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480" r:id="rId1"/>
  </p:sldMasterIdLst>
  <p:notesMasterIdLst>
    <p:notesMasterId r:id="rId10"/>
  </p:notesMasterIdLst>
  <p:sldIdLst>
    <p:sldId id="287" r:id="rId2"/>
    <p:sldId id="259" r:id="rId3"/>
    <p:sldId id="282" r:id="rId4"/>
    <p:sldId id="281" r:id="rId5"/>
    <p:sldId id="284" r:id="rId6"/>
    <p:sldId id="278" r:id="rId7"/>
    <p:sldId id="280" r:id="rId8"/>
    <p:sldId id="273" r:id="rId9"/>
  </p:sldIdLst>
  <p:sldSz cx="9144000" cy="6858000" type="screen4x3"/>
  <p:notesSz cx="6810375" cy="99425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86030"/>
    <a:srgbClr val="E2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311" autoAdjust="0"/>
    <p:restoredTop sz="93162" autoAdjust="0"/>
  </p:normalViewPr>
  <p:slideViewPr>
    <p:cSldViewPr>
      <p:cViewPr varScale="1">
        <p:scale>
          <a:sx n="100" d="100"/>
          <a:sy n="100" d="100"/>
        </p:scale>
        <p:origin x="270"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5/10/relationships/revisionInfo" Target="revisionInfo.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097AD40-E462-434D-B8FD-4D5764C646C1}" type="doc">
      <dgm:prSet loTypeId="urn:microsoft.com/office/officeart/2005/8/layout/gear1" loCatId="relationship" qsTypeId="urn:microsoft.com/office/officeart/2005/8/quickstyle/simple4" qsCatId="simple" csTypeId="urn:microsoft.com/office/officeart/2005/8/colors/colorful2" csCatId="colorful" phldr="1"/>
      <dgm:spPr/>
    </dgm:pt>
    <dgm:pt modelId="{1163200E-1F52-437F-8CEA-88DB98410ADD}">
      <dgm:prSet phldrT="[Text]"/>
      <dgm:spPr/>
      <dgm:t>
        <a:bodyPr/>
        <a:lstStyle/>
        <a:p>
          <a:r>
            <a:rPr lang="en-GB" dirty="0" err="1" smtClean="0"/>
            <a:t>Connaissances</a:t>
          </a:r>
          <a:r>
            <a:rPr lang="en-GB" dirty="0" smtClean="0"/>
            <a:t> </a:t>
          </a:r>
          <a:r>
            <a:rPr lang="en-GB" dirty="0"/>
            <a:t>et </a:t>
          </a:r>
          <a:r>
            <a:rPr lang="en-GB" dirty="0" err="1"/>
            <a:t>capacités</a:t>
          </a:r>
          <a:endParaRPr lang="en-GB" dirty="0"/>
        </a:p>
      </dgm:t>
    </dgm:pt>
    <dgm:pt modelId="{1265D53C-6A89-480A-A130-AE40A4A558FD}" type="parTrans" cxnId="{9EABDD81-3A18-416F-8758-0145F68F0A65}">
      <dgm:prSet/>
      <dgm:spPr/>
      <dgm:t>
        <a:bodyPr/>
        <a:lstStyle/>
        <a:p>
          <a:endParaRPr lang="en-GB"/>
        </a:p>
      </dgm:t>
    </dgm:pt>
    <dgm:pt modelId="{79010E45-1D6D-49E7-96FE-B0BD9A228C55}" type="sibTrans" cxnId="{9EABDD81-3A18-416F-8758-0145F68F0A65}">
      <dgm:prSet/>
      <dgm:spPr/>
      <dgm:t>
        <a:bodyPr/>
        <a:lstStyle/>
        <a:p>
          <a:endParaRPr lang="en-GB"/>
        </a:p>
      </dgm:t>
    </dgm:pt>
    <dgm:pt modelId="{90F1FC7E-3DB8-4E97-A82E-BCD5FC9020F8}">
      <dgm:prSet phldrT="[Text]"/>
      <dgm:spPr/>
      <dgm:t>
        <a:bodyPr/>
        <a:lstStyle/>
        <a:p>
          <a:r>
            <a:rPr lang="en-GB" dirty="0" err="1"/>
            <a:t>Soutien</a:t>
          </a:r>
          <a:r>
            <a:rPr lang="en-GB" dirty="0"/>
            <a:t> financier</a:t>
          </a:r>
        </a:p>
      </dgm:t>
    </dgm:pt>
    <dgm:pt modelId="{CC0D01E5-0382-4757-93C0-A3228712B529}" type="parTrans" cxnId="{EF774788-966A-4F50-8D5A-E42038C80813}">
      <dgm:prSet/>
      <dgm:spPr/>
      <dgm:t>
        <a:bodyPr/>
        <a:lstStyle/>
        <a:p>
          <a:endParaRPr lang="en-GB"/>
        </a:p>
      </dgm:t>
    </dgm:pt>
    <dgm:pt modelId="{6909EC49-702C-4F9C-B3D5-C865D096FB01}" type="sibTrans" cxnId="{EF774788-966A-4F50-8D5A-E42038C80813}">
      <dgm:prSet/>
      <dgm:spPr/>
      <dgm:t>
        <a:bodyPr/>
        <a:lstStyle/>
        <a:p>
          <a:endParaRPr lang="en-GB"/>
        </a:p>
      </dgm:t>
    </dgm:pt>
    <dgm:pt modelId="{2DBA8C9F-ECD6-4A35-9A13-97A104BBE224}">
      <dgm:prSet phldrT="[Text]"/>
      <dgm:spPr/>
      <dgm:t>
        <a:bodyPr/>
        <a:lstStyle/>
        <a:p>
          <a:r>
            <a:rPr lang="en-GB" dirty="0" err="1" smtClean="0"/>
            <a:t>Réseau</a:t>
          </a:r>
          <a:r>
            <a:rPr lang="en-GB" dirty="0" smtClean="0"/>
            <a:t> </a:t>
          </a:r>
          <a:endParaRPr lang="en-GB" dirty="0"/>
        </a:p>
        <a:p>
          <a:r>
            <a:rPr lang="en-GB" dirty="0"/>
            <a:t>et</a:t>
          </a:r>
        </a:p>
        <a:p>
          <a:r>
            <a:rPr lang="en-GB" dirty="0"/>
            <a:t>Dialogue</a:t>
          </a:r>
        </a:p>
      </dgm:t>
    </dgm:pt>
    <dgm:pt modelId="{5B98BAA4-191A-4683-B54A-EC2EDD81DE4A}" type="parTrans" cxnId="{1127B21B-0F62-479C-8704-D089D1FB1035}">
      <dgm:prSet/>
      <dgm:spPr/>
      <dgm:t>
        <a:bodyPr/>
        <a:lstStyle/>
        <a:p>
          <a:endParaRPr lang="en-GB"/>
        </a:p>
      </dgm:t>
    </dgm:pt>
    <dgm:pt modelId="{8AE37BE5-7858-441A-A552-8958605DF9B4}" type="sibTrans" cxnId="{1127B21B-0F62-479C-8704-D089D1FB1035}">
      <dgm:prSet/>
      <dgm:spPr/>
      <dgm:t>
        <a:bodyPr/>
        <a:lstStyle/>
        <a:p>
          <a:endParaRPr lang="en-GB"/>
        </a:p>
      </dgm:t>
    </dgm:pt>
    <dgm:pt modelId="{82864591-3B85-43D0-A0D8-9AD461689D30}" type="pres">
      <dgm:prSet presAssocID="{7097AD40-E462-434D-B8FD-4D5764C646C1}" presName="composite" presStyleCnt="0">
        <dgm:presLayoutVars>
          <dgm:chMax val="3"/>
          <dgm:animLvl val="lvl"/>
          <dgm:resizeHandles val="exact"/>
        </dgm:presLayoutVars>
      </dgm:prSet>
      <dgm:spPr/>
    </dgm:pt>
    <dgm:pt modelId="{3BDF52F8-B4BF-4B14-890A-A55EF6DAFCE5}" type="pres">
      <dgm:prSet presAssocID="{1163200E-1F52-437F-8CEA-88DB98410ADD}" presName="gear1" presStyleLbl="node1" presStyleIdx="0" presStyleCnt="3" custLinFactNeighborY="-13972">
        <dgm:presLayoutVars>
          <dgm:chMax val="1"/>
          <dgm:bulletEnabled val="1"/>
        </dgm:presLayoutVars>
      </dgm:prSet>
      <dgm:spPr/>
      <dgm:t>
        <a:bodyPr/>
        <a:lstStyle/>
        <a:p>
          <a:endParaRPr lang="en-US"/>
        </a:p>
      </dgm:t>
    </dgm:pt>
    <dgm:pt modelId="{95D3BC10-4496-40F6-A550-5ACFE2E121FA}" type="pres">
      <dgm:prSet presAssocID="{1163200E-1F52-437F-8CEA-88DB98410ADD}" presName="gear1srcNode" presStyleLbl="node1" presStyleIdx="0" presStyleCnt="3"/>
      <dgm:spPr/>
      <dgm:t>
        <a:bodyPr/>
        <a:lstStyle/>
        <a:p>
          <a:endParaRPr lang="en-US"/>
        </a:p>
      </dgm:t>
    </dgm:pt>
    <dgm:pt modelId="{23DED770-63BD-4166-97F1-74A446020F46}" type="pres">
      <dgm:prSet presAssocID="{1163200E-1F52-437F-8CEA-88DB98410ADD}" presName="gear1dstNode" presStyleLbl="node1" presStyleIdx="0" presStyleCnt="3"/>
      <dgm:spPr/>
      <dgm:t>
        <a:bodyPr/>
        <a:lstStyle/>
        <a:p>
          <a:endParaRPr lang="en-US"/>
        </a:p>
      </dgm:t>
    </dgm:pt>
    <dgm:pt modelId="{64D1D2FC-DF38-4135-9C01-D8B5136C44DD}" type="pres">
      <dgm:prSet presAssocID="{90F1FC7E-3DB8-4E97-A82E-BCD5FC9020F8}" presName="gear2" presStyleLbl="node1" presStyleIdx="1" presStyleCnt="3" custLinFactNeighborY="-21681">
        <dgm:presLayoutVars>
          <dgm:chMax val="1"/>
          <dgm:bulletEnabled val="1"/>
        </dgm:presLayoutVars>
      </dgm:prSet>
      <dgm:spPr/>
      <dgm:t>
        <a:bodyPr/>
        <a:lstStyle/>
        <a:p>
          <a:endParaRPr lang="en-US"/>
        </a:p>
      </dgm:t>
    </dgm:pt>
    <dgm:pt modelId="{A6F9E135-04D9-4624-BE74-70225D0C623B}" type="pres">
      <dgm:prSet presAssocID="{90F1FC7E-3DB8-4E97-A82E-BCD5FC9020F8}" presName="gear2srcNode" presStyleLbl="node1" presStyleIdx="1" presStyleCnt="3"/>
      <dgm:spPr/>
      <dgm:t>
        <a:bodyPr/>
        <a:lstStyle/>
        <a:p>
          <a:endParaRPr lang="en-US"/>
        </a:p>
      </dgm:t>
    </dgm:pt>
    <dgm:pt modelId="{CEC49BA0-8E3D-45A0-A26C-74ADD558FE08}" type="pres">
      <dgm:prSet presAssocID="{90F1FC7E-3DB8-4E97-A82E-BCD5FC9020F8}" presName="gear2dstNode" presStyleLbl="node1" presStyleIdx="1" presStyleCnt="3"/>
      <dgm:spPr/>
      <dgm:t>
        <a:bodyPr/>
        <a:lstStyle/>
        <a:p>
          <a:endParaRPr lang="en-US"/>
        </a:p>
      </dgm:t>
    </dgm:pt>
    <dgm:pt modelId="{DC26D468-4C7F-4D07-9466-BB2FC32684D1}" type="pres">
      <dgm:prSet presAssocID="{2DBA8C9F-ECD6-4A35-9A13-97A104BBE224}" presName="gear3" presStyleLbl="node1" presStyleIdx="2" presStyleCnt="3" custLinFactNeighborY="-16009"/>
      <dgm:spPr/>
      <dgm:t>
        <a:bodyPr/>
        <a:lstStyle/>
        <a:p>
          <a:endParaRPr lang="en-US"/>
        </a:p>
      </dgm:t>
    </dgm:pt>
    <dgm:pt modelId="{20C7D3A0-57E1-434F-A33F-7D78C75EE507}" type="pres">
      <dgm:prSet presAssocID="{2DBA8C9F-ECD6-4A35-9A13-97A104BBE224}" presName="gear3tx" presStyleLbl="node1" presStyleIdx="2" presStyleCnt="3">
        <dgm:presLayoutVars>
          <dgm:chMax val="1"/>
          <dgm:bulletEnabled val="1"/>
        </dgm:presLayoutVars>
      </dgm:prSet>
      <dgm:spPr/>
      <dgm:t>
        <a:bodyPr/>
        <a:lstStyle/>
        <a:p>
          <a:endParaRPr lang="en-US"/>
        </a:p>
      </dgm:t>
    </dgm:pt>
    <dgm:pt modelId="{5706D86E-50DE-4F12-B90C-6A3E06CA96F8}" type="pres">
      <dgm:prSet presAssocID="{2DBA8C9F-ECD6-4A35-9A13-97A104BBE224}" presName="gear3srcNode" presStyleLbl="node1" presStyleIdx="2" presStyleCnt="3"/>
      <dgm:spPr/>
      <dgm:t>
        <a:bodyPr/>
        <a:lstStyle/>
        <a:p>
          <a:endParaRPr lang="en-US"/>
        </a:p>
      </dgm:t>
    </dgm:pt>
    <dgm:pt modelId="{50A262A8-2614-433D-BBBB-4EAD2790DE7A}" type="pres">
      <dgm:prSet presAssocID="{2DBA8C9F-ECD6-4A35-9A13-97A104BBE224}" presName="gear3dstNode" presStyleLbl="node1" presStyleIdx="2" presStyleCnt="3"/>
      <dgm:spPr/>
      <dgm:t>
        <a:bodyPr/>
        <a:lstStyle/>
        <a:p>
          <a:endParaRPr lang="en-US"/>
        </a:p>
      </dgm:t>
    </dgm:pt>
    <dgm:pt modelId="{6BD11FAE-7097-4C51-BA7B-DB0C97327831}" type="pres">
      <dgm:prSet presAssocID="{79010E45-1D6D-49E7-96FE-B0BD9A228C55}" presName="connector1" presStyleLbl="sibTrans2D1" presStyleIdx="0" presStyleCnt="3" custLinFactNeighborY="-10916"/>
      <dgm:spPr/>
      <dgm:t>
        <a:bodyPr/>
        <a:lstStyle/>
        <a:p>
          <a:endParaRPr lang="en-US"/>
        </a:p>
      </dgm:t>
    </dgm:pt>
    <dgm:pt modelId="{6A6396F7-D098-4787-BEDB-779FF4C6919D}" type="pres">
      <dgm:prSet presAssocID="{6909EC49-702C-4F9C-B3D5-C865D096FB01}" presName="connector2" presStyleLbl="sibTrans2D1" presStyleIdx="1" presStyleCnt="3" custLinFactNeighborY="-15024"/>
      <dgm:spPr/>
      <dgm:t>
        <a:bodyPr/>
        <a:lstStyle/>
        <a:p>
          <a:endParaRPr lang="en-US"/>
        </a:p>
      </dgm:t>
    </dgm:pt>
    <dgm:pt modelId="{7CFD95C1-817E-4D1B-81F1-589E65E633E2}" type="pres">
      <dgm:prSet presAssocID="{8AE37BE5-7858-441A-A552-8958605DF9B4}" presName="connector3" presStyleLbl="sibTrans2D1" presStyleIdx="2" presStyleCnt="3" custLinFactNeighborY="-13934"/>
      <dgm:spPr/>
      <dgm:t>
        <a:bodyPr/>
        <a:lstStyle/>
        <a:p>
          <a:endParaRPr lang="en-US"/>
        </a:p>
      </dgm:t>
    </dgm:pt>
  </dgm:ptLst>
  <dgm:cxnLst>
    <dgm:cxn modelId="{B5695ADC-BC38-43B9-ABFB-7386D53A2BA8}" type="presOf" srcId="{7097AD40-E462-434D-B8FD-4D5764C646C1}" destId="{82864591-3B85-43D0-A0D8-9AD461689D30}" srcOrd="0" destOrd="0" presId="urn:microsoft.com/office/officeart/2005/8/layout/gear1"/>
    <dgm:cxn modelId="{592AEBC6-562A-4B7C-A97E-18F914527FFA}" type="presOf" srcId="{6909EC49-702C-4F9C-B3D5-C865D096FB01}" destId="{6A6396F7-D098-4787-BEDB-779FF4C6919D}" srcOrd="0" destOrd="0" presId="urn:microsoft.com/office/officeart/2005/8/layout/gear1"/>
    <dgm:cxn modelId="{2F7A97C1-7A4A-442D-897D-36BAA1C5FAB6}" type="presOf" srcId="{79010E45-1D6D-49E7-96FE-B0BD9A228C55}" destId="{6BD11FAE-7097-4C51-BA7B-DB0C97327831}" srcOrd="0" destOrd="0" presId="urn:microsoft.com/office/officeart/2005/8/layout/gear1"/>
    <dgm:cxn modelId="{BDA76613-B732-4047-9075-F4E1C2FF452A}" type="presOf" srcId="{8AE37BE5-7858-441A-A552-8958605DF9B4}" destId="{7CFD95C1-817E-4D1B-81F1-589E65E633E2}" srcOrd="0" destOrd="0" presId="urn:microsoft.com/office/officeart/2005/8/layout/gear1"/>
    <dgm:cxn modelId="{D4116E87-54E9-4212-A533-5CFBEE7036CE}" type="presOf" srcId="{2DBA8C9F-ECD6-4A35-9A13-97A104BBE224}" destId="{20C7D3A0-57E1-434F-A33F-7D78C75EE507}" srcOrd="1" destOrd="0" presId="urn:microsoft.com/office/officeart/2005/8/layout/gear1"/>
    <dgm:cxn modelId="{9EABDD81-3A18-416F-8758-0145F68F0A65}" srcId="{7097AD40-E462-434D-B8FD-4D5764C646C1}" destId="{1163200E-1F52-437F-8CEA-88DB98410ADD}" srcOrd="0" destOrd="0" parTransId="{1265D53C-6A89-480A-A130-AE40A4A558FD}" sibTransId="{79010E45-1D6D-49E7-96FE-B0BD9A228C55}"/>
    <dgm:cxn modelId="{F64353CF-4842-483D-A47E-701CC0EB26BB}" type="presOf" srcId="{1163200E-1F52-437F-8CEA-88DB98410ADD}" destId="{95D3BC10-4496-40F6-A550-5ACFE2E121FA}" srcOrd="1" destOrd="0" presId="urn:microsoft.com/office/officeart/2005/8/layout/gear1"/>
    <dgm:cxn modelId="{9B5298A0-F996-4357-A3DA-E0B252F579A2}" type="presOf" srcId="{90F1FC7E-3DB8-4E97-A82E-BCD5FC9020F8}" destId="{64D1D2FC-DF38-4135-9C01-D8B5136C44DD}" srcOrd="0" destOrd="0" presId="urn:microsoft.com/office/officeart/2005/8/layout/gear1"/>
    <dgm:cxn modelId="{EF774788-966A-4F50-8D5A-E42038C80813}" srcId="{7097AD40-E462-434D-B8FD-4D5764C646C1}" destId="{90F1FC7E-3DB8-4E97-A82E-BCD5FC9020F8}" srcOrd="1" destOrd="0" parTransId="{CC0D01E5-0382-4757-93C0-A3228712B529}" sibTransId="{6909EC49-702C-4F9C-B3D5-C865D096FB01}"/>
    <dgm:cxn modelId="{F0EA698E-7A9D-4AB3-A6C6-C297A2E4DC1B}" type="presOf" srcId="{1163200E-1F52-437F-8CEA-88DB98410ADD}" destId="{3BDF52F8-B4BF-4B14-890A-A55EF6DAFCE5}" srcOrd="0" destOrd="0" presId="urn:microsoft.com/office/officeart/2005/8/layout/gear1"/>
    <dgm:cxn modelId="{9D1FCA13-972A-4ED9-83E1-15D2895B2D2F}" type="presOf" srcId="{2DBA8C9F-ECD6-4A35-9A13-97A104BBE224}" destId="{50A262A8-2614-433D-BBBB-4EAD2790DE7A}" srcOrd="3" destOrd="0" presId="urn:microsoft.com/office/officeart/2005/8/layout/gear1"/>
    <dgm:cxn modelId="{0FDF291F-5390-4C57-B1B2-FE66E0E81846}" type="presOf" srcId="{90F1FC7E-3DB8-4E97-A82E-BCD5FC9020F8}" destId="{CEC49BA0-8E3D-45A0-A26C-74ADD558FE08}" srcOrd="2" destOrd="0" presId="urn:microsoft.com/office/officeart/2005/8/layout/gear1"/>
    <dgm:cxn modelId="{1127B21B-0F62-479C-8704-D089D1FB1035}" srcId="{7097AD40-E462-434D-B8FD-4D5764C646C1}" destId="{2DBA8C9F-ECD6-4A35-9A13-97A104BBE224}" srcOrd="2" destOrd="0" parTransId="{5B98BAA4-191A-4683-B54A-EC2EDD81DE4A}" sibTransId="{8AE37BE5-7858-441A-A552-8958605DF9B4}"/>
    <dgm:cxn modelId="{5A5EC805-D4A4-4147-81C0-5ED174786FBE}" type="presOf" srcId="{2DBA8C9F-ECD6-4A35-9A13-97A104BBE224}" destId="{DC26D468-4C7F-4D07-9466-BB2FC32684D1}" srcOrd="0" destOrd="0" presId="urn:microsoft.com/office/officeart/2005/8/layout/gear1"/>
    <dgm:cxn modelId="{475003A6-ACF6-4157-8708-719BCA2676CB}" type="presOf" srcId="{90F1FC7E-3DB8-4E97-A82E-BCD5FC9020F8}" destId="{A6F9E135-04D9-4624-BE74-70225D0C623B}" srcOrd="1" destOrd="0" presId="urn:microsoft.com/office/officeart/2005/8/layout/gear1"/>
    <dgm:cxn modelId="{2B771E38-CA1E-45BE-B8E9-877737C8F548}" type="presOf" srcId="{1163200E-1F52-437F-8CEA-88DB98410ADD}" destId="{23DED770-63BD-4166-97F1-74A446020F46}" srcOrd="2" destOrd="0" presId="urn:microsoft.com/office/officeart/2005/8/layout/gear1"/>
    <dgm:cxn modelId="{E76D22BD-C5EF-4900-84F7-487631E1181A}" type="presOf" srcId="{2DBA8C9F-ECD6-4A35-9A13-97A104BBE224}" destId="{5706D86E-50DE-4F12-B90C-6A3E06CA96F8}" srcOrd="2" destOrd="0" presId="urn:microsoft.com/office/officeart/2005/8/layout/gear1"/>
    <dgm:cxn modelId="{AD2D113B-B7C2-4BC7-9B61-1686966C4791}" type="presParOf" srcId="{82864591-3B85-43D0-A0D8-9AD461689D30}" destId="{3BDF52F8-B4BF-4B14-890A-A55EF6DAFCE5}" srcOrd="0" destOrd="0" presId="urn:microsoft.com/office/officeart/2005/8/layout/gear1"/>
    <dgm:cxn modelId="{DB62A97A-5AB2-4EDE-8E9D-9474FB59BEF6}" type="presParOf" srcId="{82864591-3B85-43D0-A0D8-9AD461689D30}" destId="{95D3BC10-4496-40F6-A550-5ACFE2E121FA}" srcOrd="1" destOrd="0" presId="urn:microsoft.com/office/officeart/2005/8/layout/gear1"/>
    <dgm:cxn modelId="{ACE9D324-EDDF-4E4E-95EF-7FF236C747ED}" type="presParOf" srcId="{82864591-3B85-43D0-A0D8-9AD461689D30}" destId="{23DED770-63BD-4166-97F1-74A446020F46}" srcOrd="2" destOrd="0" presId="urn:microsoft.com/office/officeart/2005/8/layout/gear1"/>
    <dgm:cxn modelId="{CC4C10F7-AE32-4A20-B40B-DF98B877635D}" type="presParOf" srcId="{82864591-3B85-43D0-A0D8-9AD461689D30}" destId="{64D1D2FC-DF38-4135-9C01-D8B5136C44DD}" srcOrd="3" destOrd="0" presId="urn:microsoft.com/office/officeart/2005/8/layout/gear1"/>
    <dgm:cxn modelId="{0C801CF6-63BC-4859-AB4E-890A1E5CAACF}" type="presParOf" srcId="{82864591-3B85-43D0-A0D8-9AD461689D30}" destId="{A6F9E135-04D9-4624-BE74-70225D0C623B}" srcOrd="4" destOrd="0" presId="urn:microsoft.com/office/officeart/2005/8/layout/gear1"/>
    <dgm:cxn modelId="{DD04076C-32D6-47C2-AA45-636FBABD1CC4}" type="presParOf" srcId="{82864591-3B85-43D0-A0D8-9AD461689D30}" destId="{CEC49BA0-8E3D-45A0-A26C-74ADD558FE08}" srcOrd="5" destOrd="0" presId="urn:microsoft.com/office/officeart/2005/8/layout/gear1"/>
    <dgm:cxn modelId="{7C069B3E-BA41-442B-A5C2-A6595272D265}" type="presParOf" srcId="{82864591-3B85-43D0-A0D8-9AD461689D30}" destId="{DC26D468-4C7F-4D07-9466-BB2FC32684D1}" srcOrd="6" destOrd="0" presId="urn:microsoft.com/office/officeart/2005/8/layout/gear1"/>
    <dgm:cxn modelId="{93F40D50-FE90-4CA4-B027-8C68E2C8267D}" type="presParOf" srcId="{82864591-3B85-43D0-A0D8-9AD461689D30}" destId="{20C7D3A0-57E1-434F-A33F-7D78C75EE507}" srcOrd="7" destOrd="0" presId="urn:microsoft.com/office/officeart/2005/8/layout/gear1"/>
    <dgm:cxn modelId="{4C40DD7B-FD1B-4244-92FF-BEDDE9558761}" type="presParOf" srcId="{82864591-3B85-43D0-A0D8-9AD461689D30}" destId="{5706D86E-50DE-4F12-B90C-6A3E06CA96F8}" srcOrd="8" destOrd="0" presId="urn:microsoft.com/office/officeart/2005/8/layout/gear1"/>
    <dgm:cxn modelId="{D9D8E137-A82F-4DDD-B991-7816DC1AAC7C}" type="presParOf" srcId="{82864591-3B85-43D0-A0D8-9AD461689D30}" destId="{50A262A8-2614-433D-BBBB-4EAD2790DE7A}" srcOrd="9" destOrd="0" presId="urn:microsoft.com/office/officeart/2005/8/layout/gear1"/>
    <dgm:cxn modelId="{50E31741-685F-4A23-810C-0EFB9AC051F1}" type="presParOf" srcId="{82864591-3B85-43D0-A0D8-9AD461689D30}" destId="{6BD11FAE-7097-4C51-BA7B-DB0C97327831}" srcOrd="10" destOrd="0" presId="urn:microsoft.com/office/officeart/2005/8/layout/gear1"/>
    <dgm:cxn modelId="{84AEFCDF-F3EF-48E4-94D6-B3FFE9CC2C7D}" type="presParOf" srcId="{82864591-3B85-43D0-A0D8-9AD461689D30}" destId="{6A6396F7-D098-4787-BEDB-779FF4C6919D}" srcOrd="11" destOrd="0" presId="urn:microsoft.com/office/officeart/2005/8/layout/gear1"/>
    <dgm:cxn modelId="{FC84FCA6-D71F-47E9-84B9-CFF099C8B268}" type="presParOf" srcId="{82864591-3B85-43D0-A0D8-9AD461689D30}" destId="{7CFD95C1-817E-4D1B-81F1-589E65E633E2}" srcOrd="12" destOrd="0" presId="urn:microsoft.com/office/officeart/2005/8/layout/gear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BDF52F8-B4BF-4B14-890A-A55EF6DAFCE5}">
      <dsp:nvSpPr>
        <dsp:cNvPr id="0" name=""/>
        <dsp:cNvSpPr/>
      </dsp:nvSpPr>
      <dsp:spPr>
        <a:xfrm>
          <a:off x="1474469" y="1908476"/>
          <a:ext cx="1802129" cy="1802129"/>
        </a:xfrm>
        <a:prstGeom prst="gear9">
          <a:avLst/>
        </a:prstGeom>
        <a:gradFill rotWithShape="0">
          <a:gsLst>
            <a:gs pos="0">
              <a:schemeClr val="accent2">
                <a:hueOff val="0"/>
                <a:satOff val="0"/>
                <a:lumOff val="0"/>
                <a:alphaOff val="0"/>
                <a:tint val="96000"/>
                <a:lumMod val="100000"/>
              </a:schemeClr>
            </a:gs>
            <a:gs pos="78000">
              <a:schemeClr val="accent2">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GB" sz="1200" kern="1200" dirty="0" err="1" smtClean="0"/>
            <a:t>Connaissances</a:t>
          </a:r>
          <a:r>
            <a:rPr lang="en-GB" sz="1200" kern="1200" dirty="0" smtClean="0"/>
            <a:t> </a:t>
          </a:r>
          <a:r>
            <a:rPr lang="en-GB" sz="1200" kern="1200" dirty="0"/>
            <a:t>et </a:t>
          </a:r>
          <a:r>
            <a:rPr lang="en-GB" sz="1200" kern="1200" dirty="0" err="1"/>
            <a:t>capacités</a:t>
          </a:r>
          <a:endParaRPr lang="en-GB" sz="1200" kern="1200" dirty="0"/>
        </a:p>
      </dsp:txBody>
      <dsp:txXfrm>
        <a:off x="1836777" y="2330616"/>
        <a:ext cx="1077513" cy="926332"/>
      </dsp:txXfrm>
    </dsp:sp>
    <dsp:sp modelId="{64D1D2FC-DF38-4135-9C01-D8B5136C44DD}">
      <dsp:nvSpPr>
        <dsp:cNvPr id="0" name=""/>
        <dsp:cNvSpPr/>
      </dsp:nvSpPr>
      <dsp:spPr>
        <a:xfrm>
          <a:off x="425957" y="1450151"/>
          <a:ext cx="1310639" cy="1310639"/>
        </a:xfrm>
        <a:prstGeom prst="gear6">
          <a:avLst/>
        </a:prstGeom>
        <a:gradFill rotWithShape="0">
          <a:gsLst>
            <a:gs pos="0">
              <a:schemeClr val="accent2">
                <a:hueOff val="-1356225"/>
                <a:satOff val="-828"/>
                <a:lumOff val="3235"/>
                <a:alphaOff val="0"/>
                <a:tint val="96000"/>
                <a:lumMod val="100000"/>
              </a:schemeClr>
            </a:gs>
            <a:gs pos="78000">
              <a:schemeClr val="accent2">
                <a:hueOff val="-1356225"/>
                <a:satOff val="-828"/>
                <a:lumOff val="3235"/>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GB" sz="1200" kern="1200" dirty="0" err="1"/>
            <a:t>Soutien</a:t>
          </a:r>
          <a:r>
            <a:rPr lang="en-GB" sz="1200" kern="1200" dirty="0"/>
            <a:t> financier</a:t>
          </a:r>
        </a:p>
      </dsp:txBody>
      <dsp:txXfrm>
        <a:off x="755914" y="1782103"/>
        <a:ext cx="650725" cy="646735"/>
      </dsp:txXfrm>
    </dsp:sp>
    <dsp:sp modelId="{DC26D468-4C7F-4D07-9466-BB2FC32684D1}">
      <dsp:nvSpPr>
        <dsp:cNvPr id="0" name=""/>
        <dsp:cNvSpPr/>
      </dsp:nvSpPr>
      <dsp:spPr>
        <a:xfrm rot="20700000">
          <a:off x="1160049" y="578319"/>
          <a:ext cx="1284159" cy="1284159"/>
        </a:xfrm>
        <a:prstGeom prst="gear6">
          <a:avLst/>
        </a:prstGeom>
        <a:gradFill rotWithShape="0">
          <a:gsLst>
            <a:gs pos="0">
              <a:schemeClr val="accent2">
                <a:hueOff val="-2712450"/>
                <a:satOff val="-1656"/>
                <a:lumOff val="6471"/>
                <a:alphaOff val="0"/>
                <a:tint val="96000"/>
                <a:lumMod val="100000"/>
              </a:schemeClr>
            </a:gs>
            <a:gs pos="78000">
              <a:schemeClr val="accent2">
                <a:hueOff val="-2712450"/>
                <a:satOff val="-1656"/>
                <a:lumOff val="6471"/>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GB" sz="1200" kern="1200" dirty="0" err="1" smtClean="0"/>
            <a:t>Réseau</a:t>
          </a:r>
          <a:r>
            <a:rPr lang="en-GB" sz="1200" kern="1200" dirty="0" smtClean="0"/>
            <a:t> </a:t>
          </a:r>
          <a:endParaRPr lang="en-GB" sz="1200" kern="1200" dirty="0"/>
        </a:p>
        <a:p>
          <a:pPr lvl="0" algn="ctr" defTabSz="533400">
            <a:lnSpc>
              <a:spcPct val="90000"/>
            </a:lnSpc>
            <a:spcBef>
              <a:spcPct val="0"/>
            </a:spcBef>
            <a:spcAft>
              <a:spcPct val="35000"/>
            </a:spcAft>
          </a:pPr>
          <a:r>
            <a:rPr lang="en-GB" sz="1200" kern="1200" dirty="0"/>
            <a:t>et</a:t>
          </a:r>
        </a:p>
        <a:p>
          <a:pPr lvl="0" algn="ctr" defTabSz="533400">
            <a:lnSpc>
              <a:spcPct val="90000"/>
            </a:lnSpc>
            <a:spcBef>
              <a:spcPct val="0"/>
            </a:spcBef>
            <a:spcAft>
              <a:spcPct val="35000"/>
            </a:spcAft>
          </a:pPr>
          <a:r>
            <a:rPr lang="en-GB" sz="1200" kern="1200" dirty="0"/>
            <a:t>Dialogue</a:t>
          </a:r>
        </a:p>
      </dsp:txBody>
      <dsp:txXfrm rot="-20700000">
        <a:off x="1441703" y="859973"/>
        <a:ext cx="720851" cy="720851"/>
      </dsp:txXfrm>
    </dsp:sp>
    <dsp:sp modelId="{6BD11FAE-7097-4C51-BA7B-DB0C97327831}">
      <dsp:nvSpPr>
        <dsp:cNvPr id="0" name=""/>
        <dsp:cNvSpPr/>
      </dsp:nvSpPr>
      <dsp:spPr>
        <a:xfrm>
          <a:off x="1326086" y="1642064"/>
          <a:ext cx="2306725" cy="2306725"/>
        </a:xfrm>
        <a:prstGeom prst="circularArrow">
          <a:avLst>
            <a:gd name="adj1" fmla="val 4687"/>
            <a:gd name="adj2" fmla="val 299029"/>
            <a:gd name="adj3" fmla="val 2489472"/>
            <a:gd name="adj4" fmla="val 15920025"/>
            <a:gd name="adj5" fmla="val 5469"/>
          </a:avLst>
        </a:prstGeom>
        <a:gradFill rotWithShape="0">
          <a:gsLst>
            <a:gs pos="0">
              <a:schemeClr val="accent2">
                <a:hueOff val="0"/>
                <a:satOff val="0"/>
                <a:lumOff val="0"/>
                <a:alphaOff val="0"/>
                <a:tint val="96000"/>
                <a:lumMod val="100000"/>
              </a:schemeClr>
            </a:gs>
            <a:gs pos="78000">
              <a:schemeClr val="accent2">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6A6396F7-D098-4787-BEDB-779FF4C6919D}">
      <dsp:nvSpPr>
        <dsp:cNvPr id="0" name=""/>
        <dsp:cNvSpPr/>
      </dsp:nvSpPr>
      <dsp:spPr>
        <a:xfrm>
          <a:off x="193846" y="1196455"/>
          <a:ext cx="1675980" cy="1675980"/>
        </a:xfrm>
        <a:prstGeom prst="leftCircularArrow">
          <a:avLst>
            <a:gd name="adj1" fmla="val 6452"/>
            <a:gd name="adj2" fmla="val 429999"/>
            <a:gd name="adj3" fmla="val 10489124"/>
            <a:gd name="adj4" fmla="val 14837806"/>
            <a:gd name="adj5" fmla="val 7527"/>
          </a:avLst>
        </a:prstGeom>
        <a:gradFill rotWithShape="0">
          <a:gsLst>
            <a:gs pos="0">
              <a:schemeClr val="accent2">
                <a:hueOff val="-1356225"/>
                <a:satOff val="-828"/>
                <a:lumOff val="3235"/>
                <a:alphaOff val="0"/>
                <a:tint val="96000"/>
                <a:lumMod val="100000"/>
              </a:schemeClr>
            </a:gs>
            <a:gs pos="78000">
              <a:schemeClr val="accent2">
                <a:hueOff val="-1356225"/>
                <a:satOff val="-828"/>
                <a:lumOff val="3235"/>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7CFD95C1-817E-4D1B-81F1-589E65E633E2}">
      <dsp:nvSpPr>
        <dsp:cNvPr id="0" name=""/>
        <dsp:cNvSpPr/>
      </dsp:nvSpPr>
      <dsp:spPr>
        <a:xfrm>
          <a:off x="863010" y="300969"/>
          <a:ext cx="1807044" cy="1807044"/>
        </a:xfrm>
        <a:prstGeom prst="circularArrow">
          <a:avLst>
            <a:gd name="adj1" fmla="val 5984"/>
            <a:gd name="adj2" fmla="val 394124"/>
            <a:gd name="adj3" fmla="val 13313824"/>
            <a:gd name="adj4" fmla="val 10508221"/>
            <a:gd name="adj5" fmla="val 6981"/>
          </a:avLst>
        </a:prstGeom>
        <a:gradFill rotWithShape="0">
          <a:gsLst>
            <a:gs pos="0">
              <a:schemeClr val="accent2">
                <a:hueOff val="-2712450"/>
                <a:satOff val="-1656"/>
                <a:lumOff val="6471"/>
                <a:alphaOff val="0"/>
                <a:tint val="96000"/>
                <a:lumMod val="100000"/>
              </a:schemeClr>
            </a:gs>
            <a:gs pos="78000">
              <a:schemeClr val="accent2">
                <a:hueOff val="-2712450"/>
                <a:satOff val="-1656"/>
                <a:lumOff val="6471"/>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gear1">
  <dgm:title val=""/>
  <dgm:desc val=""/>
  <dgm:catLst>
    <dgm:cat type="relationship" pri="3000"/>
    <dgm:cat type="process" pri="28000"/>
    <dgm:cat type="cycle" pri="1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composite">
    <dgm:varLst>
      <dgm:chMax val="3"/>
      <dgm:animLvl val="lvl"/>
      <dgm:resizeHandles val="exact"/>
    </dgm:varLst>
    <dgm:alg type="composite">
      <dgm:param type="ar" val="1"/>
    </dgm:alg>
    <dgm:shape xmlns:r="http://schemas.openxmlformats.org/officeDocument/2006/relationships" r:blip="">
      <dgm:adjLst/>
    </dgm:shape>
    <dgm:presOf/>
    <dgm:choose name="Name0">
      <dgm:if name="Name1" axis="ch" ptType="node" func="cnt" op="lte" val="1">
        <dgm:constrLst>
          <dgm:constr type="primFontSz" for="ch" ptType="node" op="equ" val="65"/>
          <dgm:constr type="w" for="ch" forName="gear1" refType="w" fact="0.55"/>
          <dgm:constr type="h" for="ch" forName="gear1" refType="w" fact="0.55"/>
          <dgm:constr type="l" for="ch" forName="gear1" refType="w" fact="0.05"/>
          <dgm:constr type="t" for="ch" forName="gear1" refType="w" fact="0.05"/>
          <dgm:constr type="w" for="ch" forName="gear1srcNode" val="1"/>
          <dgm:constr type="h" for="ch" forName="gear1srcNode" val="1"/>
          <dgm:constr type="l" for="ch" forName="gear1srcNode" refType="w" fact="0.32"/>
          <dgm:constr type="t" for="ch" forName="gear1srcNode"/>
          <dgm:constr type="w" for="ch" forName="gear1dstNode" val="1"/>
          <dgm:constr type="h" for="ch" forName="gear1dstNode" val="1"/>
          <dgm:constr type="r" for="ch" forName="gear1dstNode" refType="w" fact="0.58"/>
          <dgm:constr type="t" for="ch" forName="gear1dstNode" refType="h" fact="0.5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dgm:constr type="b" for="ch" forName="gear1ch" refType="h" fact="0.6"/>
        </dgm:constrLst>
      </dgm:if>
      <dgm:if name="Name2" axis="ch" ptType="node" func="cnt" op="equ" val="2">
        <dgm:constrLst>
          <dgm:constr type="primFontSz" for="ch" ptType="node" op="equ" val="65"/>
          <dgm:constr type="w" for="ch" forName="gear1" refType="w" fact="0.55"/>
          <dgm:constr type="h" for="ch" forName="gear1" refType="w" fact="0.55"/>
          <dgm:constr type="l" for="ch" forName="gear1" refType="w" fact="0.45"/>
          <dgm:constr type="t" for="ch" forName="gear1" refType="w" fact="0.25"/>
          <dgm:constr type="w" for="ch" forName="gear1srcNode" val="1"/>
          <dgm:constr type="h" for="ch" forName="gear1srcNode" val="1"/>
          <dgm:constr type="l" for="ch" forName="gear1srcNode" refType="w" fact="0.72"/>
          <dgm:constr type="t" for="ch" forName="gear1srcNode" refType="w" fact="0.2"/>
          <dgm:constr type="w" for="ch" forName="gear1dstNode" val="1"/>
          <dgm:constr type="h" for="ch" forName="gear1dstNode" val="1"/>
          <dgm:constr type="r" for="ch" forName="gear1dstNode" refType="w" fact="0.98"/>
          <dgm:constr type="t" for="ch" forName="gear1dstNode" refType="h" fact="0.7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w" fact="0.8"/>
          <dgm:constr type="w" for="ch" forName="gear2" refType="w" fact="0.4"/>
          <dgm:constr type="h" for="ch" forName="gear2" refType="w" fact="0.4"/>
          <dgm:constr type="l" for="ch" forName="gear2" refType="w" fact="0.13"/>
          <dgm:constr type="t" for="ch" forName="gear2" refType="w" fact="0.12"/>
          <dgm:constr type="w" for="ch" forName="gear2srcNode" val="1"/>
          <dgm:constr type="h" for="ch" forName="gear2srcNode" val="1"/>
          <dgm:constr type="l" for="ch" forName="gear2srcNode" refType="w" fact="0.23"/>
          <dgm:constr type="t" for="ch" forName="gear2srcNode" refType="w" fact="0.08"/>
          <dgm:constr type="w" for="ch" forName="gear2dstNode" val="1"/>
          <dgm:constr type="h" for="ch" forName="gear2dstNode" val="1"/>
          <dgm:constr type="l" for="ch" forName="gear2dstNode" refType="w" fact="0.1"/>
          <dgm:constr type="t" for="ch" forName="gear2dstNode" refType="h" fact="0.3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refType="w" fact="0.34"/>
          <dgm:constr type="t" for="ch" forName="gear2ch" refType="w" fact="0.04"/>
        </dgm:constrLst>
      </dgm:if>
      <dgm:else name="Name3">
        <dgm:constrLst>
          <dgm:constr type="primFontSz" for="ch" ptType="node" op="equ" val="65"/>
          <dgm:constr type="w" for="ch" forName="gear1" refType="w" fact="0.55"/>
          <dgm:constr type="h" for="ch" forName="gear1" refType="w" fact="0.55"/>
          <dgm:constr type="l" for="ch" forName="gear1" refType="w" fact="0.45"/>
          <dgm:constr type="t" for="ch" forName="gear1" refType="w" fact="0.45"/>
          <dgm:constr type="w" for="ch" forName="gear1srcNode" val="1"/>
          <dgm:constr type="h" for="ch" forName="gear1srcNode" val="1"/>
          <dgm:constr type="l" for="ch" forName="gear1srcNode" refType="w" fact="0.72"/>
          <dgm:constr type="t" for="ch" forName="gear1srcNode" refType="w" fact="0.4"/>
          <dgm:constr type="w" for="ch" forName="gear1dstNode" val="1"/>
          <dgm:constr type="h" for="ch" forName="gear1dstNode" val="1"/>
          <dgm:constr type="r" for="ch" forName="gear1dstNode" refType="w" fact="0.98"/>
          <dgm:constr type="t" for="ch" forName="gear1dstNode" refType="h" fact="0.95"/>
          <dgm:constr type="diam" for="des" forName="connector1" refType="w" refFor="ch" refForName="gear1" op="equ" fact="1.15"/>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h"/>
          <dgm:constr type="w" for="ch" forName="gear2" refType="w" fact="0.4"/>
          <dgm:constr type="h" for="ch" forName="gear2" refType="w" fact="0.4"/>
          <dgm:constr type="l" for="ch" forName="gear2" refType="w" fact="0.13"/>
          <dgm:constr type="t" for="ch" forName="gear2" refType="w" fact="0.32"/>
          <dgm:constr type="w" for="ch" forName="gear2srcNode" val="1"/>
          <dgm:constr type="h" for="ch" forName="gear2srcNode" val="1"/>
          <dgm:constr type="l" for="ch" forName="gear2srcNode" refType="w" fact="0.23"/>
          <dgm:constr type="t" for="ch" forName="gear2srcNode" refType="w" fact="0.28"/>
          <dgm:constr type="w" for="ch" forName="gear2dstNode" val="1"/>
          <dgm:constr type="h" for="ch" forName="gear2dstNode" val="1"/>
          <dgm:constr type="l" for="ch" forName="gear2dstNode" refType="w" fact="0.1"/>
          <dgm:constr type="t" for="ch" forName="gear2dstNode" refType="h" fact="0.5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dgm:constr type="t" for="ch" forName="gear2ch" refType="w" fact="0.58"/>
          <dgm:constr type="w" for="ch" forName="gear3" refType="w" fact="0.48"/>
          <dgm:constr type="h" for="ch" forName="gear3" refType="w" fact="0.48"/>
          <dgm:constr type="l" for="ch" forName="gear3" refType="w" fact="0.31"/>
          <dgm:constr type="t" for="ch" forName="gear3"/>
          <dgm:constr type="w" for="ch" forName="gear3tx" refType="w" fact="0.22"/>
          <dgm:constr type="h" for="ch" forName="gear3tx" refType="w" fact="0.22"/>
          <dgm:constr type="ctrX" for="ch" forName="gear3tx" refType="ctrX" refFor="ch" refForName="gear3"/>
          <dgm:constr type="ctrY" for="ch" forName="gear3tx" refType="ctrY" refFor="ch" refForName="gear3"/>
          <dgm:constr type="w" for="ch" forName="gear3srcNode" val="1"/>
          <dgm:constr type="h" for="ch" forName="gear3srcNode" val="1"/>
          <dgm:constr type="l" for="ch" forName="gear3srcNode" refType="w" fact="0.3"/>
          <dgm:constr type="t" for="ch" forName="gear3srcNode" refType="w" fact="0.25"/>
          <dgm:constr type="w" for="ch" forName="gear3dstNode" val="1"/>
          <dgm:constr type="h" for="ch" forName="gear3dstNode" val="1"/>
          <dgm:constr type="l" for="ch" forName="gear3dstNode" refType="w" fact="0.38"/>
          <dgm:constr type="t" for="ch" forName="gear3dstNode" refType="h" fact="0.05"/>
          <dgm:constr type="diam" for="des" forName="connector3" refType="w" refFor="ch" refForName="gear3" op="equ"/>
          <dgm:constr type="h" for="des" forName="connector3" refType="w" refFor="ch" refForName="gear1" op="equ" fact="0.1"/>
          <dgm:constr type="w" for="ch" forName="gear3ch" refType="w" fact="0.35"/>
          <dgm:constr type="h" for="ch" forName="gear3ch" refType="w" refFor="ch" refForName="gear3ch" fact="0.6"/>
          <dgm:constr type="l" for="ch" forName="gear3ch" refType="w" fact="0.65"/>
          <dgm:constr type="t" for="ch" forName="gear3ch" refType="h" fact="0.13"/>
        </dgm:constrLst>
      </dgm:else>
    </dgm:choose>
    <dgm:ruleLst/>
    <dgm:forEach name="Name4" axis="ch" ptType="node" cnt="1">
      <dgm:layoutNode name="gear1" styleLbl="node1">
        <dgm:varLst>
          <dgm:chMax val="1"/>
          <dgm:bulletEnabled val="1"/>
        </dgm:varLst>
        <dgm:alg type="tx">
          <dgm:param type="txAnchorVertCh" val="mid"/>
        </dgm:alg>
        <dgm:shape xmlns:r="http://schemas.openxmlformats.org/officeDocument/2006/relationships" type="gear9"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1srcNode">
        <dgm:alg type="sp"/>
        <dgm:shape xmlns:r="http://schemas.openxmlformats.org/officeDocument/2006/relationships" type="rect" r:blip="" hideGeom="1">
          <dgm:adjLst/>
        </dgm:shape>
        <dgm:presOf axis="self"/>
        <dgm:constrLst/>
        <dgm:ruleLst/>
      </dgm:layoutNode>
      <dgm:layoutNode name="gear1dstNode">
        <dgm:alg type="sp"/>
        <dgm:shape xmlns:r="http://schemas.openxmlformats.org/officeDocument/2006/relationships" type="rect" r:blip="" hideGeom="1">
          <dgm:adjLst/>
        </dgm:shape>
        <dgm:presOf axis="self"/>
        <dgm:constrLst/>
        <dgm:ruleLst/>
      </dgm:layoutNode>
      <dgm:choose name="Name5">
        <dgm:if name="Name6" axis="ch" ptType="node" func="cnt" op="gte" val="1">
          <dgm:layoutNode name="gear1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7"/>
      </dgm:choose>
    </dgm:forEach>
    <dgm:forEach name="Name8" axis="ch" ptType="node" st="2" cnt="1">
      <dgm:layoutNode name="gear2" styleLbl="node1">
        <dgm:varLst>
          <dgm:chMax val="1"/>
          <dgm:bulletEnabled val="1"/>
        </dgm:varLst>
        <dgm:alg type="tx">
          <dgm:param type="txAnchorVertCh" val="mid"/>
        </dgm:alg>
        <dgm:shape xmlns:r="http://schemas.openxmlformats.org/officeDocument/2006/relationships" type="gear6"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2srcNode">
        <dgm:alg type="sp"/>
        <dgm:shape xmlns:r="http://schemas.openxmlformats.org/officeDocument/2006/relationships" type="rect" r:blip="" hideGeom="1">
          <dgm:adjLst/>
        </dgm:shape>
        <dgm:presOf axis="self"/>
        <dgm:constrLst/>
        <dgm:ruleLst/>
      </dgm:layoutNode>
      <dgm:layoutNode name="gear2dstNode">
        <dgm:alg type="sp"/>
        <dgm:shape xmlns:r="http://schemas.openxmlformats.org/officeDocument/2006/relationships" type="rect" r:blip="" hideGeom="1">
          <dgm:adjLst/>
        </dgm:shape>
        <dgm:presOf axis="self"/>
        <dgm:constrLst/>
        <dgm:ruleLst/>
      </dgm:layoutNode>
      <dgm:choose name="Name9">
        <dgm:if name="Name10" axis="ch" ptType="node" func="cnt" op="gte" val="1">
          <dgm:layoutNode name="gear2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1"/>
      </dgm:choose>
    </dgm:forEach>
    <dgm:forEach name="Name12" axis="ch" ptType="node" st="3" cnt="1">
      <dgm:layoutNode name="gear3" styleLbl="node1">
        <dgm:alg type="sp"/>
        <dgm:shape xmlns:r="http://schemas.openxmlformats.org/officeDocument/2006/relationships" rot="-15" type="gear6" r:blip="">
          <dgm:adjLst/>
        </dgm:shape>
        <dgm:presOf axis="self"/>
        <dgm:constrLst/>
        <dgm:ruleLst/>
      </dgm:layoutNode>
      <dgm:layoutNode name="gear3tx" styleLbl="node1">
        <dgm:varLst>
          <dgm:chMax val="1"/>
          <dgm:bulletEnabled val="1"/>
        </dgm:varLst>
        <dgm:alg type="tx">
          <dgm:param type="txAnchorVertCh" val="mid"/>
        </dgm:alg>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3srcNode">
        <dgm:alg type="sp"/>
        <dgm:shape xmlns:r="http://schemas.openxmlformats.org/officeDocument/2006/relationships" type="rect" r:blip="" hideGeom="1">
          <dgm:adjLst/>
        </dgm:shape>
        <dgm:presOf axis="self"/>
        <dgm:constrLst/>
        <dgm:ruleLst/>
      </dgm:layoutNode>
      <dgm:layoutNode name="gear3dstNode">
        <dgm:alg type="sp"/>
        <dgm:shape xmlns:r="http://schemas.openxmlformats.org/officeDocument/2006/relationships" type="rect" r:blip="" hideGeom="1">
          <dgm:adjLst/>
        </dgm:shape>
        <dgm:presOf axis="self"/>
        <dgm:constrLst/>
        <dgm:ruleLst/>
      </dgm:layoutNode>
      <dgm:choose name="Name13">
        <dgm:if name="Name14" axis="ch" ptType="node" func="cnt" op="gte" val="1">
          <dgm:layoutNode name="gear3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5"/>
      </dgm:choose>
    </dgm:forEach>
    <dgm:forEach name="Name16" axis="ch" ptType="sibTrans" hideLastTrans="0" cnt="1">
      <dgm:layoutNode name="connector1" styleLbl="sibTrans2D1">
        <dgm:alg type="conn">
          <dgm:param type="connRout" val="curve"/>
          <dgm:param type="srcNode" val="gear1srcNode"/>
          <dgm:param type="dstNode" val="gear1dstNode"/>
          <dgm:param type="begPts" val="midR"/>
          <dgm:param type="endPts" val="tCtr"/>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7" axis="ch" ptType="sibTrans" hideLastTrans="0" st="2" cnt="1">
      <dgm:layoutNode name="connector2" styleLbl="sibTrans2D1">
        <dgm:alg type="conn">
          <dgm:param type="connRout" val="curve"/>
          <dgm:param type="srcNode" val="gear2srcNode"/>
          <dgm:param type="dstNode" val="gear2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8" axis="ch" ptType="sibTrans" hideLastTrans="0" st="3" cnt="1">
      <dgm:layoutNode name="connector3" styleLbl="sibTrans2D1">
        <dgm:alg type="conn">
          <dgm:param type="connRout" val="curve"/>
          <dgm:param type="srcNode" val="gear3srcNode"/>
          <dgm:param type="dstNode" val="gear3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51163" cy="49712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7636" y="0"/>
            <a:ext cx="2951163" cy="497126"/>
          </a:xfrm>
          <a:prstGeom prst="rect">
            <a:avLst/>
          </a:prstGeom>
        </p:spPr>
        <p:txBody>
          <a:bodyPr vert="horz" lIns="91440" tIns="45720" rIns="91440" bIns="45720" rtlCol="0"/>
          <a:lstStyle>
            <a:lvl1pPr algn="r">
              <a:defRPr sz="1200"/>
            </a:lvl1pPr>
          </a:lstStyle>
          <a:p>
            <a:fld id="{DA455AC4-B60A-47CC-8F7C-A97295AA16B8}" type="datetimeFigureOut">
              <a:rPr lang="en-GB" smtClean="0"/>
              <a:t>08/05/2018</a:t>
            </a:fld>
            <a:endParaRPr lang="en-GB"/>
          </a:p>
        </p:txBody>
      </p:sp>
      <p:sp>
        <p:nvSpPr>
          <p:cNvPr id="4" name="Slide Image Placeholder 3"/>
          <p:cNvSpPr>
            <a:spLocks noGrp="1" noRot="1" noChangeAspect="1"/>
          </p:cNvSpPr>
          <p:nvPr>
            <p:ph type="sldImg" idx="2"/>
          </p:nvPr>
        </p:nvSpPr>
        <p:spPr>
          <a:xfrm>
            <a:off x="920750" y="746125"/>
            <a:ext cx="4968875" cy="372745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1038" y="4722694"/>
            <a:ext cx="5448300" cy="4474131"/>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43662"/>
            <a:ext cx="2951163" cy="497126"/>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7636" y="9443662"/>
            <a:ext cx="2951163" cy="497126"/>
          </a:xfrm>
          <a:prstGeom prst="rect">
            <a:avLst/>
          </a:prstGeom>
        </p:spPr>
        <p:txBody>
          <a:bodyPr vert="horz" lIns="91440" tIns="45720" rIns="91440" bIns="45720" rtlCol="0" anchor="b"/>
          <a:lstStyle>
            <a:lvl1pPr algn="r">
              <a:defRPr sz="1200"/>
            </a:lvl1pPr>
          </a:lstStyle>
          <a:p>
            <a:fld id="{D6AE15E7-5190-4DBD-8145-EC143AB4DBDC}" type="slidenum">
              <a:rPr lang="en-GB" smtClean="0"/>
              <a:t>‹#›</a:t>
            </a:fld>
            <a:endParaRPr lang="en-GB"/>
          </a:p>
        </p:txBody>
      </p:sp>
    </p:spTree>
    <p:extLst>
      <p:ext uri="{BB962C8B-B14F-4D97-AF65-F5344CB8AC3E}">
        <p14:creationId xmlns:p14="http://schemas.microsoft.com/office/powerpoint/2010/main" val="22423512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6AE15E7-5190-4DBD-8145-EC143AB4DBDC}" type="slidenum">
              <a:rPr lang="en-GB" smtClean="0"/>
              <a:t>5</a:t>
            </a:fld>
            <a:endParaRPr lang="en-GB"/>
          </a:p>
        </p:txBody>
      </p:sp>
    </p:spTree>
    <p:extLst>
      <p:ext uri="{BB962C8B-B14F-4D97-AF65-F5344CB8AC3E}">
        <p14:creationId xmlns:p14="http://schemas.microsoft.com/office/powerpoint/2010/main" val="25503106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6AE15E7-5190-4DBD-8145-EC143AB4DBDC}" type="slidenum">
              <a:rPr lang="en-GB" smtClean="0"/>
              <a:t>6</a:t>
            </a:fld>
            <a:endParaRPr lang="en-GB"/>
          </a:p>
        </p:txBody>
      </p:sp>
    </p:spTree>
    <p:extLst>
      <p:ext uri="{BB962C8B-B14F-4D97-AF65-F5344CB8AC3E}">
        <p14:creationId xmlns:p14="http://schemas.microsoft.com/office/powerpoint/2010/main" val="25503106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6AE15E7-5190-4DBD-8145-EC143AB4DBDC}" type="slidenum">
              <a:rPr lang="en-GB" smtClean="0"/>
              <a:t>7</a:t>
            </a:fld>
            <a:endParaRPr lang="en-GB"/>
          </a:p>
        </p:txBody>
      </p:sp>
    </p:spTree>
    <p:extLst>
      <p:ext uri="{BB962C8B-B14F-4D97-AF65-F5344CB8AC3E}">
        <p14:creationId xmlns:p14="http://schemas.microsoft.com/office/powerpoint/2010/main" val="24360509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8466" y="-8468"/>
            <a:ext cx="9171316" cy="6874935"/>
            <a:chOff x="-8466" y="-8468"/>
            <a:chExt cx="9171316" cy="6874935"/>
          </a:xfrm>
        </p:grpSpPr>
        <p:cxnSp>
          <p:nvCxnSpPr>
            <p:cNvPr id="28" name="Straight Connector 27"/>
            <p:cNvCxnSpPr/>
            <p:nvPr/>
          </p:nvCxnSpPr>
          <p:spPr>
            <a:xfrm flipV="1">
              <a:off x="5130830" y="4175605"/>
              <a:ext cx="4022475" cy="2682396"/>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9" name="Straight Connector 28"/>
            <p:cNvCxnSpPr/>
            <p:nvPr/>
          </p:nvCxnSpPr>
          <p:spPr>
            <a:xfrm>
              <a:off x="7042707"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30" name="Freeform 2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Freeform 3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2" name="Freeform 3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33" name="Freeform 3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4" name="Freeform 3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5" name="Freeform 34"/>
            <p:cNvSpPr/>
            <p:nvPr/>
          </p:nvSpPr>
          <p:spPr>
            <a:xfrm>
              <a:off x="8094165"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2">
                <a:lumMod val="75000"/>
                <a:alpha val="82000"/>
              </a:schemeClr>
            </a:solidFill>
            <a:ln>
              <a:noFill/>
            </a:ln>
            <a:effectLst/>
          </p:spPr>
          <p:style>
            <a:lnRef idx="1">
              <a:schemeClr val="accent1"/>
            </a:lnRef>
            <a:fillRef idx="3">
              <a:schemeClr val="accent1"/>
            </a:fillRef>
            <a:effectRef idx="2">
              <a:schemeClr val="accent1"/>
            </a:effectRef>
            <a:fontRef idx="minor">
              <a:schemeClr val="lt1"/>
            </a:fontRef>
          </p:style>
        </p:sp>
        <p:sp>
          <p:nvSpPr>
            <p:cNvPr id="36" name="Freeform 35"/>
            <p:cNvSpPr/>
            <p:nvPr/>
          </p:nvSpPr>
          <p:spPr>
            <a:xfrm>
              <a:off x="8068764"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1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E0FA9E5-6744-4841-888F-9E7CC0C2B7EC}" type="datetimeFigureOut">
              <a:rPr lang="en-US" smtClean="0"/>
              <a:t>5/8/2018</a:t>
            </a:fld>
            <a:endParaRPr lang="en-US"/>
          </a:p>
        </p:txBody>
      </p:sp>
      <p:sp>
        <p:nvSpPr>
          <p:cNvPr id="5" name="Footer Placeholder 4"/>
          <p:cNvSpPr>
            <a:spLocks noGrp="1"/>
          </p:cNvSpPr>
          <p:nvPr>
            <p:ph type="ftr" sz="quarter" idx="11"/>
          </p:nvPr>
        </p:nvSpPr>
        <p:spPr/>
        <p:txBody>
          <a:bodyPr/>
          <a:lstStyle/>
          <a:p>
            <a:r>
              <a:rPr lang="en-US"/>
              <a:t>Add a footer</a:t>
            </a:r>
            <a:endParaRPr lang="en-US" dirty="0"/>
          </a:p>
        </p:txBody>
      </p:sp>
      <p:sp>
        <p:nvSpPr>
          <p:cNvPr id="6" name="Slide Number Placeholder 5"/>
          <p:cNvSpPr>
            <a:spLocks noGrp="1"/>
          </p:cNvSpPr>
          <p:nvPr>
            <p:ph type="sldNum" sz="quarter" idx="12"/>
          </p:nvPr>
        </p:nvSpPr>
        <p:spPr/>
        <p:txBody>
          <a:bodyPr/>
          <a:lstStyle/>
          <a:p>
            <a:fld id="{AAEAE4A8-A6E5-453E-B946-FB774B73F48C}" type="slidenum">
              <a:rPr lang="en-GB" smtClean="0"/>
              <a:t>‹#›</a:t>
            </a:fld>
            <a:endParaRPr lang="en-GB"/>
          </a:p>
        </p:txBody>
      </p:sp>
    </p:spTree>
    <p:extLst>
      <p:ext uri="{BB962C8B-B14F-4D97-AF65-F5344CB8AC3E}">
        <p14:creationId xmlns:p14="http://schemas.microsoft.com/office/powerpoint/2010/main" val="27147291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5/8/2018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5751175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5/8/2018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0032712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5/8/2018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82786687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5/8/2018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56232249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5/8/2018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35996532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E0FA9E5-6744-4841-888F-9E7CC0C2B7EC}" type="datetimeFigureOut">
              <a:rPr lang="en-US" smtClean="0"/>
              <a:t>5/8/2018</a:t>
            </a:fld>
            <a:endParaRPr lang="en-US"/>
          </a:p>
        </p:txBody>
      </p:sp>
      <p:sp>
        <p:nvSpPr>
          <p:cNvPr id="5" name="Footer Placeholder 4"/>
          <p:cNvSpPr>
            <a:spLocks noGrp="1"/>
          </p:cNvSpPr>
          <p:nvPr>
            <p:ph type="ftr" sz="quarter" idx="11"/>
          </p:nvPr>
        </p:nvSpPr>
        <p:spPr/>
        <p:txBody>
          <a:bodyPr/>
          <a:lstStyle/>
          <a:p>
            <a:r>
              <a:rPr lang="en-US"/>
              <a:t>Add a footer</a:t>
            </a:r>
            <a:endParaRPr lang="en-US" dirty="0"/>
          </a:p>
        </p:txBody>
      </p:sp>
      <p:sp>
        <p:nvSpPr>
          <p:cNvPr id="6" name="Slide Number Placeholder 5"/>
          <p:cNvSpPr>
            <a:spLocks noGrp="1"/>
          </p:cNvSpPr>
          <p:nvPr>
            <p:ph type="sldNum" sz="quarter" idx="12"/>
          </p:nvPr>
        </p:nvSpPr>
        <p:spPr/>
        <p:txBody>
          <a:bodyPr/>
          <a:lstStyle/>
          <a:p>
            <a:fld id="{AAEAE4A8-A6E5-453E-B946-FB774B73F48C}" type="slidenum">
              <a:rPr lang="en-GB" smtClean="0"/>
              <a:t>‹#›</a:t>
            </a:fld>
            <a:endParaRPr lang="en-GB"/>
          </a:p>
        </p:txBody>
      </p:sp>
    </p:spTree>
    <p:extLst>
      <p:ext uri="{BB962C8B-B14F-4D97-AF65-F5344CB8AC3E}">
        <p14:creationId xmlns:p14="http://schemas.microsoft.com/office/powerpoint/2010/main" val="12878507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E0FA9E5-6744-4841-888F-9E7CC0C2B7EC}" type="datetimeFigureOut">
              <a:rPr lang="en-US" smtClean="0"/>
              <a:t>5/8/2018</a:t>
            </a:fld>
            <a:endParaRPr lang="en-US"/>
          </a:p>
        </p:txBody>
      </p:sp>
      <p:sp>
        <p:nvSpPr>
          <p:cNvPr id="5" name="Footer Placeholder 4"/>
          <p:cNvSpPr>
            <a:spLocks noGrp="1"/>
          </p:cNvSpPr>
          <p:nvPr>
            <p:ph type="ftr" sz="quarter" idx="11"/>
          </p:nvPr>
        </p:nvSpPr>
        <p:spPr/>
        <p:txBody>
          <a:bodyPr/>
          <a:lstStyle/>
          <a:p>
            <a:r>
              <a:rPr lang="en-US"/>
              <a:t>Add a footer</a:t>
            </a:r>
            <a:endParaRPr lang="en-US" dirty="0"/>
          </a:p>
        </p:txBody>
      </p:sp>
      <p:sp>
        <p:nvSpPr>
          <p:cNvPr id="6" name="Slide Number Placeholder 5"/>
          <p:cNvSpPr>
            <a:spLocks noGrp="1"/>
          </p:cNvSpPr>
          <p:nvPr>
            <p:ph type="sldNum" sz="quarter" idx="12"/>
          </p:nvPr>
        </p:nvSpPr>
        <p:spPr/>
        <p:txBody>
          <a:bodyPr/>
          <a:lstStyle/>
          <a:p>
            <a:fld id="{AAEAE4A8-A6E5-453E-B946-FB774B73F48C}" type="slidenum">
              <a:rPr lang="en-GB" smtClean="0"/>
              <a:t>‹#›</a:t>
            </a:fld>
            <a:endParaRPr lang="en-GB"/>
          </a:p>
        </p:txBody>
      </p:sp>
    </p:spTree>
    <p:extLst>
      <p:ext uri="{BB962C8B-B14F-4D97-AF65-F5344CB8AC3E}">
        <p14:creationId xmlns:p14="http://schemas.microsoft.com/office/powerpoint/2010/main" val="15214106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E0FA9E5-6744-4841-888F-9E7CC0C2B7EC}" type="datetimeFigureOut">
              <a:rPr lang="en-US" smtClean="0"/>
              <a:t>5/8/2018</a:t>
            </a:fld>
            <a:endParaRPr lang="en-US"/>
          </a:p>
        </p:txBody>
      </p:sp>
      <p:sp>
        <p:nvSpPr>
          <p:cNvPr id="5" name="Footer Placeholder 4"/>
          <p:cNvSpPr>
            <a:spLocks noGrp="1"/>
          </p:cNvSpPr>
          <p:nvPr>
            <p:ph type="ftr" sz="quarter" idx="11"/>
          </p:nvPr>
        </p:nvSpPr>
        <p:spPr/>
        <p:txBody>
          <a:bodyPr/>
          <a:lstStyle/>
          <a:p>
            <a:r>
              <a:rPr lang="en-US"/>
              <a:t>Add a footer</a:t>
            </a:r>
            <a:endParaRPr lang="en-US" dirty="0"/>
          </a:p>
        </p:txBody>
      </p:sp>
      <p:sp>
        <p:nvSpPr>
          <p:cNvPr id="6" name="Slide Number Placeholder 5"/>
          <p:cNvSpPr>
            <a:spLocks noGrp="1"/>
          </p:cNvSpPr>
          <p:nvPr>
            <p:ph type="sldNum" sz="quarter" idx="12"/>
          </p:nvPr>
        </p:nvSpPr>
        <p:spPr/>
        <p:txBody>
          <a:bodyPr/>
          <a:lstStyle/>
          <a:p>
            <a:fld id="{AAEAE4A8-A6E5-453E-B946-FB774B73F48C}" type="slidenum">
              <a:rPr lang="en-GB" smtClean="0"/>
              <a:t>‹#›</a:t>
            </a:fld>
            <a:endParaRPr lang="en-GB"/>
          </a:p>
        </p:txBody>
      </p:sp>
    </p:spTree>
    <p:extLst>
      <p:ext uri="{BB962C8B-B14F-4D97-AF65-F5344CB8AC3E}">
        <p14:creationId xmlns:p14="http://schemas.microsoft.com/office/powerpoint/2010/main" val="8498781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E0FA9E5-6744-4841-888F-9E7CC0C2B7EC}" type="datetimeFigureOut">
              <a:rPr lang="en-US" smtClean="0"/>
              <a:t>5/8/2018</a:t>
            </a:fld>
            <a:endParaRPr lang="en-US"/>
          </a:p>
        </p:txBody>
      </p:sp>
      <p:sp>
        <p:nvSpPr>
          <p:cNvPr id="5" name="Footer Placeholder 4"/>
          <p:cNvSpPr>
            <a:spLocks noGrp="1"/>
          </p:cNvSpPr>
          <p:nvPr>
            <p:ph type="ftr" sz="quarter" idx="11"/>
          </p:nvPr>
        </p:nvSpPr>
        <p:spPr/>
        <p:txBody>
          <a:bodyPr/>
          <a:lstStyle/>
          <a:p>
            <a:r>
              <a:rPr lang="en-US"/>
              <a:t>Add a footer</a:t>
            </a:r>
            <a:endParaRPr lang="en-US" dirty="0"/>
          </a:p>
        </p:txBody>
      </p:sp>
      <p:sp>
        <p:nvSpPr>
          <p:cNvPr id="6" name="Slide Number Placeholder 5"/>
          <p:cNvSpPr>
            <a:spLocks noGrp="1"/>
          </p:cNvSpPr>
          <p:nvPr>
            <p:ph type="sldNum" sz="quarter" idx="12"/>
          </p:nvPr>
        </p:nvSpPr>
        <p:spPr/>
        <p:txBody>
          <a:bodyPr/>
          <a:lstStyle/>
          <a:p>
            <a:fld id="{AAEAE4A8-A6E5-453E-B946-FB774B73F48C}" type="slidenum">
              <a:rPr lang="en-GB" smtClean="0"/>
              <a:t>‹#›</a:t>
            </a:fld>
            <a:endParaRPr lang="en-GB"/>
          </a:p>
        </p:txBody>
      </p:sp>
    </p:spTree>
    <p:extLst>
      <p:ext uri="{BB962C8B-B14F-4D97-AF65-F5344CB8AC3E}">
        <p14:creationId xmlns:p14="http://schemas.microsoft.com/office/powerpoint/2010/main" val="31874796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n-US"/>
              <a:t>Click to edit Master title style</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E0FA9E5-6744-4841-888F-9E7CC0C2B7EC}" type="datetimeFigureOut">
              <a:rPr lang="en-US" smtClean="0"/>
              <a:t>5/8/2018</a:t>
            </a:fld>
            <a:endParaRPr lang="en-US"/>
          </a:p>
        </p:txBody>
      </p:sp>
      <p:sp>
        <p:nvSpPr>
          <p:cNvPr id="6" name="Footer Placeholder 5"/>
          <p:cNvSpPr>
            <a:spLocks noGrp="1"/>
          </p:cNvSpPr>
          <p:nvPr>
            <p:ph type="ftr" sz="quarter" idx="11"/>
          </p:nvPr>
        </p:nvSpPr>
        <p:spPr/>
        <p:txBody>
          <a:bodyPr/>
          <a:lstStyle/>
          <a:p>
            <a:r>
              <a:rPr lang="en-US"/>
              <a:t>Add a footer</a:t>
            </a:r>
            <a:endParaRPr lang="en-US" dirty="0"/>
          </a:p>
        </p:txBody>
      </p:sp>
      <p:sp>
        <p:nvSpPr>
          <p:cNvPr id="7" name="Slide Number Placeholder 6"/>
          <p:cNvSpPr>
            <a:spLocks noGrp="1"/>
          </p:cNvSpPr>
          <p:nvPr>
            <p:ph type="sldNum" sz="quarter" idx="12"/>
          </p:nvPr>
        </p:nvSpPr>
        <p:spPr/>
        <p:txBody>
          <a:bodyPr/>
          <a:lstStyle/>
          <a:p>
            <a:fld id="{AAEAE4A8-A6E5-453E-B946-FB774B73F48C}" type="slidenum">
              <a:rPr lang="en-GB" smtClean="0"/>
              <a:t>‹#›</a:t>
            </a:fld>
            <a:endParaRPr lang="en-GB"/>
          </a:p>
        </p:txBody>
      </p:sp>
    </p:spTree>
    <p:extLst>
      <p:ext uri="{BB962C8B-B14F-4D97-AF65-F5344CB8AC3E}">
        <p14:creationId xmlns:p14="http://schemas.microsoft.com/office/powerpoint/2010/main" val="22114751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E0FA9E5-6744-4841-888F-9E7CC0C2B7EC}" type="datetimeFigureOut">
              <a:rPr lang="en-US" smtClean="0"/>
              <a:t>5/8/2018</a:t>
            </a:fld>
            <a:endParaRPr lang="en-US"/>
          </a:p>
        </p:txBody>
      </p:sp>
      <p:sp>
        <p:nvSpPr>
          <p:cNvPr id="8" name="Footer Placeholder 7"/>
          <p:cNvSpPr>
            <a:spLocks noGrp="1"/>
          </p:cNvSpPr>
          <p:nvPr>
            <p:ph type="ftr" sz="quarter" idx="11"/>
          </p:nvPr>
        </p:nvSpPr>
        <p:spPr/>
        <p:txBody>
          <a:bodyPr/>
          <a:lstStyle/>
          <a:p>
            <a:r>
              <a:rPr lang="en-US"/>
              <a:t>Add a footer</a:t>
            </a:r>
            <a:endParaRPr lang="en-US" dirty="0"/>
          </a:p>
        </p:txBody>
      </p:sp>
      <p:sp>
        <p:nvSpPr>
          <p:cNvPr id="9" name="Slide Number Placeholder 8"/>
          <p:cNvSpPr>
            <a:spLocks noGrp="1"/>
          </p:cNvSpPr>
          <p:nvPr>
            <p:ph type="sldNum" sz="quarter" idx="12"/>
          </p:nvPr>
        </p:nvSpPr>
        <p:spPr/>
        <p:txBody>
          <a:bodyPr/>
          <a:lstStyle/>
          <a:p>
            <a:fld id="{AAEAE4A8-A6E5-453E-B946-FB774B73F48C}" type="slidenum">
              <a:rPr lang="en-GB" smtClean="0"/>
              <a:t>‹#›</a:t>
            </a:fld>
            <a:endParaRPr lang="en-GB"/>
          </a:p>
        </p:txBody>
      </p:sp>
    </p:spTree>
    <p:extLst>
      <p:ext uri="{BB962C8B-B14F-4D97-AF65-F5344CB8AC3E}">
        <p14:creationId xmlns:p14="http://schemas.microsoft.com/office/powerpoint/2010/main" val="25096444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E0FA9E5-6744-4841-888F-9E7CC0C2B7EC}" type="datetimeFigureOut">
              <a:rPr lang="en-US" smtClean="0"/>
              <a:t>5/8/2018</a:t>
            </a:fld>
            <a:endParaRPr lang="en-US"/>
          </a:p>
        </p:txBody>
      </p:sp>
      <p:sp>
        <p:nvSpPr>
          <p:cNvPr id="4" name="Footer Placeholder 3"/>
          <p:cNvSpPr>
            <a:spLocks noGrp="1"/>
          </p:cNvSpPr>
          <p:nvPr>
            <p:ph type="ftr" sz="quarter" idx="11"/>
          </p:nvPr>
        </p:nvSpPr>
        <p:spPr/>
        <p:txBody>
          <a:bodyPr/>
          <a:lstStyle/>
          <a:p>
            <a:r>
              <a:rPr lang="en-US"/>
              <a:t>Add a footer</a:t>
            </a:r>
            <a:endParaRPr lang="en-US" dirty="0"/>
          </a:p>
        </p:txBody>
      </p:sp>
      <p:sp>
        <p:nvSpPr>
          <p:cNvPr id="5" name="Slide Number Placeholder 4"/>
          <p:cNvSpPr>
            <a:spLocks noGrp="1"/>
          </p:cNvSpPr>
          <p:nvPr>
            <p:ph type="sldNum" sz="quarter" idx="12"/>
          </p:nvPr>
        </p:nvSpPr>
        <p:spPr/>
        <p:txBody>
          <a:bodyPr/>
          <a:lstStyle/>
          <a:p>
            <a:fld id="{AAEAE4A8-A6E5-453E-B946-FB774B73F48C}" type="slidenum">
              <a:rPr lang="en-GB" smtClean="0"/>
              <a:t>‹#›</a:t>
            </a:fld>
            <a:endParaRPr lang="en-GB"/>
          </a:p>
        </p:txBody>
      </p:sp>
    </p:spTree>
    <p:extLst>
      <p:ext uri="{BB962C8B-B14F-4D97-AF65-F5344CB8AC3E}">
        <p14:creationId xmlns:p14="http://schemas.microsoft.com/office/powerpoint/2010/main" val="35620102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E0FA9E5-6744-4841-888F-9E7CC0C2B7EC}" type="datetimeFigureOut">
              <a:rPr lang="en-US" smtClean="0"/>
              <a:t>5/8/2018</a:t>
            </a:fld>
            <a:endParaRPr lang="en-US"/>
          </a:p>
        </p:txBody>
      </p:sp>
      <p:sp>
        <p:nvSpPr>
          <p:cNvPr id="3" name="Footer Placeholder 2"/>
          <p:cNvSpPr>
            <a:spLocks noGrp="1"/>
          </p:cNvSpPr>
          <p:nvPr>
            <p:ph type="ftr" sz="quarter" idx="11"/>
          </p:nvPr>
        </p:nvSpPr>
        <p:spPr/>
        <p:txBody>
          <a:bodyPr/>
          <a:lstStyle/>
          <a:p>
            <a:r>
              <a:rPr lang="en-US"/>
              <a:t>Add a footer</a:t>
            </a:r>
            <a:endParaRPr lang="en-US" dirty="0"/>
          </a:p>
        </p:txBody>
      </p:sp>
      <p:sp>
        <p:nvSpPr>
          <p:cNvPr id="4" name="Slide Number Placeholder 3"/>
          <p:cNvSpPr>
            <a:spLocks noGrp="1"/>
          </p:cNvSpPr>
          <p:nvPr>
            <p:ph type="sldNum" sz="quarter" idx="12"/>
          </p:nvPr>
        </p:nvSpPr>
        <p:spPr/>
        <p:txBody>
          <a:bodyPr/>
          <a:lstStyle/>
          <a:p>
            <a:fld id="{AAEAE4A8-A6E5-453E-B946-FB774B73F48C}" type="slidenum">
              <a:rPr lang="en-GB" smtClean="0"/>
              <a:t>‹#›</a:t>
            </a:fld>
            <a:endParaRPr lang="en-GB"/>
          </a:p>
        </p:txBody>
      </p:sp>
    </p:spTree>
    <p:extLst>
      <p:ext uri="{BB962C8B-B14F-4D97-AF65-F5344CB8AC3E}">
        <p14:creationId xmlns:p14="http://schemas.microsoft.com/office/powerpoint/2010/main" val="14924108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3E0FA9E5-6744-4841-888F-9E7CC0C2B7EC}" type="datetimeFigureOut">
              <a:rPr lang="en-US" smtClean="0"/>
              <a:t>5/8/2018</a:t>
            </a:fld>
            <a:endParaRPr lang="en-US"/>
          </a:p>
        </p:txBody>
      </p:sp>
      <p:sp>
        <p:nvSpPr>
          <p:cNvPr id="6" name="Footer Placeholder 5"/>
          <p:cNvSpPr>
            <a:spLocks noGrp="1"/>
          </p:cNvSpPr>
          <p:nvPr>
            <p:ph type="ftr" sz="quarter" idx="11"/>
          </p:nvPr>
        </p:nvSpPr>
        <p:spPr/>
        <p:txBody>
          <a:bodyPr/>
          <a:lstStyle/>
          <a:p>
            <a:r>
              <a:rPr lang="en-US"/>
              <a:t>Add a footer</a:t>
            </a:r>
            <a:endParaRPr lang="en-US" dirty="0"/>
          </a:p>
        </p:txBody>
      </p:sp>
      <p:sp>
        <p:nvSpPr>
          <p:cNvPr id="7" name="Slide Number Placeholder 6"/>
          <p:cNvSpPr>
            <a:spLocks noGrp="1"/>
          </p:cNvSpPr>
          <p:nvPr>
            <p:ph type="sldNum" sz="quarter" idx="12"/>
          </p:nvPr>
        </p:nvSpPr>
        <p:spPr/>
        <p:txBody>
          <a:bodyPr/>
          <a:lstStyle/>
          <a:p>
            <a:fld id="{AAEAE4A8-A6E5-453E-B946-FB774B73F48C}" type="slidenum">
              <a:rPr lang="en-GB" smtClean="0"/>
              <a:t>‹#›</a:t>
            </a:fld>
            <a:endParaRPr lang="en-GB"/>
          </a:p>
        </p:txBody>
      </p:sp>
    </p:spTree>
    <p:extLst>
      <p:ext uri="{BB962C8B-B14F-4D97-AF65-F5344CB8AC3E}">
        <p14:creationId xmlns:p14="http://schemas.microsoft.com/office/powerpoint/2010/main" val="26004207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026600E0-A616-4181-9805-87125047A340}" type="datetimeFigureOut">
              <a:rPr lang="en-GB" smtClean="0"/>
              <a:t>08/05/2018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E8E451D-7602-49B8-91D4-466E26E67000}" type="slidenum">
              <a:rPr lang="en-GB" smtClean="0"/>
              <a:t>‹#›</a:t>
            </a:fld>
            <a:endParaRPr lang="en-GB"/>
          </a:p>
        </p:txBody>
      </p:sp>
    </p:spTree>
    <p:extLst>
      <p:ext uri="{BB962C8B-B14F-4D97-AF65-F5344CB8AC3E}">
        <p14:creationId xmlns:p14="http://schemas.microsoft.com/office/powerpoint/2010/main" val="18579435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71317" cy="6874935"/>
            <a:chOff x="-8467" y="-8468"/>
            <a:chExt cx="9171317"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94165"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2">
                <a:lumMod val="75000"/>
                <a:alpha val="8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8764"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1D8BD707-D9CF-40AE-B4C6-C98DA3205C09}" type="datetimeFigureOut">
              <a:rPr lang="en-US" smtClean="0"/>
              <a:pPr/>
              <a:t>5/8/2018</a:t>
            </a:fld>
            <a:endParaRPr lang="en-US"/>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2170235833"/>
      </p:ext>
    </p:extLst>
  </p:cSld>
  <p:clrMap bg1="lt1" tx1="dk1" bg2="lt2" tx2="dk2" accent1="accent1" accent2="accent2" accent3="accent3" accent4="accent4" accent5="accent5" accent6="accent6" hlink="hlink" folHlink="folHlink"/>
  <p:sldLayoutIdLst>
    <p:sldLayoutId id="2147484481" r:id="rId1"/>
    <p:sldLayoutId id="2147484482" r:id="rId2"/>
    <p:sldLayoutId id="2147484483" r:id="rId3"/>
    <p:sldLayoutId id="2147484484" r:id="rId4"/>
    <p:sldLayoutId id="2147484485" r:id="rId5"/>
    <p:sldLayoutId id="2147484486" r:id="rId6"/>
    <p:sldLayoutId id="2147484487" r:id="rId7"/>
    <p:sldLayoutId id="2147484488" r:id="rId8"/>
    <p:sldLayoutId id="2147484489" r:id="rId9"/>
    <p:sldLayoutId id="2147484490" r:id="rId10"/>
    <p:sldLayoutId id="2147484491" r:id="rId11"/>
    <p:sldLayoutId id="2147484492" r:id="rId12"/>
    <p:sldLayoutId id="2147484493" r:id="rId13"/>
    <p:sldLayoutId id="2147484494" r:id="rId14"/>
    <p:sldLayoutId id="2147484495" r:id="rId15"/>
    <p:sldLayoutId id="2147484496" r:id="rId16"/>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7.xml.rels><?xml version="1.0" encoding="UTF-8" standalone="yes"?>
<Relationships xmlns="http://schemas.openxmlformats.org/package/2006/relationships"><Relationship Id="rId8" Type="http://schemas.openxmlformats.org/officeDocument/2006/relationships/image" Target="../media/image5.jpe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1.xml"/><Relationship Id="rId5" Type="http://schemas.openxmlformats.org/officeDocument/2006/relationships/image" Target="../media/image13.jpeg"/><Relationship Id="rId4" Type="http://schemas.openxmlformats.org/officeDocument/2006/relationships/image" Target="../media/image12.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Title 1"/>
          <p:cNvSpPr>
            <a:spLocks noGrp="1"/>
          </p:cNvSpPr>
          <p:nvPr>
            <p:ph type="ctrTitle"/>
          </p:nvPr>
        </p:nvSpPr>
        <p:spPr>
          <a:xfrm>
            <a:off x="839664" y="2091156"/>
            <a:ext cx="6477000" cy="1828800"/>
          </a:xfrm>
        </p:spPr>
        <p:txBody>
          <a:bodyPr>
            <a:normAutofit fontScale="90000"/>
          </a:bodyPr>
          <a:lstStyle/>
          <a:p>
            <a:pPr algn="ctr"/>
            <a:r>
              <a:rPr lang="fr-FR" sz="3500" b="1" noProof="0" dirty="0">
                <a:solidFill>
                  <a:schemeClr val="tx1"/>
                </a:solidFill>
                <a:latin typeface="+mn-lt"/>
              </a:rPr>
              <a:t>Atelier multipartite sur la Convention des Nations Unies contre la Corruption (CNUCC) et son mécanisme d’examen</a:t>
            </a:r>
          </a:p>
        </p:txBody>
      </p:sp>
      <p:sp>
        <p:nvSpPr>
          <p:cNvPr id="3" name="Subtitle 2"/>
          <p:cNvSpPr>
            <a:spLocks noGrp="1"/>
          </p:cNvSpPr>
          <p:nvPr>
            <p:ph type="subTitle" idx="1"/>
          </p:nvPr>
        </p:nvSpPr>
        <p:spPr>
          <a:xfrm>
            <a:off x="1984128" y="4008401"/>
            <a:ext cx="4188071" cy="1048023"/>
          </a:xfrm>
        </p:spPr>
        <p:txBody>
          <a:bodyPr>
            <a:normAutofit/>
          </a:bodyPr>
          <a:lstStyle/>
          <a:p>
            <a:pPr algn="ctr"/>
            <a:r>
              <a:rPr lang="en-US" sz="2101" dirty="0" smtClean="0">
                <a:solidFill>
                  <a:schemeClr val="tx1"/>
                </a:solidFill>
              </a:rPr>
              <a:t>Saly, </a:t>
            </a:r>
            <a:r>
              <a:rPr lang="en-US" sz="2101" dirty="0" err="1" smtClean="0">
                <a:solidFill>
                  <a:schemeClr val="tx1"/>
                </a:solidFill>
              </a:rPr>
              <a:t>Sénégal</a:t>
            </a:r>
            <a:endParaRPr lang="en-US" sz="2101" dirty="0">
              <a:solidFill>
                <a:schemeClr val="tx1"/>
              </a:solidFill>
            </a:endParaRPr>
          </a:p>
          <a:p>
            <a:pPr algn="ctr"/>
            <a:r>
              <a:rPr lang="en-US" sz="2101" dirty="0">
                <a:solidFill>
                  <a:schemeClr val="tx1"/>
                </a:solidFill>
              </a:rPr>
              <a:t> 8-11 </a:t>
            </a:r>
            <a:r>
              <a:rPr lang="en-US" sz="2101" dirty="0" err="1" smtClean="0">
                <a:solidFill>
                  <a:schemeClr val="tx1"/>
                </a:solidFill>
              </a:rPr>
              <a:t>mai</a:t>
            </a:r>
            <a:r>
              <a:rPr lang="en-US" sz="2101" dirty="0" smtClean="0">
                <a:solidFill>
                  <a:schemeClr val="tx1"/>
                </a:solidFill>
              </a:rPr>
              <a:t> </a:t>
            </a:r>
            <a:r>
              <a:rPr lang="en-US" sz="2101" dirty="0">
                <a:solidFill>
                  <a:schemeClr val="tx1"/>
                </a:solidFill>
              </a:rPr>
              <a:t>2018</a:t>
            </a:r>
          </a:p>
        </p:txBody>
      </p:sp>
      <p:pic>
        <p:nvPicPr>
          <p:cNvPr id="7" name="Picture 6"/>
          <p:cNvPicPr>
            <a:picLocks noChangeAspect="1"/>
          </p:cNvPicPr>
          <p:nvPr/>
        </p:nvPicPr>
        <p:blipFill>
          <a:blip r:embed="rId2"/>
          <a:stretch>
            <a:fillRect/>
          </a:stretch>
        </p:blipFill>
        <p:spPr>
          <a:xfrm>
            <a:off x="4495800" y="31955"/>
            <a:ext cx="2456206" cy="876630"/>
          </a:xfrm>
          <a:prstGeom prst="rect">
            <a:avLst/>
          </a:prstGeom>
          <a:blipFill>
            <a:blip r:embed="rId3">
              <a:alphaModFix amt="15000"/>
            </a:blip>
            <a:stretch>
              <a:fillRect/>
            </a:stretch>
          </a:blipFill>
        </p:spPr>
      </p:pic>
      <p:sp>
        <p:nvSpPr>
          <p:cNvPr id="5" name="Rectangle 4"/>
          <p:cNvSpPr/>
          <p:nvPr/>
        </p:nvSpPr>
        <p:spPr>
          <a:xfrm>
            <a:off x="4173194" y="5144869"/>
            <a:ext cx="3370606" cy="861774"/>
          </a:xfrm>
          <a:prstGeom prst="rect">
            <a:avLst/>
          </a:prstGeom>
        </p:spPr>
        <p:txBody>
          <a:bodyPr wrap="square">
            <a:spAutoFit/>
          </a:bodyPr>
          <a:lstStyle/>
          <a:p>
            <a:r>
              <a:rPr lang="en-GB" b="1" dirty="0"/>
              <a:t>Mirella Dummar Frahi </a:t>
            </a:r>
          </a:p>
          <a:p>
            <a:r>
              <a:rPr lang="en-GB" sz="1400" dirty="0"/>
              <a:t>Chef de </a:t>
            </a:r>
            <a:r>
              <a:rPr lang="en-GB" sz="1400" dirty="0" err="1"/>
              <a:t>l’équipe</a:t>
            </a:r>
            <a:r>
              <a:rPr lang="en-GB" sz="1400" dirty="0"/>
              <a:t> de la </a:t>
            </a:r>
            <a:r>
              <a:rPr lang="en-GB" sz="1400" dirty="0" err="1"/>
              <a:t>société</a:t>
            </a:r>
            <a:r>
              <a:rPr lang="en-GB" sz="1400" dirty="0"/>
              <a:t> </a:t>
            </a:r>
            <a:r>
              <a:rPr lang="en-GB" sz="1400" dirty="0" err="1"/>
              <a:t>civile</a:t>
            </a:r>
            <a:r>
              <a:rPr lang="en-GB" dirty="0"/>
              <a:t>, </a:t>
            </a:r>
            <a:r>
              <a:rPr lang="en-GB" sz="1400" dirty="0"/>
              <a:t>ONUDC</a:t>
            </a:r>
            <a:endParaRPr lang="en-GB" dirty="0"/>
          </a:p>
        </p:txBody>
      </p:sp>
      <p:pic>
        <p:nvPicPr>
          <p:cNvPr id="4" name="Picture 3"/>
          <p:cNvPicPr>
            <a:picLocks noChangeAspect="1"/>
          </p:cNvPicPr>
          <p:nvPr/>
        </p:nvPicPr>
        <p:blipFill>
          <a:blip r:embed="rId4"/>
          <a:stretch>
            <a:fillRect/>
          </a:stretch>
        </p:blipFill>
        <p:spPr>
          <a:xfrm>
            <a:off x="457201" y="5575756"/>
            <a:ext cx="2278390" cy="1053643"/>
          </a:xfrm>
          <a:prstGeom prst="rect">
            <a:avLst/>
          </a:prstGeom>
        </p:spPr>
      </p:pic>
      <p:pic>
        <p:nvPicPr>
          <p:cNvPr id="8" name="Picture 7">
            <a:extLst>
              <a:ext uri="{FF2B5EF4-FFF2-40B4-BE49-F238E27FC236}">
                <a16:creationId xmlns:a16="http://schemas.microsoft.com/office/drawing/2014/main" id="{C4AF6319-CF6F-4C67-8B95-F0107F73290D}"/>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93711" y="178900"/>
            <a:ext cx="3279483" cy="729685"/>
          </a:xfrm>
          <a:prstGeom prst="rect">
            <a:avLst/>
          </a:prstGeom>
        </p:spPr>
      </p:pic>
    </p:spTree>
    <p:extLst>
      <p:ext uri="{BB962C8B-B14F-4D97-AF65-F5344CB8AC3E}">
        <p14:creationId xmlns:p14="http://schemas.microsoft.com/office/powerpoint/2010/main" val="13531975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827" y="609600"/>
            <a:ext cx="6590773" cy="533400"/>
          </a:xfrm>
        </p:spPr>
        <p:txBody>
          <a:bodyPr>
            <a:noAutofit/>
          </a:bodyPr>
          <a:lstStyle/>
          <a:p>
            <a:r>
              <a:rPr lang="en-GB" sz="2700" b="1" dirty="0">
                <a:latin typeface="+mn-lt"/>
              </a:rPr>
              <a:t>LA PARTICIPATION DE LA SOCIÉTÉ CIVILE DANS LA CONVENTION</a:t>
            </a:r>
          </a:p>
        </p:txBody>
      </p:sp>
      <p:sp>
        <p:nvSpPr>
          <p:cNvPr id="3" name="Content Placeholder 2"/>
          <p:cNvSpPr>
            <a:spLocks noGrp="1"/>
          </p:cNvSpPr>
          <p:nvPr>
            <p:ph idx="1"/>
          </p:nvPr>
        </p:nvSpPr>
        <p:spPr>
          <a:xfrm>
            <a:off x="304800" y="1752600"/>
            <a:ext cx="6858000" cy="4373563"/>
          </a:xfrm>
        </p:spPr>
        <p:txBody>
          <a:bodyPr>
            <a:normAutofit fontScale="92500" lnSpcReduction="10000"/>
          </a:bodyPr>
          <a:lstStyle/>
          <a:p>
            <a:pPr>
              <a:buFont typeface="Wingdings" panose="05000000000000000000" pitchFamily="2" charset="2"/>
              <a:buChar char="§"/>
            </a:pPr>
            <a:r>
              <a:rPr lang="fr-FR" kern="0" dirty="0">
                <a:cs typeface="Arial" panose="020B0604020202020204" pitchFamily="34" charset="0"/>
              </a:rPr>
              <a:t>La Convention des Nations Unies Contre la Corruption est le seul instrument universel juridiquement contraignant pour lutter contre la corruption. Elle est entrée en vigueur en </a:t>
            </a:r>
            <a:r>
              <a:rPr lang="fr-FR" kern="0" dirty="0" smtClean="0">
                <a:cs typeface="Arial" panose="020B0604020202020204" pitchFamily="34" charset="0"/>
              </a:rPr>
              <a:t>2005 et </a:t>
            </a:r>
            <a:r>
              <a:rPr lang="fr-FR" kern="0" dirty="0">
                <a:cs typeface="Arial" panose="020B0604020202020204" pitchFamily="34" charset="0"/>
              </a:rPr>
              <a:t>compte </a:t>
            </a:r>
            <a:r>
              <a:rPr lang="fr-FR" kern="0" dirty="0" smtClean="0">
                <a:cs typeface="Arial" panose="020B0604020202020204" pitchFamily="34" charset="0"/>
              </a:rPr>
              <a:t>actuellement 184 parties.</a:t>
            </a:r>
            <a:endParaRPr lang="fr-FR" kern="0" dirty="0">
              <a:cs typeface="Arial" panose="020B0604020202020204" pitchFamily="34" charset="0"/>
            </a:endParaRPr>
          </a:p>
          <a:p>
            <a:pPr>
              <a:buFont typeface="Wingdings" panose="05000000000000000000" pitchFamily="2" charset="2"/>
              <a:buChar char="§"/>
            </a:pPr>
            <a:r>
              <a:rPr lang="fr-FR" kern="0" dirty="0">
                <a:cs typeface="Arial" panose="020B0604020202020204" pitchFamily="34" charset="0"/>
              </a:rPr>
              <a:t>La lutte contre la corruption est une responsabilité collective impliquant les États </a:t>
            </a:r>
            <a:r>
              <a:rPr lang="fr-FR" kern="0" dirty="0" smtClean="0">
                <a:cs typeface="Arial" panose="020B0604020202020204" pitchFamily="34" charset="0"/>
              </a:rPr>
              <a:t>membres, </a:t>
            </a:r>
            <a:r>
              <a:rPr lang="fr-FR" kern="0" dirty="0">
                <a:cs typeface="Arial" panose="020B0604020202020204" pitchFamily="34" charset="0"/>
              </a:rPr>
              <a:t>en tant que </a:t>
            </a:r>
            <a:r>
              <a:rPr lang="fr-FR" kern="0" dirty="0" smtClean="0">
                <a:cs typeface="Arial" panose="020B0604020202020204" pitchFamily="34" charset="0"/>
              </a:rPr>
              <a:t>leaders, </a:t>
            </a:r>
            <a:r>
              <a:rPr lang="fr-FR" kern="0" dirty="0">
                <a:cs typeface="Arial" panose="020B0604020202020204" pitchFamily="34" charset="0"/>
              </a:rPr>
              <a:t>et d’autres parties prenantes, y compris les </a:t>
            </a:r>
            <a:r>
              <a:rPr lang="fr-FR" kern="0" dirty="0">
                <a:solidFill>
                  <a:schemeClr val="accent1">
                    <a:lumMod val="75000"/>
                  </a:schemeClr>
                </a:solidFill>
                <a:cs typeface="Arial" panose="020B0604020202020204" pitchFamily="34" charset="0"/>
              </a:rPr>
              <a:t>Organisations de la Société Civile (OSC) et le Secteur Privé</a:t>
            </a:r>
            <a:r>
              <a:rPr lang="fr-FR" kern="0" dirty="0">
                <a:cs typeface="Arial" panose="020B0604020202020204" pitchFamily="34" charset="0"/>
              </a:rPr>
              <a:t>.</a:t>
            </a:r>
          </a:p>
          <a:p>
            <a:pPr>
              <a:buFont typeface="Wingdings" panose="05000000000000000000" pitchFamily="2" charset="2"/>
              <a:buChar char="§"/>
            </a:pPr>
            <a:r>
              <a:rPr lang="fr-FR" kern="0" dirty="0">
                <a:cs typeface="Arial" panose="020B0604020202020204" pitchFamily="34" charset="0"/>
              </a:rPr>
              <a:t>Dans le cadre de la lutte contre la corruption, les OSC agissent en tant </a:t>
            </a:r>
            <a:r>
              <a:rPr lang="fr-FR" kern="0" dirty="0" smtClean="0">
                <a:cs typeface="Arial" panose="020B0604020202020204" pitchFamily="34" charset="0"/>
              </a:rPr>
              <a:t>qu'équilibre </a:t>
            </a:r>
            <a:r>
              <a:rPr lang="fr-FR" kern="0" dirty="0">
                <a:cs typeface="Arial" panose="020B0604020202020204" pitchFamily="34" charset="0"/>
              </a:rPr>
              <a:t>des pouvoirs pour améliorer la responsabilité dans les secteurs public et privé.</a:t>
            </a:r>
          </a:p>
          <a:p>
            <a:pPr>
              <a:buFont typeface="Wingdings" panose="05000000000000000000" pitchFamily="2" charset="2"/>
              <a:buChar char="§"/>
            </a:pPr>
            <a:r>
              <a:rPr lang="fr-FR" b="1" kern="0" dirty="0">
                <a:cs typeface="Arial" panose="020B0604020202020204" pitchFamily="34" charset="0"/>
              </a:rPr>
              <a:t>L'article 13 </a:t>
            </a:r>
            <a:r>
              <a:rPr lang="fr-FR" kern="0" dirty="0">
                <a:cs typeface="Arial" panose="020B0604020202020204" pitchFamily="34" charset="0"/>
              </a:rPr>
              <a:t>reconnaît et </a:t>
            </a:r>
            <a:r>
              <a:rPr lang="fr-FR" kern="0" dirty="0" smtClean="0">
                <a:cs typeface="Arial" panose="020B0604020202020204" pitchFamily="34" charset="0"/>
              </a:rPr>
              <a:t>donne</a:t>
            </a:r>
            <a:r>
              <a:rPr lang="fr-FR" kern="0" dirty="0" smtClean="0">
                <a:cs typeface="Arial" panose="020B0604020202020204" pitchFamily="34" charset="0"/>
              </a:rPr>
              <a:t> </a:t>
            </a:r>
            <a:r>
              <a:rPr lang="fr-FR" kern="0" dirty="0">
                <a:cs typeface="Arial" panose="020B0604020202020204" pitchFamily="34" charset="0"/>
              </a:rPr>
              <a:t>un rôle à la société civile dans la lutte contre la </a:t>
            </a:r>
            <a:r>
              <a:rPr lang="fr-FR" kern="0" dirty="0" smtClean="0">
                <a:cs typeface="Arial" panose="020B0604020202020204" pitchFamily="34" charset="0"/>
              </a:rPr>
              <a:t>corruption en </a:t>
            </a:r>
            <a:r>
              <a:rPr lang="fr-FR" kern="0" dirty="0">
                <a:cs typeface="Arial" panose="020B0604020202020204" pitchFamily="34" charset="0"/>
              </a:rPr>
              <a:t>appelant les gouvernements à accroître leur transparence et la participation au processus décisionnel gouvernemental, ainsi qu’à améliorer l'accès du public à l'information.</a:t>
            </a:r>
            <a:endParaRPr lang="fr-FR" kern="0" dirty="0">
              <a:latin typeface="Arial" panose="020B0604020202020204" pitchFamily="34" charset="0"/>
              <a:cs typeface="Arial" panose="020B0604020202020204" pitchFamily="34" charset="0"/>
            </a:endParaRPr>
          </a:p>
          <a:p>
            <a:pPr marL="342900" indent="-342900">
              <a:buFont typeface="Wingdings" panose="05000000000000000000" pitchFamily="2" charset="2"/>
              <a:buChar char="§"/>
            </a:pPr>
            <a:endParaRPr lang="en-GB" b="0" kern="0" dirty="0">
              <a:latin typeface="Arial" panose="020B0604020202020204" pitchFamily="34" charset="0"/>
              <a:cs typeface="Arial" panose="020B0604020202020204" pitchFamily="34" charset="0"/>
            </a:endParaRPr>
          </a:p>
          <a:p>
            <a:endParaRPr lang="en-GB" b="0" kern="0" dirty="0">
              <a:latin typeface="Arial" panose="020B0604020202020204" pitchFamily="34" charset="0"/>
              <a:cs typeface="Arial" panose="020B0604020202020204" pitchFamily="34" charset="0"/>
              <a:sym typeface="Wingdings" pitchFamily="2" charset="2"/>
            </a:endParaRPr>
          </a:p>
          <a:p>
            <a:pPr lvl="0"/>
            <a:endParaRPr lang="en-GB" dirty="0"/>
          </a:p>
          <a:p>
            <a:endParaRPr lang="en-GB" dirty="0"/>
          </a:p>
        </p:txBody>
      </p:sp>
      <p:pic>
        <p:nvPicPr>
          <p:cNvPr id="5" name="Picture 4">
            <a:extLst>
              <a:ext uri="{FF2B5EF4-FFF2-40B4-BE49-F238E27FC236}">
                <a16:creationId xmlns:a16="http://schemas.microsoft.com/office/drawing/2014/main" id="{C4AF6319-CF6F-4C67-8B95-F0107F73290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3401" y="6282094"/>
            <a:ext cx="2588342" cy="575906"/>
          </a:xfrm>
          <a:prstGeom prst="rect">
            <a:avLst/>
          </a:prstGeom>
        </p:spPr>
      </p:pic>
    </p:spTree>
    <p:extLst>
      <p:ext uri="{BB962C8B-B14F-4D97-AF65-F5344CB8AC3E}">
        <p14:creationId xmlns:p14="http://schemas.microsoft.com/office/powerpoint/2010/main" val="8826829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Title 1"/>
          <p:cNvSpPr txBox="1">
            <a:spLocks/>
          </p:cNvSpPr>
          <p:nvPr/>
        </p:nvSpPr>
        <p:spPr>
          <a:xfrm>
            <a:off x="52388" y="304800"/>
            <a:ext cx="6958012" cy="533400"/>
          </a:xfrm>
          <a:prstGeom prst="rect">
            <a:avLst/>
          </a:prstGeom>
        </p:spPr>
        <p:txBody>
          <a:bodyPr>
            <a:noAutofit/>
          </a:bodyPr>
          <a:lstStyle>
            <a:lvl1pPr algn="l" defTabSz="914400" rtl="0" eaLnBrk="1" latinLnBrk="0" hangingPunct="1">
              <a:spcBef>
                <a:spcPct val="0"/>
              </a:spcBef>
              <a:buNone/>
              <a:defRPr sz="3600" kern="1200" cap="all" spc="-60" baseline="0">
                <a:solidFill>
                  <a:schemeClr val="tx2"/>
                </a:solidFill>
                <a:latin typeface="+mj-lt"/>
                <a:ea typeface="+mj-ea"/>
                <a:cs typeface="+mj-cs"/>
              </a:defRPr>
            </a:lvl1pPr>
          </a:lstStyle>
          <a:p>
            <a:r>
              <a:rPr lang="en-GB" sz="2500" b="1" dirty="0">
                <a:solidFill>
                  <a:schemeClr val="accent1">
                    <a:lumMod val="75000"/>
                  </a:schemeClr>
                </a:solidFill>
                <a:latin typeface="+mn-lt"/>
              </a:rPr>
              <a:t>COMMENT FONCTIONNE Le Mécanisme d’examen de la CONVENTION </a:t>
            </a:r>
          </a:p>
        </p:txBody>
      </p:sp>
      <p:sp>
        <p:nvSpPr>
          <p:cNvPr id="2" name="Rectangle 1"/>
          <p:cNvSpPr/>
          <p:nvPr/>
        </p:nvSpPr>
        <p:spPr>
          <a:xfrm>
            <a:off x="228599" y="990600"/>
            <a:ext cx="6400801" cy="877163"/>
          </a:xfrm>
          <a:prstGeom prst="rect">
            <a:avLst/>
          </a:prstGeom>
        </p:spPr>
        <p:txBody>
          <a:bodyPr wrap="square">
            <a:spAutoFit/>
          </a:bodyPr>
          <a:lstStyle/>
          <a:p>
            <a:endParaRPr lang="en-GB" sz="1700" dirty="0"/>
          </a:p>
          <a:p>
            <a:r>
              <a:rPr lang="fr-FR" sz="1700" dirty="0"/>
              <a:t>Le mécanisme d’examen de la Convention a été adopté en 2009 lors de la CEP3 à Doha</a:t>
            </a:r>
            <a:endParaRPr lang="en-GB" sz="1700" dirty="0"/>
          </a:p>
        </p:txBody>
      </p:sp>
      <p:sp>
        <p:nvSpPr>
          <p:cNvPr id="3" name="Rectangle 2"/>
          <p:cNvSpPr/>
          <p:nvPr/>
        </p:nvSpPr>
        <p:spPr>
          <a:xfrm>
            <a:off x="228600" y="1981200"/>
            <a:ext cx="5638800" cy="2600712"/>
          </a:xfrm>
          <a:prstGeom prst="rect">
            <a:avLst/>
          </a:prstGeom>
        </p:spPr>
        <p:txBody>
          <a:bodyPr wrap="square">
            <a:spAutoFit/>
          </a:bodyPr>
          <a:lstStyle/>
          <a:p>
            <a:r>
              <a:rPr lang="fr-FR" sz="2000" u="sng" dirty="0"/>
              <a:t>Le processus d’examen comprend deux cycles de cinq ans</a:t>
            </a:r>
          </a:p>
          <a:p>
            <a:endParaRPr lang="fr-FR" sz="1000" u="sng" dirty="0"/>
          </a:p>
          <a:p>
            <a:pPr marL="285750" indent="-285750">
              <a:buFont typeface="Wingdings" panose="05000000000000000000" pitchFamily="2" charset="2"/>
              <a:buChar char="§"/>
            </a:pPr>
            <a:r>
              <a:rPr lang="en-GB" sz="1600" b="1" dirty="0"/>
              <a:t>1</a:t>
            </a:r>
            <a:r>
              <a:rPr lang="en-GB" sz="1600" b="1" baseline="30000" dirty="0"/>
              <a:t>er</a:t>
            </a:r>
            <a:r>
              <a:rPr lang="en-GB" sz="1600" b="1" dirty="0"/>
              <a:t> cycle (2010–2015): </a:t>
            </a:r>
            <a:r>
              <a:rPr lang="fr-FR" sz="1600" dirty="0"/>
              <a:t>Chapitre III concernant l’incrimination, la détection et la répression</a:t>
            </a:r>
            <a:r>
              <a:rPr lang="en-GB" sz="1600" dirty="0"/>
              <a:t> et </a:t>
            </a:r>
            <a:r>
              <a:rPr lang="fr-FR" sz="1600" dirty="0"/>
              <a:t>Chapitre</a:t>
            </a:r>
            <a:r>
              <a:rPr lang="en-GB" sz="1600" dirty="0"/>
              <a:t> IV </a:t>
            </a:r>
            <a:r>
              <a:rPr lang="fr-FR" sz="1600" dirty="0"/>
              <a:t>concernant la coopération internationale.</a:t>
            </a:r>
          </a:p>
          <a:p>
            <a:endParaRPr lang="fr-FR" sz="1000" dirty="0"/>
          </a:p>
          <a:p>
            <a:pPr marL="285750" indent="-285750">
              <a:buFont typeface="Wingdings" panose="05000000000000000000" pitchFamily="2" charset="2"/>
              <a:buChar char="§"/>
            </a:pPr>
            <a:r>
              <a:rPr lang="en-GB" sz="1600" b="1" dirty="0"/>
              <a:t>2</a:t>
            </a:r>
            <a:r>
              <a:rPr lang="en-GB" sz="1600" b="1" baseline="30000" dirty="0"/>
              <a:t>ème</a:t>
            </a:r>
            <a:r>
              <a:rPr lang="en-GB" sz="1600" b="1" dirty="0"/>
              <a:t> cycle (2016–2021): </a:t>
            </a:r>
            <a:r>
              <a:rPr lang="fr-FR" sz="1600" dirty="0"/>
              <a:t>Chapitre</a:t>
            </a:r>
            <a:r>
              <a:rPr lang="en-GB" sz="1600" dirty="0"/>
              <a:t> II </a:t>
            </a:r>
            <a:r>
              <a:rPr lang="fr-FR" sz="1600" dirty="0"/>
              <a:t>concernant les mesures préventives </a:t>
            </a:r>
            <a:r>
              <a:rPr lang="en-GB" sz="1600" dirty="0"/>
              <a:t>et </a:t>
            </a:r>
            <a:r>
              <a:rPr lang="fr-FR" sz="1600" dirty="0"/>
              <a:t>Chapitre</a:t>
            </a:r>
            <a:r>
              <a:rPr lang="en-GB" sz="1600" dirty="0"/>
              <a:t> V </a:t>
            </a:r>
            <a:r>
              <a:rPr lang="fr-FR" sz="1600" dirty="0"/>
              <a:t>concernant le recouvrement d’avoirs</a:t>
            </a:r>
            <a:r>
              <a:rPr lang="en-GB" sz="1700" dirty="0"/>
              <a:t>. </a:t>
            </a:r>
          </a:p>
        </p:txBody>
      </p:sp>
      <p:sp>
        <p:nvSpPr>
          <p:cNvPr id="4" name="Rectangle 3"/>
          <p:cNvSpPr/>
          <p:nvPr/>
        </p:nvSpPr>
        <p:spPr>
          <a:xfrm>
            <a:off x="259030" y="4495800"/>
            <a:ext cx="6751369" cy="1723549"/>
          </a:xfrm>
          <a:prstGeom prst="rect">
            <a:avLst/>
          </a:prstGeom>
        </p:spPr>
        <p:txBody>
          <a:bodyPr wrap="square">
            <a:spAutoFit/>
          </a:bodyPr>
          <a:lstStyle/>
          <a:p>
            <a:r>
              <a:rPr lang="fr-FR" sz="1700" u="sng" dirty="0"/>
              <a:t>Groupe d’examen de l’application</a:t>
            </a:r>
          </a:p>
          <a:p>
            <a:endParaRPr lang="en-GB" sz="1700" dirty="0"/>
          </a:p>
          <a:p>
            <a:pPr marL="285750" indent="-285750">
              <a:buFont typeface="Wingdings" panose="05000000000000000000" pitchFamily="2" charset="2"/>
              <a:buChar char="§"/>
            </a:pPr>
            <a:r>
              <a:rPr lang="fr-FR" sz="1700" dirty="0"/>
              <a:t>Tirage au sort pour sélectionner les États parties participant au processus d'examen de l'année sélectionnée.</a:t>
            </a:r>
          </a:p>
          <a:p>
            <a:endParaRPr lang="en-GB" sz="1700" dirty="0"/>
          </a:p>
          <a:p>
            <a:pPr marL="285750" indent="-285750">
              <a:buFont typeface="Wingdings" panose="05000000000000000000" pitchFamily="2" charset="2"/>
              <a:buChar char="§"/>
            </a:pPr>
            <a:r>
              <a:rPr lang="fr-FR" sz="1700" dirty="0"/>
              <a:t>Nomination du point focal pour coordonner l’examen de l’État.</a:t>
            </a:r>
            <a:endParaRPr lang="en-GB" sz="1700" dirty="0"/>
          </a:p>
          <a:p>
            <a:endParaRPr lang="en-GB" sz="400" dirty="0"/>
          </a:p>
        </p:txBody>
      </p:sp>
      <p:pic>
        <p:nvPicPr>
          <p:cNvPr id="5" name="Picture 4"/>
          <p:cNvPicPr>
            <a:picLocks noChangeAspect="1"/>
          </p:cNvPicPr>
          <p:nvPr/>
        </p:nvPicPr>
        <p:blipFill>
          <a:blip r:embed="rId2"/>
          <a:stretch>
            <a:fillRect/>
          </a:stretch>
        </p:blipFill>
        <p:spPr>
          <a:xfrm>
            <a:off x="5768861" y="2078871"/>
            <a:ext cx="1774939" cy="2616049"/>
          </a:xfrm>
          <a:prstGeom prst="rect">
            <a:avLst/>
          </a:prstGeom>
        </p:spPr>
      </p:pic>
      <p:pic>
        <p:nvPicPr>
          <p:cNvPr id="8" name="Picture 7">
            <a:extLst>
              <a:ext uri="{FF2B5EF4-FFF2-40B4-BE49-F238E27FC236}">
                <a16:creationId xmlns:a16="http://schemas.microsoft.com/office/drawing/2014/main" id="{E8C757D1-7836-44EE-8A29-571E5A8706F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1" y="6282094"/>
            <a:ext cx="2588342" cy="575906"/>
          </a:xfrm>
          <a:prstGeom prst="rect">
            <a:avLst/>
          </a:prstGeom>
        </p:spPr>
      </p:pic>
    </p:spTree>
    <p:extLst>
      <p:ext uri="{BB962C8B-B14F-4D97-AF65-F5344CB8AC3E}">
        <p14:creationId xmlns:p14="http://schemas.microsoft.com/office/powerpoint/2010/main" val="19193085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304800" y="4952018"/>
            <a:ext cx="7467600" cy="1677382"/>
          </a:xfrm>
          <a:prstGeom prst="rect">
            <a:avLst/>
          </a:prstGeom>
        </p:spPr>
        <p:txBody>
          <a:bodyPr wrap="square">
            <a:spAutoFit/>
          </a:bodyPr>
          <a:lstStyle/>
          <a:p>
            <a:pPr lvl="0"/>
            <a:endParaRPr lang="en-GB" kern="0" dirty="0">
              <a:latin typeface="Arial (Body)"/>
              <a:cs typeface="Arial" panose="020B0604020202020204" pitchFamily="34" charset="0"/>
            </a:endParaRPr>
          </a:p>
          <a:p>
            <a:pPr marL="285750" indent="-285750">
              <a:buFont typeface="Wingdings" panose="05000000000000000000" pitchFamily="2" charset="2"/>
              <a:buChar char="Ø"/>
            </a:pPr>
            <a:r>
              <a:rPr lang="fr-FR" sz="1700" b="1" dirty="0">
                <a:latin typeface="Arial (Body)"/>
              </a:rPr>
              <a:t>Auto-évaluation</a:t>
            </a:r>
            <a:r>
              <a:rPr lang="en-GB" sz="1700" dirty="0">
                <a:latin typeface="Arial (Body)"/>
              </a:rPr>
              <a:t> (</a:t>
            </a:r>
            <a:r>
              <a:rPr lang="fr-FR" sz="1700" dirty="0">
                <a:latin typeface="Arial (Body)"/>
              </a:rPr>
              <a:t>contribution et publication)</a:t>
            </a:r>
          </a:p>
          <a:p>
            <a:pPr marL="285750" indent="-285750">
              <a:buFont typeface="Wingdings" panose="05000000000000000000" pitchFamily="2" charset="2"/>
              <a:buChar char="Ø"/>
            </a:pPr>
            <a:r>
              <a:rPr lang="fr-FR" sz="1700" b="1" dirty="0">
                <a:latin typeface="Arial (Body)"/>
              </a:rPr>
              <a:t>Lors de la visite du pays </a:t>
            </a:r>
            <a:r>
              <a:rPr lang="fr-FR" sz="1700" dirty="0">
                <a:latin typeface="Arial (Body)"/>
              </a:rPr>
              <a:t>ou en cas de dialogue direct, les OSC peuvent fournir leurs contributions</a:t>
            </a:r>
          </a:p>
          <a:p>
            <a:pPr marL="285750" indent="-285750">
              <a:buFont typeface="Wingdings" panose="05000000000000000000" pitchFamily="2" charset="2"/>
              <a:buChar char="Ø"/>
            </a:pPr>
            <a:r>
              <a:rPr lang="fr-FR" sz="1700" b="1" dirty="0">
                <a:latin typeface="Arial (Body)"/>
              </a:rPr>
              <a:t>Publication</a:t>
            </a:r>
            <a:r>
              <a:rPr lang="fr-FR" sz="1700" dirty="0">
                <a:latin typeface="Arial (Body)"/>
              </a:rPr>
              <a:t> du résumé analytique ou du rapport d’examen complet</a:t>
            </a:r>
          </a:p>
          <a:p>
            <a:pPr marL="285750" indent="-285750">
              <a:buFont typeface="Wingdings" panose="05000000000000000000" pitchFamily="2" charset="2"/>
              <a:buChar char="Ø"/>
            </a:pPr>
            <a:r>
              <a:rPr lang="fr-FR" sz="1700" b="1" dirty="0">
                <a:latin typeface="Arial (Body)"/>
              </a:rPr>
              <a:t>Suivi </a:t>
            </a:r>
            <a:r>
              <a:rPr lang="fr-FR" sz="1700" dirty="0">
                <a:latin typeface="Arial (Body)"/>
              </a:rPr>
              <a:t>de l’examen</a:t>
            </a:r>
          </a:p>
        </p:txBody>
      </p:sp>
      <p:sp>
        <p:nvSpPr>
          <p:cNvPr id="10" name="Title 1"/>
          <p:cNvSpPr txBox="1">
            <a:spLocks/>
          </p:cNvSpPr>
          <p:nvPr/>
        </p:nvSpPr>
        <p:spPr>
          <a:xfrm>
            <a:off x="-961498" y="304800"/>
            <a:ext cx="9038698" cy="533400"/>
          </a:xfrm>
          <a:prstGeom prst="rect">
            <a:avLst/>
          </a:prstGeom>
        </p:spPr>
        <p:txBody>
          <a:bodyPr>
            <a:noAutofit/>
          </a:bodyPr>
          <a:lstStyle>
            <a:lvl1pPr algn="l" defTabSz="914400" rtl="0" eaLnBrk="1" latinLnBrk="0" hangingPunct="1">
              <a:spcBef>
                <a:spcPct val="0"/>
              </a:spcBef>
              <a:buNone/>
              <a:defRPr sz="3600" kern="1200" cap="all" spc="-60" baseline="0">
                <a:solidFill>
                  <a:schemeClr val="tx2"/>
                </a:solidFill>
                <a:latin typeface="+mj-lt"/>
                <a:ea typeface="+mj-ea"/>
                <a:cs typeface="+mj-cs"/>
              </a:defRPr>
            </a:lvl1pPr>
          </a:lstStyle>
          <a:p>
            <a:pPr algn="ctr"/>
            <a:r>
              <a:rPr lang="en-GB" sz="2700" b="1" dirty="0">
                <a:solidFill>
                  <a:schemeClr val="accent1">
                    <a:lumMod val="75000"/>
                  </a:schemeClr>
                </a:solidFill>
                <a:latin typeface="+mn-lt"/>
              </a:rPr>
              <a:t>Les </a:t>
            </a:r>
            <a:r>
              <a:rPr lang="en-GB" sz="2700" b="1" dirty="0" err="1">
                <a:solidFill>
                  <a:schemeClr val="accent1">
                    <a:lumMod val="75000"/>
                  </a:schemeClr>
                </a:solidFill>
                <a:latin typeface="+mn-lt"/>
              </a:rPr>
              <a:t>étapes</a:t>
            </a:r>
            <a:r>
              <a:rPr lang="en-GB" sz="2700" b="1" dirty="0">
                <a:solidFill>
                  <a:schemeClr val="accent1">
                    <a:lumMod val="75000"/>
                  </a:schemeClr>
                </a:solidFill>
                <a:latin typeface="+mn-lt"/>
              </a:rPr>
              <a:t> et les points </a:t>
            </a:r>
            <a:r>
              <a:rPr lang="en-GB" sz="2700" b="1" dirty="0" err="1">
                <a:solidFill>
                  <a:schemeClr val="accent1">
                    <a:lumMod val="75000"/>
                  </a:schemeClr>
                </a:solidFill>
                <a:latin typeface="+mn-lt"/>
              </a:rPr>
              <a:t>d’entrée</a:t>
            </a:r>
            <a:endParaRPr lang="en-GB" sz="2700" b="1" dirty="0">
              <a:solidFill>
                <a:schemeClr val="accent1">
                  <a:lumMod val="75000"/>
                </a:schemeClr>
              </a:solidFill>
              <a:latin typeface="+mn-lt"/>
            </a:endParaRPr>
          </a:p>
        </p:txBody>
      </p:sp>
      <p:sp>
        <p:nvSpPr>
          <p:cNvPr id="12" name="Title 1"/>
          <p:cNvSpPr txBox="1">
            <a:spLocks/>
          </p:cNvSpPr>
          <p:nvPr/>
        </p:nvSpPr>
        <p:spPr>
          <a:xfrm>
            <a:off x="128588" y="4876800"/>
            <a:ext cx="8253412" cy="398860"/>
          </a:xfrm>
          <a:prstGeom prst="rect">
            <a:avLst/>
          </a:prstGeom>
        </p:spPr>
        <p:txBody>
          <a:bodyPr>
            <a:noAutofit/>
          </a:bodyPr>
          <a:lstStyle>
            <a:lvl1pPr algn="l" defTabSz="914400" rtl="0" eaLnBrk="1" latinLnBrk="0" hangingPunct="1">
              <a:spcBef>
                <a:spcPct val="0"/>
              </a:spcBef>
              <a:buNone/>
              <a:defRPr sz="3600" kern="1200" cap="all" spc="-60" baseline="0">
                <a:solidFill>
                  <a:schemeClr val="tx2"/>
                </a:solidFill>
                <a:latin typeface="+mj-lt"/>
                <a:ea typeface="+mj-ea"/>
                <a:cs typeface="+mj-cs"/>
              </a:defRPr>
            </a:lvl1pPr>
          </a:lstStyle>
          <a:p>
            <a:r>
              <a:rPr lang="en-GB" sz="1800" b="1" dirty="0">
                <a:solidFill>
                  <a:schemeClr val="accent6"/>
                </a:solidFill>
                <a:latin typeface="+mn-lt"/>
              </a:rPr>
              <a:t> </a:t>
            </a:r>
            <a:r>
              <a:rPr lang="en-GB" sz="1800" b="1" dirty="0" err="1">
                <a:solidFill>
                  <a:schemeClr val="accent1">
                    <a:lumMod val="75000"/>
                  </a:schemeClr>
                </a:solidFill>
                <a:latin typeface="+mn-lt"/>
              </a:rPr>
              <a:t>Quand</a:t>
            </a:r>
            <a:r>
              <a:rPr lang="en-GB" sz="1800" b="1" dirty="0">
                <a:solidFill>
                  <a:schemeClr val="accent1">
                    <a:lumMod val="75000"/>
                  </a:schemeClr>
                </a:solidFill>
                <a:latin typeface="+mn-lt"/>
              </a:rPr>
              <a:t> les </a:t>
            </a:r>
            <a:r>
              <a:rPr lang="en-GB" sz="1800" b="1" dirty="0" err="1">
                <a:solidFill>
                  <a:schemeClr val="accent1">
                    <a:lumMod val="75000"/>
                  </a:schemeClr>
                </a:solidFill>
                <a:latin typeface="+mn-lt"/>
              </a:rPr>
              <a:t>osc</a:t>
            </a:r>
            <a:r>
              <a:rPr lang="en-GB" sz="1800" b="1" dirty="0">
                <a:solidFill>
                  <a:schemeClr val="accent1">
                    <a:lumMod val="75000"/>
                  </a:schemeClr>
                </a:solidFill>
                <a:latin typeface="+mn-lt"/>
              </a:rPr>
              <a:t> </a:t>
            </a:r>
            <a:r>
              <a:rPr lang="en-GB" sz="1800" b="1" dirty="0" err="1">
                <a:solidFill>
                  <a:schemeClr val="accent1">
                    <a:lumMod val="75000"/>
                  </a:schemeClr>
                </a:solidFill>
                <a:latin typeface="+mn-lt"/>
              </a:rPr>
              <a:t>peuvent</a:t>
            </a:r>
            <a:r>
              <a:rPr lang="en-GB" sz="1800" b="1" dirty="0">
                <a:solidFill>
                  <a:schemeClr val="accent1">
                    <a:lumMod val="75000"/>
                  </a:schemeClr>
                </a:solidFill>
                <a:latin typeface="+mn-lt"/>
              </a:rPr>
              <a:t>-ELLES </a:t>
            </a:r>
            <a:r>
              <a:rPr lang="fr-FR" sz="1800" b="1" dirty="0">
                <a:solidFill>
                  <a:schemeClr val="accent1">
                    <a:lumMod val="75000"/>
                  </a:schemeClr>
                </a:solidFill>
                <a:latin typeface="+mn-lt"/>
              </a:rPr>
              <a:t>être impliquées?</a:t>
            </a:r>
            <a:endParaRPr lang="en-GB" sz="1800" b="1" dirty="0">
              <a:solidFill>
                <a:schemeClr val="accent1">
                  <a:lumMod val="75000"/>
                </a:schemeClr>
              </a:solidFill>
              <a:latin typeface="+mn-lt"/>
            </a:endParaRPr>
          </a:p>
        </p:txBody>
      </p:sp>
      <p:sp>
        <p:nvSpPr>
          <p:cNvPr id="2" name="Rectangle 1"/>
          <p:cNvSpPr/>
          <p:nvPr/>
        </p:nvSpPr>
        <p:spPr>
          <a:xfrm>
            <a:off x="76200" y="838200"/>
            <a:ext cx="7391400" cy="1338828"/>
          </a:xfrm>
          <a:prstGeom prst="rect">
            <a:avLst/>
          </a:prstGeom>
        </p:spPr>
        <p:txBody>
          <a:bodyPr wrap="square">
            <a:spAutoFit/>
          </a:bodyPr>
          <a:lstStyle/>
          <a:p>
            <a:r>
              <a:rPr lang="en-GB" sz="1700" b="1" u="sng" dirty="0"/>
              <a:t>Phase I:</a:t>
            </a:r>
            <a:r>
              <a:rPr lang="en-GB" sz="1700" dirty="0"/>
              <a:t> </a:t>
            </a:r>
            <a:r>
              <a:rPr lang="fr-FR" sz="1700" b="1" dirty="0"/>
              <a:t>Auto-évaluation du pays sous examen. </a:t>
            </a:r>
          </a:p>
          <a:p>
            <a:r>
              <a:rPr lang="fr-FR" sz="1600" dirty="0"/>
              <a:t>Les pays sont encouragés à consulter la société civile au cours de la préparation des réponses. (La société civile devrait le rappeler aux gouvernements)</a:t>
            </a:r>
          </a:p>
          <a:p>
            <a:endParaRPr lang="en-GB" sz="1600" dirty="0"/>
          </a:p>
        </p:txBody>
      </p:sp>
      <p:sp>
        <p:nvSpPr>
          <p:cNvPr id="11" name="Rectangle 10"/>
          <p:cNvSpPr/>
          <p:nvPr/>
        </p:nvSpPr>
        <p:spPr>
          <a:xfrm>
            <a:off x="410102" y="1828800"/>
            <a:ext cx="6600298" cy="1092607"/>
          </a:xfrm>
          <a:prstGeom prst="rect">
            <a:avLst/>
          </a:prstGeom>
        </p:spPr>
        <p:txBody>
          <a:bodyPr wrap="square">
            <a:spAutoFit/>
          </a:bodyPr>
          <a:lstStyle/>
          <a:p>
            <a:r>
              <a:rPr lang="en-GB" sz="1700" b="1" u="sng" dirty="0"/>
              <a:t>Phase II:</a:t>
            </a:r>
            <a:r>
              <a:rPr lang="en-GB" sz="1700" dirty="0"/>
              <a:t> </a:t>
            </a:r>
            <a:r>
              <a:rPr lang="fr-FR" sz="1700" b="1" dirty="0"/>
              <a:t>Examen par les pairs</a:t>
            </a:r>
            <a:r>
              <a:rPr lang="en-GB" sz="1700" b="1" dirty="0"/>
              <a:t>.</a:t>
            </a:r>
          </a:p>
          <a:p>
            <a:r>
              <a:rPr lang="fr-FR" sz="1600" dirty="0"/>
              <a:t>Un dialogue entre le pays sous examen et l'équipe examinatrice - menée par deux pays examinateurs qui sont choisis par tirage au sort et chargés de fournir des experts pour former une équipe d’examen</a:t>
            </a:r>
            <a:r>
              <a:rPr lang="en-GB" sz="1600" dirty="0"/>
              <a:t>.</a:t>
            </a:r>
          </a:p>
        </p:txBody>
      </p:sp>
      <p:sp>
        <p:nvSpPr>
          <p:cNvPr id="13" name="Rectangle 12"/>
          <p:cNvSpPr/>
          <p:nvPr/>
        </p:nvSpPr>
        <p:spPr>
          <a:xfrm>
            <a:off x="793254" y="2971800"/>
            <a:ext cx="6902946" cy="1092607"/>
          </a:xfrm>
          <a:prstGeom prst="rect">
            <a:avLst/>
          </a:prstGeom>
        </p:spPr>
        <p:txBody>
          <a:bodyPr wrap="square">
            <a:spAutoFit/>
          </a:bodyPr>
          <a:lstStyle/>
          <a:p>
            <a:r>
              <a:rPr lang="en-GB" sz="1700" b="1" u="sng" dirty="0"/>
              <a:t>Phase III:</a:t>
            </a:r>
            <a:r>
              <a:rPr lang="en-GB" sz="1700" dirty="0"/>
              <a:t> </a:t>
            </a:r>
            <a:r>
              <a:rPr lang="en-GB" sz="1700" b="1" dirty="0"/>
              <a:t>Rapport </a:t>
            </a:r>
            <a:r>
              <a:rPr lang="fr-FR" sz="1700" b="1" dirty="0"/>
              <a:t>d’examen et résumé analytique</a:t>
            </a:r>
            <a:r>
              <a:rPr lang="en-GB" sz="1700" b="1" dirty="0"/>
              <a:t>.</a:t>
            </a:r>
          </a:p>
          <a:p>
            <a:r>
              <a:rPr lang="fr-FR" sz="1600" dirty="0"/>
              <a:t>Le rapport d’examen complet est publié sur le site Web de l'ONUDC uniquement si le pays examiné l’accepte. Le résumé analytique est automatiquement publié sur le site Web de l'ONUDC</a:t>
            </a:r>
            <a:r>
              <a:rPr lang="en-GB" sz="1600" dirty="0"/>
              <a:t>.</a:t>
            </a:r>
          </a:p>
        </p:txBody>
      </p:sp>
      <p:sp>
        <p:nvSpPr>
          <p:cNvPr id="14" name="Rectangle 13"/>
          <p:cNvSpPr/>
          <p:nvPr/>
        </p:nvSpPr>
        <p:spPr>
          <a:xfrm>
            <a:off x="1295400" y="4042827"/>
            <a:ext cx="6553200" cy="877163"/>
          </a:xfrm>
          <a:prstGeom prst="rect">
            <a:avLst/>
          </a:prstGeom>
        </p:spPr>
        <p:txBody>
          <a:bodyPr wrap="square">
            <a:spAutoFit/>
          </a:bodyPr>
          <a:lstStyle/>
          <a:p>
            <a:r>
              <a:rPr lang="en-GB" sz="1700" b="1" u="sng" dirty="0"/>
              <a:t>Phase IV</a:t>
            </a:r>
            <a:r>
              <a:rPr lang="en-GB" sz="1700" u="sng" dirty="0"/>
              <a:t>:</a:t>
            </a:r>
            <a:r>
              <a:rPr lang="en-GB" sz="1700" dirty="0"/>
              <a:t> </a:t>
            </a:r>
            <a:r>
              <a:rPr lang="fr-FR" sz="1700" b="1" dirty="0"/>
              <a:t>Suivi</a:t>
            </a:r>
            <a:r>
              <a:rPr lang="en-GB" sz="1700" b="1" dirty="0"/>
              <a:t>.</a:t>
            </a:r>
          </a:p>
          <a:p>
            <a:r>
              <a:rPr lang="fr-FR" sz="1600" dirty="0"/>
              <a:t>Actuellement il n'y a pas de processus de suivi bien qu'il soit prévu dans les termes de référence pour le mécanisme d'examen. </a:t>
            </a:r>
            <a:endParaRPr lang="en-GB" sz="1600" dirty="0"/>
          </a:p>
        </p:txBody>
      </p:sp>
      <p:pic>
        <p:nvPicPr>
          <p:cNvPr id="16" name="Picture 15">
            <a:extLst>
              <a:ext uri="{FF2B5EF4-FFF2-40B4-BE49-F238E27FC236}">
                <a16:creationId xmlns:a16="http://schemas.microsoft.com/office/drawing/2014/main" id="{BE71D37F-0850-4FEB-B18D-F26EF7CE52F5}"/>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886200" y="6374805"/>
            <a:ext cx="2171663" cy="483195"/>
          </a:xfrm>
          <a:prstGeom prst="rect">
            <a:avLst/>
          </a:prstGeom>
        </p:spPr>
      </p:pic>
    </p:spTree>
    <p:extLst>
      <p:ext uri="{BB962C8B-B14F-4D97-AF65-F5344CB8AC3E}">
        <p14:creationId xmlns:p14="http://schemas.microsoft.com/office/powerpoint/2010/main" val="27203026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6200" y="304800"/>
            <a:ext cx="9038698" cy="533400"/>
          </a:xfrm>
        </p:spPr>
        <p:txBody>
          <a:bodyPr>
            <a:noAutofit/>
          </a:bodyPr>
          <a:lstStyle/>
          <a:p>
            <a:r>
              <a:rPr lang="en-GB" sz="2700" b="1" dirty="0">
                <a:latin typeface="+mn-lt"/>
              </a:rPr>
              <a:t>STATUT DE L’EXAMEN DES PAYS</a:t>
            </a:r>
          </a:p>
        </p:txBody>
      </p:sp>
      <p:pic>
        <p:nvPicPr>
          <p:cNvPr id="3" name="Picture 2"/>
          <p:cNvPicPr>
            <a:picLocks noChangeAspect="1"/>
          </p:cNvPicPr>
          <p:nvPr/>
        </p:nvPicPr>
        <p:blipFill>
          <a:blip r:embed="rId3"/>
          <a:stretch>
            <a:fillRect/>
          </a:stretch>
        </p:blipFill>
        <p:spPr>
          <a:xfrm>
            <a:off x="111585" y="1828800"/>
            <a:ext cx="7356015" cy="2902267"/>
          </a:xfrm>
          <a:prstGeom prst="rect">
            <a:avLst/>
          </a:prstGeom>
        </p:spPr>
      </p:pic>
      <p:sp>
        <p:nvSpPr>
          <p:cNvPr id="4" name="TextBox 3"/>
          <p:cNvSpPr txBox="1"/>
          <p:nvPr/>
        </p:nvSpPr>
        <p:spPr>
          <a:xfrm>
            <a:off x="990600" y="1030069"/>
            <a:ext cx="5515912" cy="646331"/>
          </a:xfrm>
          <a:prstGeom prst="rect">
            <a:avLst/>
          </a:prstGeom>
          <a:noFill/>
        </p:spPr>
        <p:txBody>
          <a:bodyPr wrap="square" rtlCol="0">
            <a:spAutoFit/>
          </a:bodyPr>
          <a:lstStyle/>
          <a:p>
            <a:pPr algn="ctr"/>
            <a:r>
              <a:rPr lang="fr-FR" b="1" dirty="0"/>
              <a:t>Le second cycle du mécanisme d'examen d'application de la Convention</a:t>
            </a:r>
            <a:endParaRPr lang="en-GB" dirty="0"/>
          </a:p>
        </p:txBody>
      </p:sp>
      <p:pic>
        <p:nvPicPr>
          <p:cNvPr id="6" name="Picture 5">
            <a:extLst>
              <a:ext uri="{FF2B5EF4-FFF2-40B4-BE49-F238E27FC236}">
                <a16:creationId xmlns:a16="http://schemas.microsoft.com/office/drawing/2014/main" id="{313B38D9-38E9-4A90-878B-0CD73089B9D4}"/>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33401" y="6282094"/>
            <a:ext cx="2588342" cy="575906"/>
          </a:xfrm>
          <a:prstGeom prst="rect">
            <a:avLst/>
          </a:prstGeom>
        </p:spPr>
      </p:pic>
    </p:spTree>
    <p:extLst>
      <p:ext uri="{BB962C8B-B14F-4D97-AF65-F5344CB8AC3E}">
        <p14:creationId xmlns:p14="http://schemas.microsoft.com/office/powerpoint/2010/main" val="14939218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05302" y="304800"/>
            <a:ext cx="9038698" cy="533400"/>
          </a:xfrm>
        </p:spPr>
        <p:txBody>
          <a:bodyPr>
            <a:noAutofit/>
          </a:bodyPr>
          <a:lstStyle/>
          <a:p>
            <a:r>
              <a:rPr lang="en-GB" sz="2700" b="1" dirty="0">
                <a:latin typeface="+mn-lt"/>
              </a:rPr>
              <a:t>STATUT DE L’EXAMEN DES PAYS</a:t>
            </a:r>
          </a:p>
        </p:txBody>
      </p:sp>
      <p:pic>
        <p:nvPicPr>
          <p:cNvPr id="4" name="Picture 3"/>
          <p:cNvPicPr>
            <a:picLocks noChangeAspect="1"/>
          </p:cNvPicPr>
          <p:nvPr/>
        </p:nvPicPr>
        <p:blipFill>
          <a:blip r:embed="rId3"/>
          <a:stretch>
            <a:fillRect/>
          </a:stretch>
        </p:blipFill>
        <p:spPr>
          <a:xfrm>
            <a:off x="160662" y="1828800"/>
            <a:ext cx="7230738" cy="3352800"/>
          </a:xfrm>
          <a:prstGeom prst="rect">
            <a:avLst/>
          </a:prstGeom>
        </p:spPr>
      </p:pic>
      <p:sp>
        <p:nvSpPr>
          <p:cNvPr id="11" name="TextBox 10"/>
          <p:cNvSpPr txBox="1"/>
          <p:nvPr/>
        </p:nvSpPr>
        <p:spPr>
          <a:xfrm>
            <a:off x="990600" y="1030069"/>
            <a:ext cx="5515912" cy="646331"/>
          </a:xfrm>
          <a:prstGeom prst="rect">
            <a:avLst/>
          </a:prstGeom>
          <a:noFill/>
        </p:spPr>
        <p:txBody>
          <a:bodyPr wrap="square" rtlCol="0">
            <a:spAutoFit/>
          </a:bodyPr>
          <a:lstStyle/>
          <a:p>
            <a:pPr algn="ctr"/>
            <a:r>
              <a:rPr lang="fr-FR" b="1" dirty="0"/>
              <a:t>Le second cycle du mécanisme d'examen d'application de la Convention</a:t>
            </a:r>
            <a:endParaRPr lang="en-GB" dirty="0"/>
          </a:p>
        </p:txBody>
      </p:sp>
      <p:pic>
        <p:nvPicPr>
          <p:cNvPr id="6" name="Picture 5">
            <a:extLst>
              <a:ext uri="{FF2B5EF4-FFF2-40B4-BE49-F238E27FC236}">
                <a16:creationId xmlns:a16="http://schemas.microsoft.com/office/drawing/2014/main" id="{E6E589FF-6F27-4407-BCE3-B3251F65EF90}"/>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33401" y="6282094"/>
            <a:ext cx="2588342" cy="575906"/>
          </a:xfrm>
          <a:prstGeom prst="rect">
            <a:avLst/>
          </a:prstGeom>
        </p:spPr>
      </p:pic>
    </p:spTree>
    <p:extLst>
      <p:ext uri="{BB962C8B-B14F-4D97-AF65-F5344CB8AC3E}">
        <p14:creationId xmlns:p14="http://schemas.microsoft.com/office/powerpoint/2010/main" val="3426521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76200"/>
            <a:ext cx="5619223" cy="533400"/>
          </a:xfrm>
        </p:spPr>
        <p:txBody>
          <a:bodyPr>
            <a:noAutofit/>
          </a:bodyPr>
          <a:lstStyle/>
          <a:p>
            <a:pPr algn="ctr"/>
            <a:r>
              <a:rPr lang="en-GB" sz="2700" b="1" dirty="0">
                <a:latin typeface="+mn-lt"/>
              </a:rPr>
              <a:t>ONUDC – GLOU68: </a:t>
            </a:r>
            <a:br>
              <a:rPr lang="en-GB" sz="2700" b="1" dirty="0">
                <a:latin typeface="+mn-lt"/>
              </a:rPr>
            </a:br>
            <a:r>
              <a:rPr lang="en-GB" sz="2700" b="1" dirty="0">
                <a:latin typeface="+mn-lt"/>
              </a:rPr>
              <a:t>COMPOSANTE ANTI-CORRUPTION</a:t>
            </a:r>
          </a:p>
        </p:txBody>
      </p:sp>
      <p:sp>
        <p:nvSpPr>
          <p:cNvPr id="14" name="Content Placeholder 2"/>
          <p:cNvSpPr>
            <a:spLocks noGrp="1"/>
          </p:cNvSpPr>
          <p:nvPr>
            <p:ph idx="1"/>
          </p:nvPr>
        </p:nvSpPr>
        <p:spPr>
          <a:xfrm>
            <a:off x="76200" y="914398"/>
            <a:ext cx="7315200" cy="2057402"/>
          </a:xfrm>
        </p:spPr>
        <p:txBody>
          <a:bodyPr>
            <a:normAutofit fontScale="92500" lnSpcReduction="20000"/>
          </a:bodyPr>
          <a:lstStyle/>
          <a:p>
            <a:r>
              <a:rPr lang="en-GB" b="1" u="sng" dirty="0" err="1">
                <a:solidFill>
                  <a:schemeClr val="tx1"/>
                </a:solidFill>
              </a:rPr>
              <a:t>Projets</a:t>
            </a:r>
            <a:r>
              <a:rPr lang="en-GB" b="1" u="sng" dirty="0">
                <a:solidFill>
                  <a:schemeClr val="tx1"/>
                </a:solidFill>
              </a:rPr>
              <a:t>:</a:t>
            </a:r>
            <a:endParaRPr lang="en-GB" sz="1800" b="1" u="sng" dirty="0">
              <a:solidFill>
                <a:schemeClr val="tx1"/>
              </a:solidFill>
            </a:endParaRPr>
          </a:p>
          <a:p>
            <a:r>
              <a:rPr lang="fr-FR" dirty="0" smtClean="0"/>
              <a:t>Afrique: Renforcement </a:t>
            </a:r>
            <a:r>
              <a:rPr lang="fr-FR" dirty="0"/>
              <a:t>des capacités des organisations de la société civile en Afrique pour lutter contre la corruption et contribuer au mécanisme d'examen de la Convention: Phase </a:t>
            </a:r>
            <a:r>
              <a:rPr lang="fr-FR" dirty="0" smtClean="0"/>
              <a:t>III </a:t>
            </a:r>
            <a:r>
              <a:rPr lang="fr-FR" dirty="0"/>
              <a:t>(</a:t>
            </a:r>
            <a:r>
              <a:rPr lang="fr-FR" dirty="0" smtClean="0"/>
              <a:t>2017-2021)</a:t>
            </a:r>
            <a:endParaRPr lang="fr-FR" dirty="0"/>
          </a:p>
          <a:p>
            <a:r>
              <a:rPr lang="fr-FR" dirty="0"/>
              <a:t>Programme Régional pour l’Europe du Sud-Est sur le renforcement de la capacité des autorités de lutte contre la corruption et de la société civile pour lutter contre la corruption et contribuer au processus d'examen de la Convention (2015-2018)</a:t>
            </a:r>
          </a:p>
          <a:p>
            <a:endParaRPr lang="en-GB" sz="1800" b="0" dirty="0"/>
          </a:p>
        </p:txBody>
      </p:sp>
      <p:sp>
        <p:nvSpPr>
          <p:cNvPr id="7" name="Content Placeholder 2"/>
          <p:cNvSpPr txBox="1">
            <a:spLocks/>
          </p:cNvSpPr>
          <p:nvPr/>
        </p:nvSpPr>
        <p:spPr>
          <a:xfrm>
            <a:off x="3124200" y="2959932"/>
            <a:ext cx="4419599" cy="3517068"/>
          </a:xfrm>
          <a:prstGeom prst="rect">
            <a:avLst/>
          </a:prstGeom>
        </p:spPr>
        <p:txBody>
          <a:bodyPr vert="horz" lIns="91440" tIns="45720" rIns="91440" bIns="45720" rtlCol="0">
            <a:normAutofit/>
          </a:bodyPr>
          <a:lst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a:lstStyle>
          <a:p>
            <a:pPr algn="ctr"/>
            <a:r>
              <a:rPr lang="en-GB" sz="1800" dirty="0">
                <a:solidFill>
                  <a:srgbClr val="00B0F0"/>
                </a:solidFill>
              </a:rPr>
              <a:t>Résultats de GLOU68</a:t>
            </a:r>
          </a:p>
          <a:p>
            <a:pPr marL="285750" indent="-285750">
              <a:buFont typeface="Arial" panose="020B0604020202020204" pitchFamily="34" charset="0"/>
              <a:buChar char="•"/>
            </a:pPr>
            <a:r>
              <a:rPr lang="fr-FR" sz="1300" b="0" kern="0" dirty="0">
                <a:latin typeface="+mj-lt"/>
                <a:cs typeface="Arial" panose="020B0604020202020204" pitchFamily="34" charset="0"/>
              </a:rPr>
              <a:t>Depuis 2011, 15 formations organisées sur la CNUCC (OSC, multipartite et ateliers accélérés) </a:t>
            </a:r>
          </a:p>
          <a:p>
            <a:pPr marL="285750" indent="-285750">
              <a:buFont typeface="Arial" panose="020B0604020202020204" pitchFamily="34" charset="0"/>
              <a:buChar char="•"/>
            </a:pPr>
            <a:r>
              <a:rPr lang="fr-FR" sz="1300" b="0" kern="0" dirty="0">
                <a:latin typeface="+mj-lt"/>
                <a:cs typeface="Arial" panose="020B0604020202020204" pitchFamily="34" charset="0"/>
              </a:rPr>
              <a:t>320 OSC de plus de 105 pays formées grâce à des ateliers sur la CNUCC, organisés conjointement avec la Coalition pour la CNUCC</a:t>
            </a:r>
          </a:p>
          <a:p>
            <a:pPr marL="342900" indent="-342900">
              <a:buFont typeface="Wingdings" panose="05000000000000000000" pitchFamily="2" charset="2"/>
              <a:buChar char="§"/>
            </a:pPr>
            <a:r>
              <a:rPr lang="fr-FR" sz="1300" b="0" kern="0" dirty="0">
                <a:solidFill>
                  <a:schemeClr val="accent1">
                    <a:lumMod val="75000"/>
                  </a:schemeClr>
                </a:solidFill>
                <a:latin typeface="+mj-lt"/>
                <a:cs typeface="Arial" panose="020B0604020202020204" pitchFamily="34" charset="0"/>
              </a:rPr>
              <a:t>Sessions d’information </a:t>
            </a:r>
            <a:r>
              <a:rPr lang="fr-FR" sz="1300" b="0" kern="0" dirty="0">
                <a:latin typeface="+mj-lt"/>
                <a:cs typeface="Arial" panose="020B0604020202020204" pitchFamily="34" charset="0"/>
              </a:rPr>
              <a:t>pour ONG, </a:t>
            </a:r>
            <a:r>
              <a:rPr lang="fr-FR" sz="1300" b="0" kern="0" dirty="0">
                <a:solidFill>
                  <a:schemeClr val="accent1">
                    <a:lumMod val="75000"/>
                  </a:schemeClr>
                </a:solidFill>
                <a:latin typeface="+mj-lt"/>
                <a:cs typeface="Arial" panose="020B0604020202020204" pitchFamily="34" charset="0"/>
              </a:rPr>
              <a:t>événements parallèles </a:t>
            </a:r>
            <a:r>
              <a:rPr lang="en-GB" sz="1300" b="0" kern="0" dirty="0">
                <a:latin typeface="+mj-lt"/>
                <a:cs typeface="Arial" panose="020B0604020202020204" pitchFamily="34" charset="0"/>
              </a:rPr>
              <a:t>et </a:t>
            </a:r>
            <a:r>
              <a:rPr lang="en-GB" sz="1300" b="0" kern="0" dirty="0">
                <a:solidFill>
                  <a:schemeClr val="accent1">
                    <a:lumMod val="75000"/>
                  </a:schemeClr>
                </a:solidFill>
                <a:latin typeface="+mj-lt"/>
                <a:cs typeface="Arial" panose="020B0604020202020204" pitchFamily="34" charset="0"/>
              </a:rPr>
              <a:t>facilitation de la participation </a:t>
            </a:r>
            <a:r>
              <a:rPr lang="en-GB" sz="1300" b="0" kern="0" dirty="0">
                <a:latin typeface="+mj-lt"/>
                <a:cs typeface="Arial" panose="020B0604020202020204" pitchFamily="34" charset="0"/>
              </a:rPr>
              <a:t>des ONG </a:t>
            </a:r>
            <a:r>
              <a:rPr lang="fr-FR" sz="1300" b="0" kern="0" dirty="0">
                <a:latin typeface="+mj-lt"/>
                <a:cs typeface="Arial" panose="020B0604020202020204" pitchFamily="34" charset="0"/>
              </a:rPr>
              <a:t>aux réunions intergouvernementales liées à la CNUCC</a:t>
            </a:r>
            <a:endParaRPr lang="en-GB" sz="1300" b="0" kern="0" dirty="0">
              <a:latin typeface="+mj-lt"/>
              <a:cs typeface="Arial" panose="020B0604020202020204" pitchFamily="34" charset="0"/>
            </a:endParaRPr>
          </a:p>
          <a:p>
            <a:pPr marL="342900" lvl="0" indent="-342900">
              <a:buFont typeface="Wingdings" panose="05000000000000000000" pitchFamily="2" charset="2"/>
              <a:buChar char="§"/>
            </a:pPr>
            <a:r>
              <a:rPr lang="en-GB" sz="1300" b="0" kern="0" dirty="0">
                <a:latin typeface="+mj-lt"/>
                <a:cs typeface="Arial" panose="020B0604020202020204" pitchFamily="34" charset="0"/>
              </a:rPr>
              <a:t>26 </a:t>
            </a:r>
            <a:r>
              <a:rPr lang="fr-FR" sz="1300" b="0" kern="0" dirty="0">
                <a:latin typeface="+mj-lt"/>
                <a:cs typeface="Arial" panose="020B0604020202020204" pitchFamily="34" charset="0"/>
              </a:rPr>
              <a:t>Subventions accordées dans le cadre du </a:t>
            </a:r>
            <a:r>
              <a:rPr lang="fr-FR" sz="1300" b="0" kern="0" dirty="0">
                <a:solidFill>
                  <a:schemeClr val="accent1">
                    <a:lumMod val="75000"/>
                  </a:schemeClr>
                </a:solidFill>
                <a:latin typeface="+mj-lt"/>
                <a:cs typeface="Arial" panose="020B0604020202020204" pitchFamily="34" charset="0"/>
              </a:rPr>
              <a:t>Programme de Subventions </a:t>
            </a:r>
            <a:r>
              <a:rPr lang="fr-FR" sz="1300" b="0" kern="0" dirty="0">
                <a:latin typeface="+mj-lt"/>
                <a:cs typeface="Arial" panose="020B0604020202020204" pitchFamily="34" charset="0"/>
              </a:rPr>
              <a:t>en partenariat avec le secteur privé</a:t>
            </a:r>
            <a:endParaRPr lang="en-GB" sz="1300" b="0" kern="0" dirty="0">
              <a:latin typeface="+mj-lt"/>
              <a:cs typeface="Arial" panose="020B0604020202020204" pitchFamily="34" charset="0"/>
            </a:endParaRPr>
          </a:p>
          <a:p>
            <a:endParaRPr lang="en-GB" sz="1800" b="0" dirty="0">
              <a:latin typeface="+mj-lt"/>
            </a:endParaRPr>
          </a:p>
        </p:txBody>
      </p:sp>
      <p:graphicFrame>
        <p:nvGraphicFramePr>
          <p:cNvPr id="10" name="Diagram 9"/>
          <p:cNvGraphicFramePr/>
          <p:nvPr>
            <p:extLst>
              <p:ext uri="{D42A27DB-BD31-4B8C-83A1-F6EECF244321}">
                <p14:modId xmlns:p14="http://schemas.microsoft.com/office/powerpoint/2010/main" val="1303788143"/>
              </p:ext>
            </p:extLst>
          </p:nvPr>
        </p:nvGraphicFramePr>
        <p:xfrm>
          <a:off x="-76199" y="2819401"/>
          <a:ext cx="3276599" cy="464819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8" name="Picture 7">
            <a:extLst>
              <a:ext uri="{FF2B5EF4-FFF2-40B4-BE49-F238E27FC236}">
                <a16:creationId xmlns:a16="http://schemas.microsoft.com/office/drawing/2014/main" id="{E682D497-39BF-4032-A6D3-01998AA9A39C}"/>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3959795" y="6282094"/>
            <a:ext cx="2588342" cy="575906"/>
          </a:xfrm>
          <a:prstGeom prst="rect">
            <a:avLst/>
          </a:prstGeom>
        </p:spPr>
      </p:pic>
    </p:spTree>
    <p:extLst>
      <p:ext uri="{BB962C8B-B14F-4D97-AF65-F5344CB8AC3E}">
        <p14:creationId xmlns:p14="http://schemas.microsoft.com/office/powerpoint/2010/main" val="34826235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332217" y="2888324"/>
            <a:ext cx="796840" cy="796840"/>
          </a:xfrm>
          <a:prstGeom prst="rect">
            <a:avLst/>
          </a:prstGeom>
        </p:spPr>
      </p:pic>
      <p:sp>
        <p:nvSpPr>
          <p:cNvPr id="4" name="Rectangle 3"/>
          <p:cNvSpPr/>
          <p:nvPr/>
        </p:nvSpPr>
        <p:spPr>
          <a:xfrm>
            <a:off x="3284805" y="3124200"/>
            <a:ext cx="3276600" cy="407804"/>
          </a:xfrm>
          <a:prstGeom prst="rect">
            <a:avLst/>
          </a:prstGeom>
        </p:spPr>
        <p:txBody>
          <a:bodyPr wrap="square">
            <a:spAutoFit/>
          </a:bodyPr>
          <a:lstStyle/>
          <a:p>
            <a:pPr>
              <a:lnSpc>
                <a:spcPct val="80000"/>
              </a:lnSpc>
              <a:defRPr/>
            </a:pPr>
            <a:r>
              <a:rPr lang="de-DE" sz="2500" u="sng" dirty="0">
                <a:solidFill>
                  <a:srgbClr val="0070C0"/>
                </a:solidFill>
                <a:latin typeface="Calibri" panose="020F0502020204030204" pitchFamily="34" charset="0"/>
              </a:rPr>
              <a:t>unodc-ngounit@un.org</a:t>
            </a:r>
          </a:p>
        </p:txBody>
      </p:sp>
      <p:sp>
        <p:nvSpPr>
          <p:cNvPr id="10" name="Rectangle 9"/>
          <p:cNvSpPr/>
          <p:nvPr/>
        </p:nvSpPr>
        <p:spPr>
          <a:xfrm>
            <a:off x="3284805" y="3790890"/>
            <a:ext cx="2667000" cy="400110"/>
          </a:xfrm>
          <a:prstGeom prst="rect">
            <a:avLst/>
          </a:prstGeom>
        </p:spPr>
        <p:txBody>
          <a:bodyPr wrap="square">
            <a:spAutoFit/>
          </a:bodyPr>
          <a:lstStyle/>
          <a:p>
            <a:pPr>
              <a:lnSpc>
                <a:spcPct val="80000"/>
              </a:lnSpc>
              <a:defRPr/>
            </a:pPr>
            <a:r>
              <a:rPr lang="de-DE" sz="2500" dirty="0">
                <a:latin typeface="Calibri" panose="020F0502020204030204" pitchFamily="34" charset="0"/>
              </a:rPr>
              <a:t>+43 1 26060 4609</a:t>
            </a:r>
          </a:p>
        </p:txBody>
      </p:sp>
      <p:pic>
        <p:nvPicPr>
          <p:cNvPr id="11" name="Picture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484572" y="3685164"/>
            <a:ext cx="524244" cy="524244"/>
          </a:xfrm>
          <a:prstGeom prst="rect">
            <a:avLst/>
          </a:prstGeom>
        </p:spPr>
      </p:pic>
      <p:sp>
        <p:nvSpPr>
          <p:cNvPr id="12" name="Rectangle 11"/>
          <p:cNvSpPr/>
          <p:nvPr/>
        </p:nvSpPr>
        <p:spPr>
          <a:xfrm>
            <a:off x="990600" y="5459596"/>
            <a:ext cx="5029200" cy="407804"/>
          </a:xfrm>
          <a:prstGeom prst="rect">
            <a:avLst/>
          </a:prstGeom>
        </p:spPr>
        <p:txBody>
          <a:bodyPr wrap="square">
            <a:spAutoFit/>
          </a:bodyPr>
          <a:lstStyle/>
          <a:p>
            <a:pPr>
              <a:lnSpc>
                <a:spcPct val="80000"/>
              </a:lnSpc>
              <a:defRPr/>
            </a:pPr>
            <a:r>
              <a:rPr lang="de-DE" sz="2500" dirty="0" smtClean="0">
                <a:solidFill>
                  <a:srgbClr val="0070C0"/>
                </a:solidFill>
                <a:latin typeface="Calibri" panose="020F0502020204030204" pitchFamily="34" charset="0"/>
              </a:rPr>
              <a:t>Merci de </a:t>
            </a:r>
            <a:r>
              <a:rPr lang="de-DE" sz="2500" dirty="0" err="1">
                <a:solidFill>
                  <a:srgbClr val="0070C0"/>
                </a:solidFill>
                <a:latin typeface="Calibri" panose="020F0502020204030204" pitchFamily="34" charset="0"/>
              </a:rPr>
              <a:t>votre</a:t>
            </a:r>
            <a:r>
              <a:rPr lang="de-DE" sz="2500" dirty="0">
                <a:solidFill>
                  <a:srgbClr val="0070C0"/>
                </a:solidFill>
                <a:latin typeface="Calibri" panose="020F0502020204030204" pitchFamily="34" charset="0"/>
              </a:rPr>
              <a:t> </a:t>
            </a:r>
            <a:r>
              <a:rPr lang="de-DE" sz="2500" dirty="0" err="1">
                <a:solidFill>
                  <a:srgbClr val="0070C0"/>
                </a:solidFill>
                <a:latin typeface="Calibri" panose="020F0502020204030204" pitchFamily="34" charset="0"/>
              </a:rPr>
              <a:t>attention</a:t>
            </a:r>
            <a:r>
              <a:rPr lang="de-DE" sz="2500" dirty="0">
                <a:solidFill>
                  <a:srgbClr val="0070C0"/>
                </a:solidFill>
                <a:latin typeface="Calibri" panose="020F0502020204030204" pitchFamily="34" charset="0"/>
              </a:rPr>
              <a:t>!</a:t>
            </a:r>
          </a:p>
        </p:txBody>
      </p:sp>
      <p:sp>
        <p:nvSpPr>
          <p:cNvPr id="14" name="Title 1"/>
          <p:cNvSpPr txBox="1">
            <a:spLocks/>
          </p:cNvSpPr>
          <p:nvPr/>
        </p:nvSpPr>
        <p:spPr>
          <a:xfrm>
            <a:off x="1219200" y="1495818"/>
            <a:ext cx="6477000" cy="1828800"/>
          </a:xfrm>
          <a:prstGeom prst="rect">
            <a:avLst/>
          </a:prstGeom>
        </p:spPr>
        <p:txBody>
          <a:bodyPr vert="horz" lIns="91440" tIns="45720" rIns="91440" bIns="45720" rtlCol="0" anchor="ctr">
            <a:normAutofit/>
          </a:bodyPr>
          <a:lstStyle>
            <a:lvl1pPr algn="l" defTabSz="914400" rtl="0" eaLnBrk="1" latinLnBrk="0" hangingPunct="1">
              <a:lnSpc>
                <a:spcPct val="100000"/>
              </a:lnSpc>
              <a:spcBef>
                <a:spcPct val="0"/>
              </a:spcBef>
              <a:buNone/>
              <a:defRPr sz="8800" kern="1200" cap="all" spc="-80" baseline="0">
                <a:solidFill>
                  <a:schemeClr val="tx1"/>
                </a:solidFill>
                <a:latin typeface="+mj-lt"/>
                <a:ea typeface="+mj-ea"/>
                <a:cs typeface="+mj-cs"/>
              </a:defRPr>
            </a:lvl1pPr>
          </a:lstStyle>
          <a:p>
            <a:r>
              <a:rPr lang="en-GB" sz="3500" b="1" dirty="0" err="1">
                <a:latin typeface="+mn-lt"/>
              </a:rPr>
              <a:t>Équipe</a:t>
            </a:r>
            <a:r>
              <a:rPr lang="en-GB" sz="3500" b="1" dirty="0">
                <a:latin typeface="+mn-lt"/>
              </a:rPr>
              <a:t> de la </a:t>
            </a:r>
            <a:r>
              <a:rPr lang="en-GB" sz="3500" b="1" dirty="0" err="1">
                <a:latin typeface="+mn-lt"/>
              </a:rPr>
              <a:t>société</a:t>
            </a:r>
            <a:r>
              <a:rPr lang="en-GB" sz="3500" b="1" dirty="0">
                <a:latin typeface="+mn-lt"/>
              </a:rPr>
              <a:t> </a:t>
            </a:r>
            <a:r>
              <a:rPr lang="en-GB" sz="3500" b="1" dirty="0" err="1">
                <a:latin typeface="+mn-lt"/>
              </a:rPr>
              <a:t>civile</a:t>
            </a:r>
            <a:endParaRPr lang="en-GB" sz="3500" b="1" dirty="0">
              <a:latin typeface="+mn-lt"/>
            </a:endParaRPr>
          </a:p>
        </p:txBody>
      </p:sp>
      <p:pic>
        <p:nvPicPr>
          <p:cNvPr id="2" name="Picture 1"/>
          <p:cNvPicPr>
            <a:picLocks noChangeAspect="1"/>
          </p:cNvPicPr>
          <p:nvPr/>
        </p:nvPicPr>
        <p:blipFill>
          <a:blip r:embed="rId4"/>
          <a:stretch>
            <a:fillRect/>
          </a:stretch>
        </p:blipFill>
        <p:spPr>
          <a:xfrm>
            <a:off x="457199" y="6039356"/>
            <a:ext cx="6104205" cy="658906"/>
          </a:xfrm>
          <a:prstGeom prst="rect">
            <a:avLst/>
          </a:prstGeom>
        </p:spPr>
      </p:pic>
      <p:pic>
        <p:nvPicPr>
          <p:cNvPr id="15" name="Picture 14">
            <a:extLst>
              <a:ext uri="{FF2B5EF4-FFF2-40B4-BE49-F238E27FC236}">
                <a16:creationId xmlns:a16="http://schemas.microsoft.com/office/drawing/2014/main" id="{7D1A2342-1316-4C50-8BB4-6B6235839802}"/>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990600" y="228600"/>
            <a:ext cx="3978841" cy="885292"/>
          </a:xfrm>
          <a:prstGeom prst="rect">
            <a:avLst/>
          </a:prstGeom>
        </p:spPr>
      </p:pic>
    </p:spTree>
    <p:extLst>
      <p:ext uri="{BB962C8B-B14F-4D97-AF65-F5344CB8AC3E}">
        <p14:creationId xmlns:p14="http://schemas.microsoft.com/office/powerpoint/2010/main" val="21034758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Facet</Template>
  <TotalTime>331</TotalTime>
  <Words>712</Words>
  <Application>Microsoft Office PowerPoint</Application>
  <PresentationFormat>On-screen Show (4:3)</PresentationFormat>
  <Paragraphs>65</Paragraphs>
  <Slides>8</Slides>
  <Notes>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8</vt:i4>
      </vt:variant>
    </vt:vector>
  </HeadingPairs>
  <TitlesOfParts>
    <vt:vector size="15" baseType="lpstr">
      <vt:lpstr>Arial (Body)</vt:lpstr>
      <vt:lpstr>Arial</vt:lpstr>
      <vt:lpstr>Calibri</vt:lpstr>
      <vt:lpstr>Trebuchet MS</vt:lpstr>
      <vt:lpstr>Wingdings</vt:lpstr>
      <vt:lpstr>Wingdings 3</vt:lpstr>
      <vt:lpstr>Facet</vt:lpstr>
      <vt:lpstr>Atelier multipartite sur la Convention des Nations Unies contre la Corruption (CNUCC) et son mécanisme d’examen</vt:lpstr>
      <vt:lpstr>LA PARTICIPATION DE LA SOCIÉTÉ CIVILE DANS LA CONVENTION</vt:lpstr>
      <vt:lpstr>PowerPoint Presentation</vt:lpstr>
      <vt:lpstr>PowerPoint Presentation</vt:lpstr>
      <vt:lpstr>STATUT DE L’EXAMEN DES PAYS</vt:lpstr>
      <vt:lpstr>STATUT DE L’EXAMEN DES PAYS</vt:lpstr>
      <vt:lpstr>ONUDC – GLOU68:  COMPOSANTE ANTI-CORRUPTION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Civil Society participation in the UNCAC review</dc:title>
  <dc:creator>Jenna Charlotte Therese Gerarde Marthe Philippe</dc:creator>
  <cp:lastModifiedBy>Malo Denouel</cp:lastModifiedBy>
  <cp:revision>187</cp:revision>
  <cp:lastPrinted>2016-09-19T14:40:58Z</cp:lastPrinted>
  <dcterms:created xsi:type="dcterms:W3CDTF">2006-08-16T00:00:00Z</dcterms:created>
  <dcterms:modified xsi:type="dcterms:W3CDTF">2018-05-08T10:23:00Z</dcterms:modified>
</cp:coreProperties>
</file>