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7" r:id="rId4"/>
    <p:sldId id="259" r:id="rId5"/>
    <p:sldId id="263" r:id="rId6"/>
    <p:sldId id="264" r:id="rId7"/>
    <p:sldId id="273" r:id="rId8"/>
    <p:sldId id="265" r:id="rId9"/>
    <p:sldId id="266" r:id="rId10"/>
    <p:sldId id="268" r:id="rId11"/>
    <p:sldId id="272" r:id="rId12"/>
    <p:sldId id="274"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E7E4E3-1656-40BF-ADF4-59532C6B7D5B}"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B748688D-373E-486D-876D-623BDC335768}">
      <dgm:prSet phldrT="[Text]" custT="1"/>
      <dgm:spPr/>
      <dgm:t>
        <a:bodyPr/>
        <a:lstStyle/>
        <a:p>
          <a:r>
            <a:rPr lang="en-US" sz="1400" dirty="0" smtClean="0"/>
            <a:t> NACS</a:t>
          </a:r>
          <a:endParaRPr lang="en-US" sz="1400" dirty="0"/>
        </a:p>
      </dgm:t>
    </dgm:pt>
    <dgm:pt modelId="{C3E5B3FF-4F15-431C-8118-78418197D1F5}" type="parTrans" cxnId="{D7B70FF0-B79F-4BB8-9738-6AFB4A55A951}">
      <dgm:prSet/>
      <dgm:spPr/>
      <dgm:t>
        <a:bodyPr/>
        <a:lstStyle/>
        <a:p>
          <a:endParaRPr lang="en-US"/>
        </a:p>
      </dgm:t>
    </dgm:pt>
    <dgm:pt modelId="{7B32F58A-55D1-4820-AFA1-4EB98E3FCEC1}" type="sibTrans" cxnId="{D7B70FF0-B79F-4BB8-9738-6AFB4A55A951}">
      <dgm:prSet/>
      <dgm:spPr/>
      <dgm:t>
        <a:bodyPr/>
        <a:lstStyle/>
        <a:p>
          <a:endParaRPr lang="en-US" dirty="0"/>
        </a:p>
      </dgm:t>
    </dgm:pt>
    <dgm:pt modelId="{AF5456AA-8E12-4F25-8F0D-FD16136C9EDF}">
      <dgm:prSet phldrT="[Text]"/>
      <dgm:spPr/>
      <dgm:t>
        <a:bodyPr/>
        <a:lstStyle/>
        <a:p>
          <a:r>
            <a:rPr lang="en-US" dirty="0" smtClean="0"/>
            <a:t>PREVENTION OF CORRUPTION</a:t>
          </a:r>
          <a:endParaRPr lang="en-US" dirty="0"/>
        </a:p>
      </dgm:t>
    </dgm:pt>
    <dgm:pt modelId="{A5983628-F600-4170-A2B3-008399A212A4}" type="parTrans" cxnId="{85026368-44B7-4682-8B50-E2254095AE5F}">
      <dgm:prSet/>
      <dgm:spPr/>
      <dgm:t>
        <a:bodyPr/>
        <a:lstStyle/>
        <a:p>
          <a:endParaRPr lang="en-US"/>
        </a:p>
      </dgm:t>
    </dgm:pt>
    <dgm:pt modelId="{0473FCED-66FC-4FBE-969C-4469424290BA}" type="sibTrans" cxnId="{85026368-44B7-4682-8B50-E2254095AE5F}">
      <dgm:prSet/>
      <dgm:spPr/>
      <dgm:t>
        <a:bodyPr/>
        <a:lstStyle/>
        <a:p>
          <a:endParaRPr lang="en-US" dirty="0"/>
        </a:p>
      </dgm:t>
    </dgm:pt>
    <dgm:pt modelId="{50EC4F96-78E4-4AB7-A802-CFDF0E5FC0E2}">
      <dgm:prSet phldrT="[Text]"/>
      <dgm:spPr/>
      <dgm:t>
        <a:bodyPr/>
        <a:lstStyle/>
        <a:p>
          <a:r>
            <a:rPr lang="en-US" dirty="0" smtClean="0"/>
            <a:t>ENFORCEMENT AND SANCTIONS</a:t>
          </a:r>
          <a:endParaRPr lang="en-US" dirty="0"/>
        </a:p>
      </dgm:t>
    </dgm:pt>
    <dgm:pt modelId="{F2F5B80F-8104-4649-91AE-723B59015B4E}" type="parTrans" cxnId="{5065A85B-EBA3-40F2-BADD-5B6C6A71888F}">
      <dgm:prSet/>
      <dgm:spPr/>
      <dgm:t>
        <a:bodyPr/>
        <a:lstStyle/>
        <a:p>
          <a:endParaRPr lang="en-US"/>
        </a:p>
      </dgm:t>
    </dgm:pt>
    <dgm:pt modelId="{AE1FFB27-7E6E-4132-8C3F-A444447B9FB6}" type="sibTrans" cxnId="{5065A85B-EBA3-40F2-BADD-5B6C6A71888F}">
      <dgm:prSet/>
      <dgm:spPr/>
      <dgm:t>
        <a:bodyPr/>
        <a:lstStyle/>
        <a:p>
          <a:endParaRPr lang="en-US" dirty="0"/>
        </a:p>
      </dgm:t>
    </dgm:pt>
    <dgm:pt modelId="{A4E80BCB-C673-4D76-9299-56396DBA6143}">
      <dgm:prSet phldrT="[Text]"/>
      <dgm:spPr/>
      <dgm:t>
        <a:bodyPr/>
        <a:lstStyle/>
        <a:p>
          <a:r>
            <a:rPr lang="en-US" dirty="0" smtClean="0"/>
            <a:t>PUBLIC ENGAGEMENT</a:t>
          </a:r>
          <a:endParaRPr lang="en-US" dirty="0"/>
        </a:p>
      </dgm:t>
    </dgm:pt>
    <dgm:pt modelId="{DE02276E-3075-414F-BF9B-0F3340474DE9}" type="parTrans" cxnId="{BF4276DA-C9E9-46A9-AFDA-A24228BB48D2}">
      <dgm:prSet/>
      <dgm:spPr/>
      <dgm:t>
        <a:bodyPr/>
        <a:lstStyle/>
        <a:p>
          <a:endParaRPr lang="en-US"/>
        </a:p>
      </dgm:t>
    </dgm:pt>
    <dgm:pt modelId="{8117BCB8-7CE6-45BF-B9CC-8FD6CF986D43}" type="sibTrans" cxnId="{BF4276DA-C9E9-46A9-AFDA-A24228BB48D2}">
      <dgm:prSet/>
      <dgm:spPr/>
      <dgm:t>
        <a:bodyPr/>
        <a:lstStyle/>
        <a:p>
          <a:endParaRPr lang="en-US" dirty="0"/>
        </a:p>
      </dgm:t>
    </dgm:pt>
    <dgm:pt modelId="{A1A1BD32-8F37-4299-A99B-DAF8C8B96A61}">
      <dgm:prSet phldrT="[Text]"/>
      <dgm:spPr/>
      <dgm:t>
        <a:bodyPr/>
        <a:lstStyle/>
        <a:p>
          <a:r>
            <a:rPr lang="en-US" dirty="0" smtClean="0"/>
            <a:t>ETHICAL REORIENTATION</a:t>
          </a:r>
          <a:endParaRPr lang="en-US" dirty="0"/>
        </a:p>
      </dgm:t>
    </dgm:pt>
    <dgm:pt modelId="{EC7ED6BA-7150-46BC-924A-362A0AE74A9C}" type="parTrans" cxnId="{A46F247C-24A7-4A99-AC42-E86C52130D2A}">
      <dgm:prSet/>
      <dgm:spPr/>
      <dgm:t>
        <a:bodyPr/>
        <a:lstStyle/>
        <a:p>
          <a:endParaRPr lang="en-US"/>
        </a:p>
      </dgm:t>
    </dgm:pt>
    <dgm:pt modelId="{FA0169D8-E08D-455B-9670-C2FEA7F6A0A7}" type="sibTrans" cxnId="{A46F247C-24A7-4A99-AC42-E86C52130D2A}">
      <dgm:prSet/>
      <dgm:spPr/>
      <dgm:t>
        <a:bodyPr/>
        <a:lstStyle/>
        <a:p>
          <a:endParaRPr lang="en-US" dirty="0"/>
        </a:p>
      </dgm:t>
    </dgm:pt>
    <dgm:pt modelId="{D489C5AF-BDD3-476E-8C18-644049D61DF3}">
      <dgm:prSet phldrT="[Text]"/>
      <dgm:spPr/>
      <dgm:t>
        <a:bodyPr/>
        <a:lstStyle/>
        <a:p>
          <a:r>
            <a:rPr lang="en-US" dirty="0" smtClean="0"/>
            <a:t>RECOVERY OF ASSETS</a:t>
          </a:r>
          <a:endParaRPr lang="en-US" dirty="0"/>
        </a:p>
      </dgm:t>
    </dgm:pt>
    <dgm:pt modelId="{C760D49C-5199-4784-B730-31C71DC35DEC}" type="parTrans" cxnId="{30F11F7C-495E-4C42-ACE6-E3C932F6B040}">
      <dgm:prSet/>
      <dgm:spPr/>
      <dgm:t>
        <a:bodyPr/>
        <a:lstStyle/>
        <a:p>
          <a:endParaRPr lang="en-US"/>
        </a:p>
      </dgm:t>
    </dgm:pt>
    <dgm:pt modelId="{08B20D9B-A628-4488-B4DE-5448AC1DBB17}" type="sibTrans" cxnId="{30F11F7C-495E-4C42-ACE6-E3C932F6B040}">
      <dgm:prSet/>
      <dgm:spPr/>
      <dgm:t>
        <a:bodyPr/>
        <a:lstStyle/>
        <a:p>
          <a:endParaRPr lang="en-US" dirty="0"/>
        </a:p>
      </dgm:t>
    </dgm:pt>
    <dgm:pt modelId="{4F3BFC34-E1B8-41B6-B394-088DE9F1C9CC}" type="pres">
      <dgm:prSet presAssocID="{F5E7E4E3-1656-40BF-ADF4-59532C6B7D5B}" presName="hierChild1" presStyleCnt="0">
        <dgm:presLayoutVars>
          <dgm:orgChart val="1"/>
          <dgm:chPref val="1"/>
          <dgm:dir/>
          <dgm:animOne val="branch"/>
          <dgm:animLvl val="lvl"/>
          <dgm:resizeHandles/>
        </dgm:presLayoutVars>
      </dgm:prSet>
      <dgm:spPr/>
      <dgm:t>
        <a:bodyPr/>
        <a:lstStyle/>
        <a:p>
          <a:endParaRPr lang="en-US"/>
        </a:p>
      </dgm:t>
    </dgm:pt>
    <dgm:pt modelId="{E2B3C001-6B9D-4359-A93B-1BAA146DDEE2}" type="pres">
      <dgm:prSet presAssocID="{B748688D-373E-486D-876D-623BDC335768}" presName="hierRoot1" presStyleCnt="0">
        <dgm:presLayoutVars>
          <dgm:hierBranch val="init"/>
        </dgm:presLayoutVars>
      </dgm:prSet>
      <dgm:spPr/>
    </dgm:pt>
    <dgm:pt modelId="{A4953E74-32A4-4C38-A361-5AD0232007B8}" type="pres">
      <dgm:prSet presAssocID="{B748688D-373E-486D-876D-623BDC335768}" presName="rootComposite1" presStyleCnt="0"/>
      <dgm:spPr/>
    </dgm:pt>
    <dgm:pt modelId="{6C99359F-90A0-44A9-A831-4E3067136537}" type="pres">
      <dgm:prSet presAssocID="{B748688D-373E-486D-876D-623BDC335768}" presName="rootText1" presStyleLbl="node0" presStyleIdx="0" presStyleCnt="1">
        <dgm:presLayoutVars>
          <dgm:chMax/>
          <dgm:chPref val="3"/>
        </dgm:presLayoutVars>
      </dgm:prSet>
      <dgm:spPr/>
      <dgm:t>
        <a:bodyPr/>
        <a:lstStyle/>
        <a:p>
          <a:endParaRPr lang="en-US"/>
        </a:p>
      </dgm:t>
    </dgm:pt>
    <dgm:pt modelId="{5568BD8D-00C8-4EA0-B196-6D9AA83D1A4C}" type="pres">
      <dgm:prSet presAssocID="{B748688D-373E-486D-876D-623BDC335768}" presName="titleText1" presStyleLbl="fgAcc0" presStyleIdx="0" presStyleCnt="1">
        <dgm:presLayoutVars>
          <dgm:chMax val="0"/>
          <dgm:chPref val="0"/>
        </dgm:presLayoutVars>
      </dgm:prSet>
      <dgm:spPr/>
      <dgm:t>
        <a:bodyPr/>
        <a:lstStyle/>
        <a:p>
          <a:endParaRPr lang="en-US"/>
        </a:p>
      </dgm:t>
    </dgm:pt>
    <dgm:pt modelId="{7AF4272D-2927-40E1-931C-30D914629148}" type="pres">
      <dgm:prSet presAssocID="{B748688D-373E-486D-876D-623BDC335768}" presName="rootConnector1" presStyleLbl="node1" presStyleIdx="0" presStyleCnt="5"/>
      <dgm:spPr/>
      <dgm:t>
        <a:bodyPr/>
        <a:lstStyle/>
        <a:p>
          <a:endParaRPr lang="en-US"/>
        </a:p>
      </dgm:t>
    </dgm:pt>
    <dgm:pt modelId="{05C03B8F-C6AB-4BDB-B7B2-8474A4F34B96}" type="pres">
      <dgm:prSet presAssocID="{B748688D-373E-486D-876D-623BDC335768}" presName="hierChild2" presStyleCnt="0"/>
      <dgm:spPr/>
    </dgm:pt>
    <dgm:pt modelId="{10A9D9CE-ADBC-4783-BAD9-F53446D24095}" type="pres">
      <dgm:prSet presAssocID="{A5983628-F600-4170-A2B3-008399A212A4}" presName="Name37" presStyleLbl="parChTrans1D2" presStyleIdx="0" presStyleCnt="5"/>
      <dgm:spPr/>
      <dgm:t>
        <a:bodyPr/>
        <a:lstStyle/>
        <a:p>
          <a:endParaRPr lang="en-US"/>
        </a:p>
      </dgm:t>
    </dgm:pt>
    <dgm:pt modelId="{ED1D152B-84AE-4684-9F13-9D359F30E135}" type="pres">
      <dgm:prSet presAssocID="{AF5456AA-8E12-4F25-8F0D-FD16136C9EDF}" presName="hierRoot2" presStyleCnt="0">
        <dgm:presLayoutVars>
          <dgm:hierBranch val="init"/>
        </dgm:presLayoutVars>
      </dgm:prSet>
      <dgm:spPr/>
    </dgm:pt>
    <dgm:pt modelId="{AD3C2ECC-7A21-4EF4-AE8D-FADB585DB724}" type="pres">
      <dgm:prSet presAssocID="{AF5456AA-8E12-4F25-8F0D-FD16136C9EDF}" presName="rootComposite" presStyleCnt="0"/>
      <dgm:spPr/>
    </dgm:pt>
    <dgm:pt modelId="{E4A9CDCA-1B62-4C19-A8CD-EE78B5B9A312}" type="pres">
      <dgm:prSet presAssocID="{AF5456AA-8E12-4F25-8F0D-FD16136C9EDF}" presName="rootText" presStyleLbl="node1" presStyleIdx="0" presStyleCnt="5">
        <dgm:presLayoutVars>
          <dgm:chMax/>
          <dgm:chPref val="3"/>
        </dgm:presLayoutVars>
      </dgm:prSet>
      <dgm:spPr/>
      <dgm:t>
        <a:bodyPr/>
        <a:lstStyle/>
        <a:p>
          <a:endParaRPr lang="en-US"/>
        </a:p>
      </dgm:t>
    </dgm:pt>
    <dgm:pt modelId="{819D923B-8532-4D9C-A635-8853E6BAE9B0}" type="pres">
      <dgm:prSet presAssocID="{AF5456AA-8E12-4F25-8F0D-FD16136C9EDF}" presName="titleText2" presStyleLbl="fgAcc1" presStyleIdx="0" presStyleCnt="5">
        <dgm:presLayoutVars>
          <dgm:chMax val="0"/>
          <dgm:chPref val="0"/>
        </dgm:presLayoutVars>
      </dgm:prSet>
      <dgm:spPr/>
      <dgm:t>
        <a:bodyPr/>
        <a:lstStyle/>
        <a:p>
          <a:endParaRPr lang="en-US"/>
        </a:p>
      </dgm:t>
    </dgm:pt>
    <dgm:pt modelId="{76EEC75D-E28B-4477-A21D-BB9B2F48AABE}" type="pres">
      <dgm:prSet presAssocID="{AF5456AA-8E12-4F25-8F0D-FD16136C9EDF}" presName="rootConnector" presStyleLbl="node2" presStyleIdx="0" presStyleCnt="0"/>
      <dgm:spPr/>
      <dgm:t>
        <a:bodyPr/>
        <a:lstStyle/>
        <a:p>
          <a:endParaRPr lang="en-US"/>
        </a:p>
      </dgm:t>
    </dgm:pt>
    <dgm:pt modelId="{DAB117CF-B6B4-4837-885C-D0F982206404}" type="pres">
      <dgm:prSet presAssocID="{AF5456AA-8E12-4F25-8F0D-FD16136C9EDF}" presName="hierChild4" presStyleCnt="0"/>
      <dgm:spPr/>
    </dgm:pt>
    <dgm:pt modelId="{BB0D0882-AE1B-4A83-92A3-35AF61C80FA6}" type="pres">
      <dgm:prSet presAssocID="{AF5456AA-8E12-4F25-8F0D-FD16136C9EDF}" presName="hierChild5" presStyleCnt="0"/>
      <dgm:spPr/>
    </dgm:pt>
    <dgm:pt modelId="{9E2AAA2C-8927-422C-BBBE-784F3AC17569}" type="pres">
      <dgm:prSet presAssocID="{F2F5B80F-8104-4649-91AE-723B59015B4E}" presName="Name37" presStyleLbl="parChTrans1D2" presStyleIdx="1" presStyleCnt="5"/>
      <dgm:spPr/>
      <dgm:t>
        <a:bodyPr/>
        <a:lstStyle/>
        <a:p>
          <a:endParaRPr lang="en-US"/>
        </a:p>
      </dgm:t>
    </dgm:pt>
    <dgm:pt modelId="{EC033297-1A2C-4EE3-A234-0F83B3A07226}" type="pres">
      <dgm:prSet presAssocID="{50EC4F96-78E4-4AB7-A802-CFDF0E5FC0E2}" presName="hierRoot2" presStyleCnt="0">
        <dgm:presLayoutVars>
          <dgm:hierBranch val="init"/>
        </dgm:presLayoutVars>
      </dgm:prSet>
      <dgm:spPr/>
    </dgm:pt>
    <dgm:pt modelId="{31DC8A49-06D6-45EF-B1AF-C83A7A6E6292}" type="pres">
      <dgm:prSet presAssocID="{50EC4F96-78E4-4AB7-A802-CFDF0E5FC0E2}" presName="rootComposite" presStyleCnt="0"/>
      <dgm:spPr/>
    </dgm:pt>
    <dgm:pt modelId="{7BBE36CD-D119-4E2C-BA61-59C2DD35076B}" type="pres">
      <dgm:prSet presAssocID="{50EC4F96-78E4-4AB7-A802-CFDF0E5FC0E2}" presName="rootText" presStyleLbl="node1" presStyleIdx="1" presStyleCnt="5">
        <dgm:presLayoutVars>
          <dgm:chMax/>
          <dgm:chPref val="3"/>
        </dgm:presLayoutVars>
      </dgm:prSet>
      <dgm:spPr/>
      <dgm:t>
        <a:bodyPr/>
        <a:lstStyle/>
        <a:p>
          <a:endParaRPr lang="en-US"/>
        </a:p>
      </dgm:t>
    </dgm:pt>
    <dgm:pt modelId="{36494DC0-CAEF-45CA-8CDB-205218DAB164}" type="pres">
      <dgm:prSet presAssocID="{50EC4F96-78E4-4AB7-A802-CFDF0E5FC0E2}" presName="titleText2" presStyleLbl="fgAcc1" presStyleIdx="1" presStyleCnt="5">
        <dgm:presLayoutVars>
          <dgm:chMax val="0"/>
          <dgm:chPref val="0"/>
        </dgm:presLayoutVars>
      </dgm:prSet>
      <dgm:spPr/>
      <dgm:t>
        <a:bodyPr/>
        <a:lstStyle/>
        <a:p>
          <a:endParaRPr lang="en-US"/>
        </a:p>
      </dgm:t>
    </dgm:pt>
    <dgm:pt modelId="{0665DC6E-D8AD-4149-A55F-1AD629198D22}" type="pres">
      <dgm:prSet presAssocID="{50EC4F96-78E4-4AB7-A802-CFDF0E5FC0E2}" presName="rootConnector" presStyleLbl="node2" presStyleIdx="0" presStyleCnt="0"/>
      <dgm:spPr/>
      <dgm:t>
        <a:bodyPr/>
        <a:lstStyle/>
        <a:p>
          <a:endParaRPr lang="en-US"/>
        </a:p>
      </dgm:t>
    </dgm:pt>
    <dgm:pt modelId="{D2E58B01-967B-49FC-87F3-174A6508A6EF}" type="pres">
      <dgm:prSet presAssocID="{50EC4F96-78E4-4AB7-A802-CFDF0E5FC0E2}" presName="hierChild4" presStyleCnt="0"/>
      <dgm:spPr/>
    </dgm:pt>
    <dgm:pt modelId="{12C44FB6-5362-483C-B099-53187D5F60F4}" type="pres">
      <dgm:prSet presAssocID="{50EC4F96-78E4-4AB7-A802-CFDF0E5FC0E2}" presName="hierChild5" presStyleCnt="0"/>
      <dgm:spPr/>
    </dgm:pt>
    <dgm:pt modelId="{61BB89DD-350E-4786-A1D1-C1633402B5B2}" type="pres">
      <dgm:prSet presAssocID="{DE02276E-3075-414F-BF9B-0F3340474DE9}" presName="Name37" presStyleLbl="parChTrans1D2" presStyleIdx="2" presStyleCnt="5"/>
      <dgm:spPr/>
      <dgm:t>
        <a:bodyPr/>
        <a:lstStyle/>
        <a:p>
          <a:endParaRPr lang="en-US"/>
        </a:p>
      </dgm:t>
    </dgm:pt>
    <dgm:pt modelId="{66C81F90-6DE2-40F7-95B3-06898BEA749B}" type="pres">
      <dgm:prSet presAssocID="{A4E80BCB-C673-4D76-9299-56396DBA6143}" presName="hierRoot2" presStyleCnt="0">
        <dgm:presLayoutVars>
          <dgm:hierBranch val="init"/>
        </dgm:presLayoutVars>
      </dgm:prSet>
      <dgm:spPr/>
    </dgm:pt>
    <dgm:pt modelId="{B95C2A71-C3E2-45F1-AAFC-6A593ADA0DA2}" type="pres">
      <dgm:prSet presAssocID="{A4E80BCB-C673-4D76-9299-56396DBA6143}" presName="rootComposite" presStyleCnt="0"/>
      <dgm:spPr/>
    </dgm:pt>
    <dgm:pt modelId="{728A3192-E742-4B32-870D-E80DD41BAD40}" type="pres">
      <dgm:prSet presAssocID="{A4E80BCB-C673-4D76-9299-56396DBA6143}" presName="rootText" presStyleLbl="node1" presStyleIdx="2" presStyleCnt="5">
        <dgm:presLayoutVars>
          <dgm:chMax/>
          <dgm:chPref val="3"/>
        </dgm:presLayoutVars>
      </dgm:prSet>
      <dgm:spPr/>
      <dgm:t>
        <a:bodyPr/>
        <a:lstStyle/>
        <a:p>
          <a:endParaRPr lang="en-US"/>
        </a:p>
      </dgm:t>
    </dgm:pt>
    <dgm:pt modelId="{4D5A4B6F-61CB-455B-8169-E343188162A6}" type="pres">
      <dgm:prSet presAssocID="{A4E80BCB-C673-4D76-9299-56396DBA6143}" presName="titleText2" presStyleLbl="fgAcc1" presStyleIdx="2" presStyleCnt="5">
        <dgm:presLayoutVars>
          <dgm:chMax val="0"/>
          <dgm:chPref val="0"/>
        </dgm:presLayoutVars>
      </dgm:prSet>
      <dgm:spPr/>
      <dgm:t>
        <a:bodyPr/>
        <a:lstStyle/>
        <a:p>
          <a:endParaRPr lang="en-US"/>
        </a:p>
      </dgm:t>
    </dgm:pt>
    <dgm:pt modelId="{3B9D1A64-D9BF-44E1-9D4E-CF535CC14815}" type="pres">
      <dgm:prSet presAssocID="{A4E80BCB-C673-4D76-9299-56396DBA6143}" presName="rootConnector" presStyleLbl="node2" presStyleIdx="0" presStyleCnt="0"/>
      <dgm:spPr/>
      <dgm:t>
        <a:bodyPr/>
        <a:lstStyle/>
        <a:p>
          <a:endParaRPr lang="en-US"/>
        </a:p>
      </dgm:t>
    </dgm:pt>
    <dgm:pt modelId="{8FB9922F-3662-425D-AC0F-BC42D0E1CB94}" type="pres">
      <dgm:prSet presAssocID="{A4E80BCB-C673-4D76-9299-56396DBA6143}" presName="hierChild4" presStyleCnt="0"/>
      <dgm:spPr/>
    </dgm:pt>
    <dgm:pt modelId="{A62E18CE-D99A-4F74-BBE8-8A6A2468D2A4}" type="pres">
      <dgm:prSet presAssocID="{A4E80BCB-C673-4D76-9299-56396DBA6143}" presName="hierChild5" presStyleCnt="0"/>
      <dgm:spPr/>
    </dgm:pt>
    <dgm:pt modelId="{C4D2AE53-370C-4A2B-8EF9-079B23AA1C27}" type="pres">
      <dgm:prSet presAssocID="{EC7ED6BA-7150-46BC-924A-362A0AE74A9C}" presName="Name37" presStyleLbl="parChTrans1D2" presStyleIdx="3" presStyleCnt="5"/>
      <dgm:spPr/>
      <dgm:t>
        <a:bodyPr/>
        <a:lstStyle/>
        <a:p>
          <a:endParaRPr lang="en-US"/>
        </a:p>
      </dgm:t>
    </dgm:pt>
    <dgm:pt modelId="{D578ADB7-EF04-45B7-A095-BE9D72EA1AF4}" type="pres">
      <dgm:prSet presAssocID="{A1A1BD32-8F37-4299-A99B-DAF8C8B96A61}" presName="hierRoot2" presStyleCnt="0">
        <dgm:presLayoutVars>
          <dgm:hierBranch val="init"/>
        </dgm:presLayoutVars>
      </dgm:prSet>
      <dgm:spPr/>
    </dgm:pt>
    <dgm:pt modelId="{B81FB7EC-6A60-40EE-A5D4-D8665850E156}" type="pres">
      <dgm:prSet presAssocID="{A1A1BD32-8F37-4299-A99B-DAF8C8B96A61}" presName="rootComposite" presStyleCnt="0"/>
      <dgm:spPr/>
    </dgm:pt>
    <dgm:pt modelId="{ECE75E6C-89FD-40D9-AF7E-C327E4DDF57C}" type="pres">
      <dgm:prSet presAssocID="{A1A1BD32-8F37-4299-A99B-DAF8C8B96A61}" presName="rootText" presStyleLbl="node1" presStyleIdx="3" presStyleCnt="5">
        <dgm:presLayoutVars>
          <dgm:chMax/>
          <dgm:chPref val="3"/>
        </dgm:presLayoutVars>
      </dgm:prSet>
      <dgm:spPr/>
      <dgm:t>
        <a:bodyPr/>
        <a:lstStyle/>
        <a:p>
          <a:endParaRPr lang="en-US"/>
        </a:p>
      </dgm:t>
    </dgm:pt>
    <dgm:pt modelId="{2EEA7A2C-AA5E-4587-9DA0-6B07F5384B13}" type="pres">
      <dgm:prSet presAssocID="{A1A1BD32-8F37-4299-A99B-DAF8C8B96A61}" presName="titleText2" presStyleLbl="fgAcc1" presStyleIdx="3" presStyleCnt="5">
        <dgm:presLayoutVars>
          <dgm:chMax val="0"/>
          <dgm:chPref val="0"/>
        </dgm:presLayoutVars>
      </dgm:prSet>
      <dgm:spPr/>
      <dgm:t>
        <a:bodyPr/>
        <a:lstStyle/>
        <a:p>
          <a:endParaRPr lang="en-US"/>
        </a:p>
      </dgm:t>
    </dgm:pt>
    <dgm:pt modelId="{EDA3BF0F-AFA6-4FCE-AE37-E11347C946D4}" type="pres">
      <dgm:prSet presAssocID="{A1A1BD32-8F37-4299-A99B-DAF8C8B96A61}" presName="rootConnector" presStyleLbl="node2" presStyleIdx="0" presStyleCnt="0"/>
      <dgm:spPr/>
      <dgm:t>
        <a:bodyPr/>
        <a:lstStyle/>
        <a:p>
          <a:endParaRPr lang="en-US"/>
        </a:p>
      </dgm:t>
    </dgm:pt>
    <dgm:pt modelId="{D2083DA3-0A09-467E-95F3-59A420034D87}" type="pres">
      <dgm:prSet presAssocID="{A1A1BD32-8F37-4299-A99B-DAF8C8B96A61}" presName="hierChild4" presStyleCnt="0"/>
      <dgm:spPr/>
    </dgm:pt>
    <dgm:pt modelId="{AE2A4E60-4634-44C5-832E-383C29B2089E}" type="pres">
      <dgm:prSet presAssocID="{A1A1BD32-8F37-4299-A99B-DAF8C8B96A61}" presName="hierChild5" presStyleCnt="0"/>
      <dgm:spPr/>
    </dgm:pt>
    <dgm:pt modelId="{9E8A294E-C00D-4881-9382-BF5A80C03668}" type="pres">
      <dgm:prSet presAssocID="{C760D49C-5199-4784-B730-31C71DC35DEC}" presName="Name37" presStyleLbl="parChTrans1D2" presStyleIdx="4" presStyleCnt="5"/>
      <dgm:spPr/>
      <dgm:t>
        <a:bodyPr/>
        <a:lstStyle/>
        <a:p>
          <a:endParaRPr lang="en-US"/>
        </a:p>
      </dgm:t>
    </dgm:pt>
    <dgm:pt modelId="{B218F870-19C8-492F-A815-7E742089FAF6}" type="pres">
      <dgm:prSet presAssocID="{D489C5AF-BDD3-476E-8C18-644049D61DF3}" presName="hierRoot2" presStyleCnt="0">
        <dgm:presLayoutVars>
          <dgm:hierBranch val="init"/>
        </dgm:presLayoutVars>
      </dgm:prSet>
      <dgm:spPr/>
    </dgm:pt>
    <dgm:pt modelId="{7A6D4154-D766-4702-8105-EAD4D597AB0C}" type="pres">
      <dgm:prSet presAssocID="{D489C5AF-BDD3-476E-8C18-644049D61DF3}" presName="rootComposite" presStyleCnt="0"/>
      <dgm:spPr/>
    </dgm:pt>
    <dgm:pt modelId="{1DA8C7A1-7D4E-4625-80A5-3F8312C63127}" type="pres">
      <dgm:prSet presAssocID="{D489C5AF-BDD3-476E-8C18-644049D61DF3}" presName="rootText" presStyleLbl="node1" presStyleIdx="4" presStyleCnt="5">
        <dgm:presLayoutVars>
          <dgm:chMax/>
          <dgm:chPref val="3"/>
        </dgm:presLayoutVars>
      </dgm:prSet>
      <dgm:spPr/>
      <dgm:t>
        <a:bodyPr/>
        <a:lstStyle/>
        <a:p>
          <a:endParaRPr lang="en-US"/>
        </a:p>
      </dgm:t>
    </dgm:pt>
    <dgm:pt modelId="{D8F9706C-9D35-4FC7-8D30-F3915C6ECF1E}" type="pres">
      <dgm:prSet presAssocID="{D489C5AF-BDD3-476E-8C18-644049D61DF3}" presName="titleText2" presStyleLbl="fgAcc1" presStyleIdx="4" presStyleCnt="5">
        <dgm:presLayoutVars>
          <dgm:chMax val="0"/>
          <dgm:chPref val="0"/>
        </dgm:presLayoutVars>
      </dgm:prSet>
      <dgm:spPr/>
      <dgm:t>
        <a:bodyPr/>
        <a:lstStyle/>
        <a:p>
          <a:endParaRPr lang="en-US"/>
        </a:p>
      </dgm:t>
    </dgm:pt>
    <dgm:pt modelId="{528F9B3E-12E2-4E77-B193-821E0289416B}" type="pres">
      <dgm:prSet presAssocID="{D489C5AF-BDD3-476E-8C18-644049D61DF3}" presName="rootConnector" presStyleLbl="node2" presStyleIdx="0" presStyleCnt="0"/>
      <dgm:spPr/>
      <dgm:t>
        <a:bodyPr/>
        <a:lstStyle/>
        <a:p>
          <a:endParaRPr lang="en-US"/>
        </a:p>
      </dgm:t>
    </dgm:pt>
    <dgm:pt modelId="{C90E7BB9-A4A4-4352-8F73-A5FB8AF5909C}" type="pres">
      <dgm:prSet presAssocID="{D489C5AF-BDD3-476E-8C18-644049D61DF3}" presName="hierChild4" presStyleCnt="0"/>
      <dgm:spPr/>
    </dgm:pt>
    <dgm:pt modelId="{206290BD-6161-4D39-890F-5236E8A0519F}" type="pres">
      <dgm:prSet presAssocID="{D489C5AF-BDD3-476E-8C18-644049D61DF3}" presName="hierChild5" presStyleCnt="0"/>
      <dgm:spPr/>
    </dgm:pt>
    <dgm:pt modelId="{590D6813-AC2D-4A41-BE07-602CFCC0D6DF}" type="pres">
      <dgm:prSet presAssocID="{B748688D-373E-486D-876D-623BDC335768}" presName="hierChild3" presStyleCnt="0"/>
      <dgm:spPr/>
    </dgm:pt>
  </dgm:ptLst>
  <dgm:cxnLst>
    <dgm:cxn modelId="{4B9794B7-8376-47D1-88FF-A0F0B117D579}" type="presOf" srcId="{0473FCED-66FC-4FBE-969C-4469424290BA}" destId="{819D923B-8532-4D9C-A635-8853E6BAE9B0}" srcOrd="0" destOrd="0" presId="urn:microsoft.com/office/officeart/2008/layout/NameandTitleOrganizationalChart"/>
    <dgm:cxn modelId="{2BD0EF33-1FE9-4C61-AE46-E6AFB552D01F}" type="presOf" srcId="{50EC4F96-78E4-4AB7-A802-CFDF0E5FC0E2}" destId="{7BBE36CD-D119-4E2C-BA61-59C2DD35076B}" srcOrd="0" destOrd="0" presId="urn:microsoft.com/office/officeart/2008/layout/NameandTitleOrganizationalChart"/>
    <dgm:cxn modelId="{07EF1129-E43E-4E0E-9AD7-E65E08A7F328}" type="presOf" srcId="{C760D49C-5199-4784-B730-31C71DC35DEC}" destId="{9E8A294E-C00D-4881-9382-BF5A80C03668}" srcOrd="0" destOrd="0" presId="urn:microsoft.com/office/officeart/2008/layout/NameandTitleOrganizationalChart"/>
    <dgm:cxn modelId="{5413EECA-B620-45A9-B842-A7E5F341E1AD}" type="presOf" srcId="{D489C5AF-BDD3-476E-8C18-644049D61DF3}" destId="{1DA8C7A1-7D4E-4625-80A5-3F8312C63127}" srcOrd="0" destOrd="0" presId="urn:microsoft.com/office/officeart/2008/layout/NameandTitleOrganizationalChart"/>
    <dgm:cxn modelId="{9585B0E9-BCC7-4712-9BBF-2EA0E913FB2D}" type="presOf" srcId="{A4E80BCB-C673-4D76-9299-56396DBA6143}" destId="{3B9D1A64-D9BF-44E1-9D4E-CF535CC14815}" srcOrd="1" destOrd="0" presId="urn:microsoft.com/office/officeart/2008/layout/NameandTitleOrganizationalChart"/>
    <dgm:cxn modelId="{30F11F7C-495E-4C42-ACE6-E3C932F6B040}" srcId="{B748688D-373E-486D-876D-623BDC335768}" destId="{D489C5AF-BDD3-476E-8C18-644049D61DF3}" srcOrd="4" destOrd="0" parTransId="{C760D49C-5199-4784-B730-31C71DC35DEC}" sibTransId="{08B20D9B-A628-4488-B4DE-5448AC1DBB17}"/>
    <dgm:cxn modelId="{B99A04BB-91B4-44F7-9D6D-5C7B4ADC6C45}" type="presOf" srcId="{08B20D9B-A628-4488-B4DE-5448AC1DBB17}" destId="{D8F9706C-9D35-4FC7-8D30-F3915C6ECF1E}" srcOrd="0" destOrd="0" presId="urn:microsoft.com/office/officeart/2008/layout/NameandTitleOrganizationalChart"/>
    <dgm:cxn modelId="{3FB13DFE-FC67-478F-810D-8D0FB534ED00}" type="presOf" srcId="{D489C5AF-BDD3-476E-8C18-644049D61DF3}" destId="{528F9B3E-12E2-4E77-B193-821E0289416B}" srcOrd="1" destOrd="0" presId="urn:microsoft.com/office/officeart/2008/layout/NameandTitleOrganizationalChart"/>
    <dgm:cxn modelId="{6ECBA329-A85D-4E9E-87EF-578831C3D25B}" type="presOf" srcId="{FA0169D8-E08D-455B-9670-C2FEA7F6A0A7}" destId="{2EEA7A2C-AA5E-4587-9DA0-6B07F5384B13}" srcOrd="0" destOrd="0" presId="urn:microsoft.com/office/officeart/2008/layout/NameandTitleOrganizationalChart"/>
    <dgm:cxn modelId="{F38D9F2C-EF09-4CE0-A84D-6616728704B9}" type="presOf" srcId="{AF5456AA-8E12-4F25-8F0D-FD16136C9EDF}" destId="{76EEC75D-E28B-4477-A21D-BB9B2F48AABE}" srcOrd="1" destOrd="0" presId="urn:microsoft.com/office/officeart/2008/layout/NameandTitleOrganizationalChart"/>
    <dgm:cxn modelId="{E107592D-17A1-4E36-9127-6673D5D14DC7}" type="presOf" srcId="{EC7ED6BA-7150-46BC-924A-362A0AE74A9C}" destId="{C4D2AE53-370C-4A2B-8EF9-079B23AA1C27}" srcOrd="0" destOrd="0" presId="urn:microsoft.com/office/officeart/2008/layout/NameandTitleOrganizationalChart"/>
    <dgm:cxn modelId="{C8AF749E-64DE-421F-9644-9E4E218F6FD4}" type="presOf" srcId="{A1A1BD32-8F37-4299-A99B-DAF8C8B96A61}" destId="{ECE75E6C-89FD-40D9-AF7E-C327E4DDF57C}" srcOrd="0" destOrd="0" presId="urn:microsoft.com/office/officeart/2008/layout/NameandTitleOrganizationalChart"/>
    <dgm:cxn modelId="{2BC1F695-4193-4A01-B11A-A060D665ECC7}" type="presOf" srcId="{B748688D-373E-486D-876D-623BDC335768}" destId="{6C99359F-90A0-44A9-A831-4E3067136537}" srcOrd="0" destOrd="0" presId="urn:microsoft.com/office/officeart/2008/layout/NameandTitleOrganizationalChart"/>
    <dgm:cxn modelId="{4EFFF309-DADA-4C65-968E-15349B703EC8}" type="presOf" srcId="{50EC4F96-78E4-4AB7-A802-CFDF0E5FC0E2}" destId="{0665DC6E-D8AD-4149-A55F-1AD629198D22}" srcOrd="1" destOrd="0" presId="urn:microsoft.com/office/officeart/2008/layout/NameandTitleOrganizationalChart"/>
    <dgm:cxn modelId="{D7B70FF0-B79F-4BB8-9738-6AFB4A55A951}" srcId="{F5E7E4E3-1656-40BF-ADF4-59532C6B7D5B}" destId="{B748688D-373E-486D-876D-623BDC335768}" srcOrd="0" destOrd="0" parTransId="{C3E5B3FF-4F15-431C-8118-78418197D1F5}" sibTransId="{7B32F58A-55D1-4820-AFA1-4EB98E3FCEC1}"/>
    <dgm:cxn modelId="{160A935D-C50D-4394-88A4-3A7A8F0415E3}" type="presOf" srcId="{F5E7E4E3-1656-40BF-ADF4-59532C6B7D5B}" destId="{4F3BFC34-E1B8-41B6-B394-088DE9F1C9CC}" srcOrd="0" destOrd="0" presId="urn:microsoft.com/office/officeart/2008/layout/NameandTitleOrganizationalChart"/>
    <dgm:cxn modelId="{85026368-44B7-4682-8B50-E2254095AE5F}" srcId="{B748688D-373E-486D-876D-623BDC335768}" destId="{AF5456AA-8E12-4F25-8F0D-FD16136C9EDF}" srcOrd="0" destOrd="0" parTransId="{A5983628-F600-4170-A2B3-008399A212A4}" sibTransId="{0473FCED-66FC-4FBE-969C-4469424290BA}"/>
    <dgm:cxn modelId="{F2C1C854-3948-4107-A598-3BD44E0B0654}" type="presOf" srcId="{A1A1BD32-8F37-4299-A99B-DAF8C8B96A61}" destId="{EDA3BF0F-AFA6-4FCE-AE37-E11347C946D4}" srcOrd="1" destOrd="0" presId="urn:microsoft.com/office/officeart/2008/layout/NameandTitleOrganizationalChart"/>
    <dgm:cxn modelId="{B59751D6-4488-417B-A2F5-E14FDA634CF4}" type="presOf" srcId="{A4E80BCB-C673-4D76-9299-56396DBA6143}" destId="{728A3192-E742-4B32-870D-E80DD41BAD40}" srcOrd="0" destOrd="0" presId="urn:microsoft.com/office/officeart/2008/layout/NameandTitleOrganizationalChart"/>
    <dgm:cxn modelId="{B966AA1C-FB20-4C15-B4CF-4B8C2CA6A6DB}" type="presOf" srcId="{AE1FFB27-7E6E-4132-8C3F-A444447B9FB6}" destId="{36494DC0-CAEF-45CA-8CDB-205218DAB164}" srcOrd="0" destOrd="0" presId="urn:microsoft.com/office/officeart/2008/layout/NameandTitleOrganizationalChart"/>
    <dgm:cxn modelId="{D0AF5764-2559-4D45-8C99-CB1E2C8CCE4D}" type="presOf" srcId="{F2F5B80F-8104-4649-91AE-723B59015B4E}" destId="{9E2AAA2C-8927-422C-BBBE-784F3AC17569}" srcOrd="0" destOrd="0" presId="urn:microsoft.com/office/officeart/2008/layout/NameandTitleOrganizationalChart"/>
    <dgm:cxn modelId="{A46F247C-24A7-4A99-AC42-E86C52130D2A}" srcId="{B748688D-373E-486D-876D-623BDC335768}" destId="{A1A1BD32-8F37-4299-A99B-DAF8C8B96A61}" srcOrd="3" destOrd="0" parTransId="{EC7ED6BA-7150-46BC-924A-362A0AE74A9C}" sibTransId="{FA0169D8-E08D-455B-9670-C2FEA7F6A0A7}"/>
    <dgm:cxn modelId="{00B3004A-E307-4BF5-8FD8-BEB47AE225C8}" type="presOf" srcId="{DE02276E-3075-414F-BF9B-0F3340474DE9}" destId="{61BB89DD-350E-4786-A1D1-C1633402B5B2}" srcOrd="0" destOrd="0" presId="urn:microsoft.com/office/officeart/2008/layout/NameandTitleOrganizationalChart"/>
    <dgm:cxn modelId="{960C2E0D-1E8D-4285-8346-484CB2854AB4}" type="presOf" srcId="{7B32F58A-55D1-4820-AFA1-4EB98E3FCEC1}" destId="{5568BD8D-00C8-4EA0-B196-6D9AA83D1A4C}" srcOrd="0" destOrd="0" presId="urn:microsoft.com/office/officeart/2008/layout/NameandTitleOrganizationalChart"/>
    <dgm:cxn modelId="{845E9FFA-22F1-4840-BAA7-9D6A24F61CF0}" type="presOf" srcId="{B748688D-373E-486D-876D-623BDC335768}" destId="{7AF4272D-2927-40E1-931C-30D914629148}" srcOrd="1" destOrd="0" presId="urn:microsoft.com/office/officeart/2008/layout/NameandTitleOrganizationalChart"/>
    <dgm:cxn modelId="{5065A85B-EBA3-40F2-BADD-5B6C6A71888F}" srcId="{B748688D-373E-486D-876D-623BDC335768}" destId="{50EC4F96-78E4-4AB7-A802-CFDF0E5FC0E2}" srcOrd="1" destOrd="0" parTransId="{F2F5B80F-8104-4649-91AE-723B59015B4E}" sibTransId="{AE1FFB27-7E6E-4132-8C3F-A444447B9FB6}"/>
    <dgm:cxn modelId="{CF8FB5EC-FC17-4FFB-8566-2DBE63495865}" type="presOf" srcId="{A5983628-F600-4170-A2B3-008399A212A4}" destId="{10A9D9CE-ADBC-4783-BAD9-F53446D24095}" srcOrd="0" destOrd="0" presId="urn:microsoft.com/office/officeart/2008/layout/NameandTitleOrganizationalChart"/>
    <dgm:cxn modelId="{CBB6FB99-432E-4CB9-9A8D-0338CB898692}" type="presOf" srcId="{AF5456AA-8E12-4F25-8F0D-FD16136C9EDF}" destId="{E4A9CDCA-1B62-4C19-A8CD-EE78B5B9A312}" srcOrd="0" destOrd="0" presId="urn:microsoft.com/office/officeart/2008/layout/NameandTitleOrganizationalChart"/>
    <dgm:cxn modelId="{3C6FCFDC-9368-4AB4-A3E8-3BBDF49577FC}" type="presOf" srcId="{8117BCB8-7CE6-45BF-B9CC-8FD6CF986D43}" destId="{4D5A4B6F-61CB-455B-8169-E343188162A6}" srcOrd="0" destOrd="0" presId="urn:microsoft.com/office/officeart/2008/layout/NameandTitleOrganizationalChart"/>
    <dgm:cxn modelId="{BF4276DA-C9E9-46A9-AFDA-A24228BB48D2}" srcId="{B748688D-373E-486D-876D-623BDC335768}" destId="{A4E80BCB-C673-4D76-9299-56396DBA6143}" srcOrd="2" destOrd="0" parTransId="{DE02276E-3075-414F-BF9B-0F3340474DE9}" sibTransId="{8117BCB8-7CE6-45BF-B9CC-8FD6CF986D43}"/>
    <dgm:cxn modelId="{90FAD155-B804-49AC-9862-65D74CD60608}" type="presParOf" srcId="{4F3BFC34-E1B8-41B6-B394-088DE9F1C9CC}" destId="{E2B3C001-6B9D-4359-A93B-1BAA146DDEE2}" srcOrd="0" destOrd="0" presId="urn:microsoft.com/office/officeart/2008/layout/NameandTitleOrganizationalChart"/>
    <dgm:cxn modelId="{8ED1EE9A-E919-4E1E-BC4B-8A31FE08C093}" type="presParOf" srcId="{E2B3C001-6B9D-4359-A93B-1BAA146DDEE2}" destId="{A4953E74-32A4-4C38-A361-5AD0232007B8}" srcOrd="0" destOrd="0" presId="urn:microsoft.com/office/officeart/2008/layout/NameandTitleOrganizationalChart"/>
    <dgm:cxn modelId="{3664ABD3-CF96-42F1-A8DA-1BEBCFDBFA5E}" type="presParOf" srcId="{A4953E74-32A4-4C38-A361-5AD0232007B8}" destId="{6C99359F-90A0-44A9-A831-4E3067136537}" srcOrd="0" destOrd="0" presId="urn:microsoft.com/office/officeart/2008/layout/NameandTitleOrganizationalChart"/>
    <dgm:cxn modelId="{722162CB-CE97-4BCD-B143-EDA1CBB9BF50}" type="presParOf" srcId="{A4953E74-32A4-4C38-A361-5AD0232007B8}" destId="{5568BD8D-00C8-4EA0-B196-6D9AA83D1A4C}" srcOrd="1" destOrd="0" presId="urn:microsoft.com/office/officeart/2008/layout/NameandTitleOrganizationalChart"/>
    <dgm:cxn modelId="{61BD6E29-6B8E-441D-8992-96FF3E5EAECE}" type="presParOf" srcId="{A4953E74-32A4-4C38-A361-5AD0232007B8}" destId="{7AF4272D-2927-40E1-931C-30D914629148}" srcOrd="2" destOrd="0" presId="urn:microsoft.com/office/officeart/2008/layout/NameandTitleOrganizationalChart"/>
    <dgm:cxn modelId="{359CDE75-B395-4110-8C8F-F03E5C1F09B4}" type="presParOf" srcId="{E2B3C001-6B9D-4359-A93B-1BAA146DDEE2}" destId="{05C03B8F-C6AB-4BDB-B7B2-8474A4F34B96}" srcOrd="1" destOrd="0" presId="urn:microsoft.com/office/officeart/2008/layout/NameandTitleOrganizationalChart"/>
    <dgm:cxn modelId="{4C324870-7694-425F-A682-4D406AC3BB51}" type="presParOf" srcId="{05C03B8F-C6AB-4BDB-B7B2-8474A4F34B96}" destId="{10A9D9CE-ADBC-4783-BAD9-F53446D24095}" srcOrd="0" destOrd="0" presId="urn:microsoft.com/office/officeart/2008/layout/NameandTitleOrganizationalChart"/>
    <dgm:cxn modelId="{1DBDE02C-0AEE-4BF8-B047-E3EFB13EA4C6}" type="presParOf" srcId="{05C03B8F-C6AB-4BDB-B7B2-8474A4F34B96}" destId="{ED1D152B-84AE-4684-9F13-9D359F30E135}" srcOrd="1" destOrd="0" presId="urn:microsoft.com/office/officeart/2008/layout/NameandTitleOrganizationalChart"/>
    <dgm:cxn modelId="{B88DEF69-B81B-4302-85B9-90643C562F28}" type="presParOf" srcId="{ED1D152B-84AE-4684-9F13-9D359F30E135}" destId="{AD3C2ECC-7A21-4EF4-AE8D-FADB585DB724}" srcOrd="0" destOrd="0" presId="urn:microsoft.com/office/officeart/2008/layout/NameandTitleOrganizationalChart"/>
    <dgm:cxn modelId="{A96A0CFD-6C31-406D-9F58-C101E0EE1AB9}" type="presParOf" srcId="{AD3C2ECC-7A21-4EF4-AE8D-FADB585DB724}" destId="{E4A9CDCA-1B62-4C19-A8CD-EE78B5B9A312}" srcOrd="0" destOrd="0" presId="urn:microsoft.com/office/officeart/2008/layout/NameandTitleOrganizationalChart"/>
    <dgm:cxn modelId="{30037F3D-BBAA-4575-8806-F2567DDE4744}" type="presParOf" srcId="{AD3C2ECC-7A21-4EF4-AE8D-FADB585DB724}" destId="{819D923B-8532-4D9C-A635-8853E6BAE9B0}" srcOrd="1" destOrd="0" presId="urn:microsoft.com/office/officeart/2008/layout/NameandTitleOrganizationalChart"/>
    <dgm:cxn modelId="{E703CDC1-C174-4AAC-9134-D9C41A99054A}" type="presParOf" srcId="{AD3C2ECC-7A21-4EF4-AE8D-FADB585DB724}" destId="{76EEC75D-E28B-4477-A21D-BB9B2F48AABE}" srcOrd="2" destOrd="0" presId="urn:microsoft.com/office/officeart/2008/layout/NameandTitleOrganizationalChart"/>
    <dgm:cxn modelId="{9BEE39A2-A70B-4631-A0A1-FEBEF0BA99E9}" type="presParOf" srcId="{ED1D152B-84AE-4684-9F13-9D359F30E135}" destId="{DAB117CF-B6B4-4837-885C-D0F982206404}" srcOrd="1" destOrd="0" presId="urn:microsoft.com/office/officeart/2008/layout/NameandTitleOrganizationalChart"/>
    <dgm:cxn modelId="{C860B40B-5F26-4DE8-BB33-1C549C178D9A}" type="presParOf" srcId="{ED1D152B-84AE-4684-9F13-9D359F30E135}" destId="{BB0D0882-AE1B-4A83-92A3-35AF61C80FA6}" srcOrd="2" destOrd="0" presId="urn:microsoft.com/office/officeart/2008/layout/NameandTitleOrganizationalChart"/>
    <dgm:cxn modelId="{95A1F7A5-551B-4027-ACFF-47B47CA2212E}" type="presParOf" srcId="{05C03B8F-C6AB-4BDB-B7B2-8474A4F34B96}" destId="{9E2AAA2C-8927-422C-BBBE-784F3AC17569}" srcOrd="2" destOrd="0" presId="urn:microsoft.com/office/officeart/2008/layout/NameandTitleOrganizationalChart"/>
    <dgm:cxn modelId="{1058A5A5-0246-4ECC-B81F-724ECEE7D444}" type="presParOf" srcId="{05C03B8F-C6AB-4BDB-B7B2-8474A4F34B96}" destId="{EC033297-1A2C-4EE3-A234-0F83B3A07226}" srcOrd="3" destOrd="0" presId="urn:microsoft.com/office/officeart/2008/layout/NameandTitleOrganizationalChart"/>
    <dgm:cxn modelId="{3DDC4F98-0F03-4DF3-B7A9-42DB3B400C91}" type="presParOf" srcId="{EC033297-1A2C-4EE3-A234-0F83B3A07226}" destId="{31DC8A49-06D6-45EF-B1AF-C83A7A6E6292}" srcOrd="0" destOrd="0" presId="urn:microsoft.com/office/officeart/2008/layout/NameandTitleOrganizationalChart"/>
    <dgm:cxn modelId="{AD0B97B2-AF1C-4F38-92B1-D4FEFC076A13}" type="presParOf" srcId="{31DC8A49-06D6-45EF-B1AF-C83A7A6E6292}" destId="{7BBE36CD-D119-4E2C-BA61-59C2DD35076B}" srcOrd="0" destOrd="0" presId="urn:microsoft.com/office/officeart/2008/layout/NameandTitleOrganizationalChart"/>
    <dgm:cxn modelId="{297BF34E-8694-48AF-B8FD-AA82D7CEA60B}" type="presParOf" srcId="{31DC8A49-06D6-45EF-B1AF-C83A7A6E6292}" destId="{36494DC0-CAEF-45CA-8CDB-205218DAB164}" srcOrd="1" destOrd="0" presId="urn:microsoft.com/office/officeart/2008/layout/NameandTitleOrganizationalChart"/>
    <dgm:cxn modelId="{5DE11A8A-9062-4A96-84C6-402B0E9FFD2D}" type="presParOf" srcId="{31DC8A49-06D6-45EF-B1AF-C83A7A6E6292}" destId="{0665DC6E-D8AD-4149-A55F-1AD629198D22}" srcOrd="2" destOrd="0" presId="urn:microsoft.com/office/officeart/2008/layout/NameandTitleOrganizationalChart"/>
    <dgm:cxn modelId="{2A94F18A-5950-4B0D-BC23-F45CCB577B6D}" type="presParOf" srcId="{EC033297-1A2C-4EE3-A234-0F83B3A07226}" destId="{D2E58B01-967B-49FC-87F3-174A6508A6EF}" srcOrd="1" destOrd="0" presId="urn:microsoft.com/office/officeart/2008/layout/NameandTitleOrganizationalChart"/>
    <dgm:cxn modelId="{25F54CAE-4873-4462-A425-D792D84F5ED7}" type="presParOf" srcId="{EC033297-1A2C-4EE3-A234-0F83B3A07226}" destId="{12C44FB6-5362-483C-B099-53187D5F60F4}" srcOrd="2" destOrd="0" presId="urn:microsoft.com/office/officeart/2008/layout/NameandTitleOrganizationalChart"/>
    <dgm:cxn modelId="{4B872092-9607-4887-A88C-32A13E235B7D}" type="presParOf" srcId="{05C03B8F-C6AB-4BDB-B7B2-8474A4F34B96}" destId="{61BB89DD-350E-4786-A1D1-C1633402B5B2}" srcOrd="4" destOrd="0" presId="urn:microsoft.com/office/officeart/2008/layout/NameandTitleOrganizationalChart"/>
    <dgm:cxn modelId="{CC8443B2-6CB7-454A-B20B-767608B54F79}" type="presParOf" srcId="{05C03B8F-C6AB-4BDB-B7B2-8474A4F34B96}" destId="{66C81F90-6DE2-40F7-95B3-06898BEA749B}" srcOrd="5" destOrd="0" presId="urn:microsoft.com/office/officeart/2008/layout/NameandTitleOrganizationalChart"/>
    <dgm:cxn modelId="{3F7D49A9-0EFF-46E2-AC4B-FC74890132AA}" type="presParOf" srcId="{66C81F90-6DE2-40F7-95B3-06898BEA749B}" destId="{B95C2A71-C3E2-45F1-AAFC-6A593ADA0DA2}" srcOrd="0" destOrd="0" presId="urn:microsoft.com/office/officeart/2008/layout/NameandTitleOrganizationalChart"/>
    <dgm:cxn modelId="{543C64A3-B3F3-461F-BF1C-C24112E7E7A9}" type="presParOf" srcId="{B95C2A71-C3E2-45F1-AAFC-6A593ADA0DA2}" destId="{728A3192-E742-4B32-870D-E80DD41BAD40}" srcOrd="0" destOrd="0" presId="urn:microsoft.com/office/officeart/2008/layout/NameandTitleOrganizationalChart"/>
    <dgm:cxn modelId="{E0418A6A-162C-42AB-B718-3BA1146AA2CC}" type="presParOf" srcId="{B95C2A71-C3E2-45F1-AAFC-6A593ADA0DA2}" destId="{4D5A4B6F-61CB-455B-8169-E343188162A6}" srcOrd="1" destOrd="0" presId="urn:microsoft.com/office/officeart/2008/layout/NameandTitleOrganizationalChart"/>
    <dgm:cxn modelId="{A047A46D-F642-4D5E-A10D-0660053035B5}" type="presParOf" srcId="{B95C2A71-C3E2-45F1-AAFC-6A593ADA0DA2}" destId="{3B9D1A64-D9BF-44E1-9D4E-CF535CC14815}" srcOrd="2" destOrd="0" presId="urn:microsoft.com/office/officeart/2008/layout/NameandTitleOrganizationalChart"/>
    <dgm:cxn modelId="{BD6EE313-58C2-4500-8213-7379A6AA2C00}" type="presParOf" srcId="{66C81F90-6DE2-40F7-95B3-06898BEA749B}" destId="{8FB9922F-3662-425D-AC0F-BC42D0E1CB94}" srcOrd="1" destOrd="0" presId="urn:microsoft.com/office/officeart/2008/layout/NameandTitleOrganizationalChart"/>
    <dgm:cxn modelId="{E45EF0F9-325F-4453-9E5F-B90BFBC16BB0}" type="presParOf" srcId="{66C81F90-6DE2-40F7-95B3-06898BEA749B}" destId="{A62E18CE-D99A-4F74-BBE8-8A6A2468D2A4}" srcOrd="2" destOrd="0" presId="urn:microsoft.com/office/officeart/2008/layout/NameandTitleOrganizationalChart"/>
    <dgm:cxn modelId="{A7597EF6-6577-4692-8F54-15E7A8D0A9E1}" type="presParOf" srcId="{05C03B8F-C6AB-4BDB-B7B2-8474A4F34B96}" destId="{C4D2AE53-370C-4A2B-8EF9-079B23AA1C27}" srcOrd="6" destOrd="0" presId="urn:microsoft.com/office/officeart/2008/layout/NameandTitleOrganizationalChart"/>
    <dgm:cxn modelId="{06FF6373-90D2-4F26-9536-E1F29F898F76}" type="presParOf" srcId="{05C03B8F-C6AB-4BDB-B7B2-8474A4F34B96}" destId="{D578ADB7-EF04-45B7-A095-BE9D72EA1AF4}" srcOrd="7" destOrd="0" presId="urn:microsoft.com/office/officeart/2008/layout/NameandTitleOrganizationalChart"/>
    <dgm:cxn modelId="{6716D581-D893-4532-9D65-0AC0DF91C443}" type="presParOf" srcId="{D578ADB7-EF04-45B7-A095-BE9D72EA1AF4}" destId="{B81FB7EC-6A60-40EE-A5D4-D8665850E156}" srcOrd="0" destOrd="0" presId="urn:microsoft.com/office/officeart/2008/layout/NameandTitleOrganizationalChart"/>
    <dgm:cxn modelId="{5A830091-B895-4553-AAFD-C0A291258AA9}" type="presParOf" srcId="{B81FB7EC-6A60-40EE-A5D4-D8665850E156}" destId="{ECE75E6C-89FD-40D9-AF7E-C327E4DDF57C}" srcOrd="0" destOrd="0" presId="urn:microsoft.com/office/officeart/2008/layout/NameandTitleOrganizationalChart"/>
    <dgm:cxn modelId="{E41671A4-5770-4B31-8970-7D13D9A8B0E8}" type="presParOf" srcId="{B81FB7EC-6A60-40EE-A5D4-D8665850E156}" destId="{2EEA7A2C-AA5E-4587-9DA0-6B07F5384B13}" srcOrd="1" destOrd="0" presId="urn:microsoft.com/office/officeart/2008/layout/NameandTitleOrganizationalChart"/>
    <dgm:cxn modelId="{AC4A3C3E-C1EB-4310-BDB5-FB1799FD7268}" type="presParOf" srcId="{B81FB7EC-6A60-40EE-A5D4-D8665850E156}" destId="{EDA3BF0F-AFA6-4FCE-AE37-E11347C946D4}" srcOrd="2" destOrd="0" presId="urn:microsoft.com/office/officeart/2008/layout/NameandTitleOrganizationalChart"/>
    <dgm:cxn modelId="{D0DE5B77-6964-4B17-AA6C-4FF148BB6840}" type="presParOf" srcId="{D578ADB7-EF04-45B7-A095-BE9D72EA1AF4}" destId="{D2083DA3-0A09-467E-95F3-59A420034D87}" srcOrd="1" destOrd="0" presId="urn:microsoft.com/office/officeart/2008/layout/NameandTitleOrganizationalChart"/>
    <dgm:cxn modelId="{77A605B7-6B17-4585-8EE6-8AFCF3C507A0}" type="presParOf" srcId="{D578ADB7-EF04-45B7-A095-BE9D72EA1AF4}" destId="{AE2A4E60-4634-44C5-832E-383C29B2089E}" srcOrd="2" destOrd="0" presId="urn:microsoft.com/office/officeart/2008/layout/NameandTitleOrganizationalChart"/>
    <dgm:cxn modelId="{A78ACD5C-29BC-469C-8702-D0D6BF204EC0}" type="presParOf" srcId="{05C03B8F-C6AB-4BDB-B7B2-8474A4F34B96}" destId="{9E8A294E-C00D-4881-9382-BF5A80C03668}" srcOrd="8" destOrd="0" presId="urn:microsoft.com/office/officeart/2008/layout/NameandTitleOrganizationalChart"/>
    <dgm:cxn modelId="{291E714C-44E4-4ABC-9103-AA959207B15C}" type="presParOf" srcId="{05C03B8F-C6AB-4BDB-B7B2-8474A4F34B96}" destId="{B218F870-19C8-492F-A815-7E742089FAF6}" srcOrd="9" destOrd="0" presId="urn:microsoft.com/office/officeart/2008/layout/NameandTitleOrganizationalChart"/>
    <dgm:cxn modelId="{3CF8D68A-372F-4281-A1EB-F53E6988EFBD}" type="presParOf" srcId="{B218F870-19C8-492F-A815-7E742089FAF6}" destId="{7A6D4154-D766-4702-8105-EAD4D597AB0C}" srcOrd="0" destOrd="0" presId="urn:microsoft.com/office/officeart/2008/layout/NameandTitleOrganizationalChart"/>
    <dgm:cxn modelId="{926A15F0-9064-478A-AC42-4146AB37EB5D}" type="presParOf" srcId="{7A6D4154-D766-4702-8105-EAD4D597AB0C}" destId="{1DA8C7A1-7D4E-4625-80A5-3F8312C63127}" srcOrd="0" destOrd="0" presId="urn:microsoft.com/office/officeart/2008/layout/NameandTitleOrganizationalChart"/>
    <dgm:cxn modelId="{69E1D63C-6ECE-43C9-B025-E8B441E8E43B}" type="presParOf" srcId="{7A6D4154-D766-4702-8105-EAD4D597AB0C}" destId="{D8F9706C-9D35-4FC7-8D30-F3915C6ECF1E}" srcOrd="1" destOrd="0" presId="urn:microsoft.com/office/officeart/2008/layout/NameandTitleOrganizationalChart"/>
    <dgm:cxn modelId="{6DC66B75-2960-49EF-A9B0-5E93BEE54B0D}" type="presParOf" srcId="{7A6D4154-D766-4702-8105-EAD4D597AB0C}" destId="{528F9B3E-12E2-4E77-B193-821E0289416B}" srcOrd="2" destOrd="0" presId="urn:microsoft.com/office/officeart/2008/layout/NameandTitleOrganizationalChart"/>
    <dgm:cxn modelId="{17632A3A-0879-47D3-BFEA-F857EA182552}" type="presParOf" srcId="{B218F870-19C8-492F-A815-7E742089FAF6}" destId="{C90E7BB9-A4A4-4352-8F73-A5FB8AF5909C}" srcOrd="1" destOrd="0" presId="urn:microsoft.com/office/officeart/2008/layout/NameandTitleOrganizationalChart"/>
    <dgm:cxn modelId="{83FBC251-1A56-4AD5-92B9-61A4291ABE14}" type="presParOf" srcId="{B218F870-19C8-492F-A815-7E742089FAF6}" destId="{206290BD-6161-4D39-890F-5236E8A0519F}" srcOrd="2" destOrd="0" presId="urn:microsoft.com/office/officeart/2008/layout/NameandTitleOrganizationalChart"/>
    <dgm:cxn modelId="{1744CA6F-6963-46A7-82B2-0F8D3C9CC15E}" type="presParOf" srcId="{E2B3C001-6B9D-4359-A93B-1BAA146DDEE2}" destId="{590D6813-AC2D-4A41-BE07-602CFCC0D6DF}"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18F75F-1AE8-48FD-A007-7B38190C988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1A9491E-F3BB-4AAA-BA6F-800FC803E464}">
      <dgm:prSet phldrT="[Text]"/>
      <dgm:spPr/>
      <dgm:t>
        <a:bodyPr/>
        <a:lstStyle/>
        <a:p>
          <a:r>
            <a:rPr lang="en-US" dirty="0" smtClean="0"/>
            <a:t>ENFORCEMENT OF POLICY ON TREASURY SINGLE ACCOUNT (TSA)</a:t>
          </a:r>
          <a:endParaRPr lang="en-US" dirty="0"/>
        </a:p>
      </dgm:t>
    </dgm:pt>
    <dgm:pt modelId="{E95018CC-A31D-4DDA-97A1-C7E7DBB355BD}" type="parTrans" cxnId="{5C797EBF-BF08-4254-845C-2D68D18F9679}">
      <dgm:prSet/>
      <dgm:spPr/>
      <dgm:t>
        <a:bodyPr/>
        <a:lstStyle/>
        <a:p>
          <a:endParaRPr lang="en-US"/>
        </a:p>
      </dgm:t>
    </dgm:pt>
    <dgm:pt modelId="{43097BE9-CA81-4BBD-A946-93CEA976B364}" type="sibTrans" cxnId="{5C797EBF-BF08-4254-845C-2D68D18F9679}">
      <dgm:prSet/>
      <dgm:spPr/>
      <dgm:t>
        <a:bodyPr/>
        <a:lstStyle/>
        <a:p>
          <a:endParaRPr lang="en-US"/>
        </a:p>
      </dgm:t>
    </dgm:pt>
    <dgm:pt modelId="{7F1E8540-B83C-45DA-B48B-EB2017316714}">
      <dgm:prSet phldrT="[Text]"/>
      <dgm:spPr/>
      <dgm:t>
        <a:bodyPr/>
        <a:lstStyle/>
        <a:p>
          <a:r>
            <a:rPr lang="en-US" dirty="0" smtClean="0"/>
            <a:t>INTRODUCTION OF BANK VERIFICATION NUMBER (BVN)</a:t>
          </a:r>
          <a:endParaRPr lang="en-US" dirty="0"/>
        </a:p>
      </dgm:t>
    </dgm:pt>
    <dgm:pt modelId="{03F40C58-7E39-4FD3-8CD5-C82C7D9A6F10}" type="parTrans" cxnId="{A740909E-F687-4F93-9D8A-A77ED635D967}">
      <dgm:prSet/>
      <dgm:spPr/>
      <dgm:t>
        <a:bodyPr/>
        <a:lstStyle/>
        <a:p>
          <a:endParaRPr lang="en-US"/>
        </a:p>
      </dgm:t>
    </dgm:pt>
    <dgm:pt modelId="{DDBE44C6-5522-44A6-88AC-74E290DA536E}" type="sibTrans" cxnId="{A740909E-F687-4F93-9D8A-A77ED635D967}">
      <dgm:prSet/>
      <dgm:spPr/>
      <dgm:t>
        <a:bodyPr/>
        <a:lstStyle/>
        <a:p>
          <a:endParaRPr lang="en-US"/>
        </a:p>
      </dgm:t>
    </dgm:pt>
    <dgm:pt modelId="{4C44FF36-8339-4F81-AFCF-01C1D25B02C4}">
      <dgm:prSet phldrT="[Text]"/>
      <dgm:spPr/>
      <dgm:t>
        <a:bodyPr/>
        <a:lstStyle/>
        <a:p>
          <a:r>
            <a:rPr lang="en-US" dirty="0" smtClean="0"/>
            <a:t>PRESIDENTIAL INITIATIVE ON CONTINUOUS AUDIT  (PICA) AND THE WHISTLE-BLOWER  POLICY</a:t>
          </a:r>
          <a:endParaRPr lang="en-US" dirty="0"/>
        </a:p>
      </dgm:t>
    </dgm:pt>
    <dgm:pt modelId="{E9B76841-019A-4DAB-A0B0-6A00062FC6B5}" type="parTrans" cxnId="{2F6B84B8-1F93-4F30-B971-76C140AC48B7}">
      <dgm:prSet/>
      <dgm:spPr/>
      <dgm:t>
        <a:bodyPr/>
        <a:lstStyle/>
        <a:p>
          <a:endParaRPr lang="en-US"/>
        </a:p>
      </dgm:t>
    </dgm:pt>
    <dgm:pt modelId="{B60C37F7-0C26-46A1-B27A-41963BEB756A}" type="sibTrans" cxnId="{2F6B84B8-1F93-4F30-B971-76C140AC48B7}">
      <dgm:prSet/>
      <dgm:spPr/>
      <dgm:t>
        <a:bodyPr/>
        <a:lstStyle/>
        <a:p>
          <a:endParaRPr lang="en-US"/>
        </a:p>
      </dgm:t>
    </dgm:pt>
    <dgm:pt modelId="{1A74979D-E205-48A8-BE30-3A8E9DBE4608}" type="pres">
      <dgm:prSet presAssocID="{0118F75F-1AE8-48FD-A007-7B38190C988E}" presName="linear" presStyleCnt="0">
        <dgm:presLayoutVars>
          <dgm:dir/>
          <dgm:animLvl val="lvl"/>
          <dgm:resizeHandles val="exact"/>
        </dgm:presLayoutVars>
      </dgm:prSet>
      <dgm:spPr/>
    </dgm:pt>
    <dgm:pt modelId="{C6BEF336-8568-460C-8CA1-08F035228338}" type="pres">
      <dgm:prSet presAssocID="{F1A9491E-F3BB-4AAA-BA6F-800FC803E464}" presName="parentLin" presStyleCnt="0"/>
      <dgm:spPr/>
    </dgm:pt>
    <dgm:pt modelId="{22EFE031-37B6-40C1-A606-A00F7316CFBD}" type="pres">
      <dgm:prSet presAssocID="{F1A9491E-F3BB-4AAA-BA6F-800FC803E464}" presName="parentLeftMargin" presStyleLbl="node1" presStyleIdx="0" presStyleCnt="3"/>
      <dgm:spPr/>
    </dgm:pt>
    <dgm:pt modelId="{E580B315-DFDA-4A80-AAF7-7EFA46AF2DA9}" type="pres">
      <dgm:prSet presAssocID="{F1A9491E-F3BB-4AAA-BA6F-800FC803E464}" presName="parentText" presStyleLbl="node1" presStyleIdx="0" presStyleCnt="3">
        <dgm:presLayoutVars>
          <dgm:chMax val="0"/>
          <dgm:bulletEnabled val="1"/>
        </dgm:presLayoutVars>
      </dgm:prSet>
      <dgm:spPr/>
      <dgm:t>
        <a:bodyPr/>
        <a:lstStyle/>
        <a:p>
          <a:endParaRPr lang="en-US"/>
        </a:p>
      </dgm:t>
    </dgm:pt>
    <dgm:pt modelId="{648FEDE7-602E-4A8D-915C-25CA5CE0AC7B}" type="pres">
      <dgm:prSet presAssocID="{F1A9491E-F3BB-4AAA-BA6F-800FC803E464}" presName="negativeSpace" presStyleCnt="0"/>
      <dgm:spPr/>
    </dgm:pt>
    <dgm:pt modelId="{77ACEAD6-3149-4BBD-A365-5FBE53596FCB}" type="pres">
      <dgm:prSet presAssocID="{F1A9491E-F3BB-4AAA-BA6F-800FC803E464}" presName="childText" presStyleLbl="conFgAcc1" presStyleIdx="0" presStyleCnt="3">
        <dgm:presLayoutVars>
          <dgm:bulletEnabled val="1"/>
        </dgm:presLayoutVars>
      </dgm:prSet>
      <dgm:spPr/>
    </dgm:pt>
    <dgm:pt modelId="{AA7E8B17-7405-417C-AF91-B2A388665D24}" type="pres">
      <dgm:prSet presAssocID="{43097BE9-CA81-4BBD-A946-93CEA976B364}" presName="spaceBetweenRectangles" presStyleCnt="0"/>
      <dgm:spPr/>
    </dgm:pt>
    <dgm:pt modelId="{BB2EFA1F-C182-44FB-8B6B-3F98914E80E1}" type="pres">
      <dgm:prSet presAssocID="{7F1E8540-B83C-45DA-B48B-EB2017316714}" presName="parentLin" presStyleCnt="0"/>
      <dgm:spPr/>
    </dgm:pt>
    <dgm:pt modelId="{AD8EE860-9D0C-4EEC-A494-F14D8054146D}" type="pres">
      <dgm:prSet presAssocID="{7F1E8540-B83C-45DA-B48B-EB2017316714}" presName="parentLeftMargin" presStyleLbl="node1" presStyleIdx="0" presStyleCnt="3"/>
      <dgm:spPr/>
    </dgm:pt>
    <dgm:pt modelId="{6598A286-6BA9-4D46-989C-FEC8AB488239}" type="pres">
      <dgm:prSet presAssocID="{7F1E8540-B83C-45DA-B48B-EB2017316714}" presName="parentText" presStyleLbl="node1" presStyleIdx="1" presStyleCnt="3">
        <dgm:presLayoutVars>
          <dgm:chMax val="0"/>
          <dgm:bulletEnabled val="1"/>
        </dgm:presLayoutVars>
      </dgm:prSet>
      <dgm:spPr/>
    </dgm:pt>
    <dgm:pt modelId="{0EEF4FDB-2DBD-415D-A370-6726787FCF92}" type="pres">
      <dgm:prSet presAssocID="{7F1E8540-B83C-45DA-B48B-EB2017316714}" presName="negativeSpace" presStyleCnt="0"/>
      <dgm:spPr/>
    </dgm:pt>
    <dgm:pt modelId="{BA9336C5-7327-4201-B5B2-8CAC1CED32CD}" type="pres">
      <dgm:prSet presAssocID="{7F1E8540-B83C-45DA-B48B-EB2017316714}" presName="childText" presStyleLbl="conFgAcc1" presStyleIdx="1" presStyleCnt="3">
        <dgm:presLayoutVars>
          <dgm:bulletEnabled val="1"/>
        </dgm:presLayoutVars>
      </dgm:prSet>
      <dgm:spPr/>
    </dgm:pt>
    <dgm:pt modelId="{C93A71AF-9368-4169-8311-3030DE34574A}" type="pres">
      <dgm:prSet presAssocID="{DDBE44C6-5522-44A6-88AC-74E290DA536E}" presName="spaceBetweenRectangles" presStyleCnt="0"/>
      <dgm:spPr/>
    </dgm:pt>
    <dgm:pt modelId="{45164526-17B0-4534-908B-66F48C29C38B}" type="pres">
      <dgm:prSet presAssocID="{4C44FF36-8339-4F81-AFCF-01C1D25B02C4}" presName="parentLin" presStyleCnt="0"/>
      <dgm:spPr/>
    </dgm:pt>
    <dgm:pt modelId="{667A2EB1-339F-4FCD-A8DF-C4286F3FD4C2}" type="pres">
      <dgm:prSet presAssocID="{4C44FF36-8339-4F81-AFCF-01C1D25B02C4}" presName="parentLeftMargin" presStyleLbl="node1" presStyleIdx="1" presStyleCnt="3"/>
      <dgm:spPr/>
    </dgm:pt>
    <dgm:pt modelId="{E93033AC-58F6-407E-801E-EB8966E57156}" type="pres">
      <dgm:prSet presAssocID="{4C44FF36-8339-4F81-AFCF-01C1D25B02C4}" presName="parentText" presStyleLbl="node1" presStyleIdx="2" presStyleCnt="3">
        <dgm:presLayoutVars>
          <dgm:chMax val="0"/>
          <dgm:bulletEnabled val="1"/>
        </dgm:presLayoutVars>
      </dgm:prSet>
      <dgm:spPr/>
      <dgm:t>
        <a:bodyPr/>
        <a:lstStyle/>
        <a:p>
          <a:endParaRPr lang="en-US"/>
        </a:p>
      </dgm:t>
    </dgm:pt>
    <dgm:pt modelId="{C69E2C95-2205-41A9-89C0-23B7129B84AA}" type="pres">
      <dgm:prSet presAssocID="{4C44FF36-8339-4F81-AFCF-01C1D25B02C4}" presName="negativeSpace" presStyleCnt="0"/>
      <dgm:spPr/>
    </dgm:pt>
    <dgm:pt modelId="{ECE46F90-8142-4459-909F-9395A8B53F06}" type="pres">
      <dgm:prSet presAssocID="{4C44FF36-8339-4F81-AFCF-01C1D25B02C4}" presName="childText" presStyleLbl="conFgAcc1" presStyleIdx="2" presStyleCnt="3">
        <dgm:presLayoutVars>
          <dgm:bulletEnabled val="1"/>
        </dgm:presLayoutVars>
      </dgm:prSet>
      <dgm:spPr/>
    </dgm:pt>
  </dgm:ptLst>
  <dgm:cxnLst>
    <dgm:cxn modelId="{D88FDF94-01BC-47C1-8211-43F97B5AC6F8}" type="presOf" srcId="{F1A9491E-F3BB-4AAA-BA6F-800FC803E464}" destId="{22EFE031-37B6-40C1-A606-A00F7316CFBD}" srcOrd="0" destOrd="0" presId="urn:microsoft.com/office/officeart/2005/8/layout/list1"/>
    <dgm:cxn modelId="{2F6B84B8-1F93-4F30-B971-76C140AC48B7}" srcId="{0118F75F-1AE8-48FD-A007-7B38190C988E}" destId="{4C44FF36-8339-4F81-AFCF-01C1D25B02C4}" srcOrd="2" destOrd="0" parTransId="{E9B76841-019A-4DAB-A0B0-6A00062FC6B5}" sibTransId="{B60C37F7-0C26-46A1-B27A-41963BEB756A}"/>
    <dgm:cxn modelId="{30726A45-6D49-4D54-A59D-F2A0F1BEE1D9}" type="presOf" srcId="{F1A9491E-F3BB-4AAA-BA6F-800FC803E464}" destId="{E580B315-DFDA-4A80-AAF7-7EFA46AF2DA9}" srcOrd="1" destOrd="0" presId="urn:microsoft.com/office/officeart/2005/8/layout/list1"/>
    <dgm:cxn modelId="{AF1F07E7-88FD-4DA6-8B9E-513265BB7499}" type="presOf" srcId="{4C44FF36-8339-4F81-AFCF-01C1D25B02C4}" destId="{667A2EB1-339F-4FCD-A8DF-C4286F3FD4C2}" srcOrd="0" destOrd="0" presId="urn:microsoft.com/office/officeart/2005/8/layout/list1"/>
    <dgm:cxn modelId="{A56E274E-8F8E-40DF-B967-BE1714D954A7}" type="presOf" srcId="{4C44FF36-8339-4F81-AFCF-01C1D25B02C4}" destId="{E93033AC-58F6-407E-801E-EB8966E57156}" srcOrd="1" destOrd="0" presId="urn:microsoft.com/office/officeart/2005/8/layout/list1"/>
    <dgm:cxn modelId="{D5D8F36C-A50B-4B3B-BA95-1D1E936C2382}" type="presOf" srcId="{7F1E8540-B83C-45DA-B48B-EB2017316714}" destId="{6598A286-6BA9-4D46-989C-FEC8AB488239}" srcOrd="1" destOrd="0" presId="urn:microsoft.com/office/officeart/2005/8/layout/list1"/>
    <dgm:cxn modelId="{5C797EBF-BF08-4254-845C-2D68D18F9679}" srcId="{0118F75F-1AE8-48FD-A007-7B38190C988E}" destId="{F1A9491E-F3BB-4AAA-BA6F-800FC803E464}" srcOrd="0" destOrd="0" parTransId="{E95018CC-A31D-4DDA-97A1-C7E7DBB355BD}" sibTransId="{43097BE9-CA81-4BBD-A946-93CEA976B364}"/>
    <dgm:cxn modelId="{A54A4B31-4C1D-4380-84BD-603F055CE0C4}" type="presOf" srcId="{7F1E8540-B83C-45DA-B48B-EB2017316714}" destId="{AD8EE860-9D0C-4EEC-A494-F14D8054146D}" srcOrd="0" destOrd="0" presId="urn:microsoft.com/office/officeart/2005/8/layout/list1"/>
    <dgm:cxn modelId="{A740909E-F687-4F93-9D8A-A77ED635D967}" srcId="{0118F75F-1AE8-48FD-A007-7B38190C988E}" destId="{7F1E8540-B83C-45DA-B48B-EB2017316714}" srcOrd="1" destOrd="0" parTransId="{03F40C58-7E39-4FD3-8CD5-C82C7D9A6F10}" sibTransId="{DDBE44C6-5522-44A6-88AC-74E290DA536E}"/>
    <dgm:cxn modelId="{E6D0EF68-FAB7-4AAE-AAB0-E3D94BE1FECE}" type="presOf" srcId="{0118F75F-1AE8-48FD-A007-7B38190C988E}" destId="{1A74979D-E205-48A8-BE30-3A8E9DBE4608}" srcOrd="0" destOrd="0" presId="urn:microsoft.com/office/officeart/2005/8/layout/list1"/>
    <dgm:cxn modelId="{8970658C-CAD5-4D43-8FF3-1C3802B8C8A7}" type="presParOf" srcId="{1A74979D-E205-48A8-BE30-3A8E9DBE4608}" destId="{C6BEF336-8568-460C-8CA1-08F035228338}" srcOrd="0" destOrd="0" presId="urn:microsoft.com/office/officeart/2005/8/layout/list1"/>
    <dgm:cxn modelId="{644F59F2-BDB6-41CB-90DF-B61455A2AE4D}" type="presParOf" srcId="{C6BEF336-8568-460C-8CA1-08F035228338}" destId="{22EFE031-37B6-40C1-A606-A00F7316CFBD}" srcOrd="0" destOrd="0" presId="urn:microsoft.com/office/officeart/2005/8/layout/list1"/>
    <dgm:cxn modelId="{6D87FC80-77A4-4BDA-864C-8A1ECCEE477E}" type="presParOf" srcId="{C6BEF336-8568-460C-8CA1-08F035228338}" destId="{E580B315-DFDA-4A80-AAF7-7EFA46AF2DA9}" srcOrd="1" destOrd="0" presId="urn:microsoft.com/office/officeart/2005/8/layout/list1"/>
    <dgm:cxn modelId="{A7B9373A-0943-4769-9BFC-7E6EC338380D}" type="presParOf" srcId="{1A74979D-E205-48A8-BE30-3A8E9DBE4608}" destId="{648FEDE7-602E-4A8D-915C-25CA5CE0AC7B}" srcOrd="1" destOrd="0" presId="urn:microsoft.com/office/officeart/2005/8/layout/list1"/>
    <dgm:cxn modelId="{64C98D26-0BAC-4C3C-A744-0E32F13A913A}" type="presParOf" srcId="{1A74979D-E205-48A8-BE30-3A8E9DBE4608}" destId="{77ACEAD6-3149-4BBD-A365-5FBE53596FCB}" srcOrd="2" destOrd="0" presId="urn:microsoft.com/office/officeart/2005/8/layout/list1"/>
    <dgm:cxn modelId="{CCC6272A-2F90-44BE-AF63-574A11BEB26D}" type="presParOf" srcId="{1A74979D-E205-48A8-BE30-3A8E9DBE4608}" destId="{AA7E8B17-7405-417C-AF91-B2A388665D24}" srcOrd="3" destOrd="0" presId="urn:microsoft.com/office/officeart/2005/8/layout/list1"/>
    <dgm:cxn modelId="{CA527F8D-8482-4754-B6F5-7CA2B418636B}" type="presParOf" srcId="{1A74979D-E205-48A8-BE30-3A8E9DBE4608}" destId="{BB2EFA1F-C182-44FB-8B6B-3F98914E80E1}" srcOrd="4" destOrd="0" presId="urn:microsoft.com/office/officeart/2005/8/layout/list1"/>
    <dgm:cxn modelId="{46472899-1429-4A08-95E3-86BE5E88FFB4}" type="presParOf" srcId="{BB2EFA1F-C182-44FB-8B6B-3F98914E80E1}" destId="{AD8EE860-9D0C-4EEC-A494-F14D8054146D}" srcOrd="0" destOrd="0" presId="urn:microsoft.com/office/officeart/2005/8/layout/list1"/>
    <dgm:cxn modelId="{7908091F-8C12-4105-8C01-C6CCA24DD915}" type="presParOf" srcId="{BB2EFA1F-C182-44FB-8B6B-3F98914E80E1}" destId="{6598A286-6BA9-4D46-989C-FEC8AB488239}" srcOrd="1" destOrd="0" presId="urn:microsoft.com/office/officeart/2005/8/layout/list1"/>
    <dgm:cxn modelId="{03CEEF64-D539-4487-94BD-D39D80318E5F}" type="presParOf" srcId="{1A74979D-E205-48A8-BE30-3A8E9DBE4608}" destId="{0EEF4FDB-2DBD-415D-A370-6726787FCF92}" srcOrd="5" destOrd="0" presId="urn:microsoft.com/office/officeart/2005/8/layout/list1"/>
    <dgm:cxn modelId="{009D2ABE-5B62-471E-8134-2FF73EDE96AF}" type="presParOf" srcId="{1A74979D-E205-48A8-BE30-3A8E9DBE4608}" destId="{BA9336C5-7327-4201-B5B2-8CAC1CED32CD}" srcOrd="6" destOrd="0" presId="urn:microsoft.com/office/officeart/2005/8/layout/list1"/>
    <dgm:cxn modelId="{9BCEB45C-B3E6-452F-9D19-D4617BFAC442}" type="presParOf" srcId="{1A74979D-E205-48A8-BE30-3A8E9DBE4608}" destId="{C93A71AF-9368-4169-8311-3030DE34574A}" srcOrd="7" destOrd="0" presId="urn:microsoft.com/office/officeart/2005/8/layout/list1"/>
    <dgm:cxn modelId="{5E116A2F-D162-407A-A668-05D6383D9E4C}" type="presParOf" srcId="{1A74979D-E205-48A8-BE30-3A8E9DBE4608}" destId="{45164526-17B0-4534-908B-66F48C29C38B}" srcOrd="8" destOrd="0" presId="urn:microsoft.com/office/officeart/2005/8/layout/list1"/>
    <dgm:cxn modelId="{1CCDFD97-DE52-4B5C-85DF-7F2BDE08BB33}" type="presParOf" srcId="{45164526-17B0-4534-908B-66F48C29C38B}" destId="{667A2EB1-339F-4FCD-A8DF-C4286F3FD4C2}" srcOrd="0" destOrd="0" presId="urn:microsoft.com/office/officeart/2005/8/layout/list1"/>
    <dgm:cxn modelId="{898065E3-B517-42B7-83FE-AB1418B6A815}" type="presParOf" srcId="{45164526-17B0-4534-908B-66F48C29C38B}" destId="{E93033AC-58F6-407E-801E-EB8966E57156}" srcOrd="1" destOrd="0" presId="urn:microsoft.com/office/officeart/2005/8/layout/list1"/>
    <dgm:cxn modelId="{ECC738F7-F5C7-45BC-BB5B-0CDAB057E02F}" type="presParOf" srcId="{1A74979D-E205-48A8-BE30-3A8E9DBE4608}" destId="{C69E2C95-2205-41A9-89C0-23B7129B84AA}" srcOrd="9" destOrd="0" presId="urn:microsoft.com/office/officeart/2005/8/layout/list1"/>
    <dgm:cxn modelId="{41560B32-C508-4769-8615-9C9040C9CB1F}" type="presParOf" srcId="{1A74979D-E205-48A8-BE30-3A8E9DBE4608}" destId="{ECE46F90-8142-4459-909F-9395A8B53F0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ACA70D-B471-4523-9294-D5710AA2D7E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7B06754D-9DB0-4953-9F36-B6C7B6FC1E93}">
      <dgm:prSet phldrT="[Text]"/>
      <dgm:spPr/>
      <dgm:t>
        <a:bodyPr/>
        <a:lstStyle/>
        <a:p>
          <a:r>
            <a:rPr lang="en-US" dirty="0" smtClean="0"/>
            <a:t>LAWS ENABLING CRIMINAL FORFEITURE</a:t>
          </a:r>
          <a:endParaRPr lang="en-US" dirty="0"/>
        </a:p>
      </dgm:t>
    </dgm:pt>
    <dgm:pt modelId="{F039CF6F-0FBB-4C2D-8C4B-1983C836DA7D}" type="parTrans" cxnId="{691024BE-BFC5-4F6F-9552-F0A68DA70169}">
      <dgm:prSet/>
      <dgm:spPr/>
      <dgm:t>
        <a:bodyPr/>
        <a:lstStyle/>
        <a:p>
          <a:endParaRPr lang="en-US"/>
        </a:p>
      </dgm:t>
    </dgm:pt>
    <dgm:pt modelId="{195BF660-8E2A-4597-8EE8-F70DA31AC393}" type="sibTrans" cxnId="{691024BE-BFC5-4F6F-9552-F0A68DA70169}">
      <dgm:prSet/>
      <dgm:spPr/>
      <dgm:t>
        <a:bodyPr/>
        <a:lstStyle/>
        <a:p>
          <a:endParaRPr lang="en-US"/>
        </a:p>
      </dgm:t>
    </dgm:pt>
    <dgm:pt modelId="{D504D10F-0449-4D29-B7F3-394CF22A0E9B}">
      <dgm:prSet phldrT="[Text]"/>
      <dgm:spPr/>
      <dgm:t>
        <a:bodyPr/>
        <a:lstStyle/>
        <a:p>
          <a:r>
            <a:rPr lang="en-US" dirty="0" smtClean="0"/>
            <a:t>ENABLING LAWS OF THE ACAS, CRIMINAL AND PENAL CODES, ADMINISTRATION OF CRIMINAL JUSTICE ACT, OTHERS</a:t>
          </a:r>
          <a:endParaRPr lang="en-US" dirty="0"/>
        </a:p>
      </dgm:t>
    </dgm:pt>
    <dgm:pt modelId="{B65E5963-4EE4-4A72-9ECC-65C45C06AA65}" type="parTrans" cxnId="{D6BF5D47-9987-4621-A495-B3275CB07ACA}">
      <dgm:prSet/>
      <dgm:spPr/>
      <dgm:t>
        <a:bodyPr/>
        <a:lstStyle/>
        <a:p>
          <a:endParaRPr lang="en-US"/>
        </a:p>
      </dgm:t>
    </dgm:pt>
    <dgm:pt modelId="{7BAFC00A-653A-4C2C-BEB4-BFBA18273BC1}" type="sibTrans" cxnId="{D6BF5D47-9987-4621-A495-B3275CB07ACA}">
      <dgm:prSet/>
      <dgm:spPr/>
      <dgm:t>
        <a:bodyPr/>
        <a:lstStyle/>
        <a:p>
          <a:endParaRPr lang="en-US"/>
        </a:p>
      </dgm:t>
    </dgm:pt>
    <dgm:pt modelId="{F34471D5-E32B-47F6-9048-927D3A12FB73}">
      <dgm:prSet phldrT="[Text]"/>
      <dgm:spPr/>
      <dgm:t>
        <a:bodyPr/>
        <a:lstStyle/>
        <a:p>
          <a:r>
            <a:rPr lang="en-US" dirty="0" smtClean="0"/>
            <a:t>LAWS ENABLING CIVIL FORFETURE </a:t>
          </a:r>
          <a:endParaRPr lang="en-US" dirty="0"/>
        </a:p>
      </dgm:t>
    </dgm:pt>
    <dgm:pt modelId="{85A331F1-EE28-4774-972A-A0180995C680}" type="parTrans" cxnId="{04556E64-EB34-412C-8151-CFDAB093BB8C}">
      <dgm:prSet/>
      <dgm:spPr/>
      <dgm:t>
        <a:bodyPr/>
        <a:lstStyle/>
        <a:p>
          <a:endParaRPr lang="en-US"/>
        </a:p>
      </dgm:t>
    </dgm:pt>
    <dgm:pt modelId="{6F1BCC13-9257-47D3-B006-7BAAE23791D2}" type="sibTrans" cxnId="{04556E64-EB34-412C-8151-CFDAB093BB8C}">
      <dgm:prSet/>
      <dgm:spPr/>
      <dgm:t>
        <a:bodyPr/>
        <a:lstStyle/>
        <a:p>
          <a:endParaRPr lang="en-US"/>
        </a:p>
      </dgm:t>
    </dgm:pt>
    <dgm:pt modelId="{9F1CBCFE-59B3-46E8-8CD1-A65CB9C481F1}">
      <dgm:prSet phldrT="[Text]"/>
      <dgm:spPr/>
      <dgm:t>
        <a:bodyPr/>
        <a:lstStyle/>
        <a:p>
          <a:r>
            <a:rPr lang="en-US" dirty="0" smtClean="0"/>
            <a:t>ADVANCE FEE FRAUD ACT</a:t>
          </a:r>
          <a:endParaRPr lang="en-US" dirty="0"/>
        </a:p>
      </dgm:t>
    </dgm:pt>
    <dgm:pt modelId="{3E2FEB31-8541-4184-9560-489C9A25CD13}" type="parTrans" cxnId="{494263E6-643D-4027-8E2F-9F34D0E355EB}">
      <dgm:prSet/>
      <dgm:spPr/>
      <dgm:t>
        <a:bodyPr/>
        <a:lstStyle/>
        <a:p>
          <a:endParaRPr lang="en-US"/>
        </a:p>
      </dgm:t>
    </dgm:pt>
    <dgm:pt modelId="{1F41C308-1EA2-431C-B605-0C7501199A0F}" type="sibTrans" cxnId="{494263E6-643D-4027-8E2F-9F34D0E355EB}">
      <dgm:prSet/>
      <dgm:spPr/>
      <dgm:t>
        <a:bodyPr/>
        <a:lstStyle/>
        <a:p>
          <a:endParaRPr lang="en-US"/>
        </a:p>
      </dgm:t>
    </dgm:pt>
    <dgm:pt modelId="{BF5BB7BA-E4B0-4EDC-B528-09652B99601D}" type="pres">
      <dgm:prSet presAssocID="{90ACA70D-B471-4523-9294-D5710AA2D7E6}" presName="diagram" presStyleCnt="0">
        <dgm:presLayoutVars>
          <dgm:chPref val="1"/>
          <dgm:dir/>
          <dgm:animOne val="branch"/>
          <dgm:animLvl val="lvl"/>
          <dgm:resizeHandles/>
        </dgm:presLayoutVars>
      </dgm:prSet>
      <dgm:spPr/>
      <dgm:t>
        <a:bodyPr/>
        <a:lstStyle/>
        <a:p>
          <a:endParaRPr lang="en-US"/>
        </a:p>
      </dgm:t>
    </dgm:pt>
    <dgm:pt modelId="{7AE8D517-146C-4CBF-A8F0-ADA6295411E7}" type="pres">
      <dgm:prSet presAssocID="{7B06754D-9DB0-4953-9F36-B6C7B6FC1E93}" presName="root" presStyleCnt="0"/>
      <dgm:spPr/>
    </dgm:pt>
    <dgm:pt modelId="{E2A81F1F-2045-4063-AED5-52ECF6D10E4D}" type="pres">
      <dgm:prSet presAssocID="{7B06754D-9DB0-4953-9F36-B6C7B6FC1E93}" presName="rootComposite" presStyleCnt="0"/>
      <dgm:spPr/>
    </dgm:pt>
    <dgm:pt modelId="{6398BA6F-E3A5-4C2F-9E77-70846E56ED09}" type="pres">
      <dgm:prSet presAssocID="{7B06754D-9DB0-4953-9F36-B6C7B6FC1E93}" presName="rootText" presStyleLbl="node1" presStyleIdx="0" presStyleCnt="2"/>
      <dgm:spPr/>
      <dgm:t>
        <a:bodyPr/>
        <a:lstStyle/>
        <a:p>
          <a:endParaRPr lang="en-US"/>
        </a:p>
      </dgm:t>
    </dgm:pt>
    <dgm:pt modelId="{96F20E72-4F84-4553-8A6A-EC5278B5C500}" type="pres">
      <dgm:prSet presAssocID="{7B06754D-9DB0-4953-9F36-B6C7B6FC1E93}" presName="rootConnector" presStyleLbl="node1" presStyleIdx="0" presStyleCnt="2"/>
      <dgm:spPr/>
      <dgm:t>
        <a:bodyPr/>
        <a:lstStyle/>
        <a:p>
          <a:endParaRPr lang="en-US"/>
        </a:p>
      </dgm:t>
    </dgm:pt>
    <dgm:pt modelId="{D2F1EDE7-EAC5-4CFC-A53C-BC34395790B5}" type="pres">
      <dgm:prSet presAssocID="{7B06754D-9DB0-4953-9F36-B6C7B6FC1E93}" presName="childShape" presStyleCnt="0"/>
      <dgm:spPr/>
    </dgm:pt>
    <dgm:pt modelId="{7F0C493A-423D-4409-B63B-29ABC77862EB}" type="pres">
      <dgm:prSet presAssocID="{B65E5963-4EE4-4A72-9ECC-65C45C06AA65}" presName="Name13" presStyleLbl="parChTrans1D2" presStyleIdx="0" presStyleCnt="2"/>
      <dgm:spPr/>
      <dgm:t>
        <a:bodyPr/>
        <a:lstStyle/>
        <a:p>
          <a:endParaRPr lang="en-US"/>
        </a:p>
      </dgm:t>
    </dgm:pt>
    <dgm:pt modelId="{787D0F10-7E22-4A1C-A1E2-9ECF7D834954}" type="pres">
      <dgm:prSet presAssocID="{D504D10F-0449-4D29-B7F3-394CF22A0E9B}" presName="childText" presStyleLbl="bgAcc1" presStyleIdx="0" presStyleCnt="2">
        <dgm:presLayoutVars>
          <dgm:bulletEnabled val="1"/>
        </dgm:presLayoutVars>
      </dgm:prSet>
      <dgm:spPr/>
      <dgm:t>
        <a:bodyPr/>
        <a:lstStyle/>
        <a:p>
          <a:endParaRPr lang="en-US"/>
        </a:p>
      </dgm:t>
    </dgm:pt>
    <dgm:pt modelId="{11D9E5EE-0664-4EDF-B8CA-0BE047422F4C}" type="pres">
      <dgm:prSet presAssocID="{F34471D5-E32B-47F6-9048-927D3A12FB73}" presName="root" presStyleCnt="0"/>
      <dgm:spPr/>
    </dgm:pt>
    <dgm:pt modelId="{F4CC3BB2-FF34-4147-B008-86D9839EA449}" type="pres">
      <dgm:prSet presAssocID="{F34471D5-E32B-47F6-9048-927D3A12FB73}" presName="rootComposite" presStyleCnt="0"/>
      <dgm:spPr/>
    </dgm:pt>
    <dgm:pt modelId="{46686368-1220-4015-9A5B-C0136556C5BC}" type="pres">
      <dgm:prSet presAssocID="{F34471D5-E32B-47F6-9048-927D3A12FB73}" presName="rootText" presStyleLbl="node1" presStyleIdx="1" presStyleCnt="2"/>
      <dgm:spPr/>
      <dgm:t>
        <a:bodyPr/>
        <a:lstStyle/>
        <a:p>
          <a:endParaRPr lang="en-US"/>
        </a:p>
      </dgm:t>
    </dgm:pt>
    <dgm:pt modelId="{13A621CC-F150-472A-A33D-BB60B1DAB6C2}" type="pres">
      <dgm:prSet presAssocID="{F34471D5-E32B-47F6-9048-927D3A12FB73}" presName="rootConnector" presStyleLbl="node1" presStyleIdx="1" presStyleCnt="2"/>
      <dgm:spPr/>
      <dgm:t>
        <a:bodyPr/>
        <a:lstStyle/>
        <a:p>
          <a:endParaRPr lang="en-US"/>
        </a:p>
      </dgm:t>
    </dgm:pt>
    <dgm:pt modelId="{81CB19AD-F102-4A8B-8DDE-9494AD8D3CB4}" type="pres">
      <dgm:prSet presAssocID="{F34471D5-E32B-47F6-9048-927D3A12FB73}" presName="childShape" presStyleCnt="0"/>
      <dgm:spPr/>
    </dgm:pt>
    <dgm:pt modelId="{3FEA1008-D2BC-46E1-B320-14B8FF5A264F}" type="pres">
      <dgm:prSet presAssocID="{3E2FEB31-8541-4184-9560-489C9A25CD13}" presName="Name13" presStyleLbl="parChTrans1D2" presStyleIdx="1" presStyleCnt="2"/>
      <dgm:spPr/>
      <dgm:t>
        <a:bodyPr/>
        <a:lstStyle/>
        <a:p>
          <a:endParaRPr lang="en-US"/>
        </a:p>
      </dgm:t>
    </dgm:pt>
    <dgm:pt modelId="{355C41C6-E633-46FC-9983-0CF582B5B8AE}" type="pres">
      <dgm:prSet presAssocID="{9F1CBCFE-59B3-46E8-8CD1-A65CB9C481F1}" presName="childText" presStyleLbl="bgAcc1" presStyleIdx="1" presStyleCnt="2">
        <dgm:presLayoutVars>
          <dgm:bulletEnabled val="1"/>
        </dgm:presLayoutVars>
      </dgm:prSet>
      <dgm:spPr/>
      <dgm:t>
        <a:bodyPr/>
        <a:lstStyle/>
        <a:p>
          <a:endParaRPr lang="en-US"/>
        </a:p>
      </dgm:t>
    </dgm:pt>
  </dgm:ptLst>
  <dgm:cxnLst>
    <dgm:cxn modelId="{4B02D119-385B-4F09-B640-540675869E7F}" type="presOf" srcId="{D504D10F-0449-4D29-B7F3-394CF22A0E9B}" destId="{787D0F10-7E22-4A1C-A1E2-9ECF7D834954}" srcOrd="0" destOrd="0" presId="urn:microsoft.com/office/officeart/2005/8/layout/hierarchy3"/>
    <dgm:cxn modelId="{702EE3E0-A259-4690-A828-F46C6C098AE8}" type="presOf" srcId="{F34471D5-E32B-47F6-9048-927D3A12FB73}" destId="{13A621CC-F150-472A-A33D-BB60B1DAB6C2}" srcOrd="1" destOrd="0" presId="urn:microsoft.com/office/officeart/2005/8/layout/hierarchy3"/>
    <dgm:cxn modelId="{E52405C7-A889-4658-BA5F-8D6F79E97E27}" type="presOf" srcId="{F34471D5-E32B-47F6-9048-927D3A12FB73}" destId="{46686368-1220-4015-9A5B-C0136556C5BC}" srcOrd="0" destOrd="0" presId="urn:microsoft.com/office/officeart/2005/8/layout/hierarchy3"/>
    <dgm:cxn modelId="{AE0A2B9B-173F-4421-9592-4B81D7394246}" type="presOf" srcId="{90ACA70D-B471-4523-9294-D5710AA2D7E6}" destId="{BF5BB7BA-E4B0-4EDC-B528-09652B99601D}" srcOrd="0" destOrd="0" presId="urn:microsoft.com/office/officeart/2005/8/layout/hierarchy3"/>
    <dgm:cxn modelId="{395C4A21-FBCF-4968-B1E8-4A274FEE9914}" type="presOf" srcId="{7B06754D-9DB0-4953-9F36-B6C7B6FC1E93}" destId="{6398BA6F-E3A5-4C2F-9E77-70846E56ED09}" srcOrd="0" destOrd="0" presId="urn:microsoft.com/office/officeart/2005/8/layout/hierarchy3"/>
    <dgm:cxn modelId="{D6BF5D47-9987-4621-A495-B3275CB07ACA}" srcId="{7B06754D-9DB0-4953-9F36-B6C7B6FC1E93}" destId="{D504D10F-0449-4D29-B7F3-394CF22A0E9B}" srcOrd="0" destOrd="0" parTransId="{B65E5963-4EE4-4A72-9ECC-65C45C06AA65}" sibTransId="{7BAFC00A-653A-4C2C-BEB4-BFBA18273BC1}"/>
    <dgm:cxn modelId="{494263E6-643D-4027-8E2F-9F34D0E355EB}" srcId="{F34471D5-E32B-47F6-9048-927D3A12FB73}" destId="{9F1CBCFE-59B3-46E8-8CD1-A65CB9C481F1}" srcOrd="0" destOrd="0" parTransId="{3E2FEB31-8541-4184-9560-489C9A25CD13}" sibTransId="{1F41C308-1EA2-431C-B605-0C7501199A0F}"/>
    <dgm:cxn modelId="{E91FAB4C-2E57-4776-AC00-E46502222E6C}" type="presOf" srcId="{9F1CBCFE-59B3-46E8-8CD1-A65CB9C481F1}" destId="{355C41C6-E633-46FC-9983-0CF582B5B8AE}" srcOrd="0" destOrd="0" presId="urn:microsoft.com/office/officeart/2005/8/layout/hierarchy3"/>
    <dgm:cxn modelId="{04556E64-EB34-412C-8151-CFDAB093BB8C}" srcId="{90ACA70D-B471-4523-9294-D5710AA2D7E6}" destId="{F34471D5-E32B-47F6-9048-927D3A12FB73}" srcOrd="1" destOrd="0" parTransId="{85A331F1-EE28-4774-972A-A0180995C680}" sibTransId="{6F1BCC13-9257-47D3-B006-7BAAE23791D2}"/>
    <dgm:cxn modelId="{A94091D1-02A5-465F-A4C7-25892FD7BF67}" type="presOf" srcId="{B65E5963-4EE4-4A72-9ECC-65C45C06AA65}" destId="{7F0C493A-423D-4409-B63B-29ABC77862EB}" srcOrd="0" destOrd="0" presId="urn:microsoft.com/office/officeart/2005/8/layout/hierarchy3"/>
    <dgm:cxn modelId="{691024BE-BFC5-4F6F-9552-F0A68DA70169}" srcId="{90ACA70D-B471-4523-9294-D5710AA2D7E6}" destId="{7B06754D-9DB0-4953-9F36-B6C7B6FC1E93}" srcOrd="0" destOrd="0" parTransId="{F039CF6F-0FBB-4C2D-8C4B-1983C836DA7D}" sibTransId="{195BF660-8E2A-4597-8EE8-F70DA31AC393}"/>
    <dgm:cxn modelId="{C7FC889C-FE47-4DC4-913D-56A3B6AB10AD}" type="presOf" srcId="{3E2FEB31-8541-4184-9560-489C9A25CD13}" destId="{3FEA1008-D2BC-46E1-B320-14B8FF5A264F}" srcOrd="0" destOrd="0" presId="urn:microsoft.com/office/officeart/2005/8/layout/hierarchy3"/>
    <dgm:cxn modelId="{80C44EB0-B2B6-4B8C-B936-43A20692C5CD}" type="presOf" srcId="{7B06754D-9DB0-4953-9F36-B6C7B6FC1E93}" destId="{96F20E72-4F84-4553-8A6A-EC5278B5C500}" srcOrd="1" destOrd="0" presId="urn:microsoft.com/office/officeart/2005/8/layout/hierarchy3"/>
    <dgm:cxn modelId="{B6357740-98A8-4334-837C-61675FFEF440}" type="presParOf" srcId="{BF5BB7BA-E4B0-4EDC-B528-09652B99601D}" destId="{7AE8D517-146C-4CBF-A8F0-ADA6295411E7}" srcOrd="0" destOrd="0" presId="urn:microsoft.com/office/officeart/2005/8/layout/hierarchy3"/>
    <dgm:cxn modelId="{30B633E1-39C7-4788-8D50-EA776870AB5A}" type="presParOf" srcId="{7AE8D517-146C-4CBF-A8F0-ADA6295411E7}" destId="{E2A81F1F-2045-4063-AED5-52ECF6D10E4D}" srcOrd="0" destOrd="0" presId="urn:microsoft.com/office/officeart/2005/8/layout/hierarchy3"/>
    <dgm:cxn modelId="{4BCAD615-5EA2-437A-B676-D5BA9D4A9C20}" type="presParOf" srcId="{E2A81F1F-2045-4063-AED5-52ECF6D10E4D}" destId="{6398BA6F-E3A5-4C2F-9E77-70846E56ED09}" srcOrd="0" destOrd="0" presId="urn:microsoft.com/office/officeart/2005/8/layout/hierarchy3"/>
    <dgm:cxn modelId="{1FBE115E-FF13-4140-A91E-C281618D2AC8}" type="presParOf" srcId="{E2A81F1F-2045-4063-AED5-52ECF6D10E4D}" destId="{96F20E72-4F84-4553-8A6A-EC5278B5C500}" srcOrd="1" destOrd="0" presId="urn:microsoft.com/office/officeart/2005/8/layout/hierarchy3"/>
    <dgm:cxn modelId="{B6B8AFF0-EFD3-440C-8966-C186A6AD85D8}" type="presParOf" srcId="{7AE8D517-146C-4CBF-A8F0-ADA6295411E7}" destId="{D2F1EDE7-EAC5-4CFC-A53C-BC34395790B5}" srcOrd="1" destOrd="0" presId="urn:microsoft.com/office/officeart/2005/8/layout/hierarchy3"/>
    <dgm:cxn modelId="{A9BB27DC-10BD-4CC7-9ABC-6073DB523CF1}" type="presParOf" srcId="{D2F1EDE7-EAC5-4CFC-A53C-BC34395790B5}" destId="{7F0C493A-423D-4409-B63B-29ABC77862EB}" srcOrd="0" destOrd="0" presId="urn:microsoft.com/office/officeart/2005/8/layout/hierarchy3"/>
    <dgm:cxn modelId="{97F900F7-5E38-457E-81C1-8173862F9CEE}" type="presParOf" srcId="{D2F1EDE7-EAC5-4CFC-A53C-BC34395790B5}" destId="{787D0F10-7E22-4A1C-A1E2-9ECF7D834954}" srcOrd="1" destOrd="0" presId="urn:microsoft.com/office/officeart/2005/8/layout/hierarchy3"/>
    <dgm:cxn modelId="{DF8D3803-A8BF-43D8-BBEF-E10021F60B97}" type="presParOf" srcId="{BF5BB7BA-E4B0-4EDC-B528-09652B99601D}" destId="{11D9E5EE-0664-4EDF-B8CA-0BE047422F4C}" srcOrd="1" destOrd="0" presId="urn:microsoft.com/office/officeart/2005/8/layout/hierarchy3"/>
    <dgm:cxn modelId="{9F5B9DB9-FEDE-46DF-B759-0EB18AEED167}" type="presParOf" srcId="{11D9E5EE-0664-4EDF-B8CA-0BE047422F4C}" destId="{F4CC3BB2-FF34-4147-B008-86D9839EA449}" srcOrd="0" destOrd="0" presId="urn:microsoft.com/office/officeart/2005/8/layout/hierarchy3"/>
    <dgm:cxn modelId="{EF40D2FB-4A17-4D50-AAB2-6D364FDF55AC}" type="presParOf" srcId="{F4CC3BB2-FF34-4147-B008-86D9839EA449}" destId="{46686368-1220-4015-9A5B-C0136556C5BC}" srcOrd="0" destOrd="0" presId="urn:microsoft.com/office/officeart/2005/8/layout/hierarchy3"/>
    <dgm:cxn modelId="{C98F844B-39B4-42B6-8CA9-D169EF89999D}" type="presParOf" srcId="{F4CC3BB2-FF34-4147-B008-86D9839EA449}" destId="{13A621CC-F150-472A-A33D-BB60B1DAB6C2}" srcOrd="1" destOrd="0" presId="urn:microsoft.com/office/officeart/2005/8/layout/hierarchy3"/>
    <dgm:cxn modelId="{5E1B273B-59C3-4C22-BA4B-DC3A8C385FE7}" type="presParOf" srcId="{11D9E5EE-0664-4EDF-B8CA-0BE047422F4C}" destId="{81CB19AD-F102-4A8B-8DDE-9494AD8D3CB4}" srcOrd="1" destOrd="0" presId="urn:microsoft.com/office/officeart/2005/8/layout/hierarchy3"/>
    <dgm:cxn modelId="{1192DCD1-FC97-4B26-A88D-D39A4AB35110}" type="presParOf" srcId="{81CB19AD-F102-4A8B-8DDE-9494AD8D3CB4}" destId="{3FEA1008-D2BC-46E1-B320-14B8FF5A264F}" srcOrd="0" destOrd="0" presId="urn:microsoft.com/office/officeart/2005/8/layout/hierarchy3"/>
    <dgm:cxn modelId="{34067BBB-E756-4F59-A764-73AA0152703F}" type="presParOf" srcId="{81CB19AD-F102-4A8B-8DDE-9494AD8D3CB4}" destId="{355C41C6-E633-46FC-9983-0CF582B5B8A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A294E-C00D-4881-9382-BF5A80C03668}">
      <dsp:nvSpPr>
        <dsp:cNvPr id="0" name=""/>
        <dsp:cNvSpPr/>
      </dsp:nvSpPr>
      <dsp:spPr>
        <a:xfrm>
          <a:off x="4052480" y="2040702"/>
          <a:ext cx="3344350" cy="372853"/>
        </a:xfrm>
        <a:custGeom>
          <a:avLst/>
          <a:gdLst/>
          <a:ahLst/>
          <a:cxnLst/>
          <a:rect l="0" t="0" r="0" b="0"/>
          <a:pathLst>
            <a:path>
              <a:moveTo>
                <a:pt x="0" y="0"/>
              </a:moveTo>
              <a:lnTo>
                <a:pt x="0" y="222278"/>
              </a:lnTo>
              <a:lnTo>
                <a:pt x="3344350" y="222278"/>
              </a:lnTo>
              <a:lnTo>
                <a:pt x="3344350" y="372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D2AE53-370C-4A2B-8EF9-079B23AA1C27}">
      <dsp:nvSpPr>
        <dsp:cNvPr id="0" name=""/>
        <dsp:cNvSpPr/>
      </dsp:nvSpPr>
      <dsp:spPr>
        <a:xfrm>
          <a:off x="4052480" y="2040702"/>
          <a:ext cx="1672175" cy="372853"/>
        </a:xfrm>
        <a:custGeom>
          <a:avLst/>
          <a:gdLst/>
          <a:ahLst/>
          <a:cxnLst/>
          <a:rect l="0" t="0" r="0" b="0"/>
          <a:pathLst>
            <a:path>
              <a:moveTo>
                <a:pt x="0" y="0"/>
              </a:moveTo>
              <a:lnTo>
                <a:pt x="0" y="222278"/>
              </a:lnTo>
              <a:lnTo>
                <a:pt x="1672175" y="222278"/>
              </a:lnTo>
              <a:lnTo>
                <a:pt x="1672175" y="372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BB89DD-350E-4786-A1D1-C1633402B5B2}">
      <dsp:nvSpPr>
        <dsp:cNvPr id="0" name=""/>
        <dsp:cNvSpPr/>
      </dsp:nvSpPr>
      <dsp:spPr>
        <a:xfrm>
          <a:off x="4006760" y="2040702"/>
          <a:ext cx="91440" cy="372853"/>
        </a:xfrm>
        <a:custGeom>
          <a:avLst/>
          <a:gdLst/>
          <a:ahLst/>
          <a:cxnLst/>
          <a:rect l="0" t="0" r="0" b="0"/>
          <a:pathLst>
            <a:path>
              <a:moveTo>
                <a:pt x="45720" y="0"/>
              </a:moveTo>
              <a:lnTo>
                <a:pt x="45720" y="372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2AAA2C-8927-422C-BBBE-784F3AC17569}">
      <dsp:nvSpPr>
        <dsp:cNvPr id="0" name=""/>
        <dsp:cNvSpPr/>
      </dsp:nvSpPr>
      <dsp:spPr>
        <a:xfrm>
          <a:off x="2380305" y="2040702"/>
          <a:ext cx="1672175" cy="372853"/>
        </a:xfrm>
        <a:custGeom>
          <a:avLst/>
          <a:gdLst/>
          <a:ahLst/>
          <a:cxnLst/>
          <a:rect l="0" t="0" r="0" b="0"/>
          <a:pathLst>
            <a:path>
              <a:moveTo>
                <a:pt x="1672175" y="0"/>
              </a:moveTo>
              <a:lnTo>
                <a:pt x="1672175" y="222278"/>
              </a:lnTo>
              <a:lnTo>
                <a:pt x="0" y="222278"/>
              </a:lnTo>
              <a:lnTo>
                <a:pt x="0" y="372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9D9CE-ADBC-4783-BAD9-F53446D24095}">
      <dsp:nvSpPr>
        <dsp:cNvPr id="0" name=""/>
        <dsp:cNvSpPr/>
      </dsp:nvSpPr>
      <dsp:spPr>
        <a:xfrm>
          <a:off x="708129" y="2040702"/>
          <a:ext cx="3344350" cy="372853"/>
        </a:xfrm>
        <a:custGeom>
          <a:avLst/>
          <a:gdLst/>
          <a:ahLst/>
          <a:cxnLst/>
          <a:rect l="0" t="0" r="0" b="0"/>
          <a:pathLst>
            <a:path>
              <a:moveTo>
                <a:pt x="3344350" y="0"/>
              </a:moveTo>
              <a:lnTo>
                <a:pt x="3344350" y="222278"/>
              </a:lnTo>
              <a:lnTo>
                <a:pt x="0" y="222278"/>
              </a:lnTo>
              <a:lnTo>
                <a:pt x="0" y="372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99359F-90A0-44A9-A831-4E3067136537}">
      <dsp:nvSpPr>
        <dsp:cNvPr id="0" name=""/>
        <dsp:cNvSpPr/>
      </dsp:nvSpPr>
      <dsp:spPr>
        <a:xfrm>
          <a:off x="3429287" y="1395379"/>
          <a:ext cx="1246385" cy="64532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91062" numCol="1" spcCol="1270" anchor="ctr" anchorCtr="0">
          <a:noAutofit/>
        </a:bodyPr>
        <a:lstStyle/>
        <a:p>
          <a:pPr lvl="0" algn="ctr" defTabSz="622300">
            <a:lnSpc>
              <a:spcPct val="90000"/>
            </a:lnSpc>
            <a:spcBef>
              <a:spcPct val="0"/>
            </a:spcBef>
            <a:spcAft>
              <a:spcPct val="35000"/>
            </a:spcAft>
          </a:pPr>
          <a:r>
            <a:rPr lang="en-US" sz="1400" kern="1200" dirty="0" smtClean="0"/>
            <a:t> NACS</a:t>
          </a:r>
          <a:endParaRPr lang="en-US" sz="1400" kern="1200" dirty="0"/>
        </a:p>
      </dsp:txBody>
      <dsp:txXfrm>
        <a:off x="3429287" y="1395379"/>
        <a:ext cx="1246385" cy="645323"/>
      </dsp:txXfrm>
    </dsp:sp>
    <dsp:sp modelId="{5568BD8D-00C8-4EA0-B196-6D9AA83D1A4C}">
      <dsp:nvSpPr>
        <dsp:cNvPr id="0" name=""/>
        <dsp:cNvSpPr/>
      </dsp:nvSpPr>
      <dsp:spPr>
        <a:xfrm>
          <a:off x="3678564" y="1897297"/>
          <a:ext cx="1121747" cy="21510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lvl="0" algn="r" defTabSz="488950">
            <a:lnSpc>
              <a:spcPct val="90000"/>
            </a:lnSpc>
            <a:spcBef>
              <a:spcPct val="0"/>
            </a:spcBef>
            <a:spcAft>
              <a:spcPct val="35000"/>
            </a:spcAft>
          </a:pPr>
          <a:endParaRPr lang="en-US" sz="1100" kern="1200" dirty="0"/>
        </a:p>
      </dsp:txBody>
      <dsp:txXfrm>
        <a:off x="3678564" y="1897297"/>
        <a:ext cx="1121747" cy="215107"/>
      </dsp:txXfrm>
    </dsp:sp>
    <dsp:sp modelId="{E4A9CDCA-1B62-4C19-A8CD-EE78B5B9A312}">
      <dsp:nvSpPr>
        <dsp:cNvPr id="0" name=""/>
        <dsp:cNvSpPr/>
      </dsp:nvSpPr>
      <dsp:spPr>
        <a:xfrm>
          <a:off x="84936" y="2413556"/>
          <a:ext cx="1246385" cy="64532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91062" numCol="1" spcCol="1270" anchor="ctr" anchorCtr="0">
          <a:noAutofit/>
        </a:bodyPr>
        <a:lstStyle/>
        <a:p>
          <a:pPr lvl="0" algn="ctr" defTabSz="488950">
            <a:lnSpc>
              <a:spcPct val="90000"/>
            </a:lnSpc>
            <a:spcBef>
              <a:spcPct val="0"/>
            </a:spcBef>
            <a:spcAft>
              <a:spcPct val="35000"/>
            </a:spcAft>
          </a:pPr>
          <a:r>
            <a:rPr lang="en-US" sz="1100" kern="1200" dirty="0" smtClean="0"/>
            <a:t>PREVENTION OF CORRUPTION</a:t>
          </a:r>
          <a:endParaRPr lang="en-US" sz="1100" kern="1200" dirty="0"/>
        </a:p>
      </dsp:txBody>
      <dsp:txXfrm>
        <a:off x="84936" y="2413556"/>
        <a:ext cx="1246385" cy="645323"/>
      </dsp:txXfrm>
    </dsp:sp>
    <dsp:sp modelId="{819D923B-8532-4D9C-A635-8853E6BAE9B0}">
      <dsp:nvSpPr>
        <dsp:cNvPr id="0" name=""/>
        <dsp:cNvSpPr/>
      </dsp:nvSpPr>
      <dsp:spPr>
        <a:xfrm>
          <a:off x="334214" y="2915474"/>
          <a:ext cx="1121747" cy="21510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lvl="0" algn="r" defTabSz="488950">
            <a:lnSpc>
              <a:spcPct val="90000"/>
            </a:lnSpc>
            <a:spcBef>
              <a:spcPct val="0"/>
            </a:spcBef>
            <a:spcAft>
              <a:spcPct val="35000"/>
            </a:spcAft>
          </a:pPr>
          <a:endParaRPr lang="en-US" sz="1100" kern="1200" dirty="0"/>
        </a:p>
      </dsp:txBody>
      <dsp:txXfrm>
        <a:off x="334214" y="2915474"/>
        <a:ext cx="1121747" cy="215107"/>
      </dsp:txXfrm>
    </dsp:sp>
    <dsp:sp modelId="{7BBE36CD-D119-4E2C-BA61-59C2DD35076B}">
      <dsp:nvSpPr>
        <dsp:cNvPr id="0" name=""/>
        <dsp:cNvSpPr/>
      </dsp:nvSpPr>
      <dsp:spPr>
        <a:xfrm>
          <a:off x="1757112" y="2413556"/>
          <a:ext cx="1246385" cy="64532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91062" numCol="1" spcCol="1270" anchor="ctr" anchorCtr="0">
          <a:noAutofit/>
        </a:bodyPr>
        <a:lstStyle/>
        <a:p>
          <a:pPr lvl="0" algn="ctr" defTabSz="488950">
            <a:lnSpc>
              <a:spcPct val="90000"/>
            </a:lnSpc>
            <a:spcBef>
              <a:spcPct val="0"/>
            </a:spcBef>
            <a:spcAft>
              <a:spcPct val="35000"/>
            </a:spcAft>
          </a:pPr>
          <a:r>
            <a:rPr lang="en-US" sz="1100" kern="1200" dirty="0" smtClean="0"/>
            <a:t>ENFORCEMENT AND SANCTIONS</a:t>
          </a:r>
          <a:endParaRPr lang="en-US" sz="1100" kern="1200" dirty="0"/>
        </a:p>
      </dsp:txBody>
      <dsp:txXfrm>
        <a:off x="1757112" y="2413556"/>
        <a:ext cx="1246385" cy="645323"/>
      </dsp:txXfrm>
    </dsp:sp>
    <dsp:sp modelId="{36494DC0-CAEF-45CA-8CDB-205218DAB164}">
      <dsp:nvSpPr>
        <dsp:cNvPr id="0" name=""/>
        <dsp:cNvSpPr/>
      </dsp:nvSpPr>
      <dsp:spPr>
        <a:xfrm>
          <a:off x="2006389" y="2915474"/>
          <a:ext cx="1121747" cy="21510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lvl="0" algn="r" defTabSz="488950">
            <a:lnSpc>
              <a:spcPct val="90000"/>
            </a:lnSpc>
            <a:spcBef>
              <a:spcPct val="0"/>
            </a:spcBef>
            <a:spcAft>
              <a:spcPct val="35000"/>
            </a:spcAft>
          </a:pPr>
          <a:endParaRPr lang="en-US" sz="1100" kern="1200" dirty="0"/>
        </a:p>
      </dsp:txBody>
      <dsp:txXfrm>
        <a:off x="2006389" y="2915474"/>
        <a:ext cx="1121747" cy="215107"/>
      </dsp:txXfrm>
    </dsp:sp>
    <dsp:sp modelId="{728A3192-E742-4B32-870D-E80DD41BAD40}">
      <dsp:nvSpPr>
        <dsp:cNvPr id="0" name=""/>
        <dsp:cNvSpPr/>
      </dsp:nvSpPr>
      <dsp:spPr>
        <a:xfrm>
          <a:off x="3429287" y="2413556"/>
          <a:ext cx="1246385" cy="64532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91062" numCol="1" spcCol="1270" anchor="ctr" anchorCtr="0">
          <a:noAutofit/>
        </a:bodyPr>
        <a:lstStyle/>
        <a:p>
          <a:pPr lvl="0" algn="ctr" defTabSz="488950">
            <a:lnSpc>
              <a:spcPct val="90000"/>
            </a:lnSpc>
            <a:spcBef>
              <a:spcPct val="0"/>
            </a:spcBef>
            <a:spcAft>
              <a:spcPct val="35000"/>
            </a:spcAft>
          </a:pPr>
          <a:r>
            <a:rPr lang="en-US" sz="1100" kern="1200" dirty="0" smtClean="0"/>
            <a:t>PUBLIC ENGAGEMENT</a:t>
          </a:r>
          <a:endParaRPr lang="en-US" sz="1100" kern="1200" dirty="0"/>
        </a:p>
      </dsp:txBody>
      <dsp:txXfrm>
        <a:off x="3429287" y="2413556"/>
        <a:ext cx="1246385" cy="645323"/>
      </dsp:txXfrm>
    </dsp:sp>
    <dsp:sp modelId="{4D5A4B6F-61CB-455B-8169-E343188162A6}">
      <dsp:nvSpPr>
        <dsp:cNvPr id="0" name=""/>
        <dsp:cNvSpPr/>
      </dsp:nvSpPr>
      <dsp:spPr>
        <a:xfrm>
          <a:off x="3678564" y="2915474"/>
          <a:ext cx="1121747" cy="21510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lvl="0" algn="r" defTabSz="488950">
            <a:lnSpc>
              <a:spcPct val="90000"/>
            </a:lnSpc>
            <a:spcBef>
              <a:spcPct val="0"/>
            </a:spcBef>
            <a:spcAft>
              <a:spcPct val="35000"/>
            </a:spcAft>
          </a:pPr>
          <a:endParaRPr lang="en-US" sz="1100" kern="1200" dirty="0"/>
        </a:p>
      </dsp:txBody>
      <dsp:txXfrm>
        <a:off x="3678564" y="2915474"/>
        <a:ext cx="1121747" cy="215107"/>
      </dsp:txXfrm>
    </dsp:sp>
    <dsp:sp modelId="{ECE75E6C-89FD-40D9-AF7E-C327E4DDF57C}">
      <dsp:nvSpPr>
        <dsp:cNvPr id="0" name=""/>
        <dsp:cNvSpPr/>
      </dsp:nvSpPr>
      <dsp:spPr>
        <a:xfrm>
          <a:off x="5101463" y="2413556"/>
          <a:ext cx="1246385" cy="64532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91062" numCol="1" spcCol="1270" anchor="ctr" anchorCtr="0">
          <a:noAutofit/>
        </a:bodyPr>
        <a:lstStyle/>
        <a:p>
          <a:pPr lvl="0" algn="ctr" defTabSz="488950">
            <a:lnSpc>
              <a:spcPct val="90000"/>
            </a:lnSpc>
            <a:spcBef>
              <a:spcPct val="0"/>
            </a:spcBef>
            <a:spcAft>
              <a:spcPct val="35000"/>
            </a:spcAft>
          </a:pPr>
          <a:r>
            <a:rPr lang="en-US" sz="1100" kern="1200" dirty="0" smtClean="0"/>
            <a:t>ETHICAL REORIENTATION</a:t>
          </a:r>
          <a:endParaRPr lang="en-US" sz="1100" kern="1200" dirty="0"/>
        </a:p>
      </dsp:txBody>
      <dsp:txXfrm>
        <a:off x="5101463" y="2413556"/>
        <a:ext cx="1246385" cy="645323"/>
      </dsp:txXfrm>
    </dsp:sp>
    <dsp:sp modelId="{2EEA7A2C-AA5E-4587-9DA0-6B07F5384B13}">
      <dsp:nvSpPr>
        <dsp:cNvPr id="0" name=""/>
        <dsp:cNvSpPr/>
      </dsp:nvSpPr>
      <dsp:spPr>
        <a:xfrm>
          <a:off x="5350740" y="2915474"/>
          <a:ext cx="1121747" cy="21510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lvl="0" algn="r" defTabSz="488950">
            <a:lnSpc>
              <a:spcPct val="90000"/>
            </a:lnSpc>
            <a:spcBef>
              <a:spcPct val="0"/>
            </a:spcBef>
            <a:spcAft>
              <a:spcPct val="35000"/>
            </a:spcAft>
          </a:pPr>
          <a:endParaRPr lang="en-US" sz="1100" kern="1200" dirty="0"/>
        </a:p>
      </dsp:txBody>
      <dsp:txXfrm>
        <a:off x="5350740" y="2915474"/>
        <a:ext cx="1121747" cy="215107"/>
      </dsp:txXfrm>
    </dsp:sp>
    <dsp:sp modelId="{1DA8C7A1-7D4E-4625-80A5-3F8312C63127}">
      <dsp:nvSpPr>
        <dsp:cNvPr id="0" name=""/>
        <dsp:cNvSpPr/>
      </dsp:nvSpPr>
      <dsp:spPr>
        <a:xfrm>
          <a:off x="6773638" y="2413556"/>
          <a:ext cx="1246385" cy="64532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91062" numCol="1" spcCol="1270" anchor="ctr" anchorCtr="0">
          <a:noAutofit/>
        </a:bodyPr>
        <a:lstStyle/>
        <a:p>
          <a:pPr lvl="0" algn="ctr" defTabSz="488950">
            <a:lnSpc>
              <a:spcPct val="90000"/>
            </a:lnSpc>
            <a:spcBef>
              <a:spcPct val="0"/>
            </a:spcBef>
            <a:spcAft>
              <a:spcPct val="35000"/>
            </a:spcAft>
          </a:pPr>
          <a:r>
            <a:rPr lang="en-US" sz="1100" kern="1200" dirty="0" smtClean="0"/>
            <a:t>RECOVERY OF ASSETS</a:t>
          </a:r>
          <a:endParaRPr lang="en-US" sz="1100" kern="1200" dirty="0"/>
        </a:p>
      </dsp:txBody>
      <dsp:txXfrm>
        <a:off x="6773638" y="2413556"/>
        <a:ext cx="1246385" cy="645323"/>
      </dsp:txXfrm>
    </dsp:sp>
    <dsp:sp modelId="{D8F9706C-9D35-4FC7-8D30-F3915C6ECF1E}">
      <dsp:nvSpPr>
        <dsp:cNvPr id="0" name=""/>
        <dsp:cNvSpPr/>
      </dsp:nvSpPr>
      <dsp:spPr>
        <a:xfrm>
          <a:off x="7022915" y="2915474"/>
          <a:ext cx="1121747" cy="21510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lvl="0" algn="r" defTabSz="488950">
            <a:lnSpc>
              <a:spcPct val="90000"/>
            </a:lnSpc>
            <a:spcBef>
              <a:spcPct val="0"/>
            </a:spcBef>
            <a:spcAft>
              <a:spcPct val="35000"/>
            </a:spcAft>
          </a:pPr>
          <a:endParaRPr lang="en-US" sz="1100" kern="1200" dirty="0"/>
        </a:p>
      </dsp:txBody>
      <dsp:txXfrm>
        <a:off x="7022915" y="2915474"/>
        <a:ext cx="1121747" cy="2151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ACEAD6-3149-4BBD-A365-5FBE53596FCB}">
      <dsp:nvSpPr>
        <dsp:cNvPr id="0" name=""/>
        <dsp:cNvSpPr/>
      </dsp:nvSpPr>
      <dsp:spPr>
        <a:xfrm>
          <a:off x="0" y="1807760"/>
          <a:ext cx="8229600" cy="22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80B315-DFDA-4A80-AAF7-7EFA46AF2DA9}">
      <dsp:nvSpPr>
        <dsp:cNvPr id="0" name=""/>
        <dsp:cNvSpPr/>
      </dsp:nvSpPr>
      <dsp:spPr>
        <a:xfrm>
          <a:off x="411480" y="1674920"/>
          <a:ext cx="5760720" cy="265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00050">
            <a:lnSpc>
              <a:spcPct val="90000"/>
            </a:lnSpc>
            <a:spcBef>
              <a:spcPct val="0"/>
            </a:spcBef>
            <a:spcAft>
              <a:spcPct val="35000"/>
            </a:spcAft>
          </a:pPr>
          <a:r>
            <a:rPr lang="en-US" sz="900" kern="1200" dirty="0" smtClean="0"/>
            <a:t>ENFORCEMENT OF POLICY ON TREASURY SINGLE ACCOUNT (TSA)</a:t>
          </a:r>
          <a:endParaRPr lang="en-US" sz="900" kern="1200" dirty="0"/>
        </a:p>
      </dsp:txBody>
      <dsp:txXfrm>
        <a:off x="424449" y="1687889"/>
        <a:ext cx="5734782" cy="239742"/>
      </dsp:txXfrm>
    </dsp:sp>
    <dsp:sp modelId="{BA9336C5-7327-4201-B5B2-8CAC1CED32CD}">
      <dsp:nvSpPr>
        <dsp:cNvPr id="0" name=""/>
        <dsp:cNvSpPr/>
      </dsp:nvSpPr>
      <dsp:spPr>
        <a:xfrm>
          <a:off x="0" y="2216001"/>
          <a:ext cx="8229600" cy="22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98A286-6BA9-4D46-989C-FEC8AB488239}">
      <dsp:nvSpPr>
        <dsp:cNvPr id="0" name=""/>
        <dsp:cNvSpPr/>
      </dsp:nvSpPr>
      <dsp:spPr>
        <a:xfrm>
          <a:off x="411480" y="2083161"/>
          <a:ext cx="5760720" cy="265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00050">
            <a:lnSpc>
              <a:spcPct val="90000"/>
            </a:lnSpc>
            <a:spcBef>
              <a:spcPct val="0"/>
            </a:spcBef>
            <a:spcAft>
              <a:spcPct val="35000"/>
            </a:spcAft>
          </a:pPr>
          <a:r>
            <a:rPr lang="en-US" sz="900" kern="1200" dirty="0" smtClean="0"/>
            <a:t>INTRODUCTION OF BANK VERIFICATION NUMBER (BVN)</a:t>
          </a:r>
          <a:endParaRPr lang="en-US" sz="900" kern="1200" dirty="0"/>
        </a:p>
      </dsp:txBody>
      <dsp:txXfrm>
        <a:off x="424449" y="2096130"/>
        <a:ext cx="5734782" cy="239742"/>
      </dsp:txXfrm>
    </dsp:sp>
    <dsp:sp modelId="{ECE46F90-8142-4459-909F-9395A8B53F06}">
      <dsp:nvSpPr>
        <dsp:cNvPr id="0" name=""/>
        <dsp:cNvSpPr/>
      </dsp:nvSpPr>
      <dsp:spPr>
        <a:xfrm>
          <a:off x="0" y="2624241"/>
          <a:ext cx="8229600" cy="22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3033AC-58F6-407E-801E-EB8966E57156}">
      <dsp:nvSpPr>
        <dsp:cNvPr id="0" name=""/>
        <dsp:cNvSpPr/>
      </dsp:nvSpPr>
      <dsp:spPr>
        <a:xfrm>
          <a:off x="411480" y="2491401"/>
          <a:ext cx="5760720" cy="265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00050">
            <a:lnSpc>
              <a:spcPct val="90000"/>
            </a:lnSpc>
            <a:spcBef>
              <a:spcPct val="0"/>
            </a:spcBef>
            <a:spcAft>
              <a:spcPct val="35000"/>
            </a:spcAft>
          </a:pPr>
          <a:r>
            <a:rPr lang="en-US" sz="900" kern="1200" dirty="0" smtClean="0"/>
            <a:t>PRESIDENTIAL INITIATIVE ON CONTINUOUS AUDIT  (PICA) AND THE WHISTLE-BLOWER  POLICY</a:t>
          </a:r>
          <a:endParaRPr lang="en-US" sz="900" kern="1200" dirty="0"/>
        </a:p>
      </dsp:txBody>
      <dsp:txXfrm>
        <a:off x="424449" y="2504370"/>
        <a:ext cx="5734782" cy="239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8BA6F-E3A5-4C2F-9E77-70846E56ED09}">
      <dsp:nvSpPr>
        <dsp:cNvPr id="0" name=""/>
        <dsp:cNvSpPr/>
      </dsp:nvSpPr>
      <dsp:spPr>
        <a:xfrm>
          <a:off x="1004" y="206083"/>
          <a:ext cx="3656707" cy="182835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t>LAWS ENABLING CRIMINAL FORFEITURE</a:t>
          </a:r>
          <a:endParaRPr lang="en-US" sz="3000" kern="1200" dirty="0"/>
        </a:p>
      </dsp:txBody>
      <dsp:txXfrm>
        <a:off x="54555" y="259634"/>
        <a:ext cx="3549605" cy="1721251"/>
      </dsp:txXfrm>
    </dsp:sp>
    <dsp:sp modelId="{7F0C493A-423D-4409-B63B-29ABC77862EB}">
      <dsp:nvSpPr>
        <dsp:cNvPr id="0" name=""/>
        <dsp:cNvSpPr/>
      </dsp:nvSpPr>
      <dsp:spPr>
        <a:xfrm>
          <a:off x="366675" y="2034436"/>
          <a:ext cx="365670" cy="1371265"/>
        </a:xfrm>
        <a:custGeom>
          <a:avLst/>
          <a:gdLst/>
          <a:ahLst/>
          <a:cxnLst/>
          <a:rect l="0" t="0" r="0" b="0"/>
          <a:pathLst>
            <a:path>
              <a:moveTo>
                <a:pt x="0" y="0"/>
              </a:moveTo>
              <a:lnTo>
                <a:pt x="0" y="1371265"/>
              </a:lnTo>
              <a:lnTo>
                <a:pt x="365670" y="137126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7D0F10-7E22-4A1C-A1E2-9ECF7D834954}">
      <dsp:nvSpPr>
        <dsp:cNvPr id="0" name=""/>
        <dsp:cNvSpPr/>
      </dsp:nvSpPr>
      <dsp:spPr>
        <a:xfrm>
          <a:off x="732345" y="2491525"/>
          <a:ext cx="2925365" cy="182835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ENABLING LAWS OF THE ACAS, CRIMINAL AND PENAL CODES, ADMINISTRATION OF CRIMINAL JUSTICE ACT, OTHERS</a:t>
          </a:r>
          <a:endParaRPr lang="en-US" sz="1500" kern="1200" dirty="0"/>
        </a:p>
      </dsp:txBody>
      <dsp:txXfrm>
        <a:off x="785896" y="2545076"/>
        <a:ext cx="2818263" cy="1721251"/>
      </dsp:txXfrm>
    </dsp:sp>
    <dsp:sp modelId="{46686368-1220-4015-9A5B-C0136556C5BC}">
      <dsp:nvSpPr>
        <dsp:cNvPr id="0" name=""/>
        <dsp:cNvSpPr/>
      </dsp:nvSpPr>
      <dsp:spPr>
        <a:xfrm>
          <a:off x="4571888" y="206083"/>
          <a:ext cx="3656707" cy="182835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t>LAWS ENABLING CIVIL FORFETURE </a:t>
          </a:r>
          <a:endParaRPr lang="en-US" sz="3000" kern="1200" dirty="0"/>
        </a:p>
      </dsp:txBody>
      <dsp:txXfrm>
        <a:off x="4625439" y="259634"/>
        <a:ext cx="3549605" cy="1721251"/>
      </dsp:txXfrm>
    </dsp:sp>
    <dsp:sp modelId="{3FEA1008-D2BC-46E1-B320-14B8FF5A264F}">
      <dsp:nvSpPr>
        <dsp:cNvPr id="0" name=""/>
        <dsp:cNvSpPr/>
      </dsp:nvSpPr>
      <dsp:spPr>
        <a:xfrm>
          <a:off x="4937559" y="2034436"/>
          <a:ext cx="365670" cy="1371265"/>
        </a:xfrm>
        <a:custGeom>
          <a:avLst/>
          <a:gdLst/>
          <a:ahLst/>
          <a:cxnLst/>
          <a:rect l="0" t="0" r="0" b="0"/>
          <a:pathLst>
            <a:path>
              <a:moveTo>
                <a:pt x="0" y="0"/>
              </a:moveTo>
              <a:lnTo>
                <a:pt x="0" y="1371265"/>
              </a:lnTo>
              <a:lnTo>
                <a:pt x="365670" y="137126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C41C6-E633-46FC-9983-0CF582B5B8AE}">
      <dsp:nvSpPr>
        <dsp:cNvPr id="0" name=""/>
        <dsp:cNvSpPr/>
      </dsp:nvSpPr>
      <dsp:spPr>
        <a:xfrm>
          <a:off x="5303229" y="2491525"/>
          <a:ext cx="2925365" cy="182835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ADVANCE FEE FRAUD ACT</a:t>
          </a:r>
          <a:endParaRPr lang="en-US" sz="1500" kern="1200" dirty="0"/>
        </a:p>
      </dsp:txBody>
      <dsp:txXfrm>
        <a:off x="5356780" y="2545076"/>
        <a:ext cx="2818263" cy="1721251"/>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5FCEC7-968B-4185-81B1-3B1EC696C6D0}" type="datetimeFigureOut">
              <a:rPr lang="en-US" smtClean="0"/>
              <a:t>5/9/2018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E624046-E439-488D-B835-AC64CD478CE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5FCEC7-968B-4185-81B1-3B1EC696C6D0}" type="datetimeFigureOut">
              <a:rPr lang="en-US" smtClean="0"/>
              <a:t>5/9/2018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E624046-E439-488D-B835-AC64CD478CE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5FCEC7-968B-4185-81B1-3B1EC696C6D0}" type="datetimeFigureOut">
              <a:rPr lang="en-US" smtClean="0"/>
              <a:t>5/9/2018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E624046-E439-488D-B835-AC64CD478CE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5FCEC7-968B-4185-81B1-3B1EC696C6D0}" type="datetimeFigureOut">
              <a:rPr lang="en-US" smtClean="0"/>
              <a:t>5/9/2018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E624046-E439-488D-B835-AC64CD478CE2}"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5FCEC7-968B-4185-81B1-3B1EC696C6D0}" type="datetimeFigureOut">
              <a:rPr lang="en-US" smtClean="0"/>
              <a:t>5/9/2018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E624046-E439-488D-B835-AC64CD478CE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5FCEC7-968B-4185-81B1-3B1EC696C6D0}" type="datetimeFigureOut">
              <a:rPr lang="en-US" smtClean="0"/>
              <a:t>5/9/2018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E624046-E439-488D-B835-AC64CD478CE2}"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5FCEC7-968B-4185-81B1-3B1EC696C6D0}" type="datetimeFigureOut">
              <a:rPr lang="en-US" smtClean="0"/>
              <a:t>5/9/2018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E624046-E439-488D-B835-AC64CD478CE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35FCEC7-968B-4185-81B1-3B1EC696C6D0}" type="datetimeFigureOut">
              <a:rPr lang="en-US" smtClean="0"/>
              <a:t>5/9/2018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E624046-E439-488D-B835-AC64CD478CE2}"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5FCEC7-968B-4185-81B1-3B1EC696C6D0}" type="datetimeFigureOut">
              <a:rPr lang="en-US" smtClean="0"/>
              <a:t>5/9/2018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E624046-E439-488D-B835-AC64CD478CE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35FCEC7-968B-4185-81B1-3B1EC696C6D0}" type="datetimeFigureOut">
              <a:rPr lang="en-US" smtClean="0"/>
              <a:t>5/9/2018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E624046-E439-488D-B835-AC64CD478CE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5FCEC7-968B-4185-81B1-3B1EC696C6D0}" type="datetimeFigureOut">
              <a:rPr lang="en-US" smtClean="0"/>
              <a:t>5/9/2018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E624046-E439-488D-B835-AC64CD478CE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5FCEC7-968B-4185-81B1-3B1EC696C6D0}" type="datetimeFigureOut">
              <a:rPr lang="en-US" smtClean="0"/>
              <a:t>5/9/2018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E624046-E439-488D-B835-AC64CD478CE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ASSET RECOVERY IN NIGERIA</a:t>
            </a:r>
            <a:endParaRPr lang="en-US" dirty="0"/>
          </a:p>
        </p:txBody>
      </p:sp>
      <p:sp>
        <p:nvSpPr>
          <p:cNvPr id="3" name="Subtitle 2"/>
          <p:cNvSpPr>
            <a:spLocks noGrp="1"/>
          </p:cNvSpPr>
          <p:nvPr>
            <p:ph type="subTitle" idx="1"/>
          </p:nvPr>
        </p:nvSpPr>
        <p:spPr/>
        <p:txBody>
          <a:bodyPr/>
          <a:lstStyle/>
          <a:p>
            <a:r>
              <a:rPr lang="en-US" dirty="0" smtClean="0"/>
              <a:t>NOTABLE ISSUES AND DEVELOPMENTS</a:t>
            </a:r>
            <a:endParaRPr lang="en-US" dirty="0"/>
          </a:p>
        </p:txBody>
      </p:sp>
    </p:spTree>
    <p:extLst>
      <p:ext uri="{BB962C8B-B14F-4D97-AF65-F5344CB8AC3E}">
        <p14:creationId xmlns:p14="http://schemas.microsoft.com/office/powerpoint/2010/main" val="1608447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US $9.8 Million was discovered by EFCC in a small house in a poor </a:t>
            </a:r>
            <a:r>
              <a:rPr lang="en-US" dirty="0" err="1" smtClean="0"/>
              <a:t>neighbourhood</a:t>
            </a:r>
            <a:r>
              <a:rPr lang="en-US" dirty="0" smtClean="0"/>
              <a:t> in Kaduna State following a tip-off</a:t>
            </a:r>
          </a:p>
          <a:p>
            <a:r>
              <a:rPr lang="en-US" dirty="0" smtClean="0"/>
              <a:t>Investigations disclosed that the house belonged to a PEP</a:t>
            </a:r>
          </a:p>
          <a:p>
            <a:r>
              <a:rPr lang="en-US" dirty="0" smtClean="0"/>
              <a:t>Upon arrest he claimed the monies were gifts from well wishers</a:t>
            </a:r>
          </a:p>
          <a:p>
            <a:r>
              <a:rPr lang="en-US" dirty="0" smtClean="0"/>
              <a:t>EFCC obtained an order on Interim forfeiture but a final forfeiture order is being challenged</a:t>
            </a:r>
          </a:p>
          <a:p>
            <a:r>
              <a:rPr lang="en-US" dirty="0" smtClean="0"/>
              <a:t>REASON FOR THE CHALLENGE ?????.</a:t>
            </a:r>
            <a:endParaRPr lang="en-US" dirty="0"/>
          </a:p>
        </p:txBody>
      </p:sp>
      <p:sp>
        <p:nvSpPr>
          <p:cNvPr id="2" name="Title 1"/>
          <p:cNvSpPr>
            <a:spLocks noGrp="1"/>
          </p:cNvSpPr>
          <p:nvPr>
            <p:ph type="title"/>
          </p:nvPr>
        </p:nvSpPr>
        <p:spPr/>
        <p:txBody>
          <a:bodyPr/>
          <a:lstStyle/>
          <a:p>
            <a:r>
              <a:rPr lang="en-US" dirty="0" smtClean="0"/>
              <a:t>Case Three</a:t>
            </a:r>
            <a:endParaRPr lang="en-US" dirty="0"/>
          </a:p>
        </p:txBody>
      </p:sp>
    </p:spTree>
    <p:extLst>
      <p:ext uri="{BB962C8B-B14F-4D97-AF65-F5344CB8AC3E}">
        <p14:creationId xmlns:p14="http://schemas.microsoft.com/office/powerpoint/2010/main" val="498528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CAUTIOUS YES !!!!!!!!</a:t>
            </a:r>
          </a:p>
          <a:p>
            <a:pPr marL="0" indent="0">
              <a:buNone/>
            </a:pPr>
            <a:endParaRPr lang="en-US" dirty="0" smtClean="0"/>
          </a:p>
          <a:p>
            <a:pPr marL="0" indent="0">
              <a:buNone/>
            </a:pPr>
            <a:r>
              <a:rPr lang="en-US" dirty="0" smtClean="0"/>
              <a:t>REASONS FOR THE HUGE CASH RECOVERIES</a:t>
            </a:r>
            <a:endParaRPr lang="en-US" dirty="0"/>
          </a:p>
        </p:txBody>
      </p:sp>
      <p:sp>
        <p:nvSpPr>
          <p:cNvPr id="2" name="Title 1"/>
          <p:cNvSpPr>
            <a:spLocks noGrp="1"/>
          </p:cNvSpPr>
          <p:nvPr>
            <p:ph type="title"/>
          </p:nvPr>
        </p:nvSpPr>
        <p:spPr/>
        <p:txBody>
          <a:bodyPr/>
          <a:lstStyle/>
          <a:p>
            <a:r>
              <a:rPr lang="en-US" dirty="0" smtClean="0"/>
              <a:t>ARE WE MAKING PROGRESS</a:t>
            </a:r>
            <a:endParaRPr lang="en-US" dirty="0"/>
          </a:p>
        </p:txBody>
      </p:sp>
    </p:spTree>
    <p:extLst>
      <p:ext uri="{BB962C8B-B14F-4D97-AF65-F5344CB8AC3E}">
        <p14:creationId xmlns:p14="http://schemas.microsoft.com/office/powerpoint/2010/main" val="2404898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MAINSTREAMED INTO THE FEDERATION ACCOUNTS IN ACCORDANCE WITH THE CONSTITUTION</a:t>
            </a:r>
            <a:endParaRPr lang="en-US" dirty="0"/>
          </a:p>
          <a:p>
            <a:r>
              <a:rPr lang="en-US" dirty="0" smtClean="0"/>
              <a:t>REPARATIONS </a:t>
            </a:r>
          </a:p>
          <a:p>
            <a:endParaRPr lang="en-US" dirty="0"/>
          </a:p>
        </p:txBody>
      </p:sp>
      <p:sp>
        <p:nvSpPr>
          <p:cNvPr id="2" name="Title 1"/>
          <p:cNvSpPr>
            <a:spLocks noGrp="1"/>
          </p:cNvSpPr>
          <p:nvPr>
            <p:ph type="title"/>
          </p:nvPr>
        </p:nvSpPr>
        <p:spPr/>
        <p:txBody>
          <a:bodyPr>
            <a:normAutofit fontScale="90000"/>
          </a:bodyPr>
          <a:lstStyle/>
          <a:p>
            <a:r>
              <a:rPr lang="en-US" dirty="0" smtClean="0"/>
              <a:t>APPLICATION OF RECOVERED ASSETS</a:t>
            </a:r>
            <a:endParaRPr lang="en-US" dirty="0"/>
          </a:p>
        </p:txBody>
      </p:sp>
    </p:spTree>
    <p:extLst>
      <p:ext uri="{BB962C8B-B14F-4D97-AF65-F5344CB8AC3E}">
        <p14:creationId xmlns:p14="http://schemas.microsoft.com/office/powerpoint/2010/main" val="3978876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DRAGGING PROCESS OF PASSING THE PROCEEDS OF CRIME BILL INTO LAW</a:t>
            </a:r>
          </a:p>
          <a:p>
            <a:r>
              <a:rPr lang="en-US" dirty="0" smtClean="0"/>
              <a:t>MANAGING RECOVERED ASSETS</a:t>
            </a:r>
          </a:p>
          <a:p>
            <a:pPr>
              <a:buFontTx/>
              <a:buChar char="-"/>
            </a:pPr>
            <a:r>
              <a:rPr lang="en-US" dirty="0" smtClean="0"/>
              <a:t>Dissipation</a:t>
            </a:r>
          </a:p>
          <a:p>
            <a:pPr>
              <a:buFontTx/>
              <a:buChar char="-"/>
            </a:pPr>
            <a:r>
              <a:rPr lang="en-US" dirty="0" smtClean="0"/>
              <a:t>Cost of Recovery</a:t>
            </a:r>
          </a:p>
          <a:p>
            <a:pPr>
              <a:buFontTx/>
              <a:buChar char="-"/>
            </a:pPr>
            <a:r>
              <a:rPr lang="en-US" dirty="0" smtClean="0"/>
              <a:t>Public Confidence</a:t>
            </a:r>
          </a:p>
          <a:p>
            <a:pPr>
              <a:buFontTx/>
              <a:buChar char="-"/>
            </a:pPr>
            <a:endParaRPr lang="en-US" dirty="0"/>
          </a:p>
        </p:txBody>
      </p:sp>
      <p:sp>
        <p:nvSpPr>
          <p:cNvPr id="2" name="Title 1"/>
          <p:cNvSpPr>
            <a:spLocks noGrp="1"/>
          </p:cNvSpPr>
          <p:nvPr>
            <p:ph type="title"/>
          </p:nvPr>
        </p:nvSpPr>
        <p:spPr/>
        <p:txBody>
          <a:bodyPr/>
          <a:lstStyle/>
          <a:p>
            <a:r>
              <a:rPr lang="en-US" dirty="0" smtClean="0"/>
              <a:t>CHALLENGES </a:t>
            </a:r>
            <a:endParaRPr lang="en-US" dirty="0"/>
          </a:p>
        </p:txBody>
      </p:sp>
    </p:spTree>
    <p:extLst>
      <p:ext uri="{BB962C8B-B14F-4D97-AF65-F5344CB8AC3E}">
        <p14:creationId xmlns:p14="http://schemas.microsoft.com/office/powerpoint/2010/main" val="3371770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ENERGISING THE ASSET RECOVERY UNITS OF THE ACAS</a:t>
            </a:r>
          </a:p>
          <a:p>
            <a:r>
              <a:rPr lang="en-US" dirty="0" smtClean="0"/>
              <a:t>ASSET RECOVERY WORKING GROUP</a:t>
            </a:r>
          </a:p>
          <a:p>
            <a:r>
              <a:rPr lang="en-US" dirty="0" smtClean="0"/>
              <a:t>PRESIDENTIAL COMMITTEE ON RECOVERY OF ASSETS </a:t>
            </a:r>
          </a:p>
          <a:p>
            <a:r>
              <a:rPr lang="en-US" dirty="0" smtClean="0"/>
              <a:t>COMMITTEE ON ASSET TRACING</a:t>
            </a:r>
          </a:p>
          <a:p>
            <a:r>
              <a:rPr lang="en-US" dirty="0" smtClean="0"/>
              <a:t>ASSET MANAGEMENT UNIT IN FMOJ</a:t>
            </a:r>
            <a:endParaRPr lang="en-US" dirty="0"/>
          </a:p>
        </p:txBody>
      </p:sp>
      <p:sp>
        <p:nvSpPr>
          <p:cNvPr id="2" name="Title 1"/>
          <p:cNvSpPr>
            <a:spLocks noGrp="1"/>
          </p:cNvSpPr>
          <p:nvPr>
            <p:ph type="title"/>
          </p:nvPr>
        </p:nvSpPr>
        <p:spPr/>
        <p:txBody>
          <a:bodyPr/>
          <a:lstStyle/>
          <a:p>
            <a:r>
              <a:rPr lang="en-US" dirty="0" smtClean="0"/>
              <a:t>INTERIM MEASURES </a:t>
            </a:r>
            <a:endParaRPr lang="en-US" dirty="0"/>
          </a:p>
        </p:txBody>
      </p:sp>
    </p:spTree>
    <p:extLst>
      <p:ext uri="{BB962C8B-B14F-4D97-AF65-F5344CB8AC3E}">
        <p14:creationId xmlns:p14="http://schemas.microsoft.com/office/powerpoint/2010/main" val="3581499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ORGANIZED CSOS , NGOS ETC</a:t>
            </a:r>
          </a:p>
          <a:p>
            <a:r>
              <a:rPr lang="en-US" dirty="0" smtClean="0"/>
              <a:t>ETHNIC AND RELIGIOUS –BASED GROUPS</a:t>
            </a:r>
          </a:p>
          <a:p>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THE ROLE OF CIVIL SOCIETY AND CITIZENS GROUPS </a:t>
            </a:r>
            <a:endParaRPr lang="en-US" dirty="0"/>
          </a:p>
        </p:txBody>
      </p:sp>
    </p:spTree>
    <p:extLst>
      <p:ext uri="{BB962C8B-B14F-4D97-AF65-F5344CB8AC3E}">
        <p14:creationId xmlns:p14="http://schemas.microsoft.com/office/powerpoint/2010/main" val="338887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49953372"/>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NATIONAL ANTI-CORRUPTION STRATEGY (NACS)</a:t>
            </a:r>
            <a:endParaRPr lang="en-US" dirty="0"/>
          </a:p>
        </p:txBody>
      </p:sp>
    </p:spTree>
    <p:extLst>
      <p:ext uri="{BB962C8B-B14F-4D97-AF65-F5344CB8AC3E}">
        <p14:creationId xmlns:p14="http://schemas.microsoft.com/office/powerpoint/2010/main" val="3541290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2748521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 SUPPORTIVE INITIATIVES</a:t>
            </a:r>
            <a:endParaRPr lang="en-US" dirty="0"/>
          </a:p>
        </p:txBody>
      </p:sp>
    </p:spTree>
    <p:extLst>
      <p:ext uri="{BB962C8B-B14F-4D97-AF65-F5344CB8AC3E}">
        <p14:creationId xmlns:p14="http://schemas.microsoft.com/office/powerpoint/2010/main" val="1239582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6329741"/>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LEGAL LANDSCAPE</a:t>
            </a:r>
            <a:endParaRPr lang="en-US" dirty="0"/>
          </a:p>
        </p:txBody>
      </p:sp>
    </p:spTree>
    <p:extLst>
      <p:ext uri="{BB962C8B-B14F-4D97-AF65-F5344CB8AC3E}">
        <p14:creationId xmlns:p14="http://schemas.microsoft.com/office/powerpoint/2010/main" val="3257801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GB" dirty="0"/>
              <a:t> </a:t>
            </a:r>
            <a:endParaRPr lang="en-US" dirty="0"/>
          </a:p>
          <a:p>
            <a:pPr marL="0" lvl="0" indent="0">
              <a:buNone/>
            </a:pPr>
            <a:r>
              <a:rPr lang="en-GB" sz="8000" dirty="0" smtClean="0"/>
              <a:t> Suspect is a </a:t>
            </a:r>
            <a:r>
              <a:rPr lang="en-GB" sz="8000" dirty="0" smtClean="0"/>
              <a:t>prominent Politically </a:t>
            </a:r>
            <a:r>
              <a:rPr lang="en-GB" sz="8000" dirty="0" smtClean="0"/>
              <a:t>Exposed </a:t>
            </a:r>
            <a:r>
              <a:rPr lang="en-GB" sz="8000" dirty="0"/>
              <a:t>P</a:t>
            </a:r>
            <a:r>
              <a:rPr lang="en-GB" sz="8000" dirty="0" smtClean="0"/>
              <a:t>erson</a:t>
            </a:r>
            <a:r>
              <a:rPr lang="en-GB" sz="8000" dirty="0" smtClean="0"/>
              <a:t>.</a:t>
            </a:r>
            <a:endParaRPr lang="en-US" sz="8000" dirty="0"/>
          </a:p>
          <a:p>
            <a:pPr lvl="0"/>
            <a:r>
              <a:rPr lang="en-GB" sz="8000" dirty="0"/>
              <a:t>Allegations bother on diversion of public funds and money laundering .</a:t>
            </a:r>
            <a:endParaRPr lang="en-US" sz="8000" dirty="0"/>
          </a:p>
          <a:p>
            <a:r>
              <a:rPr lang="en-GB" sz="8000" dirty="0"/>
              <a:t>The </a:t>
            </a:r>
            <a:r>
              <a:rPr lang="en-GB" sz="8000" dirty="0" smtClean="0"/>
              <a:t>suspect influenced the award of contracts  and lucrative business </a:t>
            </a:r>
            <a:r>
              <a:rPr lang="en-GB" sz="8000" dirty="0"/>
              <a:t>opportunities in the Nigerian Oil and Gas </a:t>
            </a:r>
            <a:r>
              <a:rPr lang="en-GB" sz="8000" dirty="0" smtClean="0"/>
              <a:t>Sector</a:t>
            </a:r>
            <a:r>
              <a:rPr lang="en-GB" sz="8000" dirty="0" smtClean="0"/>
              <a:t> </a:t>
            </a:r>
            <a:r>
              <a:rPr lang="en-GB" sz="8000" dirty="0"/>
              <a:t>to companies beneficially owned by </a:t>
            </a:r>
            <a:r>
              <a:rPr lang="en-GB" sz="8000" dirty="0" smtClean="0"/>
              <a:t>the suspect’s cronies.</a:t>
            </a:r>
          </a:p>
          <a:p>
            <a:r>
              <a:rPr lang="en-GB" sz="8000" dirty="0" smtClean="0"/>
              <a:t>The </a:t>
            </a:r>
            <a:r>
              <a:rPr lang="en-GB" sz="8000" dirty="0"/>
              <a:t>companies were unqualified and either improperly performed their obligation or, in some instances failed entirely to perform. Nevertheless, these companies received more than $1.5 billion in revenues through the sale of Nigeria crude oil. </a:t>
            </a:r>
            <a:endParaRPr lang="en-US" sz="8000" dirty="0"/>
          </a:p>
          <a:p>
            <a:pPr lvl="0"/>
            <a:r>
              <a:rPr lang="en-GB" sz="8000" dirty="0"/>
              <a:t>In return, the duo corruptly offered and gave millions of dollars worth of gifts and benefits to the </a:t>
            </a:r>
            <a:r>
              <a:rPr lang="en-GB" sz="8000" dirty="0" smtClean="0"/>
              <a:t>suspect </a:t>
            </a:r>
            <a:r>
              <a:rPr lang="en-GB" sz="8000" dirty="0"/>
              <a:t>and subsequently laundered the proceeds of the illicit business opportunities within and outside Nigeria.</a:t>
            </a:r>
            <a:endParaRPr lang="en-US" sz="8000" dirty="0"/>
          </a:p>
          <a:p>
            <a:pPr lvl="0"/>
            <a:r>
              <a:rPr lang="en-GB" sz="8000" dirty="0"/>
              <a:t>Various properties and accounts belonging to subjects were traced in Nigeria , United Kingdom and the United States of America</a:t>
            </a:r>
            <a:r>
              <a:rPr lang="en-GB" sz="8000" dirty="0" smtClean="0"/>
              <a:t>.</a:t>
            </a:r>
            <a:endParaRPr lang="en-US" sz="8000" dirty="0"/>
          </a:p>
        </p:txBody>
      </p:sp>
      <p:sp>
        <p:nvSpPr>
          <p:cNvPr id="2" name="Title 1"/>
          <p:cNvSpPr>
            <a:spLocks noGrp="1"/>
          </p:cNvSpPr>
          <p:nvPr>
            <p:ph type="title"/>
          </p:nvPr>
        </p:nvSpPr>
        <p:spPr/>
        <p:txBody>
          <a:bodyPr/>
          <a:lstStyle/>
          <a:p>
            <a:r>
              <a:rPr lang="en-US" dirty="0" smtClean="0"/>
              <a:t>CASE 1</a:t>
            </a:r>
            <a:endParaRPr lang="en-US" dirty="0"/>
          </a:p>
        </p:txBody>
      </p:sp>
    </p:spTree>
    <p:extLst>
      <p:ext uri="{BB962C8B-B14F-4D97-AF65-F5344CB8AC3E}">
        <p14:creationId xmlns:p14="http://schemas.microsoft.com/office/powerpoint/2010/main" val="188343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GB" dirty="0"/>
              <a:t> </a:t>
            </a:r>
            <a:endParaRPr lang="en-US" dirty="0"/>
          </a:p>
          <a:p>
            <a:pPr marL="0" indent="0">
              <a:buNone/>
            </a:pPr>
            <a:r>
              <a:rPr lang="en-GB" dirty="0"/>
              <a:t> </a:t>
            </a:r>
            <a:endParaRPr lang="en-US" dirty="0"/>
          </a:p>
          <a:p>
            <a:endParaRPr lang="en-US" dirty="0"/>
          </a:p>
          <a:p>
            <a:pPr lvl="0"/>
            <a:r>
              <a:rPr lang="en-GB" sz="6400" dirty="0" smtClean="0"/>
              <a:t>The EFCC </a:t>
            </a:r>
            <a:r>
              <a:rPr lang="en-GB" sz="6400" dirty="0"/>
              <a:t>under Section 28 of the EFCC Act applied for and obtained an interim forfeiture of various properties within and outside Nigeria traced as proceeds of crime which were linked to the subjects. Section 28 of the EFCC Act provides for conviction based forfeiture. At the same time </a:t>
            </a:r>
            <a:r>
              <a:rPr lang="en-GB" sz="6400" dirty="0" smtClean="0"/>
              <a:t>the suspect  </a:t>
            </a:r>
            <a:r>
              <a:rPr lang="en-GB" sz="6400" dirty="0"/>
              <a:t>was under investigation by the UK authorities for money laundering offences. The UK authorities collaborated with the EFCC to build the case of money laundering </a:t>
            </a:r>
            <a:r>
              <a:rPr lang="en-GB" sz="6400" dirty="0" smtClean="0"/>
              <a:t> </a:t>
            </a:r>
            <a:r>
              <a:rPr lang="en-GB" sz="6400" dirty="0"/>
              <a:t>and while the investigation was going on in the UK </a:t>
            </a:r>
            <a:r>
              <a:rPr lang="en-GB" sz="6400" dirty="0" smtClean="0"/>
              <a:t>the suspect was </a:t>
            </a:r>
            <a:r>
              <a:rPr lang="en-GB" sz="6400" dirty="0"/>
              <a:t>not allowed to leave the UK.</a:t>
            </a:r>
            <a:endParaRPr lang="en-US" sz="6400" dirty="0"/>
          </a:p>
          <a:p>
            <a:pPr lvl="0"/>
            <a:r>
              <a:rPr lang="en-GB" sz="6400" dirty="0"/>
              <a:t>Seeing that the interim forfeiture order obtained in Nigeria was conviction based and with the unavailability of </a:t>
            </a:r>
            <a:r>
              <a:rPr lang="en-GB" sz="6400" dirty="0" smtClean="0"/>
              <a:t>the suspect </a:t>
            </a:r>
            <a:r>
              <a:rPr lang="en-GB" sz="6400" dirty="0"/>
              <a:t>to stand trial in Nigeria, the Commission changed strategy and applied for civil forfeiture  under Section 17 of the Advance Fee Fraud Act of various properties and accounts linked to the subject located with the country.</a:t>
            </a:r>
            <a:endParaRPr lang="en-US" sz="6400" dirty="0"/>
          </a:p>
          <a:p>
            <a:endParaRPr lang="en-US" sz="5500" dirty="0"/>
          </a:p>
        </p:txBody>
      </p:sp>
      <p:sp>
        <p:nvSpPr>
          <p:cNvPr id="2" name="Title 1"/>
          <p:cNvSpPr>
            <a:spLocks noGrp="1"/>
          </p:cNvSpPr>
          <p:nvPr>
            <p:ph type="title"/>
          </p:nvPr>
        </p:nvSpPr>
        <p:spPr/>
        <p:txBody>
          <a:bodyPr/>
          <a:lstStyle/>
          <a:p>
            <a:r>
              <a:rPr lang="en-US" dirty="0" smtClean="0"/>
              <a:t>CASE 1 CONTD</a:t>
            </a:r>
            <a:endParaRPr lang="en-US" dirty="0"/>
          </a:p>
        </p:txBody>
      </p:sp>
    </p:spTree>
    <p:extLst>
      <p:ext uri="{BB962C8B-B14F-4D97-AF65-F5344CB8AC3E}">
        <p14:creationId xmlns:p14="http://schemas.microsoft.com/office/powerpoint/2010/main" val="2235628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endParaRPr lang="en-GB" dirty="0" smtClean="0"/>
          </a:p>
          <a:p>
            <a:pPr lvl="0"/>
            <a:r>
              <a:rPr lang="en-GB" dirty="0"/>
              <a:t>The procedure provided under S17 of the AFF Act is for the party making the application to come by way of ex-parte application, then publication of the list of properties in two national dailies for anyone interested to show cause why the properties should not be forfeited after 14 days the party making the application should apply by motion on notice to the court for the final forfeiture of the properties</a:t>
            </a:r>
            <a:r>
              <a:rPr lang="en-GB" dirty="0" smtClean="0"/>
              <a:t>.</a:t>
            </a:r>
            <a:endParaRPr lang="en-GB" dirty="0"/>
          </a:p>
          <a:p>
            <a:pPr lvl="0"/>
            <a:r>
              <a:rPr lang="en-GB" dirty="0" smtClean="0"/>
              <a:t>14 </a:t>
            </a:r>
            <a:r>
              <a:rPr lang="en-GB" dirty="0"/>
              <a:t>days after the publication, the Commission applied to the court for final forfeiture of the properties, various persons claiming to have interests in the properties appeared and after weighing the overwhelming evidence in support of the Commission’s application the court ordered the final forfeiture of the properties.</a:t>
            </a:r>
            <a:endParaRPr lang="en-US" dirty="0"/>
          </a:p>
          <a:p>
            <a:endParaRPr lang="en-US" dirty="0"/>
          </a:p>
        </p:txBody>
      </p:sp>
      <p:sp>
        <p:nvSpPr>
          <p:cNvPr id="2" name="Title 1"/>
          <p:cNvSpPr>
            <a:spLocks noGrp="1"/>
          </p:cNvSpPr>
          <p:nvPr>
            <p:ph type="title"/>
          </p:nvPr>
        </p:nvSpPr>
        <p:spPr/>
        <p:txBody>
          <a:bodyPr/>
          <a:lstStyle/>
          <a:p>
            <a:r>
              <a:rPr lang="en-US" dirty="0" smtClean="0"/>
              <a:t>CASE 1 CONTD</a:t>
            </a:r>
            <a:endParaRPr lang="en-US" dirty="0"/>
          </a:p>
        </p:txBody>
      </p:sp>
    </p:spTree>
    <p:extLst>
      <p:ext uri="{BB962C8B-B14F-4D97-AF65-F5344CB8AC3E}">
        <p14:creationId xmlns:p14="http://schemas.microsoft.com/office/powerpoint/2010/main" val="388476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endParaRPr lang="en-US" dirty="0"/>
          </a:p>
          <a:p>
            <a:pPr lvl="0"/>
            <a:r>
              <a:rPr lang="en-GB" dirty="0"/>
              <a:t>The UK authorities are building a case of money laundering against </a:t>
            </a:r>
            <a:r>
              <a:rPr lang="en-GB" dirty="0" smtClean="0"/>
              <a:t>the suspect </a:t>
            </a:r>
            <a:r>
              <a:rPr lang="en-GB" dirty="0"/>
              <a:t>for properties traced to </a:t>
            </a:r>
            <a:r>
              <a:rPr lang="en-GB" dirty="0" smtClean="0"/>
              <a:t>the suspect and  </a:t>
            </a:r>
            <a:r>
              <a:rPr lang="en-GB" dirty="0"/>
              <a:t>located in UK while the US department of Justice is in the process of instituting a civil forfeiture proceeding against properties traced to the subject located in the United States.</a:t>
            </a:r>
            <a:endParaRPr lang="en-US" dirty="0"/>
          </a:p>
          <a:p>
            <a:pPr lvl="0"/>
            <a:r>
              <a:rPr lang="en-GB" dirty="0"/>
              <a:t>Various properties in Nigeria worth  millions of Naira were forfeited to the Federal Government alongside the sum of N7, 763, 764, 140.70 (seven billion seven hundred and sixty three million, seven hundred and sixty four thousand and seventy kobo) and $7, 740, 197.96 (seven million seven hundred and forty thousand, one hundred and ninety seven naira and ninety six kobo.</a:t>
            </a:r>
            <a:endParaRPr lang="en-US" dirty="0"/>
          </a:p>
          <a:p>
            <a:pPr marL="0" indent="0">
              <a:buNone/>
            </a:pPr>
            <a:r>
              <a:rPr lang="en-GB" dirty="0"/>
              <a:t> </a:t>
            </a:r>
            <a:endParaRPr lang="en-US" dirty="0"/>
          </a:p>
          <a:p>
            <a:endParaRPr lang="en-US" dirty="0"/>
          </a:p>
          <a:p>
            <a:endParaRPr lang="en-US" dirty="0"/>
          </a:p>
        </p:txBody>
      </p:sp>
      <p:sp>
        <p:nvSpPr>
          <p:cNvPr id="2" name="Title 1"/>
          <p:cNvSpPr>
            <a:spLocks noGrp="1"/>
          </p:cNvSpPr>
          <p:nvPr>
            <p:ph type="title"/>
          </p:nvPr>
        </p:nvSpPr>
        <p:spPr/>
        <p:txBody>
          <a:bodyPr/>
          <a:lstStyle/>
          <a:p>
            <a:r>
              <a:rPr lang="en-US" dirty="0" smtClean="0"/>
              <a:t>International Cooperation</a:t>
            </a:r>
            <a:endParaRPr lang="en-US" dirty="0"/>
          </a:p>
        </p:txBody>
      </p:sp>
    </p:spTree>
    <p:extLst>
      <p:ext uri="{BB962C8B-B14F-4D97-AF65-F5344CB8AC3E}">
        <p14:creationId xmlns:p14="http://schemas.microsoft.com/office/powerpoint/2010/main" val="964024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Following a </a:t>
            </a:r>
            <a:r>
              <a:rPr lang="en-US" dirty="0" smtClean="0"/>
              <a:t>tip- </a:t>
            </a:r>
            <a:r>
              <a:rPr lang="en-US" dirty="0" smtClean="0"/>
              <a:t>off the EFCC searched and recovered $43.4M, 27,800 POUNDS and N23.2M NAIRA from a highbrow location in Lagos.</a:t>
            </a:r>
          </a:p>
          <a:p>
            <a:r>
              <a:rPr lang="en-US" dirty="0" smtClean="0"/>
              <a:t>Using section 17 of the AFF ACT the EFCC recently obtained a final forfeiture order for the monies</a:t>
            </a:r>
            <a:endParaRPr lang="en-US" dirty="0"/>
          </a:p>
        </p:txBody>
      </p:sp>
      <p:sp>
        <p:nvSpPr>
          <p:cNvPr id="2" name="Title 1"/>
          <p:cNvSpPr>
            <a:spLocks noGrp="1"/>
          </p:cNvSpPr>
          <p:nvPr>
            <p:ph type="title"/>
          </p:nvPr>
        </p:nvSpPr>
        <p:spPr/>
        <p:txBody>
          <a:bodyPr/>
          <a:lstStyle/>
          <a:p>
            <a:r>
              <a:rPr lang="en-US" dirty="0" smtClean="0"/>
              <a:t>Case Two</a:t>
            </a:r>
            <a:endParaRPr lang="en-US" dirty="0"/>
          </a:p>
        </p:txBody>
      </p:sp>
    </p:spTree>
    <p:extLst>
      <p:ext uri="{BB962C8B-B14F-4D97-AF65-F5344CB8AC3E}">
        <p14:creationId xmlns:p14="http://schemas.microsoft.com/office/powerpoint/2010/main" val="67526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170</TotalTime>
  <Words>557</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ASSET RECOVERY IN NIGERIA</vt:lpstr>
      <vt:lpstr>NATIONAL ANTI-CORRUPTION STRATEGY (NACS)</vt:lpstr>
      <vt:lpstr> SUPPORTIVE INITIATIVES</vt:lpstr>
      <vt:lpstr>LEGAL LANDSCAPE</vt:lpstr>
      <vt:lpstr>CASE 1</vt:lpstr>
      <vt:lpstr>CASE 1 CONTD</vt:lpstr>
      <vt:lpstr>CASE 1 CONTD</vt:lpstr>
      <vt:lpstr>International Cooperation</vt:lpstr>
      <vt:lpstr>Case Two</vt:lpstr>
      <vt:lpstr>Case Three</vt:lpstr>
      <vt:lpstr>ARE WE MAKING PROGRESS</vt:lpstr>
      <vt:lpstr>APPLICATION OF RECOVERED ASSETS</vt:lpstr>
      <vt:lpstr>CHALLENGES </vt:lpstr>
      <vt:lpstr>INTERIM MEASURES </vt:lpstr>
      <vt:lpstr>THE ROLE OF CIVIL SOCIETY AND CITIZENS GROUPS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 RECOVERY IN NIGERIA</dc:title>
  <dc:creator>Lilian Ekeanyanwu</dc:creator>
  <cp:lastModifiedBy>Lilian Ekeanyanwu</cp:lastModifiedBy>
  <cp:revision>18</cp:revision>
  <dcterms:created xsi:type="dcterms:W3CDTF">2018-05-09T05:42:38Z</dcterms:created>
  <dcterms:modified xsi:type="dcterms:W3CDTF">2018-05-09T10:41:41Z</dcterms:modified>
</cp:coreProperties>
</file>