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B7599-93F0-4BC6-A112-8DFC36F41630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F1BBC-C2C7-470E-85C5-FB66798F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5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43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98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52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0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2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9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2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93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AD2B-5BDC-45D6-AF3D-02F43BEA02B2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3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foldes@transparency.org" TargetMode="External"/><Relationship Id="rId2" Type="http://schemas.openxmlformats.org/officeDocument/2006/relationships/hyperlink" Target="mailto:timothyadewale@serap-nigeria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gdell@transparenc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What is                            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13" y="2455953"/>
            <a:ext cx="3885229" cy="114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Basic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latin typeface="+mj-lt"/>
              </a:rPr>
              <a:t>Established in 2006</a:t>
            </a:r>
            <a:br>
              <a:rPr lang="hu-HU" b="1" dirty="0" smtClean="0">
                <a:latin typeface="+mj-lt"/>
              </a:rPr>
            </a:br>
            <a:endParaRPr lang="hu-HU" b="1" dirty="0" smtClean="0">
              <a:latin typeface="+mj-lt"/>
            </a:endParaRPr>
          </a:p>
          <a:p>
            <a:r>
              <a:rPr lang="hu-HU" b="1" dirty="0" smtClean="0">
                <a:latin typeface="+mj-lt"/>
              </a:rPr>
              <a:t>Registered as an NGO in 2015</a:t>
            </a:r>
            <a:br>
              <a:rPr lang="hu-HU" b="1" dirty="0" smtClean="0">
                <a:latin typeface="+mj-lt"/>
              </a:rPr>
            </a:br>
            <a:endParaRPr lang="hu-HU" b="1" dirty="0" smtClean="0">
              <a:latin typeface="+mj-lt"/>
            </a:endParaRPr>
          </a:p>
          <a:p>
            <a:r>
              <a:rPr lang="hu-HU" b="1" dirty="0" smtClean="0">
                <a:latin typeface="+mj-lt"/>
              </a:rPr>
              <a:t>Membership of 100 organisations and individuals + a wider network 250 organisations 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39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Priorities </a:t>
            </a:r>
            <a:r>
              <a:rPr lang="en-US" dirty="0" smtClean="0"/>
              <a:t>during the second review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+mj-lt"/>
              </a:rPr>
              <a:t>Promoting the right to access information</a:t>
            </a:r>
            <a:endParaRPr lang="hu-HU" b="1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GB" b="1" dirty="0" smtClean="0">
                <a:latin typeface="+mj-lt"/>
              </a:rPr>
              <a:t>Strengthening the UNCAC</a:t>
            </a:r>
            <a:r>
              <a:rPr lang="hu-HU" b="1" dirty="0" smtClean="0">
                <a:latin typeface="+mj-lt"/>
              </a:rPr>
              <a:t/>
            </a:r>
            <a:br>
              <a:rPr lang="hu-HU" b="1" dirty="0" smtClean="0">
                <a:latin typeface="+mj-lt"/>
              </a:rPr>
            </a:br>
            <a:endParaRPr lang="hu-HU" b="1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+mj-lt"/>
              </a:rPr>
              <a:t>Gaining recognition of grand corruption as an international crime</a:t>
            </a:r>
            <a:endParaRPr lang="hu-HU" b="1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+mj-lt"/>
              </a:rPr>
              <a:t>Ensuring full recognition that corruption is not a victimless crime</a:t>
            </a:r>
            <a:endParaRPr lang="hu-HU" b="1" dirty="0" smtClean="0">
              <a:latin typeface="+mj-lt"/>
            </a:endParaRPr>
          </a:p>
          <a:p>
            <a:pPr>
              <a:lnSpc>
                <a:spcPct val="200000"/>
              </a:lnSpc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2702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Priorities </a:t>
            </a:r>
            <a:r>
              <a:rPr lang="en-US" dirty="0" smtClean="0"/>
              <a:t>during the second review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8817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+mj-lt"/>
              </a:rPr>
              <a:t>Increasing asset recovery and accountability in the return of assets</a:t>
            </a:r>
            <a:endParaRPr lang="hu-HU" b="1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+mj-lt"/>
              </a:rPr>
              <a:t>Promoting beneficial ownership transparency and countering money laundering</a:t>
            </a:r>
            <a:endParaRPr lang="hu-HU" b="1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GB" b="1" dirty="0" smtClean="0">
                <a:latin typeface="+mj-lt"/>
              </a:rPr>
              <a:t>Protecting and encouraging </a:t>
            </a:r>
            <a:r>
              <a:rPr lang="en-GB" b="1" dirty="0" err="1" smtClean="0">
                <a:latin typeface="+mj-lt"/>
              </a:rPr>
              <a:t>whistleblowers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65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Questions, comments?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Timothy Adewale  </a:t>
            </a:r>
            <a:r>
              <a:rPr lang="hu-HU" dirty="0" smtClean="0">
                <a:hlinkClick r:id="rId2"/>
              </a:rPr>
              <a:t>t</a:t>
            </a:r>
            <a:r>
              <a:rPr lang="hu-HU" dirty="0" smtClean="0">
                <a:hlinkClick r:id="rId2"/>
              </a:rPr>
              <a:t>imothyadewale@serap-nigeria.org</a:t>
            </a:r>
            <a:r>
              <a:rPr lang="hu-HU" dirty="0" smtClean="0"/>
              <a:t> 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Ádám Földes    </a:t>
            </a:r>
            <a:r>
              <a:rPr lang="hu-HU" dirty="0" smtClean="0">
                <a:hlinkClick r:id="rId3"/>
              </a:rPr>
              <a:t>afoldes@transparency.org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Gillian Dell        </a:t>
            </a:r>
            <a:r>
              <a:rPr lang="hu-HU" dirty="0" smtClean="0">
                <a:hlinkClick r:id="rId4"/>
              </a:rPr>
              <a:t>gdell@transparency.org</a:t>
            </a:r>
            <a:r>
              <a:rPr lang="hu-HU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2753" y="612071"/>
            <a:ext cx="3885229" cy="114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is                            ?</vt:lpstr>
      <vt:lpstr>Basic facts</vt:lpstr>
      <vt:lpstr>Priorities during the second review cycle</vt:lpstr>
      <vt:lpstr>Priorities during the second review cycle</vt:lpstr>
      <vt:lpstr>PowerPoint Presentation</vt:lpstr>
    </vt:vector>
  </TitlesOfParts>
  <Company>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UNCAC Coalition?</dc:title>
  <dc:creator>Adam Foldes</dc:creator>
  <cp:lastModifiedBy>Adam Foldes</cp:lastModifiedBy>
  <cp:revision>7</cp:revision>
  <dcterms:created xsi:type="dcterms:W3CDTF">2018-05-08T11:18:56Z</dcterms:created>
  <dcterms:modified xsi:type="dcterms:W3CDTF">2018-05-08T14:32:42Z</dcterms:modified>
</cp:coreProperties>
</file>