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48" r:id="rId2"/>
    <p:sldId id="751" r:id="rId3"/>
    <p:sldId id="754" r:id="rId4"/>
    <p:sldId id="770" r:id="rId5"/>
    <p:sldId id="771" r:id="rId6"/>
    <p:sldId id="788" r:id="rId7"/>
    <p:sldId id="789" r:id="rId8"/>
    <p:sldId id="790" r:id="rId9"/>
    <p:sldId id="791" r:id="rId10"/>
    <p:sldId id="783" r:id="rId11"/>
    <p:sldId id="787" r:id="rId12"/>
    <p:sldId id="653" r:id="rId13"/>
    <p:sldId id="746" r:id="rId14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10">
          <p15:clr>
            <a:srgbClr val="A4A3A4"/>
          </p15:clr>
        </p15:guide>
        <p15:guide id="2" orient="horz" pos="8014">
          <p15:clr>
            <a:srgbClr val="A4A3A4"/>
          </p15:clr>
        </p15:guide>
        <p15:guide id="3" orient="horz" pos="2471">
          <p15:clr>
            <a:srgbClr val="A4A3A4"/>
          </p15:clr>
        </p15:guide>
        <p15:guide id="4" orient="horz" pos="626">
          <p15:clr>
            <a:srgbClr val="A4A3A4"/>
          </p15:clr>
        </p15:guide>
        <p15:guide id="5" pos="14271">
          <p15:clr>
            <a:srgbClr val="A4A3A4"/>
          </p15:clr>
        </p15:guide>
        <p15:guide id="6" pos="1082">
          <p15:clr>
            <a:srgbClr val="A4A3A4"/>
          </p15:clr>
        </p15:guide>
        <p15:guide id="7" pos="76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8078"/>
    <a:srgbClr val="A40D33"/>
    <a:srgbClr val="9D4237"/>
    <a:srgbClr val="5378BD"/>
    <a:srgbClr val="5598D7"/>
    <a:srgbClr val="2F516A"/>
    <a:srgbClr val="9D042F"/>
    <a:srgbClr val="4072AA"/>
    <a:srgbClr val="AC4263"/>
    <a:srgbClr val="B94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F458B4-E06A-4BDF-A61F-7AE0AD216333}" v="483" dt="2020-09-21T14:38:09.0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53" autoAdjust="0"/>
    <p:restoredTop sz="80350" autoAdjust="0"/>
  </p:normalViewPr>
  <p:slideViewPr>
    <p:cSldViewPr snapToGrid="0" snapToObjects="1">
      <p:cViewPr varScale="1">
        <p:scale>
          <a:sx n="27" d="100"/>
          <a:sy n="27" d="100"/>
        </p:scale>
        <p:origin x="1356" y="52"/>
      </p:cViewPr>
      <p:guideLst>
        <p:guide orient="horz" pos="7010"/>
        <p:guide orient="horz" pos="8014"/>
        <p:guide orient="horz" pos="2471"/>
        <p:guide orient="horz" pos="626"/>
        <p:guide pos="14271"/>
        <p:guide pos="1082"/>
        <p:guide pos="767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notesViewPr>
    <p:cSldViewPr snapToGrid="0">
      <p:cViewPr varScale="1">
        <p:scale>
          <a:sx n="68" d="100"/>
          <a:sy n="68" d="100"/>
        </p:scale>
        <p:origin x="19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a appel" userId="42529a4c69c5f20f" providerId="LiveId" clId="{EBF458B4-E06A-4BDF-A61F-7AE0AD216333}"/>
    <pc:docChg chg="undo custSel modSld sldOrd">
      <pc:chgData name="carolina appel" userId="42529a4c69c5f20f" providerId="LiveId" clId="{EBF458B4-E06A-4BDF-A61F-7AE0AD216333}" dt="2020-09-21T14:38:05.187" v="3671" actId="20577"/>
      <pc:docMkLst>
        <pc:docMk/>
      </pc:docMkLst>
      <pc:sldChg chg="modSp">
        <pc:chgData name="carolina appel" userId="42529a4c69c5f20f" providerId="LiveId" clId="{EBF458B4-E06A-4BDF-A61F-7AE0AD216333}" dt="2020-08-31T14:35:11.114" v="3654" actId="6549"/>
        <pc:sldMkLst>
          <pc:docMk/>
          <pc:sldMk cId="105857919" sldId="653"/>
        </pc:sldMkLst>
        <pc:spChg chg="mod">
          <ac:chgData name="carolina appel" userId="42529a4c69c5f20f" providerId="LiveId" clId="{EBF458B4-E06A-4BDF-A61F-7AE0AD216333}" dt="2020-08-31T14:35:11.114" v="3654" actId="6549"/>
          <ac:spMkLst>
            <pc:docMk/>
            <pc:sldMk cId="105857919" sldId="653"/>
            <ac:spMk id="9" creationId="{00000000-0000-0000-0000-000000000000}"/>
          </ac:spMkLst>
        </pc:spChg>
      </pc:sldChg>
      <pc:sldChg chg="modSp">
        <pc:chgData name="carolina appel" userId="42529a4c69c5f20f" providerId="LiveId" clId="{EBF458B4-E06A-4BDF-A61F-7AE0AD216333}" dt="2020-08-31T14:35:32.289" v="3667" actId="20577"/>
        <pc:sldMkLst>
          <pc:docMk/>
          <pc:sldMk cId="1182765690" sldId="746"/>
        </pc:sldMkLst>
        <pc:spChg chg="mod">
          <ac:chgData name="carolina appel" userId="42529a4c69c5f20f" providerId="LiveId" clId="{EBF458B4-E06A-4BDF-A61F-7AE0AD216333}" dt="2020-08-31T14:35:32.289" v="3667" actId="20577"/>
          <ac:spMkLst>
            <pc:docMk/>
            <pc:sldMk cId="1182765690" sldId="746"/>
            <ac:spMk id="10" creationId="{00000000-0000-0000-0000-000000000000}"/>
          </ac:spMkLst>
        </pc:spChg>
      </pc:sldChg>
      <pc:sldChg chg="modSp">
        <pc:chgData name="carolina appel" userId="42529a4c69c5f20f" providerId="LiveId" clId="{EBF458B4-E06A-4BDF-A61F-7AE0AD216333}" dt="2020-09-21T14:38:05.187" v="3671" actId="20577"/>
        <pc:sldMkLst>
          <pc:docMk/>
          <pc:sldMk cId="990332268" sldId="748"/>
        </pc:sldMkLst>
        <pc:spChg chg="mod">
          <ac:chgData name="carolina appel" userId="42529a4c69c5f20f" providerId="LiveId" clId="{EBF458B4-E06A-4BDF-A61F-7AE0AD216333}" dt="2020-09-21T14:38:05.187" v="3671" actId="20577"/>
          <ac:spMkLst>
            <pc:docMk/>
            <pc:sldMk cId="990332268" sldId="748"/>
            <ac:spMk id="2" creationId="{00000000-0000-0000-0000-000000000000}"/>
          </ac:spMkLst>
        </pc:spChg>
        <pc:spChg chg="mod">
          <ac:chgData name="carolina appel" userId="42529a4c69c5f20f" providerId="LiveId" clId="{EBF458B4-E06A-4BDF-A61F-7AE0AD216333}" dt="2020-08-24T13:38:44.501" v="211" actId="6549"/>
          <ac:spMkLst>
            <pc:docMk/>
            <pc:sldMk cId="990332268" sldId="748"/>
            <ac:spMk id="3" creationId="{00000000-0000-0000-0000-000000000000}"/>
          </ac:spMkLst>
        </pc:spChg>
      </pc:sldChg>
      <pc:sldChg chg="modSp">
        <pc:chgData name="carolina appel" userId="42529a4c69c5f20f" providerId="LiveId" clId="{EBF458B4-E06A-4BDF-A61F-7AE0AD216333}" dt="2020-08-24T13:43:27.760" v="675" actId="20577"/>
        <pc:sldMkLst>
          <pc:docMk/>
          <pc:sldMk cId="1641899186" sldId="751"/>
        </pc:sldMkLst>
        <pc:spChg chg="mod">
          <ac:chgData name="carolina appel" userId="42529a4c69c5f20f" providerId="LiveId" clId="{EBF458B4-E06A-4BDF-A61F-7AE0AD216333}" dt="2020-08-24T13:39:35.242" v="281" actId="115"/>
          <ac:spMkLst>
            <pc:docMk/>
            <pc:sldMk cId="1641899186" sldId="751"/>
            <ac:spMk id="2" creationId="{00000000-0000-0000-0000-000000000000}"/>
          </ac:spMkLst>
        </pc:spChg>
        <pc:spChg chg="mod">
          <ac:chgData name="carolina appel" userId="42529a4c69c5f20f" providerId="LiveId" clId="{EBF458B4-E06A-4BDF-A61F-7AE0AD216333}" dt="2020-08-24T13:43:27.760" v="675" actId="20577"/>
          <ac:spMkLst>
            <pc:docMk/>
            <pc:sldMk cId="1641899186" sldId="751"/>
            <ac:spMk id="3" creationId="{00000000-0000-0000-0000-000000000000}"/>
          </ac:spMkLst>
        </pc:spChg>
      </pc:sldChg>
      <pc:sldChg chg="modSp">
        <pc:chgData name="carolina appel" userId="42529a4c69c5f20f" providerId="LiveId" clId="{EBF458B4-E06A-4BDF-A61F-7AE0AD216333}" dt="2020-08-31T15:31:16.688" v="3668" actId="115"/>
        <pc:sldMkLst>
          <pc:docMk/>
          <pc:sldMk cId="512747917" sldId="754"/>
        </pc:sldMkLst>
        <pc:spChg chg="mod">
          <ac:chgData name="carolina appel" userId="42529a4c69c5f20f" providerId="LiveId" clId="{EBF458B4-E06A-4BDF-A61F-7AE0AD216333}" dt="2020-08-31T15:31:16.688" v="3668" actId="115"/>
          <ac:spMkLst>
            <pc:docMk/>
            <pc:sldMk cId="512747917" sldId="754"/>
            <ac:spMk id="2" creationId="{00000000-0000-0000-0000-000000000000}"/>
          </ac:spMkLst>
        </pc:spChg>
        <pc:spChg chg="mod">
          <ac:chgData name="carolina appel" userId="42529a4c69c5f20f" providerId="LiveId" clId="{EBF458B4-E06A-4BDF-A61F-7AE0AD216333}" dt="2020-08-24T13:46:31.865" v="942" actId="20577"/>
          <ac:spMkLst>
            <pc:docMk/>
            <pc:sldMk cId="512747917" sldId="754"/>
            <ac:spMk id="3" creationId="{00000000-0000-0000-0000-000000000000}"/>
          </ac:spMkLst>
        </pc:spChg>
      </pc:sldChg>
      <pc:sldChg chg="modSp">
        <pc:chgData name="carolina appel" userId="42529a4c69c5f20f" providerId="LiveId" clId="{EBF458B4-E06A-4BDF-A61F-7AE0AD216333}" dt="2020-08-24T13:51:26.261" v="1564" actId="20577"/>
        <pc:sldMkLst>
          <pc:docMk/>
          <pc:sldMk cId="2523908784" sldId="770"/>
        </pc:sldMkLst>
        <pc:spChg chg="mod">
          <ac:chgData name="carolina appel" userId="42529a4c69c5f20f" providerId="LiveId" clId="{EBF458B4-E06A-4BDF-A61F-7AE0AD216333}" dt="2020-08-24T13:47:56.657" v="982" actId="20577"/>
          <ac:spMkLst>
            <pc:docMk/>
            <pc:sldMk cId="2523908784" sldId="770"/>
            <ac:spMk id="2" creationId="{00000000-0000-0000-0000-000000000000}"/>
          </ac:spMkLst>
        </pc:spChg>
        <pc:spChg chg="mod">
          <ac:chgData name="carolina appel" userId="42529a4c69c5f20f" providerId="LiveId" clId="{EBF458B4-E06A-4BDF-A61F-7AE0AD216333}" dt="2020-08-24T13:49:46.507" v="1360" actId="114"/>
          <ac:spMkLst>
            <pc:docMk/>
            <pc:sldMk cId="2523908784" sldId="770"/>
            <ac:spMk id="5" creationId="{6E46B2F1-0259-41BE-9AF8-62C3437F2775}"/>
          </ac:spMkLst>
        </pc:spChg>
        <pc:spChg chg="mod">
          <ac:chgData name="carolina appel" userId="42529a4c69c5f20f" providerId="LiveId" clId="{EBF458B4-E06A-4BDF-A61F-7AE0AD216333}" dt="2020-08-24T13:51:26.261" v="1564" actId="20577"/>
          <ac:spMkLst>
            <pc:docMk/>
            <pc:sldMk cId="2523908784" sldId="770"/>
            <ac:spMk id="9" creationId="{3BACEA0F-5FB1-41FF-9DE8-91380FE19D87}"/>
          </ac:spMkLst>
        </pc:spChg>
      </pc:sldChg>
      <pc:sldChg chg="modSp">
        <pc:chgData name="carolina appel" userId="42529a4c69c5f20f" providerId="LiveId" clId="{EBF458B4-E06A-4BDF-A61F-7AE0AD216333}" dt="2020-08-24T16:15:55.019" v="3635" actId="20577"/>
        <pc:sldMkLst>
          <pc:docMk/>
          <pc:sldMk cId="279997740" sldId="771"/>
        </pc:sldMkLst>
        <pc:spChg chg="mod">
          <ac:chgData name="carolina appel" userId="42529a4c69c5f20f" providerId="LiveId" clId="{EBF458B4-E06A-4BDF-A61F-7AE0AD216333}" dt="2020-08-24T15:07:05.462" v="1989" actId="20577"/>
          <ac:spMkLst>
            <pc:docMk/>
            <pc:sldMk cId="279997740" sldId="771"/>
            <ac:spMk id="2" creationId="{00000000-0000-0000-0000-000000000000}"/>
          </ac:spMkLst>
        </pc:spChg>
        <pc:spChg chg="mod">
          <ac:chgData name="carolina appel" userId="42529a4c69c5f20f" providerId="LiveId" clId="{EBF458B4-E06A-4BDF-A61F-7AE0AD216333}" dt="2020-08-24T15:08:31.047" v="2652" actId="20577"/>
          <ac:spMkLst>
            <pc:docMk/>
            <pc:sldMk cId="279997740" sldId="771"/>
            <ac:spMk id="4" creationId="{64BA22A6-AC8D-4BBA-ABAB-E3ADF8386EF9}"/>
          </ac:spMkLst>
        </pc:spChg>
        <pc:graphicFrameChg chg="mod">
          <ac:chgData name="carolina appel" userId="42529a4c69c5f20f" providerId="LiveId" clId="{EBF458B4-E06A-4BDF-A61F-7AE0AD216333}" dt="2020-08-24T16:15:55.019" v="3635" actId="20577"/>
          <ac:graphicFrameMkLst>
            <pc:docMk/>
            <pc:sldMk cId="279997740" sldId="771"/>
            <ac:graphicFrameMk id="9" creationId="{12BCA563-AA94-44E8-9B53-45B2B807B418}"/>
          </ac:graphicFrameMkLst>
        </pc:graphicFrameChg>
      </pc:sldChg>
      <pc:sldChg chg="modSp">
        <pc:chgData name="carolina appel" userId="42529a4c69c5f20f" providerId="LiveId" clId="{EBF458B4-E06A-4BDF-A61F-7AE0AD216333}" dt="2020-08-24T15:27:48.415" v="3585" actId="20577"/>
        <pc:sldMkLst>
          <pc:docMk/>
          <pc:sldMk cId="235955297" sldId="783"/>
        </pc:sldMkLst>
        <pc:spChg chg="mod">
          <ac:chgData name="carolina appel" userId="42529a4c69c5f20f" providerId="LiveId" clId="{EBF458B4-E06A-4BDF-A61F-7AE0AD216333}" dt="2020-08-24T15:27:48.415" v="3585" actId="20577"/>
          <ac:spMkLst>
            <pc:docMk/>
            <pc:sldMk cId="235955297" sldId="783"/>
            <ac:spMk id="2" creationId="{00000000-0000-0000-0000-000000000000}"/>
          </ac:spMkLst>
        </pc:spChg>
        <pc:spChg chg="mod">
          <ac:chgData name="carolina appel" userId="42529a4c69c5f20f" providerId="LiveId" clId="{EBF458B4-E06A-4BDF-A61F-7AE0AD216333}" dt="2020-08-24T15:27:39.826" v="3579" actId="20577"/>
          <ac:spMkLst>
            <pc:docMk/>
            <pc:sldMk cId="235955297" sldId="783"/>
            <ac:spMk id="8" creationId="{BC92EF73-069E-43E5-8F8E-FE27EFFA07BC}"/>
          </ac:spMkLst>
        </pc:spChg>
      </pc:sldChg>
      <pc:sldChg chg="modSp ord">
        <pc:chgData name="carolina appel" userId="42529a4c69c5f20f" providerId="LiveId" clId="{EBF458B4-E06A-4BDF-A61F-7AE0AD216333}" dt="2020-08-31T15:31:40.294" v="3669"/>
        <pc:sldMkLst>
          <pc:docMk/>
          <pc:sldMk cId="878808448" sldId="787"/>
        </pc:sldMkLst>
        <pc:spChg chg="mod">
          <ac:chgData name="carolina appel" userId="42529a4c69c5f20f" providerId="LiveId" clId="{EBF458B4-E06A-4BDF-A61F-7AE0AD216333}" dt="2020-08-24T15:28:06.313" v="3602" actId="6549"/>
          <ac:spMkLst>
            <pc:docMk/>
            <pc:sldMk cId="878808448" sldId="787"/>
            <ac:spMk id="2" creationId="{D035419C-90A5-4F39-9E9C-2E53E770E1A6}"/>
          </ac:spMkLst>
        </pc:spChg>
      </pc:sldChg>
      <pc:sldChg chg="modSp">
        <pc:chgData name="carolina appel" userId="42529a4c69c5f20f" providerId="LiveId" clId="{EBF458B4-E06A-4BDF-A61F-7AE0AD216333}" dt="2020-08-24T15:12:04.311" v="2765" actId="20577"/>
        <pc:sldMkLst>
          <pc:docMk/>
          <pc:sldMk cId="2988873323" sldId="788"/>
        </pc:sldMkLst>
        <pc:spChg chg="mod">
          <ac:chgData name="carolina appel" userId="42529a4c69c5f20f" providerId="LiveId" clId="{EBF458B4-E06A-4BDF-A61F-7AE0AD216333}" dt="2020-08-24T15:10:51.363" v="2741" actId="20577"/>
          <ac:spMkLst>
            <pc:docMk/>
            <pc:sldMk cId="2988873323" sldId="788"/>
            <ac:spMk id="2" creationId="{00000000-0000-0000-0000-000000000000}"/>
          </ac:spMkLst>
        </pc:spChg>
        <pc:spChg chg="mod">
          <ac:chgData name="carolina appel" userId="42529a4c69c5f20f" providerId="LiveId" clId="{EBF458B4-E06A-4BDF-A61F-7AE0AD216333}" dt="2020-08-24T15:12:04.311" v="2765" actId="20577"/>
          <ac:spMkLst>
            <pc:docMk/>
            <pc:sldMk cId="2988873323" sldId="788"/>
            <ac:spMk id="4" creationId="{64BA22A6-AC8D-4BBA-ABAB-E3ADF8386EF9}"/>
          </ac:spMkLst>
        </pc:spChg>
      </pc:sldChg>
      <pc:sldChg chg="modSp">
        <pc:chgData name="carolina appel" userId="42529a4c69c5f20f" providerId="LiveId" clId="{EBF458B4-E06A-4BDF-A61F-7AE0AD216333}" dt="2020-08-24T15:23:32.655" v="2844" actId="20577"/>
        <pc:sldMkLst>
          <pc:docMk/>
          <pc:sldMk cId="1673280551" sldId="789"/>
        </pc:sldMkLst>
        <pc:spChg chg="mod">
          <ac:chgData name="carolina appel" userId="42529a4c69c5f20f" providerId="LiveId" clId="{EBF458B4-E06A-4BDF-A61F-7AE0AD216333}" dt="2020-08-24T15:22:43.438" v="2838" actId="20577"/>
          <ac:spMkLst>
            <pc:docMk/>
            <pc:sldMk cId="1673280551" sldId="789"/>
            <ac:spMk id="2" creationId="{00000000-0000-0000-0000-000000000000}"/>
          </ac:spMkLst>
        </pc:spChg>
        <pc:spChg chg="mod">
          <ac:chgData name="carolina appel" userId="42529a4c69c5f20f" providerId="LiveId" clId="{EBF458B4-E06A-4BDF-A61F-7AE0AD216333}" dt="2020-08-24T15:23:32.655" v="2844" actId="20577"/>
          <ac:spMkLst>
            <pc:docMk/>
            <pc:sldMk cId="1673280551" sldId="789"/>
            <ac:spMk id="5" creationId="{AB760993-B571-4921-B62F-8DA489C78F23}"/>
          </ac:spMkLst>
        </pc:spChg>
      </pc:sldChg>
      <pc:sldChg chg="addSp delSp modSp">
        <pc:chgData name="carolina appel" userId="42529a4c69c5f20f" providerId="LiveId" clId="{EBF458B4-E06A-4BDF-A61F-7AE0AD216333}" dt="2020-08-24T15:25:01.953" v="3102" actId="20577"/>
        <pc:sldMkLst>
          <pc:docMk/>
          <pc:sldMk cId="1155059738" sldId="790"/>
        </pc:sldMkLst>
        <pc:spChg chg="mod">
          <ac:chgData name="carolina appel" userId="42529a4c69c5f20f" providerId="LiveId" clId="{EBF458B4-E06A-4BDF-A61F-7AE0AD216333}" dt="2020-08-24T15:24:50.171" v="3099" actId="20577"/>
          <ac:spMkLst>
            <pc:docMk/>
            <pc:sldMk cId="1155059738" sldId="790"/>
            <ac:spMk id="2" creationId="{00000000-0000-0000-0000-000000000000}"/>
          </ac:spMkLst>
        </pc:spChg>
        <pc:spChg chg="add del">
          <ac:chgData name="carolina appel" userId="42529a4c69c5f20f" providerId="LiveId" clId="{EBF458B4-E06A-4BDF-A61F-7AE0AD216333}" dt="2020-08-24T15:24:01.020" v="2847"/>
          <ac:spMkLst>
            <pc:docMk/>
            <pc:sldMk cId="1155059738" sldId="790"/>
            <ac:spMk id="3" creationId="{DB3FA0B9-B9A5-4876-941E-57136DFEA2C3}"/>
          </ac:spMkLst>
        </pc:spChg>
        <pc:spChg chg="mod">
          <ac:chgData name="carolina appel" userId="42529a4c69c5f20f" providerId="LiveId" clId="{EBF458B4-E06A-4BDF-A61F-7AE0AD216333}" dt="2020-08-24T15:25:01.953" v="3102" actId="20577"/>
          <ac:spMkLst>
            <pc:docMk/>
            <pc:sldMk cId="1155059738" sldId="790"/>
            <ac:spMk id="7" creationId="{02AFCF56-8C99-47FF-A6A1-23632307002F}"/>
          </ac:spMkLst>
        </pc:spChg>
      </pc:sldChg>
      <pc:sldChg chg="modSp">
        <pc:chgData name="carolina appel" userId="42529a4c69c5f20f" providerId="LiveId" clId="{EBF458B4-E06A-4BDF-A61F-7AE0AD216333}" dt="2020-08-24T15:26:46.757" v="3241" actId="20577"/>
        <pc:sldMkLst>
          <pc:docMk/>
          <pc:sldMk cId="3958076195" sldId="791"/>
        </pc:sldMkLst>
        <pc:spChg chg="mod">
          <ac:chgData name="carolina appel" userId="42529a4c69c5f20f" providerId="LiveId" clId="{EBF458B4-E06A-4BDF-A61F-7AE0AD216333}" dt="2020-08-24T15:26:46.757" v="3241" actId="20577"/>
          <ac:spMkLst>
            <pc:docMk/>
            <pc:sldMk cId="3958076195" sldId="791"/>
            <ac:spMk id="2" creationId="{00000000-0000-0000-0000-000000000000}"/>
          </ac:spMkLst>
        </pc:spChg>
        <pc:spChg chg="mod">
          <ac:chgData name="carolina appel" userId="42529a4c69c5f20f" providerId="LiveId" clId="{EBF458B4-E06A-4BDF-A61F-7AE0AD216333}" dt="2020-08-24T15:25:45.846" v="3106" actId="20577"/>
          <ac:spMkLst>
            <pc:docMk/>
            <pc:sldMk cId="3958076195" sldId="791"/>
            <ac:spMk id="6" creationId="{73A9E1B2-1490-49CD-B83C-06071D38334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786C9F-DD28-DB47-8804-43611AD6A8B0}" type="doc">
      <dgm:prSet loTypeId="urn:microsoft.com/office/officeart/2008/layout/AlternatingHexagon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72ADD04-3279-0A4F-A505-E7D292232F59}">
      <dgm:prSet phldrT="[Text]" custT="1"/>
      <dgm:spPr/>
      <dgm:t>
        <a:bodyPr/>
        <a:lstStyle/>
        <a:p>
          <a:pPr algn="ctr"/>
          <a:r>
            <a:rPr lang="en-US" sz="2800" dirty="0"/>
            <a:t>Contacto con </a:t>
          </a:r>
          <a:r>
            <a:rPr lang="en-US" sz="2800" dirty="0" err="1"/>
            <a:t>migrantes</a:t>
          </a:r>
          <a:r>
            <a:rPr lang="en-US" sz="2800" dirty="0"/>
            <a:t>/comunidades desplazadas</a:t>
          </a:r>
          <a:endParaRPr lang="en-GB" sz="2800" dirty="0"/>
        </a:p>
      </dgm:t>
    </dgm:pt>
    <dgm:pt modelId="{F8DFEA98-6C3E-6845-BA11-D4210B209A67}" type="parTrans" cxnId="{E39E8151-D104-C345-8155-8DA2003D5A47}">
      <dgm:prSet/>
      <dgm:spPr/>
      <dgm:t>
        <a:bodyPr/>
        <a:lstStyle/>
        <a:p>
          <a:pPr algn="ctr"/>
          <a:endParaRPr lang="en-GB"/>
        </a:p>
      </dgm:t>
    </dgm:pt>
    <dgm:pt modelId="{DE491956-8237-0847-9CC4-6A447D86DFDC}" type="sibTrans" cxnId="{E39E8151-D104-C345-8155-8DA2003D5A47}">
      <dgm:prSet custT="1"/>
      <dgm:spPr/>
      <dgm:t>
        <a:bodyPr/>
        <a:lstStyle/>
        <a:p>
          <a:pPr algn="ctr"/>
          <a:r>
            <a:rPr lang="en-US" sz="2800" dirty="0"/>
            <a:t>Conocimiento experto</a:t>
          </a:r>
          <a:endParaRPr lang="en-GB" sz="2800" dirty="0"/>
        </a:p>
      </dgm:t>
    </dgm:pt>
    <dgm:pt modelId="{81C0623C-5CBE-F74F-A865-56EA3A14D0AF}">
      <dgm:prSet phldrT="[Text]"/>
      <dgm:spPr/>
      <dgm:t>
        <a:bodyPr/>
        <a:lstStyle/>
        <a:p>
          <a:pPr algn="ctr"/>
          <a:r>
            <a:rPr lang="es-ES" dirty="0"/>
            <a:t>Prestación de servicios de apoyo (por ejemplo, comedores de </a:t>
          </a:r>
          <a:r>
            <a:rPr lang="es-ES" dirty="0" err="1"/>
            <a:t>beneficencio</a:t>
          </a:r>
          <a:endParaRPr lang="en-GB" dirty="0"/>
        </a:p>
      </dgm:t>
    </dgm:pt>
    <dgm:pt modelId="{05D69444-1712-A24A-B680-5607F176B6F9}" type="parTrans" cxnId="{6E7B30D6-5B96-0549-9CC0-5A3A36939E5F}">
      <dgm:prSet/>
      <dgm:spPr/>
      <dgm:t>
        <a:bodyPr/>
        <a:lstStyle/>
        <a:p>
          <a:pPr algn="ctr"/>
          <a:endParaRPr lang="en-GB"/>
        </a:p>
      </dgm:t>
    </dgm:pt>
    <dgm:pt modelId="{694EC9EA-9A38-1E46-AB5A-BB66096D4E74}" type="sibTrans" cxnId="{6E7B30D6-5B96-0549-9CC0-5A3A36939E5F}">
      <dgm:prSet custT="1"/>
      <dgm:spPr/>
      <dgm:t>
        <a:bodyPr/>
        <a:lstStyle/>
        <a:p>
          <a:pPr algn="ctr"/>
          <a:r>
            <a:rPr lang="en-GB" sz="2800" dirty="0"/>
            <a:t>Sensibilización</a:t>
          </a:r>
        </a:p>
      </dgm:t>
    </dgm:pt>
    <dgm:pt modelId="{C6AD8513-FF75-3F4E-9C47-EAB95E3FF48A}">
      <dgm:prSet phldrT="[Text]" custT="1"/>
      <dgm:spPr/>
      <dgm:t>
        <a:bodyPr/>
        <a:lstStyle/>
        <a:p>
          <a:pPr algn="ctr"/>
          <a:r>
            <a:rPr lang="en-GB" sz="2800" b="1" dirty="0">
              <a:solidFill>
                <a:srgbClr val="C00000"/>
              </a:solidFill>
            </a:rPr>
            <a:t>Identificación de las ONG de victimas de trata </a:t>
          </a:r>
        </a:p>
      </dgm:t>
    </dgm:pt>
    <dgm:pt modelId="{E72549A3-EC73-FC42-945C-FBFCFACD6BAE}" type="parTrans" cxnId="{3891B1F6-77CD-0E44-9838-A934CF833B5F}">
      <dgm:prSet/>
      <dgm:spPr/>
      <dgm:t>
        <a:bodyPr/>
        <a:lstStyle/>
        <a:p>
          <a:pPr algn="ctr"/>
          <a:endParaRPr lang="en-GB"/>
        </a:p>
      </dgm:t>
    </dgm:pt>
    <dgm:pt modelId="{FF001DBF-1483-3846-A631-398437C1EB63}" type="sibTrans" cxnId="{3891B1F6-77CD-0E44-9838-A934CF833B5F}">
      <dgm:prSet/>
      <dgm:spPr/>
      <dgm:t>
        <a:bodyPr/>
        <a:lstStyle/>
        <a:p>
          <a:pPr algn="ctr"/>
          <a:endParaRPr lang="en-GB"/>
        </a:p>
      </dgm:t>
    </dgm:pt>
    <dgm:pt modelId="{D63B0A86-C570-9248-8066-2CB6D75402A7}">
      <dgm:prSet phldrT="[Text]"/>
      <dgm:spPr/>
      <dgm:t>
        <a:bodyPr/>
        <a:lstStyle/>
        <a:p>
          <a:pPr algn="ctr"/>
          <a:r>
            <a:rPr lang="es-ES" dirty="0"/>
            <a:t>Información proporcionada por compañeros que ya tienen acceso a los servicios de las ONG</a:t>
          </a:r>
          <a:endParaRPr lang="en-GB" dirty="0"/>
        </a:p>
      </dgm:t>
    </dgm:pt>
    <dgm:pt modelId="{ADA444C3-5A97-BC41-8514-7F2AEB8BB1D6}" type="parTrans" cxnId="{FDD51692-86E2-4C47-B74E-9C49764252B2}">
      <dgm:prSet/>
      <dgm:spPr/>
      <dgm:t>
        <a:bodyPr/>
        <a:lstStyle/>
        <a:p>
          <a:pPr algn="ctr"/>
          <a:endParaRPr lang="en-GB"/>
        </a:p>
      </dgm:t>
    </dgm:pt>
    <dgm:pt modelId="{07DDC0F7-6C1E-0042-B901-BD6B2A153F26}" type="sibTrans" cxnId="{FDD51692-86E2-4C47-B74E-9C49764252B2}">
      <dgm:prSet custT="1"/>
      <dgm:spPr/>
      <dgm:t>
        <a:bodyPr/>
        <a:lstStyle/>
        <a:p>
          <a:pPr algn="ctr"/>
          <a:r>
            <a:rPr lang="en-GB" sz="2800" dirty="0"/>
            <a:t>Lineas de ayuda</a:t>
          </a:r>
        </a:p>
      </dgm:t>
    </dgm:pt>
    <dgm:pt modelId="{8861DF64-A31C-EB47-A64E-442332CECDFA}" type="pres">
      <dgm:prSet presAssocID="{B4786C9F-DD28-DB47-8804-43611AD6A8B0}" presName="Name0" presStyleCnt="0">
        <dgm:presLayoutVars>
          <dgm:chMax/>
          <dgm:chPref/>
          <dgm:dir/>
          <dgm:animLvl val="lvl"/>
        </dgm:presLayoutVars>
      </dgm:prSet>
      <dgm:spPr/>
    </dgm:pt>
    <dgm:pt modelId="{6DCEA93B-1890-474F-BEA8-372784402598}" type="pres">
      <dgm:prSet presAssocID="{972ADD04-3279-0A4F-A505-E7D292232F59}" presName="composite" presStyleCnt="0"/>
      <dgm:spPr/>
    </dgm:pt>
    <dgm:pt modelId="{9227ED2E-F8D6-DC45-B383-293641C32555}" type="pres">
      <dgm:prSet presAssocID="{972ADD04-3279-0A4F-A505-E7D292232F59}" presName="Parent1" presStyleLbl="node1" presStyleIdx="0" presStyleCnt="6" custScaleX="136012" custLinFactNeighborX="14176" custLinFactNeighborY="1616">
        <dgm:presLayoutVars>
          <dgm:chMax val="1"/>
          <dgm:chPref val="1"/>
          <dgm:bulletEnabled val="1"/>
        </dgm:presLayoutVars>
      </dgm:prSet>
      <dgm:spPr/>
    </dgm:pt>
    <dgm:pt modelId="{CBC01BCE-9381-6044-B67D-667DB9CB2270}" type="pres">
      <dgm:prSet presAssocID="{972ADD04-3279-0A4F-A505-E7D292232F59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26539C77-D683-D744-8835-B9958D90F441}" type="pres">
      <dgm:prSet presAssocID="{972ADD04-3279-0A4F-A505-E7D292232F59}" presName="BalanceSpacing" presStyleCnt="0"/>
      <dgm:spPr/>
    </dgm:pt>
    <dgm:pt modelId="{A095F3FD-470D-C042-8852-DDCFA0BCDB97}" type="pres">
      <dgm:prSet presAssocID="{972ADD04-3279-0A4F-A505-E7D292232F59}" presName="BalanceSpacing1" presStyleCnt="0"/>
      <dgm:spPr/>
    </dgm:pt>
    <dgm:pt modelId="{80991FCE-0D69-7F4C-AB10-D9279CE21A6C}" type="pres">
      <dgm:prSet presAssocID="{DE491956-8237-0847-9CC4-6A447D86DFDC}" presName="Accent1Text" presStyleLbl="node1" presStyleIdx="1" presStyleCnt="6" custScaleX="166457" custLinFactNeighborX="-39818" custLinFactNeighborY="1616"/>
      <dgm:spPr/>
    </dgm:pt>
    <dgm:pt modelId="{E4EEE84C-199D-B143-AD18-95C7A2ECBD4E}" type="pres">
      <dgm:prSet presAssocID="{DE491956-8237-0847-9CC4-6A447D86DFDC}" presName="spaceBetweenRectangles" presStyleCnt="0"/>
      <dgm:spPr/>
    </dgm:pt>
    <dgm:pt modelId="{B6162175-B6A9-A347-BC4F-003E7B99ED6A}" type="pres">
      <dgm:prSet presAssocID="{81C0623C-5CBE-F74F-A865-56EA3A14D0AF}" presName="composite" presStyleCnt="0"/>
      <dgm:spPr/>
    </dgm:pt>
    <dgm:pt modelId="{A5F6501A-C61F-9947-A68F-6A081A2CEB34}" type="pres">
      <dgm:prSet presAssocID="{81C0623C-5CBE-F74F-A865-56EA3A14D0AF}" presName="Parent1" presStyleLbl="node1" presStyleIdx="2" presStyleCnt="6" custScaleX="133666">
        <dgm:presLayoutVars>
          <dgm:chMax val="1"/>
          <dgm:chPref val="1"/>
          <dgm:bulletEnabled val="1"/>
        </dgm:presLayoutVars>
      </dgm:prSet>
      <dgm:spPr/>
    </dgm:pt>
    <dgm:pt modelId="{3DE0B92C-70E7-DA4A-8A29-3BA6E38DD4FC}" type="pres">
      <dgm:prSet presAssocID="{81C0623C-5CBE-F74F-A865-56EA3A14D0AF}" presName="Childtext1" presStyleLbl="revTx" presStyleIdx="1" presStyleCnt="3" custLinFactNeighborX="-16688" custLinFactNeighborY="4556">
        <dgm:presLayoutVars>
          <dgm:chMax val="0"/>
          <dgm:chPref val="0"/>
          <dgm:bulletEnabled val="1"/>
        </dgm:presLayoutVars>
      </dgm:prSet>
      <dgm:spPr/>
    </dgm:pt>
    <dgm:pt modelId="{E5232A73-CF96-DA4A-BA05-65A1BA7B0278}" type="pres">
      <dgm:prSet presAssocID="{81C0623C-5CBE-F74F-A865-56EA3A14D0AF}" presName="BalanceSpacing" presStyleCnt="0"/>
      <dgm:spPr/>
    </dgm:pt>
    <dgm:pt modelId="{F03D71EF-3CD1-6247-A1CB-4C0876A8A093}" type="pres">
      <dgm:prSet presAssocID="{81C0623C-5CBE-F74F-A865-56EA3A14D0AF}" presName="BalanceSpacing1" presStyleCnt="0"/>
      <dgm:spPr/>
    </dgm:pt>
    <dgm:pt modelId="{21640468-586B-1E40-8ECC-7ED5D17CD9F6}" type="pres">
      <dgm:prSet presAssocID="{694EC9EA-9A38-1E46-AB5A-BB66096D4E74}" presName="Accent1Text" presStyleLbl="node1" presStyleIdx="3" presStyleCnt="6" custScaleX="143672" custLinFactNeighborX="41745" custLinFactNeighborY="-6175"/>
      <dgm:spPr/>
    </dgm:pt>
    <dgm:pt modelId="{AD5D1D45-0059-2744-BF18-72AF40E55A40}" type="pres">
      <dgm:prSet presAssocID="{694EC9EA-9A38-1E46-AB5A-BB66096D4E74}" presName="spaceBetweenRectangles" presStyleCnt="0"/>
      <dgm:spPr/>
    </dgm:pt>
    <dgm:pt modelId="{345336C9-B7C8-664C-AFD4-A175A2093BC2}" type="pres">
      <dgm:prSet presAssocID="{D63B0A86-C570-9248-8066-2CB6D75402A7}" presName="composite" presStyleCnt="0"/>
      <dgm:spPr/>
    </dgm:pt>
    <dgm:pt modelId="{E060EC33-1070-4F47-990A-322CC2D867D2}" type="pres">
      <dgm:prSet presAssocID="{D63B0A86-C570-9248-8066-2CB6D75402A7}" presName="Parent1" presStyleLbl="node1" presStyleIdx="4" presStyleCnt="6" custScaleX="158164" custLinFactNeighborX="25252" custLinFactNeighborY="5306">
        <dgm:presLayoutVars>
          <dgm:chMax val="1"/>
          <dgm:chPref val="1"/>
          <dgm:bulletEnabled val="1"/>
        </dgm:presLayoutVars>
      </dgm:prSet>
      <dgm:spPr/>
    </dgm:pt>
    <dgm:pt modelId="{0992979D-B2C4-3D40-A48C-352EE7FE0F5E}" type="pres">
      <dgm:prSet presAssocID="{D63B0A86-C570-9248-8066-2CB6D75402A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D7DF653C-6BB8-7F43-A35F-3B27D74D0001}" type="pres">
      <dgm:prSet presAssocID="{D63B0A86-C570-9248-8066-2CB6D75402A7}" presName="BalanceSpacing" presStyleCnt="0"/>
      <dgm:spPr/>
    </dgm:pt>
    <dgm:pt modelId="{50266734-A5E3-3B43-884C-40D743F8D90C}" type="pres">
      <dgm:prSet presAssocID="{D63B0A86-C570-9248-8066-2CB6D75402A7}" presName="BalanceSpacing1" presStyleCnt="0"/>
      <dgm:spPr/>
    </dgm:pt>
    <dgm:pt modelId="{83FAD86F-7DF1-684E-A8A2-E662262F6826}" type="pres">
      <dgm:prSet presAssocID="{07DDC0F7-6C1E-0042-B901-BD6B2A153F26}" presName="Accent1Text" presStyleLbl="node1" presStyleIdx="5" presStyleCnt="6" custScaleX="157485" custLinFactNeighborX="-33228" custLinFactNeighborY="5306"/>
      <dgm:spPr/>
    </dgm:pt>
  </dgm:ptLst>
  <dgm:cxnLst>
    <dgm:cxn modelId="{544EBC0E-BFB1-6748-8140-D1C15F0A3E0B}" type="presOf" srcId="{DE491956-8237-0847-9CC4-6A447D86DFDC}" destId="{80991FCE-0D69-7F4C-AB10-D9279CE21A6C}" srcOrd="0" destOrd="0" presId="urn:microsoft.com/office/officeart/2008/layout/AlternatingHexagons"/>
    <dgm:cxn modelId="{433EFC69-AB53-8246-904B-455CDCFE6E2B}" type="presOf" srcId="{B4786C9F-DD28-DB47-8804-43611AD6A8B0}" destId="{8861DF64-A31C-EB47-A64E-442332CECDFA}" srcOrd="0" destOrd="0" presId="urn:microsoft.com/office/officeart/2008/layout/AlternatingHexagons"/>
    <dgm:cxn modelId="{619B886F-124D-D44A-ACC2-141ADEBA44B1}" type="presOf" srcId="{972ADD04-3279-0A4F-A505-E7D292232F59}" destId="{9227ED2E-F8D6-DC45-B383-293641C32555}" srcOrd="0" destOrd="0" presId="urn:microsoft.com/office/officeart/2008/layout/AlternatingHexagons"/>
    <dgm:cxn modelId="{E39E8151-D104-C345-8155-8DA2003D5A47}" srcId="{B4786C9F-DD28-DB47-8804-43611AD6A8B0}" destId="{972ADD04-3279-0A4F-A505-E7D292232F59}" srcOrd="0" destOrd="0" parTransId="{F8DFEA98-6C3E-6845-BA11-D4210B209A67}" sibTransId="{DE491956-8237-0847-9CC4-6A447D86DFDC}"/>
    <dgm:cxn modelId="{F7CAF154-7AC8-FA46-9220-EC51FB8B8B5D}" type="presOf" srcId="{81C0623C-5CBE-F74F-A865-56EA3A14D0AF}" destId="{A5F6501A-C61F-9947-A68F-6A081A2CEB34}" srcOrd="0" destOrd="0" presId="urn:microsoft.com/office/officeart/2008/layout/AlternatingHexagons"/>
    <dgm:cxn modelId="{ECE1DB80-A98B-A949-98E3-9911380DD73C}" type="presOf" srcId="{07DDC0F7-6C1E-0042-B901-BD6B2A153F26}" destId="{83FAD86F-7DF1-684E-A8A2-E662262F6826}" srcOrd="0" destOrd="0" presId="urn:microsoft.com/office/officeart/2008/layout/AlternatingHexagons"/>
    <dgm:cxn modelId="{302E5485-BA64-CD44-B836-0D6FFDE84602}" type="presOf" srcId="{694EC9EA-9A38-1E46-AB5A-BB66096D4E74}" destId="{21640468-586B-1E40-8ECC-7ED5D17CD9F6}" srcOrd="0" destOrd="0" presId="urn:microsoft.com/office/officeart/2008/layout/AlternatingHexagons"/>
    <dgm:cxn modelId="{FDD51692-86E2-4C47-B74E-9C49764252B2}" srcId="{B4786C9F-DD28-DB47-8804-43611AD6A8B0}" destId="{D63B0A86-C570-9248-8066-2CB6D75402A7}" srcOrd="2" destOrd="0" parTransId="{ADA444C3-5A97-BC41-8514-7F2AEB8BB1D6}" sibTransId="{07DDC0F7-6C1E-0042-B901-BD6B2A153F26}"/>
    <dgm:cxn modelId="{A34598C7-BAF5-734A-B5D7-FC1F93C849C2}" type="presOf" srcId="{D63B0A86-C570-9248-8066-2CB6D75402A7}" destId="{E060EC33-1070-4F47-990A-322CC2D867D2}" srcOrd="0" destOrd="0" presId="urn:microsoft.com/office/officeart/2008/layout/AlternatingHexagons"/>
    <dgm:cxn modelId="{6E7B30D6-5B96-0549-9CC0-5A3A36939E5F}" srcId="{B4786C9F-DD28-DB47-8804-43611AD6A8B0}" destId="{81C0623C-5CBE-F74F-A865-56EA3A14D0AF}" srcOrd="1" destOrd="0" parTransId="{05D69444-1712-A24A-B680-5607F176B6F9}" sibTransId="{694EC9EA-9A38-1E46-AB5A-BB66096D4E74}"/>
    <dgm:cxn modelId="{5B27A4F1-A1E9-5A4F-B9B3-D808036751AC}" type="presOf" srcId="{C6AD8513-FF75-3F4E-9C47-EAB95E3FF48A}" destId="{3DE0B92C-70E7-DA4A-8A29-3BA6E38DD4FC}" srcOrd="0" destOrd="0" presId="urn:microsoft.com/office/officeart/2008/layout/AlternatingHexagons"/>
    <dgm:cxn modelId="{3891B1F6-77CD-0E44-9838-A934CF833B5F}" srcId="{81C0623C-5CBE-F74F-A865-56EA3A14D0AF}" destId="{C6AD8513-FF75-3F4E-9C47-EAB95E3FF48A}" srcOrd="0" destOrd="0" parTransId="{E72549A3-EC73-FC42-945C-FBFCFACD6BAE}" sibTransId="{FF001DBF-1483-3846-A631-398437C1EB63}"/>
    <dgm:cxn modelId="{C04034CA-1CD3-C442-8138-C1A16F654E6B}" type="presParOf" srcId="{8861DF64-A31C-EB47-A64E-442332CECDFA}" destId="{6DCEA93B-1890-474F-BEA8-372784402598}" srcOrd="0" destOrd="0" presId="urn:microsoft.com/office/officeart/2008/layout/AlternatingHexagons"/>
    <dgm:cxn modelId="{B13BD7B2-54A9-E14B-995B-DA9D19E1FE74}" type="presParOf" srcId="{6DCEA93B-1890-474F-BEA8-372784402598}" destId="{9227ED2E-F8D6-DC45-B383-293641C32555}" srcOrd="0" destOrd="0" presId="urn:microsoft.com/office/officeart/2008/layout/AlternatingHexagons"/>
    <dgm:cxn modelId="{AB7495FE-9FB4-0D41-BF2A-81C6DBA37E64}" type="presParOf" srcId="{6DCEA93B-1890-474F-BEA8-372784402598}" destId="{CBC01BCE-9381-6044-B67D-667DB9CB2270}" srcOrd="1" destOrd="0" presId="urn:microsoft.com/office/officeart/2008/layout/AlternatingHexagons"/>
    <dgm:cxn modelId="{44A9B667-54EE-F542-A8E5-7481D9D72DB9}" type="presParOf" srcId="{6DCEA93B-1890-474F-BEA8-372784402598}" destId="{26539C77-D683-D744-8835-B9958D90F441}" srcOrd="2" destOrd="0" presId="urn:microsoft.com/office/officeart/2008/layout/AlternatingHexagons"/>
    <dgm:cxn modelId="{EB13963E-8B07-6847-92D5-A715E96A237E}" type="presParOf" srcId="{6DCEA93B-1890-474F-BEA8-372784402598}" destId="{A095F3FD-470D-C042-8852-DDCFA0BCDB97}" srcOrd="3" destOrd="0" presId="urn:microsoft.com/office/officeart/2008/layout/AlternatingHexagons"/>
    <dgm:cxn modelId="{2EA42FBB-F7CB-7940-84DF-9B57ED7FE946}" type="presParOf" srcId="{6DCEA93B-1890-474F-BEA8-372784402598}" destId="{80991FCE-0D69-7F4C-AB10-D9279CE21A6C}" srcOrd="4" destOrd="0" presId="urn:microsoft.com/office/officeart/2008/layout/AlternatingHexagons"/>
    <dgm:cxn modelId="{8BD840D2-28A8-E346-B63B-749062882D5A}" type="presParOf" srcId="{8861DF64-A31C-EB47-A64E-442332CECDFA}" destId="{E4EEE84C-199D-B143-AD18-95C7A2ECBD4E}" srcOrd="1" destOrd="0" presId="urn:microsoft.com/office/officeart/2008/layout/AlternatingHexagons"/>
    <dgm:cxn modelId="{A03CFECB-B9CD-1348-AB64-B563ACCF5D69}" type="presParOf" srcId="{8861DF64-A31C-EB47-A64E-442332CECDFA}" destId="{B6162175-B6A9-A347-BC4F-003E7B99ED6A}" srcOrd="2" destOrd="0" presId="urn:microsoft.com/office/officeart/2008/layout/AlternatingHexagons"/>
    <dgm:cxn modelId="{8C78FA38-0ADE-9745-8127-F0E6C1060A0D}" type="presParOf" srcId="{B6162175-B6A9-A347-BC4F-003E7B99ED6A}" destId="{A5F6501A-C61F-9947-A68F-6A081A2CEB34}" srcOrd="0" destOrd="0" presId="urn:microsoft.com/office/officeart/2008/layout/AlternatingHexagons"/>
    <dgm:cxn modelId="{BA4EFF14-05F7-4E46-824F-E753A94C76D3}" type="presParOf" srcId="{B6162175-B6A9-A347-BC4F-003E7B99ED6A}" destId="{3DE0B92C-70E7-DA4A-8A29-3BA6E38DD4FC}" srcOrd="1" destOrd="0" presId="urn:microsoft.com/office/officeart/2008/layout/AlternatingHexagons"/>
    <dgm:cxn modelId="{EE39D998-43B0-2A40-BDAE-4B91F559DE1C}" type="presParOf" srcId="{B6162175-B6A9-A347-BC4F-003E7B99ED6A}" destId="{E5232A73-CF96-DA4A-BA05-65A1BA7B0278}" srcOrd="2" destOrd="0" presId="urn:microsoft.com/office/officeart/2008/layout/AlternatingHexagons"/>
    <dgm:cxn modelId="{89799E6A-BCEB-974E-99BF-0DE74E3BEF05}" type="presParOf" srcId="{B6162175-B6A9-A347-BC4F-003E7B99ED6A}" destId="{F03D71EF-3CD1-6247-A1CB-4C0876A8A093}" srcOrd="3" destOrd="0" presId="urn:microsoft.com/office/officeart/2008/layout/AlternatingHexagons"/>
    <dgm:cxn modelId="{3C6DB7E4-EEB6-1C41-A40D-C29711C7C67D}" type="presParOf" srcId="{B6162175-B6A9-A347-BC4F-003E7B99ED6A}" destId="{21640468-586B-1E40-8ECC-7ED5D17CD9F6}" srcOrd="4" destOrd="0" presId="urn:microsoft.com/office/officeart/2008/layout/AlternatingHexagons"/>
    <dgm:cxn modelId="{8AA14E9C-5906-7942-BBEA-53278625F224}" type="presParOf" srcId="{8861DF64-A31C-EB47-A64E-442332CECDFA}" destId="{AD5D1D45-0059-2744-BF18-72AF40E55A40}" srcOrd="3" destOrd="0" presId="urn:microsoft.com/office/officeart/2008/layout/AlternatingHexagons"/>
    <dgm:cxn modelId="{1BFB4113-0256-3542-A041-FE3F33F2B45B}" type="presParOf" srcId="{8861DF64-A31C-EB47-A64E-442332CECDFA}" destId="{345336C9-B7C8-664C-AFD4-A175A2093BC2}" srcOrd="4" destOrd="0" presId="urn:microsoft.com/office/officeart/2008/layout/AlternatingHexagons"/>
    <dgm:cxn modelId="{8B00DDFC-3FF2-3448-BC8F-48D289529A2A}" type="presParOf" srcId="{345336C9-B7C8-664C-AFD4-A175A2093BC2}" destId="{E060EC33-1070-4F47-990A-322CC2D867D2}" srcOrd="0" destOrd="0" presId="urn:microsoft.com/office/officeart/2008/layout/AlternatingHexagons"/>
    <dgm:cxn modelId="{AD0199F9-120B-EE48-88AB-81DFA38F2C09}" type="presParOf" srcId="{345336C9-B7C8-664C-AFD4-A175A2093BC2}" destId="{0992979D-B2C4-3D40-A48C-352EE7FE0F5E}" srcOrd="1" destOrd="0" presId="urn:microsoft.com/office/officeart/2008/layout/AlternatingHexagons"/>
    <dgm:cxn modelId="{FCAA3BD9-A3E6-CA4D-B2C8-08AE3D624174}" type="presParOf" srcId="{345336C9-B7C8-664C-AFD4-A175A2093BC2}" destId="{D7DF653C-6BB8-7F43-A35F-3B27D74D0001}" srcOrd="2" destOrd="0" presId="urn:microsoft.com/office/officeart/2008/layout/AlternatingHexagons"/>
    <dgm:cxn modelId="{ED0B8673-D293-0D4F-AF03-059FE0302997}" type="presParOf" srcId="{345336C9-B7C8-664C-AFD4-A175A2093BC2}" destId="{50266734-A5E3-3B43-884C-40D743F8D90C}" srcOrd="3" destOrd="0" presId="urn:microsoft.com/office/officeart/2008/layout/AlternatingHexagons"/>
    <dgm:cxn modelId="{94208847-0EF7-B544-8DEF-E38363EAD918}" type="presParOf" srcId="{345336C9-B7C8-664C-AFD4-A175A2093BC2}" destId="{83FAD86F-7DF1-684E-A8A2-E662262F682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7ED2E-F8D6-DC45-B383-293641C32555}">
      <dsp:nvSpPr>
        <dsp:cNvPr id="0" name=""/>
        <dsp:cNvSpPr/>
      </dsp:nvSpPr>
      <dsp:spPr>
        <a:xfrm rot="5400000">
          <a:off x="5570662" y="-247028"/>
          <a:ext cx="3305144" cy="391099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Contacto con </a:t>
          </a:r>
          <a:r>
            <a:rPr lang="en-US" sz="2800" kern="1200" dirty="0" err="1"/>
            <a:t>migrantes</a:t>
          </a:r>
          <a:r>
            <a:rPr lang="en-US" sz="2800" kern="1200" dirty="0"/>
            <a:t>/comunidades desplazadas</a:t>
          </a:r>
          <a:endParaRPr lang="en-GB" sz="2800" kern="1200" dirty="0"/>
        </a:p>
      </dsp:txBody>
      <dsp:txXfrm rot="-5400000">
        <a:off x="5919571" y="606752"/>
        <a:ext cx="2607327" cy="2203430"/>
      </dsp:txXfrm>
    </dsp:sp>
    <dsp:sp modelId="{CBC01BCE-9381-6044-B67D-667DB9CB2270}">
      <dsp:nvSpPr>
        <dsp:cNvPr id="0" name=""/>
        <dsp:cNvSpPr/>
      </dsp:nvSpPr>
      <dsp:spPr>
        <a:xfrm>
          <a:off x="8340601" y="663512"/>
          <a:ext cx="3688541" cy="1983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991FCE-0D69-7F4C-AB10-D9279CE21A6C}">
      <dsp:nvSpPr>
        <dsp:cNvPr id="0" name=""/>
        <dsp:cNvSpPr/>
      </dsp:nvSpPr>
      <dsp:spPr>
        <a:xfrm rot="5400000">
          <a:off x="912564" y="-684748"/>
          <a:ext cx="3305144" cy="478643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Conocimiento experto</a:t>
          </a:r>
          <a:endParaRPr lang="en-GB" sz="2800" kern="1200" dirty="0"/>
        </a:p>
      </dsp:txBody>
      <dsp:txXfrm rot="-5400000">
        <a:off x="969659" y="606752"/>
        <a:ext cx="3190954" cy="2203430"/>
      </dsp:txXfrm>
    </dsp:sp>
    <dsp:sp modelId="{A5F6501A-C61F-9947-A68F-6A081A2CEB34}">
      <dsp:nvSpPr>
        <dsp:cNvPr id="0" name=""/>
        <dsp:cNvSpPr/>
      </dsp:nvSpPr>
      <dsp:spPr>
        <a:xfrm rot="5400000">
          <a:off x="3604329" y="2538695"/>
          <a:ext cx="3305144" cy="384353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Prestación de servicios de apoyo (por ejemplo, comedores de </a:t>
          </a:r>
          <a:r>
            <a:rPr lang="es-ES" sz="2300" kern="1200" dirty="0" err="1"/>
            <a:t>beneficencio</a:t>
          </a:r>
          <a:endParaRPr lang="en-GB" sz="2300" kern="1200" dirty="0"/>
        </a:p>
      </dsp:txBody>
      <dsp:txXfrm rot="-5400000">
        <a:off x="3975724" y="3358746"/>
        <a:ext cx="2562355" cy="2203430"/>
      </dsp:txXfrm>
    </dsp:sp>
    <dsp:sp modelId="{3DE0B92C-70E7-DA4A-8A29-3BA6E38DD4FC}">
      <dsp:nvSpPr>
        <dsp:cNvPr id="0" name=""/>
        <dsp:cNvSpPr/>
      </dsp:nvSpPr>
      <dsp:spPr>
        <a:xfrm>
          <a:off x="0" y="3559268"/>
          <a:ext cx="3569556" cy="1983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srgbClr val="C00000"/>
              </a:solidFill>
            </a:rPr>
            <a:t>Identificación de las ONG de victimas de trata </a:t>
          </a:r>
        </a:p>
      </dsp:txBody>
      <dsp:txXfrm>
        <a:off x="0" y="3559268"/>
        <a:ext cx="3569556" cy="1983086"/>
      </dsp:txXfrm>
    </dsp:sp>
    <dsp:sp modelId="{21640468-586B-1E40-8ECC-7ED5D17CD9F6}">
      <dsp:nvSpPr>
        <dsp:cNvPr id="0" name=""/>
        <dsp:cNvSpPr/>
      </dsp:nvSpPr>
      <dsp:spPr>
        <a:xfrm rot="5400000">
          <a:off x="7910210" y="2190743"/>
          <a:ext cx="3305144" cy="413125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Sensibilización</a:t>
          </a:r>
        </a:p>
      </dsp:txBody>
      <dsp:txXfrm rot="-5400000">
        <a:off x="8185698" y="3154654"/>
        <a:ext cx="2754169" cy="2203430"/>
      </dsp:txXfrm>
    </dsp:sp>
    <dsp:sp modelId="{E060EC33-1070-4F47-990A-322CC2D867D2}">
      <dsp:nvSpPr>
        <dsp:cNvPr id="0" name=""/>
        <dsp:cNvSpPr/>
      </dsp:nvSpPr>
      <dsp:spPr>
        <a:xfrm rot="5400000">
          <a:off x="5889150" y="4994369"/>
          <a:ext cx="3305144" cy="454796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Información proporcionada por compañeros que ya tienen acceso a los servicios de las ONG</a:t>
          </a:r>
          <a:endParaRPr lang="en-GB" sz="2300" kern="1200" dirty="0"/>
        </a:p>
      </dsp:txBody>
      <dsp:txXfrm rot="-5400000">
        <a:off x="6025733" y="6166638"/>
        <a:ext cx="3031978" cy="2203430"/>
      </dsp:txXfrm>
    </dsp:sp>
    <dsp:sp modelId="{0992979D-B2C4-3D40-A48C-352EE7FE0F5E}">
      <dsp:nvSpPr>
        <dsp:cNvPr id="0" name=""/>
        <dsp:cNvSpPr/>
      </dsp:nvSpPr>
      <dsp:spPr>
        <a:xfrm>
          <a:off x="8340601" y="6274325"/>
          <a:ext cx="3688541" cy="1983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FAD86F-7DF1-684E-A8A2-E662262F6826}">
      <dsp:nvSpPr>
        <dsp:cNvPr id="0" name=""/>
        <dsp:cNvSpPr/>
      </dsp:nvSpPr>
      <dsp:spPr>
        <a:xfrm rot="5400000">
          <a:off x="1102058" y="5004131"/>
          <a:ext cx="3305144" cy="452844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Lineas de ayuda</a:t>
          </a:r>
        </a:p>
      </dsp:txBody>
      <dsp:txXfrm rot="-5400000">
        <a:off x="1245149" y="6166637"/>
        <a:ext cx="3018962" cy="2203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7535C-6B8D-4D46-8E0D-B759E502CC3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15F9B-48AE-466D-B6FB-957A9D96A9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22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aleway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aleway"/>
              </a:defRPr>
            </a:lvl1pPr>
          </a:lstStyle>
          <a:p>
            <a:fld id="{EFC10EE1-B198-C942-8235-326C972CBB30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aleway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aleway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37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63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56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86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73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31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21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2244726"/>
            <a:ext cx="22764750" cy="4775200"/>
          </a:xfrm>
        </p:spPr>
        <p:txBody>
          <a:bodyPr anchor="b">
            <a:normAutofit/>
          </a:bodyPr>
          <a:lstStyle>
            <a:lvl1pPr algn="ctr">
              <a:defRPr sz="72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1050" y="7204076"/>
            <a:ext cx="22764750" cy="3311524"/>
          </a:xfrm>
        </p:spPr>
        <p:txBody>
          <a:bodyPr>
            <a:normAutofit/>
          </a:bodyPr>
          <a:lstStyle>
            <a:lvl1pPr marL="0" indent="0" algn="ctr">
              <a:buNone/>
              <a:defRPr sz="7200" b="1">
                <a:solidFill>
                  <a:srgbClr val="A40D33"/>
                </a:solidFill>
              </a:defRPr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77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43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46807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19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66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106" y="3651250"/>
            <a:ext cx="11301359" cy="8293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1185" y="3651250"/>
            <a:ext cx="11266379" cy="8293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70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01651"/>
            <a:ext cx="22898099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1" y="3286126"/>
            <a:ext cx="11268126" cy="1647824"/>
          </a:xfrm>
        </p:spPr>
        <p:txBody>
          <a:bodyPr anchor="ctr"/>
          <a:lstStyle>
            <a:lvl1pPr marL="0" indent="0">
              <a:buNone/>
              <a:defRPr sz="4799" b="1">
                <a:solidFill>
                  <a:srgbClr val="A40D33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1" y="5010150"/>
            <a:ext cx="11268126" cy="7048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286126"/>
            <a:ext cx="11280814" cy="1647824"/>
          </a:xfrm>
        </p:spPr>
        <p:txBody>
          <a:bodyPr anchor="ctr"/>
          <a:lstStyle>
            <a:lvl1pPr marL="0" indent="0">
              <a:buNone/>
              <a:defRPr sz="4799" b="1">
                <a:solidFill>
                  <a:srgbClr val="A40D33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1280814" cy="7048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6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1186" y="730251"/>
            <a:ext cx="10363676" cy="2651126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362326"/>
            <a:ext cx="10363676" cy="1647824"/>
          </a:xfrm>
        </p:spPr>
        <p:txBody>
          <a:bodyPr anchor="ctr"/>
          <a:lstStyle>
            <a:lvl1pPr marL="0" indent="0" algn="ctr">
              <a:buNone/>
              <a:defRPr sz="4799" b="0">
                <a:solidFill>
                  <a:srgbClr val="468078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0363676" cy="6934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Picture Placeholder 22"/>
          <p:cNvSpPr>
            <a:spLocks noGrp="1" noChangeAspect="1"/>
          </p:cNvSpPr>
          <p:nvPr>
            <p:ph type="pic" sz="quarter" idx="13"/>
          </p:nvPr>
        </p:nvSpPr>
        <p:spPr>
          <a:xfrm>
            <a:off x="819150" y="3381377"/>
            <a:ext cx="11007725" cy="8562973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8339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with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DohaBackground.jpg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5"/>
            <a:ext cx="24377650" cy="13712429"/>
          </a:xfrm>
          <a:prstGeom prst="rect">
            <a:avLst/>
          </a:prstGeom>
        </p:spPr>
      </p:pic>
      <p:sp>
        <p:nvSpPr>
          <p:cNvPr id="23" name="Picture Placeholder 22"/>
          <p:cNvSpPr>
            <a:spLocks noGrp="1" noChangeAspect="1"/>
          </p:cNvSpPr>
          <p:nvPr>
            <p:ph type="pic" sz="quarter" idx="13"/>
          </p:nvPr>
        </p:nvSpPr>
        <p:spPr>
          <a:xfrm>
            <a:off x="1727870" y="3936082"/>
            <a:ext cx="10099005" cy="7219029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cxnSp>
        <p:nvCxnSpPr>
          <p:cNvPr id="6" name="Straight Connector 19"/>
          <p:cNvCxnSpPr/>
          <p:nvPr userDrawn="1"/>
        </p:nvCxnSpPr>
        <p:spPr>
          <a:xfrm>
            <a:off x="1675964" y="12763497"/>
            <a:ext cx="15586800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2848" y="12145551"/>
            <a:ext cx="5574717" cy="88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DohaBackground.jpg"/>
          <p:cNvPicPr>
            <a:picLocks noChangeAspect="1"/>
          </p:cNvPicPr>
          <p:nvPr userDrawn="1"/>
        </p:nvPicPr>
        <p:blipFill>
          <a:blip r:embed="rId11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5"/>
            <a:ext cx="24377650" cy="137124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106" y="502185"/>
            <a:ext cx="22872458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106" y="3651250"/>
            <a:ext cx="22872459" cy="8325597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9"/>
          <p:cNvCxnSpPr/>
          <p:nvPr userDrawn="1"/>
        </p:nvCxnSpPr>
        <p:spPr>
          <a:xfrm>
            <a:off x="735106" y="13032435"/>
            <a:ext cx="16527658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2848" y="12414489"/>
            <a:ext cx="5574717" cy="88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657" r:id="rId2"/>
    <p:sldLayoutId id="2147483793" r:id="rId3"/>
    <p:sldLayoutId id="2147483797" r:id="rId4"/>
    <p:sldLayoutId id="2147483794" r:id="rId5"/>
    <p:sldLayoutId id="2147483795" r:id="rId6"/>
    <p:sldLayoutId id="2147483798" r:id="rId7"/>
    <p:sldLayoutId id="2147483766" r:id="rId8"/>
  </p:sldLayoutIdLst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hf hdr="0" ftr="0" dt="0"/>
  <p:txStyles>
    <p:titleStyle>
      <a:lvl1pPr marL="0" indent="0" algn="ctr" defTabSz="1828434" rtl="0" eaLnBrk="1" latinLnBrk="0" hangingPunct="1">
        <a:lnSpc>
          <a:spcPct val="90000"/>
        </a:lnSpc>
        <a:spcBef>
          <a:spcPct val="0"/>
        </a:spcBef>
        <a:buFont typeface="Arial"/>
        <a:buNone/>
        <a:defRPr lang="en-US" sz="6000" b="1" kern="1200">
          <a:solidFill>
            <a:srgbClr val="468078"/>
          </a:solidFill>
          <a:latin typeface="Eurostile"/>
          <a:ea typeface="+mj-ea"/>
          <a:cs typeface="Eurostile"/>
        </a:defRPr>
      </a:lvl1pPr>
    </p:titleStyle>
    <p:bodyStyle>
      <a:lvl1pPr marL="685800" indent="-685800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1pPr>
      <a:lvl2pPr marL="1485717" indent="-571500" algn="l" defTabSz="1828434" rtl="0" eaLnBrk="1" latinLnBrk="0" hangingPunct="1">
        <a:lnSpc>
          <a:spcPct val="90000"/>
        </a:lnSpc>
        <a:spcBef>
          <a:spcPts val="1000"/>
        </a:spcBef>
        <a:buFontTx/>
        <a:buChar char="►"/>
        <a:defRPr lang="en-US" sz="40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2pPr>
      <a:lvl3pPr marL="2399934" indent="-571500" algn="l" defTabSz="1828434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lang="en-US" sz="36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3pPr>
      <a:lvl4pPr marL="2742651" indent="0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4pPr>
      <a:lvl5pPr marL="3656868" indent="0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0" kern="1200" dirty="0">
          <a:solidFill>
            <a:schemeClr val="tx1"/>
          </a:solidFill>
          <a:effectLst/>
          <a:latin typeface="Apex"/>
          <a:ea typeface="+mn-ea"/>
          <a:cs typeface="Apex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E4J Módulo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EL PAPEL DE LA SOCIEDAD CIVIL EN LA LUCHA CONTRA LA TRATA DE PERSONAS</a:t>
            </a:r>
            <a:endParaRPr lang="es-A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33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 publico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C92EF73-069E-43E5-8F8E-FE27EFFA07BC}"/>
              </a:ext>
            </a:extLst>
          </p:cNvPr>
          <p:cNvSpPr>
            <a:spLocks noGrp="1"/>
          </p:cNvSpPr>
          <p:nvPr/>
        </p:nvSpPr>
        <p:spPr>
          <a:xfrm>
            <a:off x="1995343" y="3858574"/>
            <a:ext cx="20386964" cy="389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dirty="0"/>
              <a:t>Los miembros del público tienen un papel que desempeñar en la lucha contra la trata de personas.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/>
              <a:t>Esto incluye conocer los indicadores de la trata y alertar a las autoridades de las circunstancias sospechosas, llamar a las líneas telefónicas directas de las ONG y los Estados para la lucha contra la trata, ser consumidores consientes, participar en la sensibilización con sus pares y ofrecerse como voluntario para ayudar a las víctimas de la trata de personas. 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ar-SA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9D2C03B-0CBB-4842-91EC-C4E149570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256" y="8845134"/>
            <a:ext cx="6125138" cy="343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5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419C-90A5-4F39-9E9C-2E53E770E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Ejercicios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A087A-A757-40DB-81AF-ED1D6174E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0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spect="1"/>
          </p:cNvSpPr>
          <p:nvPr/>
        </p:nvSpPr>
        <p:spPr>
          <a:xfrm>
            <a:off x="1" y="0"/>
            <a:ext cx="24377649" cy="13716000"/>
          </a:xfrm>
          <a:prstGeom prst="rect">
            <a:avLst/>
          </a:prstGeom>
          <a:solidFill>
            <a:srgbClr val="46807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D4237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" y="6311482"/>
            <a:ext cx="2437764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spc="300" dirty="0">
                <a:solidFill>
                  <a:srgbClr val="FFFFFF"/>
                </a:solidFill>
                <a:latin typeface="Eurostile"/>
                <a:cs typeface="Eurostile"/>
              </a:rPr>
              <a:t>Educación para la</a:t>
            </a:r>
          </a:p>
          <a:p>
            <a:pPr algn="ctr"/>
            <a:r>
              <a:rPr lang="en-US" sz="7200" b="1" spc="300" dirty="0">
                <a:solidFill>
                  <a:srgbClr val="FFFFFF"/>
                </a:solidFill>
                <a:latin typeface="Eurostile"/>
                <a:cs typeface="Eurostile"/>
              </a:rPr>
              <a:t>Justicia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LaTo light"/>
              <a:cs typeface="LaTo light"/>
            </a:endParaRPr>
          </a:p>
          <a:p>
            <a:endParaRPr lang="en-US" sz="4400" b="1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rgbClr val="FFFFFF"/>
              </a:solidFill>
              <a:latin typeface="Raleway"/>
              <a:cs typeface="Raleway"/>
            </a:endParaRPr>
          </a:p>
          <a:p>
            <a:endParaRPr lang="en-US" sz="2800" dirty="0">
              <a:solidFill>
                <a:schemeClr val="accent6"/>
              </a:solidFill>
            </a:endParaRPr>
          </a:p>
          <a:p>
            <a:pPr algn="ctr"/>
            <a:endParaRPr lang="en-US" dirty="0">
              <a:latin typeface="Raleway"/>
              <a:cs typeface="Raleway"/>
            </a:endParaRPr>
          </a:p>
        </p:txBody>
      </p:sp>
      <p:pic>
        <p:nvPicPr>
          <p:cNvPr id="6" name="Bild 21" descr="e4j_logo_short 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261" y="3438719"/>
            <a:ext cx="2416830" cy="2416830"/>
          </a:xfrm>
          <a:prstGeom prst="rect">
            <a:avLst/>
          </a:prstGeom>
          <a:solidFill>
            <a:srgbClr val="468078"/>
          </a:solidFill>
        </p:spPr>
      </p:pic>
    </p:spTree>
    <p:extLst>
      <p:ext uri="{BB962C8B-B14F-4D97-AF65-F5344CB8AC3E}">
        <p14:creationId xmlns:p14="http://schemas.microsoft.com/office/powerpoint/2010/main" val="10585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Twitte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495" y="4775200"/>
            <a:ext cx="1375410" cy="168021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4705" y="5149165"/>
            <a:ext cx="4211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800000"/>
                </a:solidFill>
              </a:rPr>
              <a:t>@</a:t>
            </a:r>
            <a:r>
              <a:rPr lang="de-DE" err="1">
                <a:solidFill>
                  <a:srgbClr val="800000"/>
                </a:solidFill>
              </a:rPr>
              <a:t>DohaDeclaration</a:t>
            </a:r>
            <a:endParaRPr lang="de-DE">
              <a:solidFill>
                <a:srgbClr val="800000"/>
              </a:solidFill>
            </a:endParaRPr>
          </a:p>
        </p:txBody>
      </p:sp>
      <p:sp>
        <p:nvSpPr>
          <p:cNvPr id="8" name="Freeform 79"/>
          <p:cNvSpPr>
            <a:spLocks noChangeArrowheads="1"/>
          </p:cNvSpPr>
          <p:nvPr/>
        </p:nvSpPr>
        <p:spPr bwMode="auto">
          <a:xfrm>
            <a:off x="4606564" y="6465346"/>
            <a:ext cx="752836" cy="752836"/>
          </a:xfrm>
          <a:custGeom>
            <a:avLst/>
            <a:gdLst>
              <a:gd name="T0" fmla="*/ 239 w 479"/>
              <a:gd name="T1" fmla="*/ 0 h 479"/>
              <a:gd name="T2" fmla="*/ 239 w 479"/>
              <a:gd name="T3" fmla="*/ 0 h 479"/>
              <a:gd name="T4" fmla="*/ 0 w 479"/>
              <a:gd name="T5" fmla="*/ 239 h 479"/>
              <a:gd name="T6" fmla="*/ 239 w 479"/>
              <a:gd name="T7" fmla="*/ 478 h 479"/>
              <a:gd name="T8" fmla="*/ 478 w 479"/>
              <a:gd name="T9" fmla="*/ 239 h 479"/>
              <a:gd name="T10" fmla="*/ 239 w 479"/>
              <a:gd name="T11" fmla="*/ 0 h 479"/>
              <a:gd name="T12" fmla="*/ 443 w 479"/>
              <a:gd name="T13" fmla="*/ 239 h 479"/>
              <a:gd name="T14" fmla="*/ 443 w 479"/>
              <a:gd name="T15" fmla="*/ 239 h 479"/>
              <a:gd name="T16" fmla="*/ 399 w 479"/>
              <a:gd name="T17" fmla="*/ 363 h 479"/>
              <a:gd name="T18" fmla="*/ 390 w 479"/>
              <a:gd name="T19" fmla="*/ 328 h 479"/>
              <a:gd name="T20" fmla="*/ 399 w 479"/>
              <a:gd name="T21" fmla="*/ 257 h 479"/>
              <a:gd name="T22" fmla="*/ 372 w 479"/>
              <a:gd name="T23" fmla="*/ 204 h 479"/>
              <a:gd name="T24" fmla="*/ 319 w 479"/>
              <a:gd name="T25" fmla="*/ 178 h 479"/>
              <a:gd name="T26" fmla="*/ 346 w 479"/>
              <a:gd name="T27" fmla="*/ 88 h 479"/>
              <a:gd name="T28" fmla="*/ 293 w 479"/>
              <a:gd name="T29" fmla="*/ 62 h 479"/>
              <a:gd name="T30" fmla="*/ 301 w 479"/>
              <a:gd name="T31" fmla="*/ 53 h 479"/>
              <a:gd name="T32" fmla="*/ 443 w 479"/>
              <a:gd name="T33" fmla="*/ 239 h 479"/>
              <a:gd name="T34" fmla="*/ 212 w 479"/>
              <a:gd name="T35" fmla="*/ 44 h 479"/>
              <a:gd name="T36" fmla="*/ 212 w 479"/>
              <a:gd name="T37" fmla="*/ 44 h 479"/>
              <a:gd name="T38" fmla="*/ 186 w 479"/>
              <a:gd name="T39" fmla="*/ 62 h 479"/>
              <a:gd name="T40" fmla="*/ 150 w 479"/>
              <a:gd name="T41" fmla="*/ 88 h 479"/>
              <a:gd name="T42" fmla="*/ 115 w 479"/>
              <a:gd name="T43" fmla="*/ 133 h 479"/>
              <a:gd name="T44" fmla="*/ 133 w 479"/>
              <a:gd name="T45" fmla="*/ 159 h 479"/>
              <a:gd name="T46" fmla="*/ 177 w 479"/>
              <a:gd name="T47" fmla="*/ 159 h 479"/>
              <a:gd name="T48" fmla="*/ 248 w 479"/>
              <a:gd name="T49" fmla="*/ 239 h 479"/>
              <a:gd name="T50" fmla="*/ 186 w 479"/>
              <a:gd name="T51" fmla="*/ 292 h 479"/>
              <a:gd name="T52" fmla="*/ 177 w 479"/>
              <a:gd name="T53" fmla="*/ 337 h 479"/>
              <a:gd name="T54" fmla="*/ 177 w 479"/>
              <a:gd name="T55" fmla="*/ 390 h 479"/>
              <a:gd name="T56" fmla="*/ 133 w 479"/>
              <a:gd name="T57" fmla="*/ 345 h 479"/>
              <a:gd name="T58" fmla="*/ 124 w 479"/>
              <a:gd name="T59" fmla="*/ 284 h 479"/>
              <a:gd name="T60" fmla="*/ 88 w 479"/>
              <a:gd name="T61" fmla="*/ 239 h 479"/>
              <a:gd name="T62" fmla="*/ 106 w 479"/>
              <a:gd name="T63" fmla="*/ 186 h 479"/>
              <a:gd name="T64" fmla="*/ 53 w 479"/>
              <a:gd name="T65" fmla="*/ 169 h 479"/>
              <a:gd name="T66" fmla="*/ 212 w 479"/>
              <a:gd name="T67" fmla="*/ 44 h 479"/>
              <a:gd name="T68" fmla="*/ 177 w 479"/>
              <a:gd name="T69" fmla="*/ 434 h 479"/>
              <a:gd name="T70" fmla="*/ 177 w 479"/>
              <a:gd name="T71" fmla="*/ 434 h 479"/>
              <a:gd name="T72" fmla="*/ 204 w 479"/>
              <a:gd name="T73" fmla="*/ 416 h 479"/>
              <a:gd name="T74" fmla="*/ 239 w 479"/>
              <a:gd name="T75" fmla="*/ 407 h 479"/>
              <a:gd name="T76" fmla="*/ 293 w 479"/>
              <a:gd name="T77" fmla="*/ 390 h 479"/>
              <a:gd name="T78" fmla="*/ 354 w 479"/>
              <a:gd name="T79" fmla="*/ 407 h 479"/>
              <a:gd name="T80" fmla="*/ 239 w 479"/>
              <a:gd name="T81" fmla="*/ 443 h 479"/>
              <a:gd name="T82" fmla="*/ 177 w 479"/>
              <a:gd name="T83" fmla="*/ 43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79" h="479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6"/>
                  <a:pt x="0" y="239"/>
                </a:cubicBezTo>
                <a:cubicBezTo>
                  <a:pt x="0" y="372"/>
                  <a:pt x="106" y="478"/>
                  <a:pt x="239" y="478"/>
                </a:cubicBezTo>
                <a:cubicBezTo>
                  <a:pt x="372" y="478"/>
                  <a:pt x="478" y="372"/>
                  <a:pt x="478" y="239"/>
                </a:cubicBezTo>
                <a:cubicBezTo>
                  <a:pt x="478" y="106"/>
                  <a:pt x="372" y="0"/>
                  <a:pt x="239" y="0"/>
                </a:cubicBezTo>
                <a:close/>
                <a:moveTo>
                  <a:pt x="443" y="239"/>
                </a:moveTo>
                <a:lnTo>
                  <a:pt x="443" y="239"/>
                </a:lnTo>
                <a:cubicBezTo>
                  <a:pt x="443" y="292"/>
                  <a:pt x="425" y="328"/>
                  <a:pt x="399" y="363"/>
                </a:cubicBezTo>
                <a:cubicBezTo>
                  <a:pt x="390" y="363"/>
                  <a:pt x="381" y="345"/>
                  <a:pt x="390" y="328"/>
                </a:cubicBezTo>
                <a:cubicBezTo>
                  <a:pt x="399" y="310"/>
                  <a:pt x="399" y="275"/>
                  <a:pt x="399" y="257"/>
                </a:cubicBezTo>
                <a:cubicBezTo>
                  <a:pt x="399" y="239"/>
                  <a:pt x="390" y="204"/>
                  <a:pt x="372" y="204"/>
                </a:cubicBezTo>
                <a:cubicBezTo>
                  <a:pt x="346" y="204"/>
                  <a:pt x="337" y="204"/>
                  <a:pt x="319" y="178"/>
                </a:cubicBezTo>
                <a:cubicBezTo>
                  <a:pt x="301" y="124"/>
                  <a:pt x="372" y="115"/>
                  <a:pt x="346" y="88"/>
                </a:cubicBezTo>
                <a:cubicBezTo>
                  <a:pt x="337" y="80"/>
                  <a:pt x="301" y="115"/>
                  <a:pt x="293" y="62"/>
                </a:cubicBezTo>
                <a:lnTo>
                  <a:pt x="301" y="53"/>
                </a:lnTo>
                <a:cubicBezTo>
                  <a:pt x="381" y="80"/>
                  <a:pt x="443" y="150"/>
                  <a:pt x="443" y="239"/>
                </a:cubicBezTo>
                <a:close/>
                <a:moveTo>
                  <a:pt x="212" y="44"/>
                </a:moveTo>
                <a:lnTo>
                  <a:pt x="212" y="44"/>
                </a:lnTo>
                <a:cubicBezTo>
                  <a:pt x="204" y="53"/>
                  <a:pt x="194" y="53"/>
                  <a:pt x="186" y="62"/>
                </a:cubicBezTo>
                <a:cubicBezTo>
                  <a:pt x="168" y="80"/>
                  <a:pt x="159" y="71"/>
                  <a:pt x="150" y="88"/>
                </a:cubicBezTo>
                <a:cubicBezTo>
                  <a:pt x="141" y="106"/>
                  <a:pt x="115" y="124"/>
                  <a:pt x="115" y="133"/>
                </a:cubicBezTo>
                <a:cubicBezTo>
                  <a:pt x="115" y="142"/>
                  <a:pt x="133" y="159"/>
                  <a:pt x="133" y="159"/>
                </a:cubicBezTo>
                <a:cubicBezTo>
                  <a:pt x="141" y="150"/>
                  <a:pt x="159" y="150"/>
                  <a:pt x="177" y="159"/>
                </a:cubicBezTo>
                <a:cubicBezTo>
                  <a:pt x="186" y="159"/>
                  <a:pt x="275" y="169"/>
                  <a:pt x="248" y="239"/>
                </a:cubicBezTo>
                <a:cubicBezTo>
                  <a:pt x="239" y="266"/>
                  <a:pt x="194" y="257"/>
                  <a:pt x="186" y="292"/>
                </a:cubicBezTo>
                <a:cubicBezTo>
                  <a:pt x="186" y="301"/>
                  <a:pt x="186" y="328"/>
                  <a:pt x="177" y="337"/>
                </a:cubicBezTo>
                <a:cubicBezTo>
                  <a:pt x="177" y="345"/>
                  <a:pt x="186" y="390"/>
                  <a:pt x="177" y="390"/>
                </a:cubicBezTo>
                <a:cubicBezTo>
                  <a:pt x="168" y="390"/>
                  <a:pt x="133" y="345"/>
                  <a:pt x="133" y="345"/>
                </a:cubicBezTo>
                <a:cubicBezTo>
                  <a:pt x="133" y="337"/>
                  <a:pt x="124" y="310"/>
                  <a:pt x="124" y="284"/>
                </a:cubicBezTo>
                <a:cubicBezTo>
                  <a:pt x="124" y="266"/>
                  <a:pt x="88" y="266"/>
                  <a:pt x="88" y="239"/>
                </a:cubicBezTo>
                <a:cubicBezTo>
                  <a:pt x="88" y="213"/>
                  <a:pt x="106" y="195"/>
                  <a:pt x="106" y="186"/>
                </a:cubicBezTo>
                <a:cubicBezTo>
                  <a:pt x="97" y="169"/>
                  <a:pt x="62" y="169"/>
                  <a:pt x="53" y="169"/>
                </a:cubicBezTo>
                <a:cubicBezTo>
                  <a:pt x="80" y="97"/>
                  <a:pt x="141" y="53"/>
                  <a:pt x="212" y="44"/>
                </a:cubicBezTo>
                <a:close/>
                <a:moveTo>
                  <a:pt x="177" y="434"/>
                </a:moveTo>
                <a:lnTo>
                  <a:pt x="177" y="434"/>
                </a:lnTo>
                <a:cubicBezTo>
                  <a:pt x="186" y="425"/>
                  <a:pt x="186" y="416"/>
                  <a:pt x="204" y="416"/>
                </a:cubicBezTo>
                <a:cubicBezTo>
                  <a:pt x="212" y="416"/>
                  <a:pt x="221" y="416"/>
                  <a:pt x="239" y="407"/>
                </a:cubicBezTo>
                <a:cubicBezTo>
                  <a:pt x="248" y="407"/>
                  <a:pt x="275" y="398"/>
                  <a:pt x="293" y="390"/>
                </a:cubicBezTo>
                <a:cubicBezTo>
                  <a:pt x="310" y="390"/>
                  <a:pt x="346" y="398"/>
                  <a:pt x="354" y="407"/>
                </a:cubicBezTo>
                <a:cubicBezTo>
                  <a:pt x="319" y="434"/>
                  <a:pt x="284" y="443"/>
                  <a:pt x="239" y="443"/>
                </a:cubicBezTo>
                <a:cubicBezTo>
                  <a:pt x="221" y="443"/>
                  <a:pt x="194" y="443"/>
                  <a:pt x="177" y="434"/>
                </a:cubicBezTo>
                <a:close/>
              </a:path>
            </a:pathLst>
          </a:custGeom>
          <a:solidFill>
            <a:srgbClr val="9D042F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5894705" y="6489837"/>
            <a:ext cx="62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err="1">
                <a:solidFill>
                  <a:srgbClr val="800000"/>
                </a:solidFill>
              </a:rPr>
              <a:t>unodc.org</a:t>
            </a:r>
            <a:r>
              <a:rPr lang="de-DE">
                <a:solidFill>
                  <a:srgbClr val="800000"/>
                </a:solidFill>
              </a:rPr>
              <a:t>/</a:t>
            </a:r>
            <a:r>
              <a:rPr lang="de-DE" err="1">
                <a:solidFill>
                  <a:srgbClr val="800000"/>
                </a:solidFill>
              </a:rPr>
              <a:t>dohadeclaration</a:t>
            </a:r>
            <a:endParaRPr lang="de-DE">
              <a:solidFill>
                <a:srgbClr val="800000"/>
              </a:solidFill>
            </a:endParaRPr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2400123" y="2024741"/>
            <a:ext cx="24377650" cy="889000"/>
          </a:xfrm>
          <a:prstGeom prst="ellipse">
            <a:avLst/>
          </a:prstGeom>
        </p:spPr>
        <p:txBody>
          <a:bodyPr vert="horz" lIns="182843" tIns="91422" rIns="182843" bIns="91422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5400" dirty="0">
                <a:latin typeface="Eurostile"/>
                <a:cs typeface="Eurostile"/>
              </a:rPr>
              <a:t>Más información						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4971852" y="6508888"/>
            <a:ext cx="7841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800000"/>
                </a:solidFill>
              </a:rPr>
              <a:t>unodc.org/e4J</a:t>
            </a:r>
          </a:p>
        </p:txBody>
      </p:sp>
      <p:sp>
        <p:nvSpPr>
          <p:cNvPr id="14" name="Freeform 51"/>
          <p:cNvSpPr>
            <a:spLocks noChangeArrowheads="1"/>
          </p:cNvSpPr>
          <p:nvPr/>
        </p:nvSpPr>
        <p:spPr bwMode="auto">
          <a:xfrm>
            <a:off x="13583838" y="5280670"/>
            <a:ext cx="995761" cy="616426"/>
          </a:xfrm>
          <a:custGeom>
            <a:avLst/>
            <a:gdLst>
              <a:gd name="T0" fmla="*/ 18 w 461"/>
              <a:gd name="T1" fmla="*/ 27 h 285"/>
              <a:gd name="T2" fmla="*/ 18 w 461"/>
              <a:gd name="T3" fmla="*/ 27 h 285"/>
              <a:gd name="T4" fmla="*/ 203 w 461"/>
              <a:gd name="T5" fmla="*/ 125 h 285"/>
              <a:gd name="T6" fmla="*/ 231 w 461"/>
              <a:gd name="T7" fmla="*/ 133 h 285"/>
              <a:gd name="T8" fmla="*/ 248 w 461"/>
              <a:gd name="T9" fmla="*/ 125 h 285"/>
              <a:gd name="T10" fmla="*/ 434 w 461"/>
              <a:gd name="T11" fmla="*/ 27 h 285"/>
              <a:gd name="T12" fmla="*/ 443 w 461"/>
              <a:gd name="T13" fmla="*/ 0 h 285"/>
              <a:gd name="T14" fmla="*/ 18 w 461"/>
              <a:gd name="T15" fmla="*/ 0 h 285"/>
              <a:gd name="T16" fmla="*/ 18 w 461"/>
              <a:gd name="T17" fmla="*/ 27 h 285"/>
              <a:gd name="T18" fmla="*/ 443 w 461"/>
              <a:gd name="T19" fmla="*/ 80 h 285"/>
              <a:gd name="T20" fmla="*/ 443 w 461"/>
              <a:gd name="T21" fmla="*/ 80 h 285"/>
              <a:gd name="T22" fmla="*/ 248 w 461"/>
              <a:gd name="T23" fmla="*/ 178 h 285"/>
              <a:gd name="T24" fmla="*/ 231 w 461"/>
              <a:gd name="T25" fmla="*/ 178 h 285"/>
              <a:gd name="T26" fmla="*/ 203 w 461"/>
              <a:gd name="T27" fmla="*/ 178 h 285"/>
              <a:gd name="T28" fmla="*/ 18 w 461"/>
              <a:gd name="T29" fmla="*/ 80 h 285"/>
              <a:gd name="T30" fmla="*/ 9 w 461"/>
              <a:gd name="T31" fmla="*/ 80 h 285"/>
              <a:gd name="T32" fmla="*/ 9 w 461"/>
              <a:gd name="T33" fmla="*/ 266 h 285"/>
              <a:gd name="T34" fmla="*/ 35 w 461"/>
              <a:gd name="T35" fmla="*/ 284 h 285"/>
              <a:gd name="T36" fmla="*/ 425 w 461"/>
              <a:gd name="T37" fmla="*/ 284 h 285"/>
              <a:gd name="T38" fmla="*/ 452 w 461"/>
              <a:gd name="T39" fmla="*/ 266 h 285"/>
              <a:gd name="T40" fmla="*/ 452 w 461"/>
              <a:gd name="T41" fmla="*/ 80 h 285"/>
              <a:gd name="T42" fmla="*/ 443 w 461"/>
              <a:gd name="T43" fmla="*/ 8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61" h="285">
                <a:moveTo>
                  <a:pt x="18" y="27"/>
                </a:moveTo>
                <a:lnTo>
                  <a:pt x="18" y="27"/>
                </a:lnTo>
                <a:cubicBezTo>
                  <a:pt x="35" y="35"/>
                  <a:pt x="203" y="125"/>
                  <a:pt x="203" y="125"/>
                </a:cubicBezTo>
                <a:cubicBezTo>
                  <a:pt x="212" y="133"/>
                  <a:pt x="221" y="133"/>
                  <a:pt x="231" y="133"/>
                </a:cubicBezTo>
                <a:cubicBezTo>
                  <a:pt x="239" y="133"/>
                  <a:pt x="248" y="133"/>
                  <a:pt x="248" y="125"/>
                </a:cubicBezTo>
                <a:cubicBezTo>
                  <a:pt x="256" y="125"/>
                  <a:pt x="425" y="35"/>
                  <a:pt x="434" y="27"/>
                </a:cubicBezTo>
                <a:cubicBezTo>
                  <a:pt x="452" y="18"/>
                  <a:pt x="460" y="0"/>
                  <a:pt x="443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9" y="18"/>
                  <a:pt x="18" y="27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434" y="80"/>
                  <a:pt x="256" y="169"/>
                  <a:pt x="248" y="178"/>
                </a:cubicBezTo>
                <a:cubicBezTo>
                  <a:pt x="248" y="178"/>
                  <a:pt x="239" y="178"/>
                  <a:pt x="231" y="178"/>
                </a:cubicBezTo>
                <a:cubicBezTo>
                  <a:pt x="221" y="178"/>
                  <a:pt x="212" y="178"/>
                  <a:pt x="203" y="178"/>
                </a:cubicBezTo>
                <a:cubicBezTo>
                  <a:pt x="194" y="169"/>
                  <a:pt x="27" y="80"/>
                  <a:pt x="18" y="80"/>
                </a:cubicBezTo>
                <a:cubicBezTo>
                  <a:pt x="9" y="72"/>
                  <a:pt x="9" y="80"/>
                  <a:pt x="9" y="80"/>
                </a:cubicBezTo>
                <a:cubicBezTo>
                  <a:pt x="9" y="88"/>
                  <a:pt x="9" y="266"/>
                  <a:pt x="9" y="266"/>
                </a:cubicBezTo>
                <a:cubicBezTo>
                  <a:pt x="9" y="275"/>
                  <a:pt x="18" y="284"/>
                  <a:pt x="35" y="284"/>
                </a:cubicBezTo>
                <a:cubicBezTo>
                  <a:pt x="425" y="284"/>
                  <a:pt x="425" y="284"/>
                  <a:pt x="425" y="284"/>
                </a:cubicBezTo>
                <a:cubicBezTo>
                  <a:pt x="443" y="284"/>
                  <a:pt x="452" y="275"/>
                  <a:pt x="452" y="266"/>
                </a:cubicBezTo>
                <a:cubicBezTo>
                  <a:pt x="452" y="266"/>
                  <a:pt x="452" y="88"/>
                  <a:pt x="452" y="80"/>
                </a:cubicBezTo>
                <a:cubicBezTo>
                  <a:pt x="452" y="80"/>
                  <a:pt x="452" y="72"/>
                  <a:pt x="443" y="80"/>
                </a:cubicBezTo>
                <a:close/>
              </a:path>
            </a:pathLst>
          </a:custGeom>
          <a:solidFill>
            <a:srgbClr val="9D042F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feld 14"/>
          <p:cNvSpPr txBox="1"/>
          <p:nvPr/>
        </p:nvSpPr>
        <p:spPr>
          <a:xfrm>
            <a:off x="14860904" y="5248235"/>
            <a:ext cx="6475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800000"/>
                </a:solidFill>
              </a:rPr>
              <a:t>e4j@unodc.org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6849" y="6110012"/>
            <a:ext cx="1463503" cy="146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76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OBJETIVOS DE APRENDIZAJE</a:t>
            </a:r>
            <a:br>
              <a:rPr lang="es-ES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3153312"/>
            <a:ext cx="22872459" cy="882353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dirty="0"/>
              <a:t>Al terminar este módulo, los estudiantes deberían ser capaces de:</a:t>
            </a:r>
          </a:p>
          <a:p>
            <a:pPr marL="0" indent="0">
              <a:spcBef>
                <a:spcPts val="0"/>
              </a:spcBef>
              <a:buNone/>
            </a:pPr>
            <a:endParaRPr lang="fr-CA" dirty="0"/>
          </a:p>
          <a:p>
            <a:pPr marL="0" indent="0" algn="just">
              <a:buNone/>
            </a:pPr>
            <a:r>
              <a:rPr lang="en-GB" dirty="0"/>
              <a:t>1. </a:t>
            </a:r>
            <a:r>
              <a:rPr lang="es-ES" dirty="0"/>
              <a:t>Comprender los beneficios de los Estados por cooperar con la sociedad civil;</a:t>
            </a:r>
          </a:p>
          <a:p>
            <a:pPr marL="0" indent="0" algn="just">
              <a:buNone/>
            </a:pPr>
            <a:r>
              <a:rPr lang="es-ES" dirty="0"/>
              <a:t>2. Comprender la contribución de la sociedad civil en la lucha contra la trata de personas, en particular</a:t>
            </a:r>
            <a:r>
              <a:rPr lang="en-GB" dirty="0"/>
              <a:t>:</a:t>
            </a:r>
          </a:p>
          <a:p>
            <a:pPr marL="1714317" lvl="1" indent="-914400">
              <a:buFont typeface="Wingdings" panose="05000000000000000000" pitchFamily="2" charset="2"/>
              <a:buChar char="Ø"/>
            </a:pPr>
            <a:r>
              <a:rPr lang="en-GB" dirty="0"/>
              <a:t>NGOs;</a:t>
            </a:r>
          </a:p>
          <a:p>
            <a:pPr marL="1714317" lvl="1" indent="-914400">
              <a:buFont typeface="Wingdings" panose="05000000000000000000" pitchFamily="2" charset="2"/>
              <a:buChar char="Ø"/>
            </a:pPr>
            <a:r>
              <a:rPr lang="es-ES" dirty="0"/>
              <a:t>Los medios de comunicación</a:t>
            </a:r>
            <a:r>
              <a:rPr lang="en-GB" dirty="0"/>
              <a:t>;</a:t>
            </a:r>
          </a:p>
          <a:p>
            <a:pPr marL="1714317" lvl="1" indent="-914400">
              <a:buFont typeface="Wingdings" panose="05000000000000000000" pitchFamily="2" charset="2"/>
              <a:buChar char="Ø"/>
            </a:pPr>
            <a:r>
              <a:rPr lang="es-ES" dirty="0"/>
              <a:t>Instituciones académicas</a:t>
            </a:r>
            <a:r>
              <a:rPr lang="en-GB" dirty="0"/>
              <a:t>;</a:t>
            </a:r>
          </a:p>
          <a:p>
            <a:pPr marL="1714317" lvl="1" indent="-914400">
              <a:buFont typeface="Wingdings" panose="05000000000000000000" pitchFamily="2" charset="2"/>
              <a:buChar char="Ø"/>
            </a:pPr>
            <a:r>
              <a:rPr lang="en-GB" dirty="0"/>
              <a:t>Instituciones religiosas;</a:t>
            </a:r>
          </a:p>
          <a:p>
            <a:pPr marL="1714317" lvl="1" indent="-914400">
              <a:buFont typeface="Wingdings" panose="05000000000000000000" pitchFamily="2" charset="2"/>
              <a:buChar char="Ø"/>
            </a:pPr>
            <a:r>
              <a:rPr lang="es-ES" dirty="0"/>
              <a:t>El sector empresarial</a:t>
            </a:r>
            <a:endParaRPr lang="en-GB" dirty="0"/>
          </a:p>
          <a:p>
            <a:pPr marL="1714317" lvl="1" indent="-914400">
              <a:buFont typeface="Wingdings" panose="05000000000000000000" pitchFamily="2" charset="2"/>
              <a:buChar char="Ø"/>
            </a:pPr>
            <a:r>
              <a:rPr lang="en-GB" dirty="0"/>
              <a:t>Miembros del p</a:t>
            </a:r>
            <a:r>
              <a:rPr lang="es-AR" dirty="0"/>
              <a:t>úblico</a:t>
            </a:r>
            <a:r>
              <a:rPr lang="en-GB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189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Componentes claves del módulo</a:t>
            </a:r>
            <a:br>
              <a:rPr lang="es-ES" u="sng" dirty="0"/>
            </a:b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0614" y="3153311"/>
            <a:ext cx="14103113" cy="9455103"/>
          </a:xfrm>
        </p:spPr>
        <p:txBody>
          <a:bodyPr>
            <a:normAutofit/>
          </a:bodyPr>
          <a:lstStyle/>
          <a:p>
            <a:r>
              <a:rPr lang="es-ES" dirty="0"/>
              <a:t>Cooperación del Estado con la sociedad civil</a:t>
            </a:r>
          </a:p>
          <a:p>
            <a:r>
              <a:rPr lang="es-ES" dirty="0"/>
              <a:t>Actores de la sociedad civil</a:t>
            </a:r>
          </a:p>
          <a:p>
            <a:pPr lvl="1"/>
            <a:r>
              <a:rPr lang="es-ES" dirty="0"/>
              <a:t>Organizaciones no gubernamentales</a:t>
            </a:r>
          </a:p>
          <a:p>
            <a:pPr lvl="1"/>
            <a:r>
              <a:rPr lang="es-ES" dirty="0"/>
              <a:t>Los medios de comunicación</a:t>
            </a:r>
          </a:p>
          <a:p>
            <a:pPr lvl="1"/>
            <a:r>
              <a:rPr lang="es-ES" dirty="0"/>
              <a:t>Institución académica y de investigación</a:t>
            </a:r>
          </a:p>
          <a:p>
            <a:pPr lvl="1"/>
            <a:r>
              <a:rPr lang="es-ES" dirty="0"/>
              <a:t>Instituciones religiosas</a:t>
            </a:r>
          </a:p>
          <a:p>
            <a:pPr lvl="1"/>
            <a:r>
              <a:rPr lang="es-ES" dirty="0"/>
              <a:t>Responsabilidad empresarial y corporativa</a:t>
            </a:r>
          </a:p>
          <a:p>
            <a:pPr lvl="1"/>
            <a:endParaRPr lang="en-US" dirty="0"/>
          </a:p>
          <a:p>
            <a:pPr lvl="0"/>
            <a:r>
              <a:rPr lang="en-GB" dirty="0"/>
              <a:t>El público</a:t>
            </a:r>
            <a:endParaRPr lang="en-US" dirty="0"/>
          </a:p>
          <a:p>
            <a:endParaRPr lang="fr-CA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274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Cooperación del Estado con la sociedad civil</a:t>
            </a:r>
            <a:br>
              <a:rPr lang="en-US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E46B2F1-0259-41BE-9AF8-62C3437F2775}"/>
              </a:ext>
            </a:extLst>
          </p:cNvPr>
          <p:cNvSpPr>
            <a:spLocks noGrp="1"/>
          </p:cNvSpPr>
          <p:nvPr/>
        </p:nvSpPr>
        <p:spPr>
          <a:xfrm>
            <a:off x="8344037" y="3103053"/>
            <a:ext cx="13347266" cy="37549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b="1" i="1" dirty="0"/>
              <a:t>El protocolo contra la trata de personas </a:t>
            </a:r>
            <a:r>
              <a:rPr lang="es-ES" dirty="0"/>
              <a:t>estipula que los Estados Parte cooperarán, según proceda, con la sociedad civil para prevenir y combatir la trata de personas y proteger a las víctimas de la trata de personas </a:t>
            </a:r>
            <a:r>
              <a:rPr lang="en-GB" sz="3000" dirty="0"/>
              <a:t>:</a:t>
            </a:r>
          </a:p>
          <a:p>
            <a:pPr algn="just"/>
            <a:r>
              <a:rPr lang="en-GB" sz="3000" dirty="0"/>
              <a:t>Article 6(3), Article 9(3)</a:t>
            </a:r>
          </a:p>
          <a:p>
            <a:pPr marL="0" indent="0" algn="just">
              <a:buNone/>
            </a:pPr>
            <a:endParaRPr lang="en-GB" sz="3000" dirty="0"/>
          </a:p>
          <a:p>
            <a:pPr marL="0" indent="0" algn="just">
              <a:buNone/>
            </a:pPr>
            <a:r>
              <a:rPr lang="es-ES" b="1" i="1" dirty="0"/>
              <a:t>El Convenio del Consejo de Europa </a:t>
            </a:r>
            <a:r>
              <a:rPr lang="es-ES" b="1" dirty="0"/>
              <a:t>- </a:t>
            </a:r>
            <a:r>
              <a:rPr lang="es-ES" dirty="0"/>
              <a:t>preventivo con las ONG y las medidas de protección se tomarán en cooperación con las ONG y otros elementos de la sociedad civil cuando sea apropiado</a:t>
            </a:r>
            <a:r>
              <a:rPr lang="en-GB" sz="3000" dirty="0"/>
              <a:t> :</a:t>
            </a:r>
          </a:p>
          <a:p>
            <a:pPr algn="just"/>
            <a:r>
              <a:rPr lang="en-GB" sz="3000" dirty="0"/>
              <a:t>Article 5(6), Article 6(b), Article 12(5), Article 16(6), Article 28(4), Article 35.</a:t>
            </a:r>
          </a:p>
          <a:p>
            <a:pPr marL="0" indent="0" algn="just">
              <a:buNone/>
            </a:pPr>
            <a:endParaRPr lang="en-GB" sz="3000" dirty="0"/>
          </a:p>
          <a:p>
            <a:pPr algn="just"/>
            <a:endParaRPr lang="ar-SA" sz="3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15F691-EEC5-4DB9-9AC3-1F9F32CABBB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088" y="4554026"/>
            <a:ext cx="6147283" cy="4607948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BACEA0F-5FB1-41FF-9DE8-91380FE19D87}"/>
              </a:ext>
            </a:extLst>
          </p:cNvPr>
          <p:cNvSpPr>
            <a:spLocks noGrp="1"/>
          </p:cNvSpPr>
          <p:nvPr/>
        </p:nvSpPr>
        <p:spPr>
          <a:xfrm>
            <a:off x="8344037" y="7581394"/>
            <a:ext cx="13347266" cy="4305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800" b="1" dirty="0"/>
              <a:t>Las ONGs </a:t>
            </a:r>
            <a:r>
              <a:rPr lang="es-ES" sz="2800" dirty="0"/>
              <a:t>pueden prestar los siguientes servicios, además o a pesar de los servicios ya prestados por el Estado</a:t>
            </a:r>
            <a:r>
              <a:rPr lang="en-GB" sz="2800" dirty="0"/>
              <a:t>: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2600" dirty="0"/>
              <a:t>Identificación de las víctimas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2600" dirty="0"/>
              <a:t>Refugios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2600" dirty="0"/>
              <a:t>Asistencia médica y psicol</a:t>
            </a:r>
            <a:r>
              <a:rPr lang="es-AR" sz="2600" dirty="0"/>
              <a:t>ógica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2600" dirty="0"/>
              <a:t>Educación y formación profesional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2600" dirty="0"/>
              <a:t>Asesoramiento y asistencia jurídica y administra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2600" dirty="0"/>
              <a:t>Traducción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2600" dirty="0"/>
              <a:t>otros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n-GB" sz="2600" dirty="0"/>
          </a:p>
          <a:p>
            <a:pPr algn="just"/>
            <a:endParaRPr lang="ar-SA" sz="3000" dirty="0"/>
          </a:p>
        </p:txBody>
      </p:sp>
    </p:spTree>
    <p:extLst>
      <p:ext uri="{BB962C8B-B14F-4D97-AF65-F5344CB8AC3E}">
        <p14:creationId xmlns:p14="http://schemas.microsoft.com/office/powerpoint/2010/main" val="252390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Actores de la sociedad civil</a:t>
            </a:r>
            <a:br>
              <a:rPr lang="es-ES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Organizaciones no gubernamentales </a:t>
            </a:r>
            <a:b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BA22A6-AC8D-4BBA-ABAB-E3ADF8386EF9}"/>
              </a:ext>
            </a:extLst>
          </p:cNvPr>
          <p:cNvSpPr/>
          <p:nvPr/>
        </p:nvSpPr>
        <p:spPr>
          <a:xfrm>
            <a:off x="1558636" y="3951231"/>
            <a:ext cx="9164782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800" b="1" dirty="0"/>
              <a:t>Las ONG pueden contribuir de las siguientes maneras: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sz="28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800" dirty="0"/>
              <a:t>Recopilar y transmitir información sobre presuntas actividades de tráfico recibida de sus comunidades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800" dirty="0"/>
              <a:t>Proporcionar apoyo en las operaciones de rescate y detención;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800" dirty="0"/>
              <a:t>Realizar entrevistas (tanto oficiales como oficiosas) de selección de las presuntas víctimas;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800" dirty="0"/>
              <a:t>Proporcionar protección y apoyo inmediatos a las víctimas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800" dirty="0"/>
              <a:t>Ayudar y apoyar a las víctimas en las diversas interacciones que puedan tener con el sistema de justicia;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800" dirty="0"/>
              <a:t>Prestar asistencia y apoyo a las víctimas extranjeras que regresan a sus países de origen o a los nacionales que regresan de los países extranjeros a los que han sido objeto de trata;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800" dirty="0"/>
              <a:t>Prestar asistencia y apoyo a las víctimas para que se reintegren a sus comunidades.</a:t>
            </a:r>
            <a:endParaRPr lang="en-US" sz="2800" dirty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2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2BCA563-AA94-44E8-9B53-45B2B807B4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2510735"/>
              </p:ext>
            </p:extLst>
          </p:nvPr>
        </p:nvGraphicFramePr>
        <p:xfrm>
          <a:off x="11697761" y="3153310"/>
          <a:ext cx="12159765" cy="8920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99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Actores de la Sociedad Civil</a:t>
            </a:r>
            <a:br>
              <a:rPr lang="fr-FR" dirty="0"/>
            </a:b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Los medios de comunicación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BA22A6-AC8D-4BBA-ABAB-E3ADF8386EF9}"/>
              </a:ext>
            </a:extLst>
          </p:cNvPr>
          <p:cNvSpPr/>
          <p:nvPr/>
        </p:nvSpPr>
        <p:spPr>
          <a:xfrm>
            <a:off x="1634043" y="3566511"/>
            <a:ext cx="9164782" cy="9971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/>
              <a:t>Los medios de comunicación desempeña un valioso papel en la lucha contra la trata de personas, incluyendo: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S" sz="2800" dirty="0"/>
              <a:t>sensibilización sobre la existencia, la naturaleza y el alcance de la trata de personas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S" sz="2800" dirty="0"/>
              <a:t>Exigir a la comunidad internacional que asuma su responsabilidad de establecer y financiar una respuesta coordinada y completa ala trata de personas.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S" sz="2800" dirty="0"/>
              <a:t>Crear intolerancia pública al delito y educar al público sobre el papel que puede desempeñar para enfrentarlo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S" sz="2800" dirty="0"/>
              <a:t>Exponer la falla de los gobiernos de cumplir con sus obligaciones internacionales de responder a la trata de personas y, de ese modo, acentuar la presión pública para mejorar su actuación.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S" sz="2800" dirty="0"/>
              <a:t>Exponer la corrupción de la policía y los funcionarios públicos que estén involucrados en la trata o sean cómplices de las actividades de los tratantes.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S" sz="2800" dirty="0"/>
              <a:t>Afirmar el buen desempeño y los logros de los gobiernos y la sociedad civil mediante comunicados de prensa positivos.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S" sz="2800" dirty="0"/>
              <a:t>Informar sobre arrestos, enjuiciamientos y condenas de tratantes y funcionarios corruptos para ayudar a crear disuasión del delito.</a:t>
            </a:r>
            <a:endParaRPr lang="en-US" sz="2800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GB" sz="2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A8D4D3-389F-45AD-B396-B5977CEAB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71335" y="3566511"/>
            <a:ext cx="11957378" cy="809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87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Actores de la Sociedad Civil</a:t>
            </a:r>
            <a:br>
              <a:rPr lang="fr-FR" dirty="0"/>
            </a:br>
            <a:r>
              <a:rPr lang="es-E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Academia e institutos de investigación</a:t>
            </a:r>
            <a:b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760993-B571-4921-B62F-8DA489C78F23}"/>
              </a:ext>
            </a:extLst>
          </p:cNvPr>
          <p:cNvSpPr>
            <a:spLocks noGrp="1"/>
          </p:cNvSpPr>
          <p:nvPr/>
        </p:nvSpPr>
        <p:spPr>
          <a:xfrm>
            <a:off x="1180092" y="3450169"/>
            <a:ext cx="22017466" cy="24671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3600" dirty="0"/>
              <a:t>Las instituciones académicas y de investigación desempeñan un papel fundamental en la formación de nuevas generaciones, en la aclaración de las mentalidades, en la difusión de conocimientos, en el análisis crítico del statu quo y en la conducción del debate correspondiente, en la investigación y en la formación sobre cuestiones críticas e intrincadas de interés social.</a:t>
            </a:r>
          </a:p>
          <a:p>
            <a:pPr marL="0" indent="0" algn="just">
              <a:buNone/>
            </a:pPr>
            <a:endParaRPr lang="es-ES" sz="3600" dirty="0"/>
          </a:p>
          <a:p>
            <a:pPr marL="0" indent="0" algn="just">
              <a:buNone/>
            </a:pPr>
            <a:r>
              <a:rPr lang="es-ES" sz="3600" dirty="0"/>
              <a:t>La contribución de las instituciones académicas y de investigación a la lucha contra trata de personas opera así tanto a nivel preventivo como reactivo.</a:t>
            </a:r>
            <a:endParaRPr lang="en-US" sz="3600" dirty="0"/>
          </a:p>
          <a:p>
            <a:pPr algn="just"/>
            <a:endParaRPr lang="en-US" sz="3600" dirty="0"/>
          </a:p>
          <a:p>
            <a:pPr algn="just"/>
            <a:endParaRPr lang="ar-SA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F3A035-A5B0-483F-AE3F-5EBAA91C91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152" y="8006526"/>
            <a:ext cx="5973346" cy="393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28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Actores de la Sociedad Civil</a:t>
            </a:r>
            <a:br>
              <a:rPr lang="fr-FR" dirty="0"/>
            </a:b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Instituciones Religiosas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760993-B571-4921-B62F-8DA489C78F23}"/>
              </a:ext>
            </a:extLst>
          </p:cNvPr>
          <p:cNvSpPr>
            <a:spLocks noGrp="1"/>
          </p:cNvSpPr>
          <p:nvPr/>
        </p:nvSpPr>
        <p:spPr>
          <a:xfrm>
            <a:off x="1180092" y="3450169"/>
            <a:ext cx="22017466" cy="24671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ar-SA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2AFCF56-8C99-47FF-A6A1-23632307002F}"/>
              </a:ext>
            </a:extLst>
          </p:cNvPr>
          <p:cNvSpPr>
            <a:spLocks noGrp="1"/>
          </p:cNvSpPr>
          <p:nvPr/>
        </p:nvSpPr>
        <p:spPr>
          <a:xfrm>
            <a:off x="1453257" y="4543976"/>
            <a:ext cx="21436156" cy="2467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3600" dirty="0"/>
              <a:t>El alcance y la importancia de la contribución de las instituciones religiosas dependerá de la prominencia y el papel de la religión en la sociedad en particular.</a:t>
            </a:r>
            <a:endParaRPr lang="en-US" sz="3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59EEC7-BB5F-4AF5-B13C-45A8DECB447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69" b="10543"/>
          <a:stretch/>
        </p:blipFill>
        <p:spPr>
          <a:xfrm>
            <a:off x="8280015" y="8104909"/>
            <a:ext cx="7817619" cy="389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05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Actores de la Sociedad Civil</a:t>
            </a:r>
            <a:br>
              <a:rPr lang="fr-FR" dirty="0"/>
            </a:b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Responsabilidad empresarial y corporativa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760993-B571-4921-B62F-8DA489C78F23}"/>
              </a:ext>
            </a:extLst>
          </p:cNvPr>
          <p:cNvSpPr>
            <a:spLocks noGrp="1"/>
          </p:cNvSpPr>
          <p:nvPr/>
        </p:nvSpPr>
        <p:spPr>
          <a:xfrm>
            <a:off x="1180092" y="3450169"/>
            <a:ext cx="22017466" cy="24671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ar-SA" sz="36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3A9E1B2-1490-49CD-B83C-06071D38334B}"/>
              </a:ext>
            </a:extLst>
          </p:cNvPr>
          <p:cNvSpPr>
            <a:spLocks noGrp="1"/>
          </p:cNvSpPr>
          <p:nvPr/>
        </p:nvSpPr>
        <p:spPr>
          <a:xfrm>
            <a:off x="2047297" y="3450169"/>
            <a:ext cx="20283054" cy="43485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dirty="0"/>
              <a:t>La comunidad empresarial tiene un papel que desempeñar en la lucha contra la trata de personas.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/>
              <a:t>Pueden hacerlo </a:t>
            </a:r>
            <a:r>
              <a:rPr lang="es-ES" b="1" dirty="0"/>
              <a:t>adoptando políticas preventivas </a:t>
            </a:r>
            <a:r>
              <a:rPr lang="es-ES" dirty="0"/>
              <a:t>que eliminen los bienes y servicios producidos utilizando mano de obra explotada; incluir la investigación de antecedentes, auditorias y mecanismos de vigilancia, entre otros instrumentos.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/>
              <a:t>Los gobiernos tienen la función de alentar a la comunidad empresarial a actuar de manera responsable y hacer una mayor contribución</a:t>
            </a:r>
            <a:endParaRPr lang="ar-SA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C13EF5-1A29-4861-9F0F-B08EB81859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533" y="8666018"/>
            <a:ext cx="8860584" cy="375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07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theme/theme1.xml><?xml version="1.0" encoding="utf-8"?>
<a:theme xmlns:a="http://schemas.openxmlformats.org/drawingml/2006/main" name="Default Theme">
  <a:themeElements>
    <a:clrScheme name="Ruby - Coloured 3 Light 1">
      <a:dk1>
        <a:srgbClr val="7E7E7E"/>
      </a:dk1>
      <a:lt1>
        <a:srgbClr val="FFFFFF"/>
      </a:lt1>
      <a:dk2>
        <a:srgbClr val="888888"/>
      </a:dk2>
      <a:lt2>
        <a:srgbClr val="FFFFFF"/>
      </a:lt2>
      <a:accent1>
        <a:srgbClr val="C42A13"/>
      </a:accent1>
      <a:accent2>
        <a:srgbClr val="F9711C"/>
      </a:accent2>
      <a:accent3>
        <a:srgbClr val="92AF27"/>
      </a:accent3>
      <a:accent4>
        <a:srgbClr val="38B28A"/>
      </a:accent4>
      <a:accent5>
        <a:srgbClr val="16749F"/>
      </a:accent5>
      <a:accent6>
        <a:srgbClr val="041B31"/>
      </a:accent6>
      <a:hlink>
        <a:srgbClr val="F33B48"/>
      </a:hlink>
      <a:folHlink>
        <a:srgbClr val="FFC000"/>
      </a:folHlink>
    </a:clrScheme>
    <a:fontScheme name="Custom 1">
      <a:majorFont>
        <a:latin typeface="Eurostile"/>
        <a:ea typeface=""/>
        <a:cs typeface=""/>
      </a:majorFont>
      <a:minorFont>
        <a:latin typeface="Apex New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1973</TotalTime>
  <Words>975</Words>
  <Application>Microsoft Office PowerPoint</Application>
  <PresentationFormat>Personalizado</PresentationFormat>
  <Paragraphs>96</Paragraphs>
  <Slides>13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5" baseType="lpstr">
      <vt:lpstr>Apex</vt:lpstr>
      <vt:lpstr>Apex New Book</vt:lpstr>
      <vt:lpstr>Arial</vt:lpstr>
      <vt:lpstr>Calibri</vt:lpstr>
      <vt:lpstr>Eurostile</vt:lpstr>
      <vt:lpstr>LaTo light</vt:lpstr>
      <vt:lpstr>Raleway</vt:lpstr>
      <vt:lpstr>Raleway Light</vt:lpstr>
      <vt:lpstr>Symbol</vt:lpstr>
      <vt:lpstr>Times New Roman</vt:lpstr>
      <vt:lpstr>Wingdings</vt:lpstr>
      <vt:lpstr>Default Theme</vt:lpstr>
      <vt:lpstr>E4J Módulo 10</vt:lpstr>
      <vt:lpstr>OBJETIVOS DE APRENDIZAJE </vt:lpstr>
      <vt:lpstr>Componentes claves del módulo  </vt:lpstr>
      <vt:lpstr>Cooperación del Estado con la sociedad civil </vt:lpstr>
      <vt:lpstr>Actores de la sociedad civil Organizaciones no gubernamentales  </vt:lpstr>
      <vt:lpstr>Actores de la Sociedad Civil Los medios de comunicación</vt:lpstr>
      <vt:lpstr>Actores de la Sociedad Civil Academia e institutos de investigación </vt:lpstr>
      <vt:lpstr>Actores de la Sociedad Civil Instituciones Religiosas</vt:lpstr>
      <vt:lpstr>Actores de la Sociedad Civil Responsabilidad empresarial y corporativa</vt:lpstr>
      <vt:lpstr>El publico</vt:lpstr>
      <vt:lpstr>Ejercicios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Manuel Lopez</dc:creator>
  <cp:lastModifiedBy>carolina appel</cp:lastModifiedBy>
  <cp:revision>2040</cp:revision>
  <cp:lastPrinted>2017-08-13T19:43:17Z</cp:lastPrinted>
  <dcterms:created xsi:type="dcterms:W3CDTF">2014-11-12T21:47:38Z</dcterms:created>
  <dcterms:modified xsi:type="dcterms:W3CDTF">2020-09-21T14:38:13Z</dcterms:modified>
</cp:coreProperties>
</file>