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748" r:id="rId2"/>
    <p:sldId id="751" r:id="rId3"/>
    <p:sldId id="754" r:id="rId4"/>
    <p:sldId id="770" r:id="rId5"/>
    <p:sldId id="771" r:id="rId6"/>
    <p:sldId id="783" r:id="rId7"/>
    <p:sldId id="784" r:id="rId8"/>
    <p:sldId id="785" r:id="rId9"/>
    <p:sldId id="767" r:id="rId10"/>
    <p:sldId id="768" r:id="rId11"/>
    <p:sldId id="772" r:id="rId12"/>
    <p:sldId id="755" r:id="rId13"/>
    <p:sldId id="773" r:id="rId14"/>
    <p:sldId id="786" r:id="rId15"/>
    <p:sldId id="780" r:id="rId16"/>
    <p:sldId id="781" r:id="rId17"/>
    <p:sldId id="787" r:id="rId18"/>
    <p:sldId id="653" r:id="rId19"/>
    <p:sldId id="746" r:id="rId20"/>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10">
          <p15:clr>
            <a:srgbClr val="A4A3A4"/>
          </p15:clr>
        </p15:guide>
        <p15:guide id="2" orient="horz" pos="8014">
          <p15:clr>
            <a:srgbClr val="A4A3A4"/>
          </p15:clr>
        </p15:guide>
        <p15:guide id="3" orient="horz" pos="2471">
          <p15:clr>
            <a:srgbClr val="A4A3A4"/>
          </p15:clr>
        </p15:guide>
        <p15:guide id="4" orient="horz" pos="626">
          <p15:clr>
            <a:srgbClr val="A4A3A4"/>
          </p15:clr>
        </p15:guide>
        <p15:guide id="5" pos="14271">
          <p15:clr>
            <a:srgbClr val="A4A3A4"/>
          </p15:clr>
        </p15:guide>
        <p15:guide id="6" pos="1082">
          <p15:clr>
            <a:srgbClr val="A4A3A4"/>
          </p15:clr>
        </p15:guide>
        <p15:guide id="7" pos="76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8078"/>
    <a:srgbClr val="A40D33"/>
    <a:srgbClr val="9D4237"/>
    <a:srgbClr val="5378BD"/>
    <a:srgbClr val="5598D7"/>
    <a:srgbClr val="2F516A"/>
    <a:srgbClr val="9D042F"/>
    <a:srgbClr val="4072AA"/>
    <a:srgbClr val="AC4263"/>
    <a:srgbClr val="B948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3B804-186C-4C5B-9AA6-AA0F83033CF2}" v="2311" dt="2020-09-21T14:27:41.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53" autoAdjust="0"/>
    <p:restoredTop sz="80350" autoAdjust="0"/>
  </p:normalViewPr>
  <p:slideViewPr>
    <p:cSldViewPr snapToGrid="0" snapToObjects="1">
      <p:cViewPr varScale="1">
        <p:scale>
          <a:sx n="27" d="100"/>
          <a:sy n="27" d="100"/>
        </p:scale>
        <p:origin x="1356" y="52"/>
      </p:cViewPr>
      <p:guideLst>
        <p:guide orient="horz" pos="7010"/>
        <p:guide orient="horz" pos="8014"/>
        <p:guide orient="horz" pos="2471"/>
        <p:guide orient="horz" pos="626"/>
        <p:guide pos="14271"/>
        <p:guide pos="1082"/>
        <p:guide pos="7677"/>
      </p:guideLst>
    </p:cSldViewPr>
  </p:slideViewPr>
  <p:notesTextViewPr>
    <p:cViewPr>
      <p:scale>
        <a:sx n="100" d="100"/>
        <a:sy n="100" d="100"/>
      </p:scale>
      <p:origin x="0" y="0"/>
    </p:cViewPr>
  </p:notesTextViewPr>
  <p:sorterViewPr>
    <p:cViewPr>
      <p:scale>
        <a:sx n="66" d="100"/>
        <a:sy n="66" d="100"/>
      </p:scale>
      <p:origin x="0" y="6144"/>
    </p:cViewPr>
  </p:sorterViewPr>
  <p:notesViewPr>
    <p:cSldViewPr snapToGrid="0">
      <p:cViewPr varScale="1">
        <p:scale>
          <a:sx n="68" d="100"/>
          <a:sy n="68" d="100"/>
        </p:scale>
        <p:origin x="19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a appel" userId="42529a4c69c5f20f" providerId="LiveId" clId="{C533B804-186C-4C5B-9AA6-AA0F83033CF2}"/>
    <pc:docChg chg="undo custSel addSld delSld modSld">
      <pc:chgData name="carolina appel" userId="42529a4c69c5f20f" providerId="LiveId" clId="{C533B804-186C-4C5B-9AA6-AA0F83033CF2}" dt="2020-09-21T14:27:27.839" v="8070" actId="20577"/>
      <pc:docMkLst>
        <pc:docMk/>
      </pc:docMkLst>
      <pc:sldChg chg="modSp">
        <pc:chgData name="carolina appel" userId="42529a4c69c5f20f" providerId="LiveId" clId="{C533B804-186C-4C5B-9AA6-AA0F83033CF2}" dt="2020-08-31T14:30:40.075" v="8035" actId="20577"/>
        <pc:sldMkLst>
          <pc:docMk/>
          <pc:sldMk cId="105857919" sldId="653"/>
        </pc:sldMkLst>
        <pc:spChg chg="mod">
          <ac:chgData name="carolina appel" userId="42529a4c69c5f20f" providerId="LiveId" clId="{C533B804-186C-4C5B-9AA6-AA0F83033CF2}" dt="2020-08-31T14:30:40.075" v="8035" actId="20577"/>
          <ac:spMkLst>
            <pc:docMk/>
            <pc:sldMk cId="105857919" sldId="653"/>
            <ac:spMk id="9" creationId="{00000000-0000-0000-0000-000000000000}"/>
          </ac:spMkLst>
        </pc:spChg>
      </pc:sldChg>
      <pc:sldChg chg="modSp">
        <pc:chgData name="carolina appel" userId="42529a4c69c5f20f" providerId="LiveId" clId="{C533B804-186C-4C5B-9AA6-AA0F83033CF2}" dt="2020-08-31T14:30:58.809" v="8068" actId="20577"/>
        <pc:sldMkLst>
          <pc:docMk/>
          <pc:sldMk cId="1182765690" sldId="746"/>
        </pc:sldMkLst>
        <pc:spChg chg="mod">
          <ac:chgData name="carolina appel" userId="42529a4c69c5f20f" providerId="LiveId" clId="{C533B804-186C-4C5B-9AA6-AA0F83033CF2}" dt="2020-08-31T14:30:58.809" v="8068" actId="20577"/>
          <ac:spMkLst>
            <pc:docMk/>
            <pc:sldMk cId="1182765690" sldId="746"/>
            <ac:spMk id="10" creationId="{00000000-0000-0000-0000-000000000000}"/>
          </ac:spMkLst>
        </pc:spChg>
      </pc:sldChg>
      <pc:sldChg chg="modSp">
        <pc:chgData name="carolina appel" userId="42529a4c69c5f20f" providerId="LiveId" clId="{C533B804-186C-4C5B-9AA6-AA0F83033CF2}" dt="2020-09-21T14:27:27.839" v="8070" actId="20577"/>
        <pc:sldMkLst>
          <pc:docMk/>
          <pc:sldMk cId="990332268" sldId="748"/>
        </pc:sldMkLst>
        <pc:spChg chg="mod">
          <ac:chgData name="carolina appel" userId="42529a4c69c5f20f" providerId="LiveId" clId="{C533B804-186C-4C5B-9AA6-AA0F83033CF2}" dt="2020-09-21T14:27:27.839" v="8070" actId="20577"/>
          <ac:spMkLst>
            <pc:docMk/>
            <pc:sldMk cId="990332268" sldId="748"/>
            <ac:spMk id="2" creationId="{00000000-0000-0000-0000-000000000000}"/>
          </ac:spMkLst>
        </pc:spChg>
        <pc:spChg chg="mod">
          <ac:chgData name="carolina appel" userId="42529a4c69c5f20f" providerId="LiveId" clId="{C533B804-186C-4C5B-9AA6-AA0F83033CF2}" dt="2020-08-25T01:36:49.438" v="158" actId="6549"/>
          <ac:spMkLst>
            <pc:docMk/>
            <pc:sldMk cId="990332268" sldId="748"/>
            <ac:spMk id="3" creationId="{00000000-0000-0000-0000-000000000000}"/>
          </ac:spMkLst>
        </pc:spChg>
      </pc:sldChg>
      <pc:sldChg chg="modSp">
        <pc:chgData name="carolina appel" userId="42529a4c69c5f20f" providerId="LiveId" clId="{C533B804-186C-4C5B-9AA6-AA0F83033CF2}" dt="2020-08-25T01:40:21.823" v="395" actId="123"/>
        <pc:sldMkLst>
          <pc:docMk/>
          <pc:sldMk cId="1641899186" sldId="751"/>
        </pc:sldMkLst>
        <pc:spChg chg="mod">
          <ac:chgData name="carolina appel" userId="42529a4c69c5f20f" providerId="LiveId" clId="{C533B804-186C-4C5B-9AA6-AA0F83033CF2}" dt="2020-08-25T01:37:30.390" v="226" actId="115"/>
          <ac:spMkLst>
            <pc:docMk/>
            <pc:sldMk cId="1641899186" sldId="751"/>
            <ac:spMk id="2" creationId="{00000000-0000-0000-0000-000000000000}"/>
          </ac:spMkLst>
        </pc:spChg>
        <pc:spChg chg="mod">
          <ac:chgData name="carolina appel" userId="42529a4c69c5f20f" providerId="LiveId" clId="{C533B804-186C-4C5B-9AA6-AA0F83033CF2}" dt="2020-08-25T01:40:21.823" v="395" actId="123"/>
          <ac:spMkLst>
            <pc:docMk/>
            <pc:sldMk cId="1641899186" sldId="751"/>
            <ac:spMk id="3" creationId="{00000000-0000-0000-0000-000000000000}"/>
          </ac:spMkLst>
        </pc:spChg>
      </pc:sldChg>
      <pc:sldChg chg="modSp">
        <pc:chgData name="carolina appel" userId="42529a4c69c5f20f" providerId="LiveId" clId="{C533B804-186C-4C5B-9AA6-AA0F83033CF2}" dt="2020-08-25T01:43:32.783" v="957" actId="108"/>
        <pc:sldMkLst>
          <pc:docMk/>
          <pc:sldMk cId="512747917" sldId="754"/>
        </pc:sldMkLst>
        <pc:spChg chg="mod">
          <ac:chgData name="carolina appel" userId="42529a4c69c5f20f" providerId="LiveId" clId="{C533B804-186C-4C5B-9AA6-AA0F83033CF2}" dt="2020-08-25T01:40:52.320" v="426" actId="20577"/>
          <ac:spMkLst>
            <pc:docMk/>
            <pc:sldMk cId="512747917" sldId="754"/>
            <ac:spMk id="2" creationId="{00000000-0000-0000-0000-000000000000}"/>
          </ac:spMkLst>
        </pc:spChg>
        <pc:spChg chg="mod">
          <ac:chgData name="carolina appel" userId="42529a4c69c5f20f" providerId="LiveId" clId="{C533B804-186C-4C5B-9AA6-AA0F83033CF2}" dt="2020-08-25T01:43:32.783" v="957" actId="108"/>
          <ac:spMkLst>
            <pc:docMk/>
            <pc:sldMk cId="512747917" sldId="754"/>
            <ac:spMk id="3" creationId="{00000000-0000-0000-0000-000000000000}"/>
          </ac:spMkLst>
        </pc:spChg>
      </pc:sldChg>
      <pc:sldChg chg="modSp">
        <pc:chgData name="carolina appel" userId="42529a4c69c5f20f" providerId="LiveId" clId="{C533B804-186C-4C5B-9AA6-AA0F83033CF2}" dt="2020-08-25T02:36:25.327" v="6502" actId="123"/>
        <pc:sldMkLst>
          <pc:docMk/>
          <pc:sldMk cId="2049849255" sldId="755"/>
        </pc:sldMkLst>
        <pc:spChg chg="mod">
          <ac:chgData name="carolina appel" userId="42529a4c69c5f20f" providerId="LiveId" clId="{C533B804-186C-4C5B-9AA6-AA0F83033CF2}" dt="2020-08-25T02:34:45.933" v="6491" actId="20577"/>
          <ac:spMkLst>
            <pc:docMk/>
            <pc:sldMk cId="2049849255" sldId="755"/>
            <ac:spMk id="2" creationId="{00000000-0000-0000-0000-000000000000}"/>
          </ac:spMkLst>
        </pc:spChg>
        <pc:graphicFrameChg chg="mod">
          <ac:chgData name="carolina appel" userId="42529a4c69c5f20f" providerId="LiveId" clId="{C533B804-186C-4C5B-9AA6-AA0F83033CF2}" dt="2020-08-25T02:36:25.327" v="6502" actId="123"/>
          <ac:graphicFrameMkLst>
            <pc:docMk/>
            <pc:sldMk cId="2049849255" sldId="755"/>
            <ac:graphicFrameMk id="5" creationId="{A5771F95-6D89-4896-9E26-B41FE1B7A97B}"/>
          </ac:graphicFrameMkLst>
        </pc:graphicFrameChg>
      </pc:sldChg>
      <pc:sldChg chg="modSp modNotesTx">
        <pc:chgData name="carolina appel" userId="42529a4c69c5f20f" providerId="LiveId" clId="{C533B804-186C-4C5B-9AA6-AA0F83033CF2}" dt="2020-08-25T02:24:03.937" v="5136" actId="6549"/>
        <pc:sldMkLst>
          <pc:docMk/>
          <pc:sldMk cId="561939927" sldId="767"/>
        </pc:sldMkLst>
        <pc:spChg chg="mod">
          <ac:chgData name="carolina appel" userId="42529a4c69c5f20f" providerId="LiveId" clId="{C533B804-186C-4C5B-9AA6-AA0F83033CF2}" dt="2020-08-25T02:16:59.963" v="4585" actId="6549"/>
          <ac:spMkLst>
            <pc:docMk/>
            <pc:sldMk cId="561939927" sldId="767"/>
            <ac:spMk id="2" creationId="{00000000-0000-0000-0000-000000000000}"/>
          </ac:spMkLst>
        </pc:spChg>
        <pc:spChg chg="mod">
          <ac:chgData name="carolina appel" userId="42529a4c69c5f20f" providerId="LiveId" clId="{C533B804-186C-4C5B-9AA6-AA0F83033CF2}" dt="2020-08-25T02:20:20.879" v="4963" actId="6549"/>
          <ac:spMkLst>
            <pc:docMk/>
            <pc:sldMk cId="561939927" sldId="767"/>
            <ac:spMk id="6" creationId="{F3AD3042-CCAE-42C0-8CA1-483AE863A237}"/>
          </ac:spMkLst>
        </pc:spChg>
        <pc:graphicFrameChg chg="mod">
          <ac:chgData name="carolina appel" userId="42529a4c69c5f20f" providerId="LiveId" clId="{C533B804-186C-4C5B-9AA6-AA0F83033CF2}" dt="2020-08-25T02:19:41.356" v="4872" actId="20577"/>
          <ac:graphicFrameMkLst>
            <pc:docMk/>
            <pc:sldMk cId="561939927" sldId="767"/>
            <ac:graphicFrameMk id="5" creationId="{8CF74B24-CE3B-498C-A860-88F955052D22}"/>
          </ac:graphicFrameMkLst>
        </pc:graphicFrameChg>
      </pc:sldChg>
      <pc:sldChg chg="modSp modNotesTx">
        <pc:chgData name="carolina appel" userId="42529a4c69c5f20f" providerId="LiveId" clId="{C533B804-186C-4C5B-9AA6-AA0F83033CF2}" dt="2020-08-25T02:30:52.387" v="5911" actId="113"/>
        <pc:sldMkLst>
          <pc:docMk/>
          <pc:sldMk cId="914129246" sldId="768"/>
        </pc:sldMkLst>
        <pc:spChg chg="mod">
          <ac:chgData name="carolina appel" userId="42529a4c69c5f20f" providerId="LiveId" clId="{C533B804-186C-4C5B-9AA6-AA0F83033CF2}" dt="2020-08-25T02:24:48.947" v="5288" actId="20577"/>
          <ac:spMkLst>
            <pc:docMk/>
            <pc:sldMk cId="914129246" sldId="768"/>
            <ac:spMk id="2" creationId="{00000000-0000-0000-0000-000000000000}"/>
          </ac:spMkLst>
        </pc:spChg>
        <pc:spChg chg="mod">
          <ac:chgData name="carolina appel" userId="42529a4c69c5f20f" providerId="LiveId" clId="{C533B804-186C-4C5B-9AA6-AA0F83033CF2}" dt="2020-08-25T02:27:54.047" v="5698" actId="20577"/>
          <ac:spMkLst>
            <pc:docMk/>
            <pc:sldMk cId="914129246" sldId="768"/>
            <ac:spMk id="5" creationId="{11BE676B-C559-4ED0-A0A4-B826A81DC7CE}"/>
          </ac:spMkLst>
        </pc:spChg>
        <pc:spChg chg="mod">
          <ac:chgData name="carolina appel" userId="42529a4c69c5f20f" providerId="LiveId" clId="{C533B804-186C-4C5B-9AA6-AA0F83033CF2}" dt="2020-08-25T02:30:52.387" v="5911" actId="113"/>
          <ac:spMkLst>
            <pc:docMk/>
            <pc:sldMk cId="914129246" sldId="768"/>
            <ac:spMk id="7" creationId="{60011420-6B40-4C10-ABAD-07DD3824D761}"/>
          </ac:spMkLst>
        </pc:spChg>
        <pc:graphicFrameChg chg="mod">
          <ac:chgData name="carolina appel" userId="42529a4c69c5f20f" providerId="LiveId" clId="{C533B804-186C-4C5B-9AA6-AA0F83033CF2}" dt="2020-08-25T02:29:33.311" v="5857" actId="20577"/>
          <ac:graphicFrameMkLst>
            <pc:docMk/>
            <pc:sldMk cId="914129246" sldId="768"/>
            <ac:graphicFrameMk id="4" creationId="{D4174E19-4FCF-4F1D-AF27-8CACC324B276}"/>
          </ac:graphicFrameMkLst>
        </pc:graphicFrameChg>
      </pc:sldChg>
      <pc:sldChg chg="modSp">
        <pc:chgData name="carolina appel" userId="42529a4c69c5f20f" providerId="LiveId" clId="{C533B804-186C-4C5B-9AA6-AA0F83033CF2}" dt="2020-08-25T01:51:17.462" v="1935" actId="27636"/>
        <pc:sldMkLst>
          <pc:docMk/>
          <pc:sldMk cId="2523908784" sldId="770"/>
        </pc:sldMkLst>
        <pc:spChg chg="mod">
          <ac:chgData name="carolina appel" userId="42529a4c69c5f20f" providerId="LiveId" clId="{C533B804-186C-4C5B-9AA6-AA0F83033CF2}" dt="2020-08-25T01:45:42.831" v="1088" actId="20577"/>
          <ac:spMkLst>
            <pc:docMk/>
            <pc:sldMk cId="2523908784" sldId="770"/>
            <ac:spMk id="2" creationId="{00000000-0000-0000-0000-000000000000}"/>
          </ac:spMkLst>
        </pc:spChg>
        <pc:spChg chg="mod">
          <ac:chgData name="carolina appel" userId="42529a4c69c5f20f" providerId="LiveId" clId="{C533B804-186C-4C5B-9AA6-AA0F83033CF2}" dt="2020-08-25T01:45:25.802" v="1006" actId="108"/>
          <ac:spMkLst>
            <pc:docMk/>
            <pc:sldMk cId="2523908784" sldId="770"/>
            <ac:spMk id="3" creationId="{00000000-0000-0000-0000-000000000000}"/>
          </ac:spMkLst>
        </pc:spChg>
        <pc:spChg chg="mod">
          <ac:chgData name="carolina appel" userId="42529a4c69c5f20f" providerId="LiveId" clId="{C533B804-186C-4C5B-9AA6-AA0F83033CF2}" dt="2020-08-25T01:51:17.462" v="1935" actId="27636"/>
          <ac:spMkLst>
            <pc:docMk/>
            <pc:sldMk cId="2523908784" sldId="770"/>
            <ac:spMk id="4" creationId="{A7EB0628-14BC-40E1-9BB2-85B3EB339DCF}"/>
          </ac:spMkLst>
        </pc:spChg>
      </pc:sldChg>
      <pc:sldChg chg="modSp">
        <pc:chgData name="carolina appel" userId="42529a4c69c5f20f" providerId="LiveId" clId="{C533B804-186C-4C5B-9AA6-AA0F83033CF2}" dt="2020-08-25T02:07:40.892" v="3535" actId="20577"/>
        <pc:sldMkLst>
          <pc:docMk/>
          <pc:sldMk cId="279997740" sldId="771"/>
        </pc:sldMkLst>
        <pc:spChg chg="mod">
          <ac:chgData name="carolina appel" userId="42529a4c69c5f20f" providerId="LiveId" clId="{C533B804-186C-4C5B-9AA6-AA0F83033CF2}" dt="2020-08-25T02:07:40.892" v="3535" actId="20577"/>
          <ac:spMkLst>
            <pc:docMk/>
            <pc:sldMk cId="279997740" sldId="771"/>
            <ac:spMk id="2" creationId="{00000000-0000-0000-0000-000000000000}"/>
          </ac:spMkLst>
        </pc:spChg>
        <pc:spChg chg="mod">
          <ac:chgData name="carolina appel" userId="42529a4c69c5f20f" providerId="LiveId" clId="{C533B804-186C-4C5B-9AA6-AA0F83033CF2}" dt="2020-08-25T01:58:44.412" v="2725" actId="20577"/>
          <ac:spMkLst>
            <pc:docMk/>
            <pc:sldMk cId="279997740" sldId="771"/>
            <ac:spMk id="6" creationId="{D1FA8FF2-C5EE-483A-A693-E86164FE2A0E}"/>
          </ac:spMkLst>
        </pc:spChg>
        <pc:graphicFrameChg chg="mod">
          <ac:chgData name="carolina appel" userId="42529a4c69c5f20f" providerId="LiveId" clId="{C533B804-186C-4C5B-9AA6-AA0F83033CF2}" dt="2020-08-25T01:54:52.815" v="2333" actId="20577"/>
          <ac:graphicFrameMkLst>
            <pc:docMk/>
            <pc:sldMk cId="279997740" sldId="771"/>
            <ac:graphicFrameMk id="5" creationId="{DF2639C4-B53B-4C15-8B56-70584E00D08B}"/>
          </ac:graphicFrameMkLst>
        </pc:graphicFrameChg>
      </pc:sldChg>
      <pc:sldChg chg="modSp">
        <pc:chgData name="carolina appel" userId="42529a4c69c5f20f" providerId="LiveId" clId="{C533B804-186C-4C5B-9AA6-AA0F83033CF2}" dt="2020-08-25T02:34:03.675" v="6441" actId="20577"/>
        <pc:sldMkLst>
          <pc:docMk/>
          <pc:sldMk cId="1039710192" sldId="772"/>
        </pc:sldMkLst>
        <pc:spChg chg="mod">
          <ac:chgData name="carolina appel" userId="42529a4c69c5f20f" providerId="LiveId" clId="{C533B804-186C-4C5B-9AA6-AA0F83033CF2}" dt="2020-08-25T02:31:32.123" v="5999" actId="20577"/>
          <ac:spMkLst>
            <pc:docMk/>
            <pc:sldMk cId="1039710192" sldId="772"/>
            <ac:spMk id="2" creationId="{00000000-0000-0000-0000-000000000000}"/>
          </ac:spMkLst>
        </pc:spChg>
        <pc:graphicFrameChg chg="mod">
          <ac:chgData name="carolina appel" userId="42529a4c69c5f20f" providerId="LiveId" clId="{C533B804-186C-4C5B-9AA6-AA0F83033CF2}" dt="2020-08-25T02:34:03.675" v="6441" actId="20577"/>
          <ac:graphicFrameMkLst>
            <pc:docMk/>
            <pc:sldMk cId="1039710192" sldId="772"/>
            <ac:graphicFrameMk id="4" creationId="{54377A87-3D00-4836-A0C5-7B119A95E90C}"/>
          </ac:graphicFrameMkLst>
        </pc:graphicFrameChg>
      </pc:sldChg>
      <pc:sldChg chg="modSp">
        <pc:chgData name="carolina appel" userId="42529a4c69c5f20f" providerId="LiveId" clId="{C533B804-186C-4C5B-9AA6-AA0F83033CF2}" dt="2020-08-25T02:38:24.791" v="6680" actId="115"/>
        <pc:sldMkLst>
          <pc:docMk/>
          <pc:sldMk cId="3285132547" sldId="773"/>
        </pc:sldMkLst>
        <pc:spChg chg="mod">
          <ac:chgData name="carolina appel" userId="42529a4c69c5f20f" providerId="LiveId" clId="{C533B804-186C-4C5B-9AA6-AA0F83033CF2}" dt="2020-08-25T02:36:51.052" v="6544" actId="20577"/>
          <ac:spMkLst>
            <pc:docMk/>
            <pc:sldMk cId="3285132547" sldId="773"/>
            <ac:spMk id="2" creationId="{00000000-0000-0000-0000-000000000000}"/>
          </ac:spMkLst>
        </pc:spChg>
        <pc:graphicFrameChg chg="mod">
          <ac:chgData name="carolina appel" userId="42529a4c69c5f20f" providerId="LiveId" clId="{C533B804-186C-4C5B-9AA6-AA0F83033CF2}" dt="2020-08-25T02:38:24.791" v="6680" actId="115"/>
          <ac:graphicFrameMkLst>
            <pc:docMk/>
            <pc:sldMk cId="3285132547" sldId="773"/>
            <ac:graphicFrameMk id="4" creationId="{5FEAB57C-C5E1-421A-BCD2-BFEEEE25AE40}"/>
          </ac:graphicFrameMkLst>
        </pc:graphicFrameChg>
      </pc:sldChg>
      <pc:sldChg chg="modSp">
        <pc:chgData name="carolina appel" userId="42529a4c69c5f20f" providerId="LiveId" clId="{C533B804-186C-4C5B-9AA6-AA0F83033CF2}" dt="2020-08-25T02:47:23.525" v="7801" actId="20577"/>
        <pc:sldMkLst>
          <pc:docMk/>
          <pc:sldMk cId="3122379003" sldId="780"/>
        </pc:sldMkLst>
        <pc:spChg chg="mod">
          <ac:chgData name="carolina appel" userId="42529a4c69c5f20f" providerId="LiveId" clId="{C533B804-186C-4C5B-9AA6-AA0F83033CF2}" dt="2020-08-25T02:44:36.027" v="7549" actId="6549"/>
          <ac:spMkLst>
            <pc:docMk/>
            <pc:sldMk cId="3122379003" sldId="780"/>
            <ac:spMk id="2" creationId="{00000000-0000-0000-0000-000000000000}"/>
          </ac:spMkLst>
        </pc:spChg>
        <pc:spChg chg="mod">
          <ac:chgData name="carolina appel" userId="42529a4c69c5f20f" providerId="LiveId" clId="{C533B804-186C-4C5B-9AA6-AA0F83033CF2}" dt="2020-08-25T02:45:23.312" v="7649" actId="113"/>
          <ac:spMkLst>
            <pc:docMk/>
            <pc:sldMk cId="3122379003" sldId="780"/>
            <ac:spMk id="3" creationId="{709D2F55-D4B8-4225-B3E5-4C5E6840A670}"/>
          </ac:spMkLst>
        </pc:spChg>
        <pc:spChg chg="mod">
          <ac:chgData name="carolina appel" userId="42529a4c69c5f20f" providerId="LiveId" clId="{C533B804-186C-4C5B-9AA6-AA0F83033CF2}" dt="2020-08-25T02:45:57.394" v="7705" actId="6549"/>
          <ac:spMkLst>
            <pc:docMk/>
            <pc:sldMk cId="3122379003" sldId="780"/>
            <ac:spMk id="10" creationId="{B41DCB3A-83D5-4D06-A895-18DAD3FCF227}"/>
          </ac:spMkLst>
        </pc:spChg>
        <pc:spChg chg="mod">
          <ac:chgData name="carolina appel" userId="42529a4c69c5f20f" providerId="LiveId" clId="{C533B804-186C-4C5B-9AA6-AA0F83033CF2}" dt="2020-08-25T02:46:42.751" v="7754" actId="6549"/>
          <ac:spMkLst>
            <pc:docMk/>
            <pc:sldMk cId="3122379003" sldId="780"/>
            <ac:spMk id="12" creationId="{2153F308-C5AB-448D-8C55-AEF583B38769}"/>
          </ac:spMkLst>
        </pc:spChg>
        <pc:spChg chg="mod">
          <ac:chgData name="carolina appel" userId="42529a4c69c5f20f" providerId="LiveId" clId="{C533B804-186C-4C5B-9AA6-AA0F83033CF2}" dt="2020-08-25T02:47:23.525" v="7801" actId="20577"/>
          <ac:spMkLst>
            <pc:docMk/>
            <pc:sldMk cId="3122379003" sldId="780"/>
            <ac:spMk id="16" creationId="{A1DCBE71-3B2F-4F24-8E66-F1F15CD19727}"/>
          </ac:spMkLst>
        </pc:spChg>
      </pc:sldChg>
      <pc:sldChg chg="modSp">
        <pc:chgData name="carolina appel" userId="42529a4c69c5f20f" providerId="LiveId" clId="{C533B804-186C-4C5B-9AA6-AA0F83033CF2}" dt="2020-08-25T02:48:01.837" v="7895" actId="6549"/>
        <pc:sldMkLst>
          <pc:docMk/>
          <pc:sldMk cId="1743242887" sldId="781"/>
        </pc:sldMkLst>
        <pc:spChg chg="mod">
          <ac:chgData name="carolina appel" userId="42529a4c69c5f20f" providerId="LiveId" clId="{C533B804-186C-4C5B-9AA6-AA0F83033CF2}" dt="2020-08-25T02:48:01.837" v="7895" actId="6549"/>
          <ac:spMkLst>
            <pc:docMk/>
            <pc:sldMk cId="1743242887" sldId="781"/>
            <ac:spMk id="2" creationId="{00000000-0000-0000-0000-000000000000}"/>
          </ac:spMkLst>
        </pc:spChg>
      </pc:sldChg>
      <pc:sldChg chg="modSp">
        <pc:chgData name="carolina appel" userId="42529a4c69c5f20f" providerId="LiveId" clId="{C533B804-186C-4C5B-9AA6-AA0F83033CF2}" dt="2020-08-25T02:08:02.968" v="3550" actId="20577"/>
        <pc:sldMkLst>
          <pc:docMk/>
          <pc:sldMk cId="235955297" sldId="783"/>
        </pc:sldMkLst>
        <pc:spChg chg="mod">
          <ac:chgData name="carolina appel" userId="42529a4c69c5f20f" providerId="LiveId" clId="{C533B804-186C-4C5B-9AA6-AA0F83033CF2}" dt="2020-08-25T02:08:02.968" v="3550" actId="20577"/>
          <ac:spMkLst>
            <pc:docMk/>
            <pc:sldMk cId="235955297" sldId="783"/>
            <ac:spMk id="2" creationId="{00000000-0000-0000-0000-000000000000}"/>
          </ac:spMkLst>
        </pc:spChg>
        <pc:spChg chg="mod">
          <ac:chgData name="carolina appel" userId="42529a4c69c5f20f" providerId="LiveId" clId="{C533B804-186C-4C5B-9AA6-AA0F83033CF2}" dt="2020-08-25T01:59:21.210" v="2831" actId="6549"/>
          <ac:spMkLst>
            <pc:docMk/>
            <pc:sldMk cId="235955297" sldId="783"/>
            <ac:spMk id="6" creationId="{AB9B51F2-884E-4350-A922-F122A511CE7D}"/>
          </ac:spMkLst>
        </pc:spChg>
        <pc:graphicFrameChg chg="mod">
          <ac:chgData name="carolina appel" userId="42529a4c69c5f20f" providerId="LiveId" clId="{C533B804-186C-4C5B-9AA6-AA0F83033CF2}" dt="2020-08-25T02:02:20.847" v="3094" actId="20577"/>
          <ac:graphicFrameMkLst>
            <pc:docMk/>
            <pc:sldMk cId="235955297" sldId="783"/>
            <ac:graphicFrameMk id="5" creationId="{DF2639C4-B53B-4C15-8B56-70584E00D08B}"/>
          </ac:graphicFrameMkLst>
        </pc:graphicFrameChg>
      </pc:sldChg>
      <pc:sldChg chg="modSp">
        <pc:chgData name="carolina appel" userId="42529a4c69c5f20f" providerId="LiveId" clId="{C533B804-186C-4C5B-9AA6-AA0F83033CF2}" dt="2020-08-25T02:12:26.370" v="3868" actId="20577"/>
        <pc:sldMkLst>
          <pc:docMk/>
          <pc:sldMk cId="780713249" sldId="784"/>
        </pc:sldMkLst>
        <pc:spChg chg="mod">
          <ac:chgData name="carolina appel" userId="42529a4c69c5f20f" providerId="LiveId" clId="{C533B804-186C-4C5B-9AA6-AA0F83033CF2}" dt="2020-08-25T02:06:59.779" v="3447" actId="20577"/>
          <ac:spMkLst>
            <pc:docMk/>
            <pc:sldMk cId="780713249" sldId="784"/>
            <ac:spMk id="2" creationId="{00000000-0000-0000-0000-000000000000}"/>
          </ac:spMkLst>
        </pc:spChg>
        <pc:spChg chg="mod">
          <ac:chgData name="carolina appel" userId="42529a4c69c5f20f" providerId="LiveId" clId="{C533B804-186C-4C5B-9AA6-AA0F83033CF2}" dt="2020-08-25T02:03:16.080" v="3202" actId="6549"/>
          <ac:spMkLst>
            <pc:docMk/>
            <pc:sldMk cId="780713249" sldId="784"/>
            <ac:spMk id="6" creationId="{BDA28AD0-8C49-4A7B-A93F-8D25985E176A}"/>
          </ac:spMkLst>
        </pc:spChg>
        <pc:graphicFrameChg chg="mod">
          <ac:chgData name="carolina appel" userId="42529a4c69c5f20f" providerId="LiveId" clId="{C533B804-186C-4C5B-9AA6-AA0F83033CF2}" dt="2020-08-25T02:12:26.370" v="3868" actId="20577"/>
          <ac:graphicFrameMkLst>
            <pc:docMk/>
            <pc:sldMk cId="780713249" sldId="784"/>
            <ac:graphicFrameMk id="5" creationId="{DF2639C4-B53B-4C15-8B56-70584E00D08B}"/>
          </ac:graphicFrameMkLst>
        </pc:graphicFrameChg>
      </pc:sldChg>
      <pc:sldChg chg="modSp modNotesTx">
        <pc:chgData name="carolina appel" userId="42529a4c69c5f20f" providerId="LiveId" clId="{C533B804-186C-4C5B-9AA6-AA0F83033CF2}" dt="2020-08-31T12:07:56.313" v="8004" actId="20577"/>
        <pc:sldMkLst>
          <pc:docMk/>
          <pc:sldMk cId="1696012654" sldId="785"/>
        </pc:sldMkLst>
        <pc:spChg chg="mod">
          <ac:chgData name="carolina appel" userId="42529a4c69c5f20f" providerId="LiveId" clId="{C533B804-186C-4C5B-9AA6-AA0F83033CF2}" dt="2020-08-25T02:11:20.528" v="3800" actId="20577"/>
          <ac:spMkLst>
            <pc:docMk/>
            <pc:sldMk cId="1696012654" sldId="785"/>
            <ac:spMk id="2" creationId="{00000000-0000-0000-0000-000000000000}"/>
          </ac:spMkLst>
        </pc:spChg>
        <pc:spChg chg="mod">
          <ac:chgData name="carolina appel" userId="42529a4c69c5f20f" providerId="LiveId" clId="{C533B804-186C-4C5B-9AA6-AA0F83033CF2}" dt="2020-08-25T02:14:25.035" v="4108" actId="108"/>
          <ac:spMkLst>
            <pc:docMk/>
            <pc:sldMk cId="1696012654" sldId="785"/>
            <ac:spMk id="8" creationId="{C77853A9-C40B-491F-96FF-976B8E8CCC87}"/>
          </ac:spMkLst>
        </pc:spChg>
        <pc:spChg chg="mod">
          <ac:chgData name="carolina appel" userId="42529a4c69c5f20f" providerId="LiveId" clId="{C533B804-186C-4C5B-9AA6-AA0F83033CF2}" dt="2020-08-25T02:15:57.347" v="4404" actId="255"/>
          <ac:spMkLst>
            <pc:docMk/>
            <pc:sldMk cId="1696012654" sldId="785"/>
            <ac:spMk id="9" creationId="{0FB5F42B-67C2-42A5-A325-876943DFFA49}"/>
          </ac:spMkLst>
        </pc:spChg>
        <pc:spChg chg="mod">
          <ac:chgData name="carolina appel" userId="42529a4c69c5f20f" providerId="LiveId" clId="{C533B804-186C-4C5B-9AA6-AA0F83033CF2}" dt="2020-08-25T02:15:05.037" v="4201" actId="6549"/>
          <ac:spMkLst>
            <pc:docMk/>
            <pc:sldMk cId="1696012654" sldId="785"/>
            <ac:spMk id="10" creationId="{FB7AA4CF-42EC-4D04-BE47-4A2F1CDBF432}"/>
          </ac:spMkLst>
        </pc:spChg>
        <pc:graphicFrameChg chg="mod">
          <ac:chgData name="carolina appel" userId="42529a4c69c5f20f" providerId="LiveId" clId="{C533B804-186C-4C5B-9AA6-AA0F83033CF2}" dt="2020-08-25T02:13:35.458" v="4048" actId="20577"/>
          <ac:graphicFrameMkLst>
            <pc:docMk/>
            <pc:sldMk cId="1696012654" sldId="785"/>
            <ac:graphicFrameMk id="5" creationId="{DF2639C4-B53B-4C15-8B56-70584E00D08B}"/>
          </ac:graphicFrameMkLst>
        </pc:graphicFrameChg>
      </pc:sldChg>
      <pc:sldChg chg="modSp">
        <pc:chgData name="carolina appel" userId="42529a4c69c5f20f" providerId="LiveId" clId="{C533B804-186C-4C5B-9AA6-AA0F83033CF2}" dt="2020-08-25T02:44:00.960" v="7463" actId="6549"/>
        <pc:sldMkLst>
          <pc:docMk/>
          <pc:sldMk cId="1848818812" sldId="786"/>
        </pc:sldMkLst>
        <pc:spChg chg="mod">
          <ac:chgData name="carolina appel" userId="42529a4c69c5f20f" providerId="LiveId" clId="{C533B804-186C-4C5B-9AA6-AA0F83033CF2}" dt="2020-08-25T02:39:06.698" v="6694" actId="6549"/>
          <ac:spMkLst>
            <pc:docMk/>
            <pc:sldMk cId="1848818812" sldId="786"/>
            <ac:spMk id="2" creationId="{00000000-0000-0000-0000-000000000000}"/>
          </ac:spMkLst>
        </pc:spChg>
        <pc:spChg chg="mod">
          <ac:chgData name="carolina appel" userId="42529a4c69c5f20f" providerId="LiveId" clId="{C533B804-186C-4C5B-9AA6-AA0F83033CF2}" dt="2020-08-25T02:44:00.960" v="7463" actId="6549"/>
          <ac:spMkLst>
            <pc:docMk/>
            <pc:sldMk cId="1848818812" sldId="786"/>
            <ac:spMk id="6" creationId="{2BE23B75-152B-49D6-819E-D0B448D5AB34}"/>
          </ac:spMkLst>
        </pc:spChg>
      </pc:sldChg>
      <pc:sldChg chg="modSp">
        <pc:chgData name="carolina appel" userId="42529a4c69c5f20f" providerId="LiveId" clId="{C533B804-186C-4C5B-9AA6-AA0F83033CF2}" dt="2020-08-25T02:48:20.827" v="7912" actId="20577"/>
        <pc:sldMkLst>
          <pc:docMk/>
          <pc:sldMk cId="878808448" sldId="787"/>
        </pc:sldMkLst>
        <pc:spChg chg="mod">
          <ac:chgData name="carolina appel" userId="42529a4c69c5f20f" providerId="LiveId" clId="{C533B804-186C-4C5B-9AA6-AA0F83033CF2}" dt="2020-08-25T02:48:20.827" v="7912" actId="20577"/>
          <ac:spMkLst>
            <pc:docMk/>
            <pc:sldMk cId="878808448" sldId="787"/>
            <ac:spMk id="2" creationId="{D035419C-90A5-4F39-9E9C-2E53E770E1A6}"/>
          </ac:spMkLst>
        </pc:spChg>
      </pc:sldChg>
      <pc:sldChg chg="add del">
        <pc:chgData name="carolina appel" userId="42529a4c69c5f20f" providerId="LiveId" clId="{C533B804-186C-4C5B-9AA6-AA0F83033CF2}" dt="2020-08-25T18:10:25.674" v="7918"/>
        <pc:sldMkLst>
          <pc:docMk/>
          <pc:sldMk cId="3690249406" sldId="788"/>
        </pc:sldMkLst>
      </pc:sldChg>
      <pc:sldChg chg="add del">
        <pc:chgData name="carolina appel" userId="42529a4c69c5f20f" providerId="LiveId" clId="{C533B804-186C-4C5B-9AA6-AA0F83033CF2}" dt="2020-08-25T18:10:24.630" v="7917"/>
        <pc:sldMkLst>
          <pc:docMk/>
          <pc:sldMk cId="1892350893" sldId="78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4F3D4B-E451-2844-963A-F081BC811209}"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GB"/>
        </a:p>
      </dgm:t>
    </dgm:pt>
    <dgm:pt modelId="{4A2CBC6D-9424-DC49-B9FA-098747170918}">
      <dgm:prSet phldrT="[Text]"/>
      <dgm:spPr/>
      <dgm:t>
        <a:bodyPr/>
        <a:lstStyle/>
        <a:p>
          <a:r>
            <a:rPr lang="en-GB" dirty="0"/>
            <a:t>DELITOS EN VIRTUD DEL PROTOCOLO</a:t>
          </a:r>
        </a:p>
      </dgm:t>
    </dgm:pt>
    <dgm:pt modelId="{69339F4C-C37D-9245-9CD0-14A57C1DAA9A}" type="parTrans" cxnId="{0A49FAEF-3968-6942-8835-8D90140E37A6}">
      <dgm:prSet/>
      <dgm:spPr/>
      <dgm:t>
        <a:bodyPr/>
        <a:lstStyle/>
        <a:p>
          <a:endParaRPr lang="en-GB"/>
        </a:p>
      </dgm:t>
    </dgm:pt>
    <dgm:pt modelId="{1819DC99-4718-4B43-B946-039BD5DF982C}" type="sibTrans" cxnId="{0A49FAEF-3968-6942-8835-8D90140E37A6}">
      <dgm:prSet/>
      <dgm:spPr/>
      <dgm:t>
        <a:bodyPr/>
        <a:lstStyle/>
        <a:p>
          <a:endParaRPr lang="en-GB"/>
        </a:p>
      </dgm:t>
    </dgm:pt>
    <dgm:pt modelId="{58C94ECC-57BE-D745-8B27-C59F3E8E399C}">
      <dgm:prSet phldrT="[Text]"/>
      <dgm:spPr/>
      <dgm:t>
        <a:bodyPr/>
        <a:lstStyle/>
        <a:p>
          <a:r>
            <a:rPr lang="en-GB" dirty="0"/>
            <a:t>Tráfico ilícito de migrantes</a:t>
          </a:r>
        </a:p>
      </dgm:t>
    </dgm:pt>
    <dgm:pt modelId="{B540CCC0-37B9-124E-9998-D5FDAB9288EC}" type="parTrans" cxnId="{8B65E133-14BC-0645-A4D4-2DA28267227E}">
      <dgm:prSet/>
      <dgm:spPr/>
      <dgm:t>
        <a:bodyPr/>
        <a:lstStyle/>
        <a:p>
          <a:endParaRPr lang="en-GB" dirty="0"/>
        </a:p>
      </dgm:t>
    </dgm:pt>
    <dgm:pt modelId="{E2D7FF44-768E-B145-97EF-ED20C6FE6498}" type="sibTrans" cxnId="{8B65E133-14BC-0645-A4D4-2DA28267227E}">
      <dgm:prSet/>
      <dgm:spPr/>
      <dgm:t>
        <a:bodyPr/>
        <a:lstStyle/>
        <a:p>
          <a:endParaRPr lang="en-GB"/>
        </a:p>
      </dgm:t>
    </dgm:pt>
    <dgm:pt modelId="{0CBCB763-B560-614F-AED2-4701D9F34E08}">
      <dgm:prSet phldrT="[Text]"/>
      <dgm:spPr>
        <a:solidFill>
          <a:schemeClr val="accent1">
            <a:lumMod val="20000"/>
            <a:lumOff val="80000"/>
          </a:schemeClr>
        </a:solidFill>
      </dgm:spPr>
      <dgm:t>
        <a:bodyPr/>
        <a:lstStyle/>
        <a:p>
          <a:r>
            <a:rPr lang="en-GB" dirty="0"/>
            <a:t>Delitos de fraude de documentos</a:t>
          </a:r>
        </a:p>
      </dgm:t>
    </dgm:pt>
    <dgm:pt modelId="{8386594E-E422-B54B-9089-C4EADBB910BE}" type="parTrans" cxnId="{64FFDC6C-2C57-E441-809F-2328BC9A644F}">
      <dgm:prSet/>
      <dgm:spPr/>
      <dgm:t>
        <a:bodyPr/>
        <a:lstStyle/>
        <a:p>
          <a:endParaRPr lang="en-GB" dirty="0"/>
        </a:p>
      </dgm:t>
    </dgm:pt>
    <dgm:pt modelId="{FCFE531F-4578-C446-9DDB-6BFB4F5F9E79}" type="sibTrans" cxnId="{64FFDC6C-2C57-E441-809F-2328BC9A644F}">
      <dgm:prSet/>
      <dgm:spPr/>
      <dgm:t>
        <a:bodyPr/>
        <a:lstStyle/>
        <a:p>
          <a:endParaRPr lang="en-GB"/>
        </a:p>
      </dgm:t>
    </dgm:pt>
    <dgm:pt modelId="{B6CB9465-4B62-594B-B88B-377F83953143}">
      <dgm:prSet/>
      <dgm:spPr>
        <a:solidFill>
          <a:schemeClr val="accent1">
            <a:lumMod val="20000"/>
            <a:lumOff val="80000"/>
          </a:schemeClr>
        </a:solidFill>
      </dgm:spPr>
      <dgm:t>
        <a:bodyPr/>
        <a:lstStyle/>
        <a:p>
          <a:r>
            <a:rPr lang="en-GB" dirty="0"/>
            <a:t>Habilitar la instancia ilegal</a:t>
          </a:r>
        </a:p>
      </dgm:t>
    </dgm:pt>
    <dgm:pt modelId="{BB94D0CF-8B75-1A4A-A1BC-06DC388CD8B5}" type="parTrans" cxnId="{B65DBAF1-5DAE-244E-8B38-E890FB11ADAA}">
      <dgm:prSet/>
      <dgm:spPr/>
      <dgm:t>
        <a:bodyPr/>
        <a:lstStyle/>
        <a:p>
          <a:endParaRPr lang="en-GB" dirty="0"/>
        </a:p>
      </dgm:t>
    </dgm:pt>
    <dgm:pt modelId="{4D8DF73D-01AD-F74C-8FE5-AD832C5E12D5}" type="sibTrans" cxnId="{B65DBAF1-5DAE-244E-8B38-E890FB11ADAA}">
      <dgm:prSet/>
      <dgm:spPr/>
      <dgm:t>
        <a:bodyPr/>
        <a:lstStyle/>
        <a:p>
          <a:endParaRPr lang="en-GB"/>
        </a:p>
      </dgm:t>
    </dgm:pt>
    <dgm:pt modelId="{8E1DF90C-3B40-49A9-A11D-D12331210884}">
      <dgm:prSet/>
      <dgm:spPr/>
      <dgm:t>
        <a:bodyPr/>
        <a:lstStyle/>
        <a:p>
          <a:r>
            <a:rPr lang="en-GB" dirty="0"/>
            <a:t>Facilitar</a:t>
          </a:r>
        </a:p>
      </dgm:t>
    </dgm:pt>
    <dgm:pt modelId="{08CA6AFE-5F0E-48EE-861F-9F3D11C8204D}" type="parTrans" cxnId="{5E11E923-2148-4355-A603-2D2ED25325D9}">
      <dgm:prSet/>
      <dgm:spPr/>
      <dgm:t>
        <a:bodyPr/>
        <a:lstStyle/>
        <a:p>
          <a:endParaRPr lang="en-GB" dirty="0"/>
        </a:p>
      </dgm:t>
    </dgm:pt>
    <dgm:pt modelId="{A5B17F73-3199-4E42-B7EC-6E0D8183C56A}" type="sibTrans" cxnId="{5E11E923-2148-4355-A603-2D2ED25325D9}">
      <dgm:prSet/>
      <dgm:spPr/>
      <dgm:t>
        <a:bodyPr/>
        <a:lstStyle/>
        <a:p>
          <a:endParaRPr lang="en-GB"/>
        </a:p>
      </dgm:t>
    </dgm:pt>
    <dgm:pt modelId="{55FE1921-86B3-47F2-BEF6-48FA1BC4DA81}">
      <dgm:prSet/>
      <dgm:spPr/>
      <dgm:t>
        <a:bodyPr/>
        <a:lstStyle/>
        <a:p>
          <a:r>
            <a:rPr lang="en-GB" dirty="0"/>
            <a:t>La entrada o estadía ilegal</a:t>
          </a:r>
        </a:p>
      </dgm:t>
    </dgm:pt>
    <dgm:pt modelId="{1A1E82AB-4688-4738-8859-D5827FDB82BA}" type="parTrans" cxnId="{789382F0-D121-44E9-BF76-DC0532AF21D3}">
      <dgm:prSet/>
      <dgm:spPr/>
      <dgm:t>
        <a:bodyPr/>
        <a:lstStyle/>
        <a:p>
          <a:endParaRPr lang="en-GB" dirty="0"/>
        </a:p>
      </dgm:t>
    </dgm:pt>
    <dgm:pt modelId="{40E26F5F-83E3-4441-BDE5-14DEBCC661FD}" type="sibTrans" cxnId="{789382F0-D121-44E9-BF76-DC0532AF21D3}">
      <dgm:prSet/>
      <dgm:spPr/>
      <dgm:t>
        <a:bodyPr/>
        <a:lstStyle/>
        <a:p>
          <a:endParaRPr lang="en-GB"/>
        </a:p>
      </dgm:t>
    </dgm:pt>
    <dgm:pt modelId="{D92C3F85-3AE2-4452-B4D4-82B0E69CCE5F}">
      <dgm:prSet/>
      <dgm:spPr/>
      <dgm:t>
        <a:bodyPr/>
        <a:lstStyle/>
        <a:p>
          <a:r>
            <a:rPr lang="en-GB" dirty="0"/>
            <a:t>De otra persona</a:t>
          </a:r>
        </a:p>
      </dgm:t>
    </dgm:pt>
    <dgm:pt modelId="{B01D946D-5A81-4221-AD84-663064B8EB89}" type="parTrans" cxnId="{BCB59288-828B-4F76-B422-37B9889C30BB}">
      <dgm:prSet/>
      <dgm:spPr/>
      <dgm:t>
        <a:bodyPr/>
        <a:lstStyle/>
        <a:p>
          <a:endParaRPr lang="en-GB" dirty="0"/>
        </a:p>
      </dgm:t>
    </dgm:pt>
    <dgm:pt modelId="{F7B7FB4B-34A9-40E1-B4DF-11EF9F2AA8DE}" type="sibTrans" cxnId="{BCB59288-828B-4F76-B422-37B9889C30BB}">
      <dgm:prSet/>
      <dgm:spPr/>
      <dgm:t>
        <a:bodyPr/>
        <a:lstStyle/>
        <a:p>
          <a:endParaRPr lang="en-GB"/>
        </a:p>
      </dgm:t>
    </dgm:pt>
    <dgm:pt modelId="{C8A8E15E-9BD0-4285-A347-0E919EB0924C}">
      <dgm:prSet/>
      <dgm:spPr/>
      <dgm:t>
        <a:bodyPr/>
        <a:lstStyle/>
        <a:p>
          <a:r>
            <a:rPr lang="en-GB" dirty="0"/>
            <a:t>Por un beneficio financiero o material</a:t>
          </a:r>
        </a:p>
      </dgm:t>
    </dgm:pt>
    <dgm:pt modelId="{D6A89EA4-1F13-4F46-AD52-0F87AB137D6D}" type="parTrans" cxnId="{08D42D8B-7CC3-4925-8E07-597B3875A81E}">
      <dgm:prSet/>
      <dgm:spPr/>
      <dgm:t>
        <a:bodyPr/>
        <a:lstStyle/>
        <a:p>
          <a:endParaRPr lang="en-GB" dirty="0"/>
        </a:p>
      </dgm:t>
    </dgm:pt>
    <dgm:pt modelId="{9BCCB6CF-276E-406A-BC68-57011B59A9ED}" type="sibTrans" cxnId="{08D42D8B-7CC3-4925-8E07-597B3875A81E}">
      <dgm:prSet/>
      <dgm:spPr/>
      <dgm:t>
        <a:bodyPr/>
        <a:lstStyle/>
        <a:p>
          <a:endParaRPr lang="en-GB"/>
        </a:p>
      </dgm:t>
    </dgm:pt>
    <dgm:pt modelId="{419DC172-A918-E942-A54E-3DAA8AAD9637}" type="pres">
      <dgm:prSet presAssocID="{B04F3D4B-E451-2844-963A-F081BC811209}" presName="Name0" presStyleCnt="0">
        <dgm:presLayoutVars>
          <dgm:chPref val="1"/>
          <dgm:dir/>
          <dgm:animOne val="branch"/>
          <dgm:animLvl val="lvl"/>
          <dgm:resizeHandles val="exact"/>
        </dgm:presLayoutVars>
      </dgm:prSet>
      <dgm:spPr/>
    </dgm:pt>
    <dgm:pt modelId="{EC3C70E2-B7D1-F341-9298-5F5C1266705C}" type="pres">
      <dgm:prSet presAssocID="{4A2CBC6D-9424-DC49-B9FA-098747170918}" presName="root1" presStyleCnt="0"/>
      <dgm:spPr/>
    </dgm:pt>
    <dgm:pt modelId="{D02CD14B-580D-A84A-9F76-C54BE4B15D2F}" type="pres">
      <dgm:prSet presAssocID="{4A2CBC6D-9424-DC49-B9FA-098747170918}" presName="LevelOneTextNode" presStyleLbl="node0" presStyleIdx="0" presStyleCnt="1">
        <dgm:presLayoutVars>
          <dgm:chPref val="3"/>
        </dgm:presLayoutVars>
      </dgm:prSet>
      <dgm:spPr/>
    </dgm:pt>
    <dgm:pt modelId="{86A46A19-216B-824B-8CD4-2F605F3E8D3F}" type="pres">
      <dgm:prSet presAssocID="{4A2CBC6D-9424-DC49-B9FA-098747170918}" presName="level2hierChild" presStyleCnt="0"/>
      <dgm:spPr/>
    </dgm:pt>
    <dgm:pt modelId="{5846F823-1963-1C44-9C68-2F1D9CC265C3}" type="pres">
      <dgm:prSet presAssocID="{B540CCC0-37B9-124E-9998-D5FDAB9288EC}" presName="conn2-1" presStyleLbl="parChTrans1D2" presStyleIdx="0" presStyleCnt="3"/>
      <dgm:spPr/>
    </dgm:pt>
    <dgm:pt modelId="{43364EB3-FE55-AB49-B536-F124B534AC7C}" type="pres">
      <dgm:prSet presAssocID="{B540CCC0-37B9-124E-9998-D5FDAB9288EC}" presName="connTx" presStyleLbl="parChTrans1D2" presStyleIdx="0" presStyleCnt="3"/>
      <dgm:spPr/>
    </dgm:pt>
    <dgm:pt modelId="{0C82F153-ED16-D041-83B6-13A172F4C3E0}" type="pres">
      <dgm:prSet presAssocID="{58C94ECC-57BE-D745-8B27-C59F3E8E399C}" presName="root2" presStyleCnt="0"/>
      <dgm:spPr/>
    </dgm:pt>
    <dgm:pt modelId="{0B309319-1917-B248-9915-FEC07C483F19}" type="pres">
      <dgm:prSet presAssocID="{58C94ECC-57BE-D745-8B27-C59F3E8E399C}" presName="LevelTwoTextNode" presStyleLbl="node2" presStyleIdx="0" presStyleCnt="3">
        <dgm:presLayoutVars>
          <dgm:chPref val="3"/>
        </dgm:presLayoutVars>
      </dgm:prSet>
      <dgm:spPr/>
    </dgm:pt>
    <dgm:pt modelId="{28CA383D-3209-A442-B993-FF40BC13F9C7}" type="pres">
      <dgm:prSet presAssocID="{58C94ECC-57BE-D745-8B27-C59F3E8E399C}" presName="level3hierChild" presStyleCnt="0"/>
      <dgm:spPr/>
    </dgm:pt>
    <dgm:pt modelId="{BB4CFAED-F3C5-4013-B0DC-10A102537679}" type="pres">
      <dgm:prSet presAssocID="{08CA6AFE-5F0E-48EE-861F-9F3D11C8204D}" presName="conn2-1" presStyleLbl="parChTrans1D3" presStyleIdx="0" presStyleCnt="4"/>
      <dgm:spPr/>
    </dgm:pt>
    <dgm:pt modelId="{D624553C-C773-4B63-A94A-2EF673C8F4E8}" type="pres">
      <dgm:prSet presAssocID="{08CA6AFE-5F0E-48EE-861F-9F3D11C8204D}" presName="connTx" presStyleLbl="parChTrans1D3" presStyleIdx="0" presStyleCnt="4"/>
      <dgm:spPr/>
    </dgm:pt>
    <dgm:pt modelId="{7CFB0262-2324-48FF-A5AF-DCB5843A76D8}" type="pres">
      <dgm:prSet presAssocID="{8E1DF90C-3B40-49A9-A11D-D12331210884}" presName="root2" presStyleCnt="0"/>
      <dgm:spPr/>
    </dgm:pt>
    <dgm:pt modelId="{274DF397-3E46-4D49-96CB-23AF579BD212}" type="pres">
      <dgm:prSet presAssocID="{8E1DF90C-3B40-49A9-A11D-D12331210884}" presName="LevelTwoTextNode" presStyleLbl="node3" presStyleIdx="0" presStyleCnt="4">
        <dgm:presLayoutVars>
          <dgm:chPref val="3"/>
        </dgm:presLayoutVars>
      </dgm:prSet>
      <dgm:spPr/>
    </dgm:pt>
    <dgm:pt modelId="{E6FC5702-B2DD-45D1-A949-EA2964407034}" type="pres">
      <dgm:prSet presAssocID="{8E1DF90C-3B40-49A9-A11D-D12331210884}" presName="level3hierChild" presStyleCnt="0"/>
      <dgm:spPr/>
    </dgm:pt>
    <dgm:pt modelId="{0BEB2202-DF43-447F-9FE1-6CD7D2682AE7}" type="pres">
      <dgm:prSet presAssocID="{1A1E82AB-4688-4738-8859-D5827FDB82BA}" presName="conn2-1" presStyleLbl="parChTrans1D3" presStyleIdx="1" presStyleCnt="4"/>
      <dgm:spPr/>
    </dgm:pt>
    <dgm:pt modelId="{24EF1405-F4CB-414F-8F61-FCEF3ECA23B8}" type="pres">
      <dgm:prSet presAssocID="{1A1E82AB-4688-4738-8859-D5827FDB82BA}" presName="connTx" presStyleLbl="parChTrans1D3" presStyleIdx="1" presStyleCnt="4"/>
      <dgm:spPr/>
    </dgm:pt>
    <dgm:pt modelId="{24D90F2E-0172-4B02-9A2A-7AE7E24C4A42}" type="pres">
      <dgm:prSet presAssocID="{55FE1921-86B3-47F2-BEF6-48FA1BC4DA81}" presName="root2" presStyleCnt="0"/>
      <dgm:spPr/>
    </dgm:pt>
    <dgm:pt modelId="{495A21E3-C4D0-4DC8-97BB-19B6EAB53183}" type="pres">
      <dgm:prSet presAssocID="{55FE1921-86B3-47F2-BEF6-48FA1BC4DA81}" presName="LevelTwoTextNode" presStyleLbl="node3" presStyleIdx="1" presStyleCnt="4">
        <dgm:presLayoutVars>
          <dgm:chPref val="3"/>
        </dgm:presLayoutVars>
      </dgm:prSet>
      <dgm:spPr/>
    </dgm:pt>
    <dgm:pt modelId="{738F171A-A910-4813-88E9-93F818F5556B}" type="pres">
      <dgm:prSet presAssocID="{55FE1921-86B3-47F2-BEF6-48FA1BC4DA81}" presName="level3hierChild" presStyleCnt="0"/>
      <dgm:spPr/>
    </dgm:pt>
    <dgm:pt modelId="{B21E64C3-261B-4E50-A22B-995EB0898F0E}" type="pres">
      <dgm:prSet presAssocID="{B01D946D-5A81-4221-AD84-663064B8EB89}" presName="conn2-1" presStyleLbl="parChTrans1D3" presStyleIdx="2" presStyleCnt="4"/>
      <dgm:spPr/>
    </dgm:pt>
    <dgm:pt modelId="{DB4E74E0-0615-41CE-AA46-D573AE38642D}" type="pres">
      <dgm:prSet presAssocID="{B01D946D-5A81-4221-AD84-663064B8EB89}" presName="connTx" presStyleLbl="parChTrans1D3" presStyleIdx="2" presStyleCnt="4"/>
      <dgm:spPr/>
    </dgm:pt>
    <dgm:pt modelId="{83BDCD18-A936-4068-A2DA-86A25CC00A81}" type="pres">
      <dgm:prSet presAssocID="{D92C3F85-3AE2-4452-B4D4-82B0E69CCE5F}" presName="root2" presStyleCnt="0"/>
      <dgm:spPr/>
    </dgm:pt>
    <dgm:pt modelId="{93E64EF1-618B-4E75-90C8-65405C99BA10}" type="pres">
      <dgm:prSet presAssocID="{D92C3F85-3AE2-4452-B4D4-82B0E69CCE5F}" presName="LevelTwoTextNode" presStyleLbl="node3" presStyleIdx="2" presStyleCnt="4">
        <dgm:presLayoutVars>
          <dgm:chPref val="3"/>
        </dgm:presLayoutVars>
      </dgm:prSet>
      <dgm:spPr/>
    </dgm:pt>
    <dgm:pt modelId="{78408A25-3742-48B9-88B3-FEAD5EDFAF97}" type="pres">
      <dgm:prSet presAssocID="{D92C3F85-3AE2-4452-B4D4-82B0E69CCE5F}" presName="level3hierChild" presStyleCnt="0"/>
      <dgm:spPr/>
    </dgm:pt>
    <dgm:pt modelId="{28F1AAA6-BF62-486E-B245-8FB6EA224DE6}" type="pres">
      <dgm:prSet presAssocID="{D6A89EA4-1F13-4F46-AD52-0F87AB137D6D}" presName="conn2-1" presStyleLbl="parChTrans1D3" presStyleIdx="3" presStyleCnt="4"/>
      <dgm:spPr/>
    </dgm:pt>
    <dgm:pt modelId="{39057291-BB0D-402C-A917-5703E5F39756}" type="pres">
      <dgm:prSet presAssocID="{D6A89EA4-1F13-4F46-AD52-0F87AB137D6D}" presName="connTx" presStyleLbl="parChTrans1D3" presStyleIdx="3" presStyleCnt="4"/>
      <dgm:spPr/>
    </dgm:pt>
    <dgm:pt modelId="{0873FD28-6043-4768-A8A7-9B78A4075476}" type="pres">
      <dgm:prSet presAssocID="{C8A8E15E-9BD0-4285-A347-0E919EB0924C}" presName="root2" presStyleCnt="0"/>
      <dgm:spPr/>
    </dgm:pt>
    <dgm:pt modelId="{DF5E90CD-8705-4769-BB85-151E545EC59B}" type="pres">
      <dgm:prSet presAssocID="{C8A8E15E-9BD0-4285-A347-0E919EB0924C}" presName="LevelTwoTextNode" presStyleLbl="node3" presStyleIdx="3" presStyleCnt="4">
        <dgm:presLayoutVars>
          <dgm:chPref val="3"/>
        </dgm:presLayoutVars>
      </dgm:prSet>
      <dgm:spPr/>
    </dgm:pt>
    <dgm:pt modelId="{E1B58F80-A6B2-4E6C-B9C1-4E0FEABA0552}" type="pres">
      <dgm:prSet presAssocID="{C8A8E15E-9BD0-4285-A347-0E919EB0924C}" presName="level3hierChild" presStyleCnt="0"/>
      <dgm:spPr/>
    </dgm:pt>
    <dgm:pt modelId="{F91D9E29-BF4B-2446-BBEB-B25DA5D0979E}" type="pres">
      <dgm:prSet presAssocID="{8386594E-E422-B54B-9089-C4EADBB910BE}" presName="conn2-1" presStyleLbl="parChTrans1D2" presStyleIdx="1" presStyleCnt="3"/>
      <dgm:spPr/>
    </dgm:pt>
    <dgm:pt modelId="{2F3644BE-99A3-034E-9D33-2D5D4DCCC444}" type="pres">
      <dgm:prSet presAssocID="{8386594E-E422-B54B-9089-C4EADBB910BE}" presName="connTx" presStyleLbl="parChTrans1D2" presStyleIdx="1" presStyleCnt="3"/>
      <dgm:spPr/>
    </dgm:pt>
    <dgm:pt modelId="{FAD2713E-4AAE-1345-937D-CFC117BA6236}" type="pres">
      <dgm:prSet presAssocID="{0CBCB763-B560-614F-AED2-4701D9F34E08}" presName="root2" presStyleCnt="0"/>
      <dgm:spPr/>
    </dgm:pt>
    <dgm:pt modelId="{BC85BF4B-DEF8-4B46-863E-121FEEE34FC8}" type="pres">
      <dgm:prSet presAssocID="{0CBCB763-B560-614F-AED2-4701D9F34E08}" presName="LevelTwoTextNode" presStyleLbl="node2" presStyleIdx="1" presStyleCnt="3">
        <dgm:presLayoutVars>
          <dgm:chPref val="3"/>
        </dgm:presLayoutVars>
      </dgm:prSet>
      <dgm:spPr/>
    </dgm:pt>
    <dgm:pt modelId="{AE3053BC-E5C8-3042-B2CA-FD430F1D06C8}" type="pres">
      <dgm:prSet presAssocID="{0CBCB763-B560-614F-AED2-4701D9F34E08}" presName="level3hierChild" presStyleCnt="0"/>
      <dgm:spPr/>
    </dgm:pt>
    <dgm:pt modelId="{E9271D85-3A83-3F43-8E7C-8E57589D05D9}" type="pres">
      <dgm:prSet presAssocID="{BB94D0CF-8B75-1A4A-A1BC-06DC388CD8B5}" presName="conn2-1" presStyleLbl="parChTrans1D2" presStyleIdx="2" presStyleCnt="3"/>
      <dgm:spPr/>
    </dgm:pt>
    <dgm:pt modelId="{216E831D-0083-8E44-90B9-886290D0A824}" type="pres">
      <dgm:prSet presAssocID="{BB94D0CF-8B75-1A4A-A1BC-06DC388CD8B5}" presName="connTx" presStyleLbl="parChTrans1D2" presStyleIdx="2" presStyleCnt="3"/>
      <dgm:spPr/>
    </dgm:pt>
    <dgm:pt modelId="{054CB722-2D01-DD4A-B3AF-8E2E867A6D14}" type="pres">
      <dgm:prSet presAssocID="{B6CB9465-4B62-594B-B88B-377F83953143}" presName="root2" presStyleCnt="0"/>
      <dgm:spPr/>
    </dgm:pt>
    <dgm:pt modelId="{5AFC981B-10B2-554D-9B5A-31B5BBD4A06F}" type="pres">
      <dgm:prSet presAssocID="{B6CB9465-4B62-594B-B88B-377F83953143}" presName="LevelTwoTextNode" presStyleLbl="node2" presStyleIdx="2" presStyleCnt="3">
        <dgm:presLayoutVars>
          <dgm:chPref val="3"/>
        </dgm:presLayoutVars>
      </dgm:prSet>
      <dgm:spPr/>
    </dgm:pt>
    <dgm:pt modelId="{7A452A95-8E67-714A-8943-FD12ED422650}" type="pres">
      <dgm:prSet presAssocID="{B6CB9465-4B62-594B-B88B-377F83953143}" presName="level3hierChild" presStyleCnt="0"/>
      <dgm:spPr/>
    </dgm:pt>
  </dgm:ptLst>
  <dgm:cxnLst>
    <dgm:cxn modelId="{158E0F00-51F0-9948-810D-3F098AF8DAA0}" type="presOf" srcId="{B04F3D4B-E451-2844-963A-F081BC811209}" destId="{419DC172-A918-E942-A54E-3DAA8AAD9637}" srcOrd="0" destOrd="0" presId="urn:microsoft.com/office/officeart/2008/layout/HorizontalMultiLevelHierarchy"/>
    <dgm:cxn modelId="{5E11E923-2148-4355-A603-2D2ED25325D9}" srcId="{58C94ECC-57BE-D745-8B27-C59F3E8E399C}" destId="{8E1DF90C-3B40-49A9-A11D-D12331210884}" srcOrd="0" destOrd="0" parTransId="{08CA6AFE-5F0E-48EE-861F-9F3D11C8204D}" sibTransId="{A5B17F73-3199-4E42-B7EC-6E0D8183C56A}"/>
    <dgm:cxn modelId="{45D1B328-511A-4FF0-A8E1-0BB8F55B76FC}" type="presOf" srcId="{08CA6AFE-5F0E-48EE-861F-9F3D11C8204D}" destId="{D624553C-C773-4B63-A94A-2EF673C8F4E8}" srcOrd="1" destOrd="0" presId="urn:microsoft.com/office/officeart/2008/layout/HorizontalMultiLevelHierarchy"/>
    <dgm:cxn modelId="{C2D2A12E-2196-4B32-9369-14AAE72C8C11}" type="presOf" srcId="{58C94ECC-57BE-D745-8B27-C59F3E8E399C}" destId="{0B309319-1917-B248-9915-FEC07C483F19}" srcOrd="0" destOrd="0" presId="urn:microsoft.com/office/officeart/2008/layout/HorizontalMultiLevelHierarchy"/>
    <dgm:cxn modelId="{482B2E31-5265-4987-A33D-0B83DCBBB445}" type="presOf" srcId="{BB94D0CF-8B75-1A4A-A1BC-06DC388CD8B5}" destId="{E9271D85-3A83-3F43-8E7C-8E57589D05D9}" srcOrd="0" destOrd="0" presId="urn:microsoft.com/office/officeart/2008/layout/HorizontalMultiLevelHierarchy"/>
    <dgm:cxn modelId="{8B65E133-14BC-0645-A4D4-2DA28267227E}" srcId="{4A2CBC6D-9424-DC49-B9FA-098747170918}" destId="{58C94ECC-57BE-D745-8B27-C59F3E8E399C}" srcOrd="0" destOrd="0" parTransId="{B540CCC0-37B9-124E-9998-D5FDAB9288EC}" sibTransId="{E2D7FF44-768E-B145-97EF-ED20C6FE6498}"/>
    <dgm:cxn modelId="{38624238-FDCF-4823-915E-59B2DBA90F83}" type="presOf" srcId="{B01D946D-5A81-4221-AD84-663064B8EB89}" destId="{B21E64C3-261B-4E50-A22B-995EB0898F0E}" srcOrd="0" destOrd="0" presId="urn:microsoft.com/office/officeart/2008/layout/HorizontalMultiLevelHierarchy"/>
    <dgm:cxn modelId="{E266F839-CB6A-490B-ABC9-D08E26568EE2}" type="presOf" srcId="{8E1DF90C-3B40-49A9-A11D-D12331210884}" destId="{274DF397-3E46-4D49-96CB-23AF579BD212}" srcOrd="0" destOrd="0" presId="urn:microsoft.com/office/officeart/2008/layout/HorizontalMultiLevelHierarchy"/>
    <dgm:cxn modelId="{97565C62-DD21-4A55-95FA-DF2412801217}" type="presOf" srcId="{08CA6AFE-5F0E-48EE-861F-9F3D11C8204D}" destId="{BB4CFAED-F3C5-4013-B0DC-10A102537679}" srcOrd="0" destOrd="0" presId="urn:microsoft.com/office/officeart/2008/layout/HorizontalMultiLevelHierarchy"/>
    <dgm:cxn modelId="{39D6B446-3B63-47DB-9670-7BE1FD868A48}" type="presOf" srcId="{8386594E-E422-B54B-9089-C4EADBB910BE}" destId="{2F3644BE-99A3-034E-9D33-2D5D4DCCC444}" srcOrd="1" destOrd="0" presId="urn:microsoft.com/office/officeart/2008/layout/HorizontalMultiLevelHierarchy"/>
    <dgm:cxn modelId="{3D19C566-72A4-411C-90E1-075BF60D0029}" type="presOf" srcId="{1A1E82AB-4688-4738-8859-D5827FDB82BA}" destId="{0BEB2202-DF43-447F-9FE1-6CD7D2682AE7}" srcOrd="0" destOrd="0" presId="urn:microsoft.com/office/officeart/2008/layout/HorizontalMultiLevelHierarchy"/>
    <dgm:cxn modelId="{64FFDC6C-2C57-E441-809F-2328BC9A644F}" srcId="{4A2CBC6D-9424-DC49-B9FA-098747170918}" destId="{0CBCB763-B560-614F-AED2-4701D9F34E08}" srcOrd="1" destOrd="0" parTransId="{8386594E-E422-B54B-9089-C4EADBB910BE}" sibTransId="{FCFE531F-4578-C446-9DDB-6BFB4F5F9E79}"/>
    <dgm:cxn modelId="{AE6AC274-ABCB-41CA-98A4-B4B500A8AEBD}" type="presOf" srcId="{55FE1921-86B3-47F2-BEF6-48FA1BC4DA81}" destId="{495A21E3-C4D0-4DC8-97BB-19B6EAB53183}" srcOrd="0" destOrd="0" presId="urn:microsoft.com/office/officeart/2008/layout/HorizontalMultiLevelHierarchy"/>
    <dgm:cxn modelId="{5815D458-768B-43EF-8C43-4D7CEC5D43BE}" type="presOf" srcId="{B540CCC0-37B9-124E-9998-D5FDAB9288EC}" destId="{43364EB3-FE55-AB49-B536-F124B534AC7C}" srcOrd="1" destOrd="0" presId="urn:microsoft.com/office/officeart/2008/layout/HorizontalMultiLevelHierarchy"/>
    <dgm:cxn modelId="{BCB59288-828B-4F76-B422-37B9889C30BB}" srcId="{58C94ECC-57BE-D745-8B27-C59F3E8E399C}" destId="{D92C3F85-3AE2-4452-B4D4-82B0E69CCE5F}" srcOrd="2" destOrd="0" parTransId="{B01D946D-5A81-4221-AD84-663064B8EB89}" sibTransId="{F7B7FB4B-34A9-40E1-B4DF-11EF9F2AA8DE}"/>
    <dgm:cxn modelId="{937C9F88-109D-4BF6-969B-A062059313E8}" type="presOf" srcId="{BB94D0CF-8B75-1A4A-A1BC-06DC388CD8B5}" destId="{216E831D-0083-8E44-90B9-886290D0A824}" srcOrd="1" destOrd="0" presId="urn:microsoft.com/office/officeart/2008/layout/HorizontalMultiLevelHierarchy"/>
    <dgm:cxn modelId="{030A078B-B16C-4245-95B2-C67B09C310F3}" type="presOf" srcId="{B01D946D-5A81-4221-AD84-663064B8EB89}" destId="{DB4E74E0-0615-41CE-AA46-D573AE38642D}" srcOrd="1" destOrd="0" presId="urn:microsoft.com/office/officeart/2008/layout/HorizontalMultiLevelHierarchy"/>
    <dgm:cxn modelId="{08D42D8B-7CC3-4925-8E07-597B3875A81E}" srcId="{58C94ECC-57BE-D745-8B27-C59F3E8E399C}" destId="{C8A8E15E-9BD0-4285-A347-0E919EB0924C}" srcOrd="3" destOrd="0" parTransId="{D6A89EA4-1F13-4F46-AD52-0F87AB137D6D}" sibTransId="{9BCCB6CF-276E-406A-BC68-57011B59A9ED}"/>
    <dgm:cxn modelId="{3385698E-7339-46B6-8034-6D8B1E7196EF}" type="presOf" srcId="{D6A89EA4-1F13-4F46-AD52-0F87AB137D6D}" destId="{28F1AAA6-BF62-486E-B245-8FB6EA224DE6}" srcOrd="0" destOrd="0" presId="urn:microsoft.com/office/officeart/2008/layout/HorizontalMultiLevelHierarchy"/>
    <dgm:cxn modelId="{63464194-5872-4BFA-A97F-415D0B517190}" type="presOf" srcId="{1A1E82AB-4688-4738-8859-D5827FDB82BA}" destId="{24EF1405-F4CB-414F-8F61-FCEF3ECA23B8}" srcOrd="1" destOrd="0" presId="urn:microsoft.com/office/officeart/2008/layout/HorizontalMultiLevelHierarchy"/>
    <dgm:cxn modelId="{7F394C95-5503-4F5A-88F1-F5566055CF8C}" type="presOf" srcId="{4A2CBC6D-9424-DC49-B9FA-098747170918}" destId="{D02CD14B-580D-A84A-9F76-C54BE4B15D2F}" srcOrd="0" destOrd="0" presId="urn:microsoft.com/office/officeart/2008/layout/HorizontalMultiLevelHierarchy"/>
    <dgm:cxn modelId="{47BC97A0-DD22-471A-9BE2-A9275558DC85}" type="presOf" srcId="{D92C3F85-3AE2-4452-B4D4-82B0E69CCE5F}" destId="{93E64EF1-618B-4E75-90C8-65405C99BA10}" srcOrd="0" destOrd="0" presId="urn:microsoft.com/office/officeart/2008/layout/HorizontalMultiLevelHierarchy"/>
    <dgm:cxn modelId="{4CC140B0-BFC4-4897-A1C0-1554DF7826D3}" type="presOf" srcId="{C8A8E15E-9BD0-4285-A347-0E919EB0924C}" destId="{DF5E90CD-8705-4769-BB85-151E545EC59B}" srcOrd="0" destOrd="0" presId="urn:microsoft.com/office/officeart/2008/layout/HorizontalMultiLevelHierarchy"/>
    <dgm:cxn modelId="{6905EDBD-B62F-4562-B451-6C03977DD953}" type="presOf" srcId="{B540CCC0-37B9-124E-9998-D5FDAB9288EC}" destId="{5846F823-1963-1C44-9C68-2F1D9CC265C3}" srcOrd="0" destOrd="0" presId="urn:microsoft.com/office/officeart/2008/layout/HorizontalMultiLevelHierarchy"/>
    <dgm:cxn modelId="{60FBFECD-508D-4C15-8CE2-7C86A6CE8450}" type="presOf" srcId="{8386594E-E422-B54B-9089-C4EADBB910BE}" destId="{F91D9E29-BF4B-2446-BBEB-B25DA5D0979E}" srcOrd="0" destOrd="0" presId="urn:microsoft.com/office/officeart/2008/layout/HorizontalMultiLevelHierarchy"/>
    <dgm:cxn modelId="{80ABFDD1-86F5-4419-83D6-CC8FE7E19657}" type="presOf" srcId="{B6CB9465-4B62-594B-B88B-377F83953143}" destId="{5AFC981B-10B2-554D-9B5A-31B5BBD4A06F}" srcOrd="0" destOrd="0" presId="urn:microsoft.com/office/officeart/2008/layout/HorizontalMultiLevelHierarchy"/>
    <dgm:cxn modelId="{C439A3DC-5FAD-45CC-8FBC-0438623ECC36}" type="presOf" srcId="{0CBCB763-B560-614F-AED2-4701D9F34E08}" destId="{BC85BF4B-DEF8-4B46-863E-121FEEE34FC8}" srcOrd="0" destOrd="0" presId="urn:microsoft.com/office/officeart/2008/layout/HorizontalMultiLevelHierarchy"/>
    <dgm:cxn modelId="{0A49FAEF-3968-6942-8835-8D90140E37A6}" srcId="{B04F3D4B-E451-2844-963A-F081BC811209}" destId="{4A2CBC6D-9424-DC49-B9FA-098747170918}" srcOrd="0" destOrd="0" parTransId="{69339F4C-C37D-9245-9CD0-14A57C1DAA9A}" sibTransId="{1819DC99-4718-4B43-B946-039BD5DF982C}"/>
    <dgm:cxn modelId="{789382F0-D121-44E9-BF76-DC0532AF21D3}" srcId="{58C94ECC-57BE-D745-8B27-C59F3E8E399C}" destId="{55FE1921-86B3-47F2-BEF6-48FA1BC4DA81}" srcOrd="1" destOrd="0" parTransId="{1A1E82AB-4688-4738-8859-D5827FDB82BA}" sibTransId="{40E26F5F-83E3-4441-BDE5-14DEBCC661FD}"/>
    <dgm:cxn modelId="{B65DBAF1-5DAE-244E-8B38-E890FB11ADAA}" srcId="{4A2CBC6D-9424-DC49-B9FA-098747170918}" destId="{B6CB9465-4B62-594B-B88B-377F83953143}" srcOrd="2" destOrd="0" parTransId="{BB94D0CF-8B75-1A4A-A1BC-06DC388CD8B5}" sibTransId="{4D8DF73D-01AD-F74C-8FE5-AD832C5E12D5}"/>
    <dgm:cxn modelId="{CC85C5F6-F26B-4DEA-9062-B5BDA4D5FF20}" type="presOf" srcId="{D6A89EA4-1F13-4F46-AD52-0F87AB137D6D}" destId="{39057291-BB0D-402C-A917-5703E5F39756}" srcOrd="1" destOrd="0" presId="urn:microsoft.com/office/officeart/2008/layout/HorizontalMultiLevelHierarchy"/>
    <dgm:cxn modelId="{A4BA60FD-5AD9-4CF8-995F-A316526E8753}" type="presParOf" srcId="{419DC172-A918-E942-A54E-3DAA8AAD9637}" destId="{EC3C70E2-B7D1-F341-9298-5F5C1266705C}" srcOrd="0" destOrd="0" presId="urn:microsoft.com/office/officeart/2008/layout/HorizontalMultiLevelHierarchy"/>
    <dgm:cxn modelId="{521F8153-6A63-4302-8CFD-6E13713DE61C}" type="presParOf" srcId="{EC3C70E2-B7D1-F341-9298-5F5C1266705C}" destId="{D02CD14B-580D-A84A-9F76-C54BE4B15D2F}" srcOrd="0" destOrd="0" presId="urn:microsoft.com/office/officeart/2008/layout/HorizontalMultiLevelHierarchy"/>
    <dgm:cxn modelId="{562505A2-C26E-41C9-ACAB-938774B71D80}" type="presParOf" srcId="{EC3C70E2-B7D1-F341-9298-5F5C1266705C}" destId="{86A46A19-216B-824B-8CD4-2F605F3E8D3F}" srcOrd="1" destOrd="0" presId="urn:microsoft.com/office/officeart/2008/layout/HorizontalMultiLevelHierarchy"/>
    <dgm:cxn modelId="{6FF50610-F91E-4ADF-9F44-43F62ADD8713}" type="presParOf" srcId="{86A46A19-216B-824B-8CD4-2F605F3E8D3F}" destId="{5846F823-1963-1C44-9C68-2F1D9CC265C3}" srcOrd="0" destOrd="0" presId="urn:microsoft.com/office/officeart/2008/layout/HorizontalMultiLevelHierarchy"/>
    <dgm:cxn modelId="{5A3E85C4-98A5-4707-91C7-672BB249CEA3}" type="presParOf" srcId="{5846F823-1963-1C44-9C68-2F1D9CC265C3}" destId="{43364EB3-FE55-AB49-B536-F124B534AC7C}" srcOrd="0" destOrd="0" presId="urn:microsoft.com/office/officeart/2008/layout/HorizontalMultiLevelHierarchy"/>
    <dgm:cxn modelId="{5D0C1120-118B-4072-9959-C72FE51BFBF6}" type="presParOf" srcId="{86A46A19-216B-824B-8CD4-2F605F3E8D3F}" destId="{0C82F153-ED16-D041-83B6-13A172F4C3E0}" srcOrd="1" destOrd="0" presId="urn:microsoft.com/office/officeart/2008/layout/HorizontalMultiLevelHierarchy"/>
    <dgm:cxn modelId="{4EBA010F-D59F-4E0F-986D-B20C2FE8D364}" type="presParOf" srcId="{0C82F153-ED16-D041-83B6-13A172F4C3E0}" destId="{0B309319-1917-B248-9915-FEC07C483F19}" srcOrd="0" destOrd="0" presId="urn:microsoft.com/office/officeart/2008/layout/HorizontalMultiLevelHierarchy"/>
    <dgm:cxn modelId="{E2582A5F-F35D-4DF0-81BE-76B414E47131}" type="presParOf" srcId="{0C82F153-ED16-D041-83B6-13A172F4C3E0}" destId="{28CA383D-3209-A442-B993-FF40BC13F9C7}" srcOrd="1" destOrd="0" presId="urn:microsoft.com/office/officeart/2008/layout/HorizontalMultiLevelHierarchy"/>
    <dgm:cxn modelId="{AE57B714-7684-4127-9E66-FB11D86A7476}" type="presParOf" srcId="{28CA383D-3209-A442-B993-FF40BC13F9C7}" destId="{BB4CFAED-F3C5-4013-B0DC-10A102537679}" srcOrd="0" destOrd="0" presId="urn:microsoft.com/office/officeart/2008/layout/HorizontalMultiLevelHierarchy"/>
    <dgm:cxn modelId="{8ACD2751-9500-4296-9D0C-5929C5F00FCC}" type="presParOf" srcId="{BB4CFAED-F3C5-4013-B0DC-10A102537679}" destId="{D624553C-C773-4B63-A94A-2EF673C8F4E8}" srcOrd="0" destOrd="0" presId="urn:microsoft.com/office/officeart/2008/layout/HorizontalMultiLevelHierarchy"/>
    <dgm:cxn modelId="{8693A755-7A30-4350-BAD3-F1509B39E9C8}" type="presParOf" srcId="{28CA383D-3209-A442-B993-FF40BC13F9C7}" destId="{7CFB0262-2324-48FF-A5AF-DCB5843A76D8}" srcOrd="1" destOrd="0" presId="urn:microsoft.com/office/officeart/2008/layout/HorizontalMultiLevelHierarchy"/>
    <dgm:cxn modelId="{AD1B94DF-0804-40E3-88B2-6BCBD7F93815}" type="presParOf" srcId="{7CFB0262-2324-48FF-A5AF-DCB5843A76D8}" destId="{274DF397-3E46-4D49-96CB-23AF579BD212}" srcOrd="0" destOrd="0" presId="urn:microsoft.com/office/officeart/2008/layout/HorizontalMultiLevelHierarchy"/>
    <dgm:cxn modelId="{7809ED76-0AAB-494F-BF2E-2E80BDBFEE95}" type="presParOf" srcId="{7CFB0262-2324-48FF-A5AF-DCB5843A76D8}" destId="{E6FC5702-B2DD-45D1-A949-EA2964407034}" srcOrd="1" destOrd="0" presId="urn:microsoft.com/office/officeart/2008/layout/HorizontalMultiLevelHierarchy"/>
    <dgm:cxn modelId="{DD4BF07E-6329-4853-A769-F5F7AD1356EE}" type="presParOf" srcId="{28CA383D-3209-A442-B993-FF40BC13F9C7}" destId="{0BEB2202-DF43-447F-9FE1-6CD7D2682AE7}" srcOrd="2" destOrd="0" presId="urn:microsoft.com/office/officeart/2008/layout/HorizontalMultiLevelHierarchy"/>
    <dgm:cxn modelId="{ABD647F6-0C72-4709-BD59-EF0A081528B8}" type="presParOf" srcId="{0BEB2202-DF43-447F-9FE1-6CD7D2682AE7}" destId="{24EF1405-F4CB-414F-8F61-FCEF3ECA23B8}" srcOrd="0" destOrd="0" presId="urn:microsoft.com/office/officeart/2008/layout/HorizontalMultiLevelHierarchy"/>
    <dgm:cxn modelId="{36E3C4B5-4EE6-4721-A930-867F4584D16F}" type="presParOf" srcId="{28CA383D-3209-A442-B993-FF40BC13F9C7}" destId="{24D90F2E-0172-4B02-9A2A-7AE7E24C4A42}" srcOrd="3" destOrd="0" presId="urn:microsoft.com/office/officeart/2008/layout/HorizontalMultiLevelHierarchy"/>
    <dgm:cxn modelId="{1F256DEF-FD37-4F80-AA40-F76E71685C3F}" type="presParOf" srcId="{24D90F2E-0172-4B02-9A2A-7AE7E24C4A42}" destId="{495A21E3-C4D0-4DC8-97BB-19B6EAB53183}" srcOrd="0" destOrd="0" presId="urn:microsoft.com/office/officeart/2008/layout/HorizontalMultiLevelHierarchy"/>
    <dgm:cxn modelId="{3FBAC13C-828D-4B84-88BA-F759A5822672}" type="presParOf" srcId="{24D90F2E-0172-4B02-9A2A-7AE7E24C4A42}" destId="{738F171A-A910-4813-88E9-93F818F5556B}" srcOrd="1" destOrd="0" presId="urn:microsoft.com/office/officeart/2008/layout/HorizontalMultiLevelHierarchy"/>
    <dgm:cxn modelId="{D21F4A60-B753-4F98-B923-A44235EA1BE8}" type="presParOf" srcId="{28CA383D-3209-A442-B993-FF40BC13F9C7}" destId="{B21E64C3-261B-4E50-A22B-995EB0898F0E}" srcOrd="4" destOrd="0" presId="urn:microsoft.com/office/officeart/2008/layout/HorizontalMultiLevelHierarchy"/>
    <dgm:cxn modelId="{06573515-E5DC-4347-B93D-04EFBB750EDD}" type="presParOf" srcId="{B21E64C3-261B-4E50-A22B-995EB0898F0E}" destId="{DB4E74E0-0615-41CE-AA46-D573AE38642D}" srcOrd="0" destOrd="0" presId="urn:microsoft.com/office/officeart/2008/layout/HorizontalMultiLevelHierarchy"/>
    <dgm:cxn modelId="{CB89BD31-0CBE-4E5E-A332-27C895B29917}" type="presParOf" srcId="{28CA383D-3209-A442-B993-FF40BC13F9C7}" destId="{83BDCD18-A936-4068-A2DA-86A25CC00A81}" srcOrd="5" destOrd="0" presId="urn:microsoft.com/office/officeart/2008/layout/HorizontalMultiLevelHierarchy"/>
    <dgm:cxn modelId="{7AF9DE32-9D58-4C59-A341-970E8C1B8D13}" type="presParOf" srcId="{83BDCD18-A936-4068-A2DA-86A25CC00A81}" destId="{93E64EF1-618B-4E75-90C8-65405C99BA10}" srcOrd="0" destOrd="0" presId="urn:microsoft.com/office/officeart/2008/layout/HorizontalMultiLevelHierarchy"/>
    <dgm:cxn modelId="{AB195CFA-22D5-4D71-A7E0-7BF0FB97C9BD}" type="presParOf" srcId="{83BDCD18-A936-4068-A2DA-86A25CC00A81}" destId="{78408A25-3742-48B9-88B3-FEAD5EDFAF97}" srcOrd="1" destOrd="0" presId="urn:microsoft.com/office/officeart/2008/layout/HorizontalMultiLevelHierarchy"/>
    <dgm:cxn modelId="{69AB0CEA-A3FE-49BC-965C-E3080E051978}" type="presParOf" srcId="{28CA383D-3209-A442-B993-FF40BC13F9C7}" destId="{28F1AAA6-BF62-486E-B245-8FB6EA224DE6}" srcOrd="6" destOrd="0" presId="urn:microsoft.com/office/officeart/2008/layout/HorizontalMultiLevelHierarchy"/>
    <dgm:cxn modelId="{7B01DF4D-878B-4F8B-A6CF-667E2A1C75E0}" type="presParOf" srcId="{28F1AAA6-BF62-486E-B245-8FB6EA224DE6}" destId="{39057291-BB0D-402C-A917-5703E5F39756}" srcOrd="0" destOrd="0" presId="urn:microsoft.com/office/officeart/2008/layout/HorizontalMultiLevelHierarchy"/>
    <dgm:cxn modelId="{678E9EDB-2BF4-432D-AA86-427CBFB42E7E}" type="presParOf" srcId="{28CA383D-3209-A442-B993-FF40BC13F9C7}" destId="{0873FD28-6043-4768-A8A7-9B78A4075476}" srcOrd="7" destOrd="0" presId="urn:microsoft.com/office/officeart/2008/layout/HorizontalMultiLevelHierarchy"/>
    <dgm:cxn modelId="{729F9839-1BB0-41D4-B3D0-284E206445B4}" type="presParOf" srcId="{0873FD28-6043-4768-A8A7-9B78A4075476}" destId="{DF5E90CD-8705-4769-BB85-151E545EC59B}" srcOrd="0" destOrd="0" presId="urn:microsoft.com/office/officeart/2008/layout/HorizontalMultiLevelHierarchy"/>
    <dgm:cxn modelId="{5B354D75-B038-4B61-ACC1-A796FF14D475}" type="presParOf" srcId="{0873FD28-6043-4768-A8A7-9B78A4075476}" destId="{E1B58F80-A6B2-4E6C-B9C1-4E0FEABA0552}" srcOrd="1" destOrd="0" presId="urn:microsoft.com/office/officeart/2008/layout/HorizontalMultiLevelHierarchy"/>
    <dgm:cxn modelId="{1B7199A3-1AC0-49DE-98FD-BFF75419D08B}" type="presParOf" srcId="{86A46A19-216B-824B-8CD4-2F605F3E8D3F}" destId="{F91D9E29-BF4B-2446-BBEB-B25DA5D0979E}" srcOrd="2" destOrd="0" presId="urn:microsoft.com/office/officeart/2008/layout/HorizontalMultiLevelHierarchy"/>
    <dgm:cxn modelId="{FE4A2A23-353D-4FF1-9732-CE75E598F300}" type="presParOf" srcId="{F91D9E29-BF4B-2446-BBEB-B25DA5D0979E}" destId="{2F3644BE-99A3-034E-9D33-2D5D4DCCC444}" srcOrd="0" destOrd="0" presId="urn:microsoft.com/office/officeart/2008/layout/HorizontalMultiLevelHierarchy"/>
    <dgm:cxn modelId="{A4802C0E-7EF4-4683-93DC-2CA5DEE1E08A}" type="presParOf" srcId="{86A46A19-216B-824B-8CD4-2F605F3E8D3F}" destId="{FAD2713E-4AAE-1345-937D-CFC117BA6236}" srcOrd="3" destOrd="0" presId="urn:microsoft.com/office/officeart/2008/layout/HorizontalMultiLevelHierarchy"/>
    <dgm:cxn modelId="{9BFB6DFA-27CD-4931-BD37-951F19F3551F}" type="presParOf" srcId="{FAD2713E-4AAE-1345-937D-CFC117BA6236}" destId="{BC85BF4B-DEF8-4B46-863E-121FEEE34FC8}" srcOrd="0" destOrd="0" presId="urn:microsoft.com/office/officeart/2008/layout/HorizontalMultiLevelHierarchy"/>
    <dgm:cxn modelId="{26F38A62-649A-4BD8-854F-3E5704EBBB52}" type="presParOf" srcId="{FAD2713E-4AAE-1345-937D-CFC117BA6236}" destId="{AE3053BC-E5C8-3042-B2CA-FD430F1D06C8}" srcOrd="1" destOrd="0" presId="urn:microsoft.com/office/officeart/2008/layout/HorizontalMultiLevelHierarchy"/>
    <dgm:cxn modelId="{32B87217-DA2E-4AE0-9360-330E3260E9E5}" type="presParOf" srcId="{86A46A19-216B-824B-8CD4-2F605F3E8D3F}" destId="{E9271D85-3A83-3F43-8E7C-8E57589D05D9}" srcOrd="4" destOrd="0" presId="urn:microsoft.com/office/officeart/2008/layout/HorizontalMultiLevelHierarchy"/>
    <dgm:cxn modelId="{AF142936-31E0-4C44-A921-A5D9F7837FE8}" type="presParOf" srcId="{E9271D85-3A83-3F43-8E7C-8E57589D05D9}" destId="{216E831D-0083-8E44-90B9-886290D0A824}" srcOrd="0" destOrd="0" presId="urn:microsoft.com/office/officeart/2008/layout/HorizontalMultiLevelHierarchy"/>
    <dgm:cxn modelId="{5E1B31F6-089E-4409-8777-682062A515CC}" type="presParOf" srcId="{86A46A19-216B-824B-8CD4-2F605F3E8D3F}" destId="{054CB722-2D01-DD4A-B3AF-8E2E867A6D14}" srcOrd="5" destOrd="0" presId="urn:microsoft.com/office/officeart/2008/layout/HorizontalMultiLevelHierarchy"/>
    <dgm:cxn modelId="{5AD009AF-613C-4E8C-9994-2142127C4AC0}" type="presParOf" srcId="{054CB722-2D01-DD4A-B3AF-8E2E867A6D14}" destId="{5AFC981B-10B2-554D-9B5A-31B5BBD4A06F}" srcOrd="0" destOrd="0" presId="urn:microsoft.com/office/officeart/2008/layout/HorizontalMultiLevelHierarchy"/>
    <dgm:cxn modelId="{C7780C66-5B3C-4FCC-AD02-DC140F3456EC}" type="presParOf" srcId="{054CB722-2D01-DD4A-B3AF-8E2E867A6D14}" destId="{7A452A95-8E67-714A-8943-FD12ED42265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4F3D4B-E451-2844-963A-F081BC811209}"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GB"/>
        </a:p>
      </dgm:t>
    </dgm:pt>
    <dgm:pt modelId="{4A2CBC6D-9424-DC49-B9FA-098747170918}">
      <dgm:prSet phldrT="[Text]" custT="1"/>
      <dgm:spPr/>
      <dgm:t>
        <a:bodyPr/>
        <a:lstStyle/>
        <a:p>
          <a:r>
            <a:rPr lang="en-GB" sz="5500" dirty="0"/>
            <a:t>DELITOS EN VIRTUD DEL PROTOCOLO</a:t>
          </a:r>
        </a:p>
      </dgm:t>
    </dgm:pt>
    <dgm:pt modelId="{69339F4C-C37D-9245-9CD0-14A57C1DAA9A}" type="parTrans" cxnId="{0A49FAEF-3968-6942-8835-8D90140E37A6}">
      <dgm:prSet/>
      <dgm:spPr/>
      <dgm:t>
        <a:bodyPr/>
        <a:lstStyle/>
        <a:p>
          <a:endParaRPr lang="en-GB" sz="4500"/>
        </a:p>
      </dgm:t>
    </dgm:pt>
    <dgm:pt modelId="{1819DC99-4718-4B43-B946-039BD5DF982C}" type="sibTrans" cxnId="{0A49FAEF-3968-6942-8835-8D90140E37A6}">
      <dgm:prSet/>
      <dgm:spPr/>
      <dgm:t>
        <a:bodyPr/>
        <a:lstStyle/>
        <a:p>
          <a:endParaRPr lang="en-GB" sz="4500"/>
        </a:p>
      </dgm:t>
    </dgm:pt>
    <dgm:pt modelId="{58C94ECC-57BE-D745-8B27-C59F3E8E399C}">
      <dgm:prSet phldrT="[Text]" custT="1"/>
      <dgm:spPr>
        <a:solidFill>
          <a:schemeClr val="accent1">
            <a:lumMod val="20000"/>
            <a:lumOff val="80000"/>
          </a:schemeClr>
        </a:solidFill>
      </dgm:spPr>
      <dgm:t>
        <a:bodyPr/>
        <a:lstStyle/>
        <a:p>
          <a:r>
            <a:rPr lang="en-GB" sz="4500" dirty="0"/>
            <a:t>Tráfico ilícito de Migrantes</a:t>
          </a:r>
        </a:p>
      </dgm:t>
    </dgm:pt>
    <dgm:pt modelId="{B540CCC0-37B9-124E-9998-D5FDAB9288EC}" type="parTrans" cxnId="{8B65E133-14BC-0645-A4D4-2DA28267227E}">
      <dgm:prSet custT="1"/>
      <dgm:spPr/>
      <dgm:t>
        <a:bodyPr/>
        <a:lstStyle/>
        <a:p>
          <a:endParaRPr lang="en-GB" sz="4500" dirty="0"/>
        </a:p>
      </dgm:t>
    </dgm:pt>
    <dgm:pt modelId="{E2D7FF44-768E-B145-97EF-ED20C6FE6498}" type="sibTrans" cxnId="{8B65E133-14BC-0645-A4D4-2DA28267227E}">
      <dgm:prSet/>
      <dgm:spPr/>
      <dgm:t>
        <a:bodyPr/>
        <a:lstStyle/>
        <a:p>
          <a:endParaRPr lang="en-GB" sz="4500"/>
        </a:p>
      </dgm:t>
    </dgm:pt>
    <dgm:pt modelId="{0CBCB763-B560-614F-AED2-4701D9F34E08}">
      <dgm:prSet phldrT="[Text]" custT="1"/>
      <dgm:spPr/>
      <dgm:t>
        <a:bodyPr/>
        <a:lstStyle/>
        <a:p>
          <a:r>
            <a:rPr lang="en-GB" sz="4500" dirty="0"/>
            <a:t>Delitos de fraude de documentos</a:t>
          </a:r>
        </a:p>
      </dgm:t>
    </dgm:pt>
    <dgm:pt modelId="{8386594E-E422-B54B-9089-C4EADBB910BE}" type="parTrans" cxnId="{64FFDC6C-2C57-E441-809F-2328BC9A644F}">
      <dgm:prSet custT="1"/>
      <dgm:spPr/>
      <dgm:t>
        <a:bodyPr/>
        <a:lstStyle/>
        <a:p>
          <a:endParaRPr lang="en-GB" sz="4500" dirty="0"/>
        </a:p>
      </dgm:t>
    </dgm:pt>
    <dgm:pt modelId="{FCFE531F-4578-C446-9DDB-6BFB4F5F9E79}" type="sibTrans" cxnId="{64FFDC6C-2C57-E441-809F-2328BC9A644F}">
      <dgm:prSet/>
      <dgm:spPr/>
      <dgm:t>
        <a:bodyPr/>
        <a:lstStyle/>
        <a:p>
          <a:endParaRPr lang="en-GB" sz="4500"/>
        </a:p>
      </dgm:t>
    </dgm:pt>
    <dgm:pt modelId="{B6CB9465-4B62-594B-B88B-377F83953143}">
      <dgm:prSet custT="1"/>
      <dgm:spPr>
        <a:solidFill>
          <a:schemeClr val="accent1">
            <a:lumMod val="20000"/>
            <a:lumOff val="80000"/>
          </a:schemeClr>
        </a:solidFill>
      </dgm:spPr>
      <dgm:t>
        <a:bodyPr/>
        <a:lstStyle/>
        <a:p>
          <a:r>
            <a:rPr lang="en-GB" sz="4500" dirty="0"/>
            <a:t>Habilitar la instancia ilegal</a:t>
          </a:r>
        </a:p>
      </dgm:t>
    </dgm:pt>
    <dgm:pt modelId="{BB94D0CF-8B75-1A4A-A1BC-06DC388CD8B5}" type="parTrans" cxnId="{B65DBAF1-5DAE-244E-8B38-E890FB11ADAA}">
      <dgm:prSet custT="1"/>
      <dgm:spPr/>
      <dgm:t>
        <a:bodyPr/>
        <a:lstStyle/>
        <a:p>
          <a:endParaRPr lang="en-GB" sz="4500" dirty="0"/>
        </a:p>
      </dgm:t>
    </dgm:pt>
    <dgm:pt modelId="{4D8DF73D-01AD-F74C-8FE5-AD832C5E12D5}" type="sibTrans" cxnId="{B65DBAF1-5DAE-244E-8B38-E890FB11ADAA}">
      <dgm:prSet/>
      <dgm:spPr/>
      <dgm:t>
        <a:bodyPr/>
        <a:lstStyle/>
        <a:p>
          <a:endParaRPr lang="en-GB" sz="4500"/>
        </a:p>
      </dgm:t>
    </dgm:pt>
    <dgm:pt modelId="{D8168027-077B-48C1-ACDF-2C2312B68EDA}">
      <dgm:prSet custT="1"/>
      <dgm:spPr/>
      <dgm:t>
        <a:bodyPr/>
        <a:lstStyle/>
        <a:p>
          <a:r>
            <a:rPr lang="en-GB" sz="4500" dirty="0"/>
            <a:t>Producir</a:t>
          </a:r>
        </a:p>
      </dgm:t>
    </dgm:pt>
    <dgm:pt modelId="{EE21AD52-B086-47B7-8826-511125FBE16E}" type="parTrans" cxnId="{A46DCB0C-7AC4-4C88-8B1A-107C43A5D972}">
      <dgm:prSet custT="1"/>
      <dgm:spPr/>
      <dgm:t>
        <a:bodyPr/>
        <a:lstStyle/>
        <a:p>
          <a:endParaRPr lang="en-GB" sz="4500" dirty="0"/>
        </a:p>
      </dgm:t>
    </dgm:pt>
    <dgm:pt modelId="{C53E02FF-D215-4895-9D1B-328F3AC52397}" type="sibTrans" cxnId="{A46DCB0C-7AC4-4C88-8B1A-107C43A5D972}">
      <dgm:prSet/>
      <dgm:spPr/>
      <dgm:t>
        <a:bodyPr/>
        <a:lstStyle/>
        <a:p>
          <a:endParaRPr lang="en-GB" sz="4500"/>
        </a:p>
      </dgm:t>
    </dgm:pt>
    <dgm:pt modelId="{283E4414-39BB-465A-8D1A-264083F22BB9}">
      <dgm:prSet custT="1"/>
      <dgm:spPr/>
      <dgm:t>
        <a:bodyPr/>
        <a:lstStyle/>
        <a:p>
          <a:r>
            <a:rPr lang="en-GB" sz="4500" dirty="0"/>
            <a:t>Proporcionar</a:t>
          </a:r>
        </a:p>
      </dgm:t>
    </dgm:pt>
    <dgm:pt modelId="{9E4A9612-2AC5-4EF5-8E89-3CAA9CE8FA2D}" type="parTrans" cxnId="{B94D3C13-A2FB-4502-A460-0D828A0375F3}">
      <dgm:prSet custT="1"/>
      <dgm:spPr/>
      <dgm:t>
        <a:bodyPr/>
        <a:lstStyle/>
        <a:p>
          <a:endParaRPr lang="en-GB" sz="4500" dirty="0"/>
        </a:p>
      </dgm:t>
    </dgm:pt>
    <dgm:pt modelId="{5DAC6330-E7CD-41B7-AA17-3D12B40C8413}" type="sibTrans" cxnId="{B94D3C13-A2FB-4502-A460-0D828A0375F3}">
      <dgm:prSet/>
      <dgm:spPr/>
      <dgm:t>
        <a:bodyPr/>
        <a:lstStyle/>
        <a:p>
          <a:endParaRPr lang="en-GB" sz="4500"/>
        </a:p>
      </dgm:t>
    </dgm:pt>
    <dgm:pt modelId="{9D14D53D-A4F6-4D0F-9715-87C1F2D20E58}">
      <dgm:prSet custT="1"/>
      <dgm:spPr/>
      <dgm:t>
        <a:bodyPr/>
        <a:lstStyle/>
        <a:p>
          <a:r>
            <a:rPr lang="en-GB" sz="4500" dirty="0"/>
            <a:t>Obtener</a:t>
          </a:r>
        </a:p>
      </dgm:t>
    </dgm:pt>
    <dgm:pt modelId="{07A95C5E-AD6A-4C2C-9D2C-EF4728B5790D}" type="parTrans" cxnId="{C2D96BA4-18A0-4589-B09D-E3764E32C7F2}">
      <dgm:prSet custT="1"/>
      <dgm:spPr/>
      <dgm:t>
        <a:bodyPr/>
        <a:lstStyle/>
        <a:p>
          <a:endParaRPr lang="en-GB" sz="4500" dirty="0"/>
        </a:p>
      </dgm:t>
    </dgm:pt>
    <dgm:pt modelId="{4D263F11-476B-4357-9FC7-64D048BE5EC0}" type="sibTrans" cxnId="{C2D96BA4-18A0-4589-B09D-E3764E32C7F2}">
      <dgm:prSet/>
      <dgm:spPr/>
      <dgm:t>
        <a:bodyPr/>
        <a:lstStyle/>
        <a:p>
          <a:endParaRPr lang="en-GB" sz="4500"/>
        </a:p>
      </dgm:t>
    </dgm:pt>
    <dgm:pt modelId="{B1C195A3-23B9-4108-A138-9B2DB5BFEC1F}">
      <dgm:prSet custT="1"/>
      <dgm:spPr/>
      <dgm:t>
        <a:bodyPr/>
        <a:lstStyle/>
        <a:p>
          <a:r>
            <a:rPr lang="en-GB" sz="4500" dirty="0"/>
            <a:t>Poseer</a:t>
          </a:r>
        </a:p>
      </dgm:t>
    </dgm:pt>
    <dgm:pt modelId="{8FE0D7EC-2595-4FCC-B3C8-ACCE5906EB3E}" type="parTrans" cxnId="{262AF17B-DCE0-48F6-BA48-D10F57A73ECE}">
      <dgm:prSet custT="1"/>
      <dgm:spPr/>
      <dgm:t>
        <a:bodyPr/>
        <a:lstStyle/>
        <a:p>
          <a:endParaRPr lang="en-GB" sz="4500" dirty="0"/>
        </a:p>
      </dgm:t>
    </dgm:pt>
    <dgm:pt modelId="{3CF42913-F3AA-436B-98E6-5770F378E75C}" type="sibTrans" cxnId="{262AF17B-DCE0-48F6-BA48-D10F57A73ECE}">
      <dgm:prSet/>
      <dgm:spPr/>
      <dgm:t>
        <a:bodyPr/>
        <a:lstStyle/>
        <a:p>
          <a:endParaRPr lang="en-GB" sz="4500"/>
        </a:p>
      </dgm:t>
    </dgm:pt>
    <dgm:pt modelId="{419DC172-A918-E942-A54E-3DAA8AAD9637}" type="pres">
      <dgm:prSet presAssocID="{B04F3D4B-E451-2844-963A-F081BC811209}" presName="Name0" presStyleCnt="0">
        <dgm:presLayoutVars>
          <dgm:chPref val="1"/>
          <dgm:dir/>
          <dgm:animOne val="branch"/>
          <dgm:animLvl val="lvl"/>
          <dgm:resizeHandles val="exact"/>
        </dgm:presLayoutVars>
      </dgm:prSet>
      <dgm:spPr/>
    </dgm:pt>
    <dgm:pt modelId="{EC3C70E2-B7D1-F341-9298-5F5C1266705C}" type="pres">
      <dgm:prSet presAssocID="{4A2CBC6D-9424-DC49-B9FA-098747170918}" presName="root1" presStyleCnt="0"/>
      <dgm:spPr/>
    </dgm:pt>
    <dgm:pt modelId="{D02CD14B-580D-A84A-9F76-C54BE4B15D2F}" type="pres">
      <dgm:prSet presAssocID="{4A2CBC6D-9424-DC49-B9FA-098747170918}" presName="LevelOneTextNode" presStyleLbl="node0" presStyleIdx="0" presStyleCnt="1">
        <dgm:presLayoutVars>
          <dgm:chPref val="3"/>
        </dgm:presLayoutVars>
      </dgm:prSet>
      <dgm:spPr/>
    </dgm:pt>
    <dgm:pt modelId="{86A46A19-216B-824B-8CD4-2F605F3E8D3F}" type="pres">
      <dgm:prSet presAssocID="{4A2CBC6D-9424-DC49-B9FA-098747170918}" presName="level2hierChild" presStyleCnt="0"/>
      <dgm:spPr/>
    </dgm:pt>
    <dgm:pt modelId="{5846F823-1963-1C44-9C68-2F1D9CC265C3}" type="pres">
      <dgm:prSet presAssocID="{B540CCC0-37B9-124E-9998-D5FDAB9288EC}" presName="conn2-1" presStyleLbl="parChTrans1D2" presStyleIdx="0" presStyleCnt="3"/>
      <dgm:spPr/>
    </dgm:pt>
    <dgm:pt modelId="{43364EB3-FE55-AB49-B536-F124B534AC7C}" type="pres">
      <dgm:prSet presAssocID="{B540CCC0-37B9-124E-9998-D5FDAB9288EC}" presName="connTx" presStyleLbl="parChTrans1D2" presStyleIdx="0" presStyleCnt="3"/>
      <dgm:spPr/>
    </dgm:pt>
    <dgm:pt modelId="{0C82F153-ED16-D041-83B6-13A172F4C3E0}" type="pres">
      <dgm:prSet presAssocID="{58C94ECC-57BE-D745-8B27-C59F3E8E399C}" presName="root2" presStyleCnt="0"/>
      <dgm:spPr/>
    </dgm:pt>
    <dgm:pt modelId="{0B309319-1917-B248-9915-FEC07C483F19}" type="pres">
      <dgm:prSet presAssocID="{58C94ECC-57BE-D745-8B27-C59F3E8E399C}" presName="LevelTwoTextNode" presStyleLbl="node2" presStyleIdx="0" presStyleCnt="3">
        <dgm:presLayoutVars>
          <dgm:chPref val="3"/>
        </dgm:presLayoutVars>
      </dgm:prSet>
      <dgm:spPr/>
    </dgm:pt>
    <dgm:pt modelId="{28CA383D-3209-A442-B993-FF40BC13F9C7}" type="pres">
      <dgm:prSet presAssocID="{58C94ECC-57BE-D745-8B27-C59F3E8E399C}" presName="level3hierChild" presStyleCnt="0"/>
      <dgm:spPr/>
    </dgm:pt>
    <dgm:pt modelId="{F91D9E29-BF4B-2446-BBEB-B25DA5D0979E}" type="pres">
      <dgm:prSet presAssocID="{8386594E-E422-B54B-9089-C4EADBB910BE}" presName="conn2-1" presStyleLbl="parChTrans1D2" presStyleIdx="1" presStyleCnt="3"/>
      <dgm:spPr/>
    </dgm:pt>
    <dgm:pt modelId="{2F3644BE-99A3-034E-9D33-2D5D4DCCC444}" type="pres">
      <dgm:prSet presAssocID="{8386594E-E422-B54B-9089-C4EADBB910BE}" presName="connTx" presStyleLbl="parChTrans1D2" presStyleIdx="1" presStyleCnt="3"/>
      <dgm:spPr/>
    </dgm:pt>
    <dgm:pt modelId="{FAD2713E-4AAE-1345-937D-CFC117BA6236}" type="pres">
      <dgm:prSet presAssocID="{0CBCB763-B560-614F-AED2-4701D9F34E08}" presName="root2" presStyleCnt="0"/>
      <dgm:spPr/>
    </dgm:pt>
    <dgm:pt modelId="{BC85BF4B-DEF8-4B46-863E-121FEEE34FC8}" type="pres">
      <dgm:prSet presAssocID="{0CBCB763-B560-614F-AED2-4701D9F34E08}" presName="LevelTwoTextNode" presStyleLbl="node2" presStyleIdx="1" presStyleCnt="3">
        <dgm:presLayoutVars>
          <dgm:chPref val="3"/>
        </dgm:presLayoutVars>
      </dgm:prSet>
      <dgm:spPr/>
    </dgm:pt>
    <dgm:pt modelId="{AE3053BC-E5C8-3042-B2CA-FD430F1D06C8}" type="pres">
      <dgm:prSet presAssocID="{0CBCB763-B560-614F-AED2-4701D9F34E08}" presName="level3hierChild" presStyleCnt="0"/>
      <dgm:spPr/>
    </dgm:pt>
    <dgm:pt modelId="{C22E0E63-055F-49E4-9B3F-880F9C7B193A}" type="pres">
      <dgm:prSet presAssocID="{EE21AD52-B086-47B7-8826-511125FBE16E}" presName="conn2-1" presStyleLbl="parChTrans1D3" presStyleIdx="0" presStyleCnt="4"/>
      <dgm:spPr/>
    </dgm:pt>
    <dgm:pt modelId="{8D6B7E5C-C472-45F9-B599-647C23ACBF10}" type="pres">
      <dgm:prSet presAssocID="{EE21AD52-B086-47B7-8826-511125FBE16E}" presName="connTx" presStyleLbl="parChTrans1D3" presStyleIdx="0" presStyleCnt="4"/>
      <dgm:spPr/>
    </dgm:pt>
    <dgm:pt modelId="{916BA7E6-8A0B-4928-A0D3-8954A8BD540B}" type="pres">
      <dgm:prSet presAssocID="{D8168027-077B-48C1-ACDF-2C2312B68EDA}" presName="root2" presStyleCnt="0"/>
      <dgm:spPr/>
    </dgm:pt>
    <dgm:pt modelId="{74B8B96B-86F3-46FB-A1EA-967B91134C78}" type="pres">
      <dgm:prSet presAssocID="{D8168027-077B-48C1-ACDF-2C2312B68EDA}" presName="LevelTwoTextNode" presStyleLbl="node3" presStyleIdx="0" presStyleCnt="4">
        <dgm:presLayoutVars>
          <dgm:chPref val="3"/>
        </dgm:presLayoutVars>
      </dgm:prSet>
      <dgm:spPr/>
    </dgm:pt>
    <dgm:pt modelId="{87FFFD15-FD7A-4835-9C80-3AD6096ED5AB}" type="pres">
      <dgm:prSet presAssocID="{D8168027-077B-48C1-ACDF-2C2312B68EDA}" presName="level3hierChild" presStyleCnt="0"/>
      <dgm:spPr/>
    </dgm:pt>
    <dgm:pt modelId="{89326014-26A0-4FFC-9939-C6D55DA6D330}" type="pres">
      <dgm:prSet presAssocID="{9E4A9612-2AC5-4EF5-8E89-3CAA9CE8FA2D}" presName="conn2-1" presStyleLbl="parChTrans1D3" presStyleIdx="1" presStyleCnt="4"/>
      <dgm:spPr/>
    </dgm:pt>
    <dgm:pt modelId="{06189E81-FE0B-4DE6-BFA1-054FFDCA4E0D}" type="pres">
      <dgm:prSet presAssocID="{9E4A9612-2AC5-4EF5-8E89-3CAA9CE8FA2D}" presName="connTx" presStyleLbl="parChTrans1D3" presStyleIdx="1" presStyleCnt="4"/>
      <dgm:spPr/>
    </dgm:pt>
    <dgm:pt modelId="{2E84F5E2-BCB6-4854-A2F0-46BAB1844E1A}" type="pres">
      <dgm:prSet presAssocID="{283E4414-39BB-465A-8D1A-264083F22BB9}" presName="root2" presStyleCnt="0"/>
      <dgm:spPr/>
    </dgm:pt>
    <dgm:pt modelId="{B6EA3584-3695-4123-8ACE-AEB9A9553CB0}" type="pres">
      <dgm:prSet presAssocID="{283E4414-39BB-465A-8D1A-264083F22BB9}" presName="LevelTwoTextNode" presStyleLbl="node3" presStyleIdx="1" presStyleCnt="4">
        <dgm:presLayoutVars>
          <dgm:chPref val="3"/>
        </dgm:presLayoutVars>
      </dgm:prSet>
      <dgm:spPr/>
    </dgm:pt>
    <dgm:pt modelId="{E3E7B1A9-BD8F-4160-A6C7-583540E2F5DE}" type="pres">
      <dgm:prSet presAssocID="{283E4414-39BB-465A-8D1A-264083F22BB9}" presName="level3hierChild" presStyleCnt="0"/>
      <dgm:spPr/>
    </dgm:pt>
    <dgm:pt modelId="{33DD1214-E9F7-4883-B15D-C66C50422A4C}" type="pres">
      <dgm:prSet presAssocID="{07A95C5E-AD6A-4C2C-9D2C-EF4728B5790D}" presName="conn2-1" presStyleLbl="parChTrans1D3" presStyleIdx="2" presStyleCnt="4"/>
      <dgm:spPr/>
    </dgm:pt>
    <dgm:pt modelId="{BAAD35E5-F85A-4E4A-ADF1-0538B25F7617}" type="pres">
      <dgm:prSet presAssocID="{07A95C5E-AD6A-4C2C-9D2C-EF4728B5790D}" presName="connTx" presStyleLbl="parChTrans1D3" presStyleIdx="2" presStyleCnt="4"/>
      <dgm:spPr/>
    </dgm:pt>
    <dgm:pt modelId="{51554EDE-F254-4C21-BA1F-2544134BA93A}" type="pres">
      <dgm:prSet presAssocID="{9D14D53D-A4F6-4D0F-9715-87C1F2D20E58}" presName="root2" presStyleCnt="0"/>
      <dgm:spPr/>
    </dgm:pt>
    <dgm:pt modelId="{A45B5FF5-353E-474D-91D9-31F85BB850CB}" type="pres">
      <dgm:prSet presAssocID="{9D14D53D-A4F6-4D0F-9715-87C1F2D20E58}" presName="LevelTwoTextNode" presStyleLbl="node3" presStyleIdx="2" presStyleCnt="4">
        <dgm:presLayoutVars>
          <dgm:chPref val="3"/>
        </dgm:presLayoutVars>
      </dgm:prSet>
      <dgm:spPr/>
    </dgm:pt>
    <dgm:pt modelId="{2AB53E7C-0EB4-4810-B70C-8634B2096811}" type="pres">
      <dgm:prSet presAssocID="{9D14D53D-A4F6-4D0F-9715-87C1F2D20E58}" presName="level3hierChild" presStyleCnt="0"/>
      <dgm:spPr/>
    </dgm:pt>
    <dgm:pt modelId="{80E2FB98-A2AE-43DD-BFCA-B2F1F69A9A54}" type="pres">
      <dgm:prSet presAssocID="{8FE0D7EC-2595-4FCC-B3C8-ACCE5906EB3E}" presName="conn2-1" presStyleLbl="parChTrans1D3" presStyleIdx="3" presStyleCnt="4"/>
      <dgm:spPr/>
    </dgm:pt>
    <dgm:pt modelId="{42293FF0-ED22-4EBC-84DB-ECCEBEEB9690}" type="pres">
      <dgm:prSet presAssocID="{8FE0D7EC-2595-4FCC-B3C8-ACCE5906EB3E}" presName="connTx" presStyleLbl="parChTrans1D3" presStyleIdx="3" presStyleCnt="4"/>
      <dgm:spPr/>
    </dgm:pt>
    <dgm:pt modelId="{FDB432F1-9899-46F4-89A8-66DC26FA853B}" type="pres">
      <dgm:prSet presAssocID="{B1C195A3-23B9-4108-A138-9B2DB5BFEC1F}" presName="root2" presStyleCnt="0"/>
      <dgm:spPr/>
    </dgm:pt>
    <dgm:pt modelId="{68A9ED54-B556-4649-9A90-BFA46481A07C}" type="pres">
      <dgm:prSet presAssocID="{B1C195A3-23B9-4108-A138-9B2DB5BFEC1F}" presName="LevelTwoTextNode" presStyleLbl="node3" presStyleIdx="3" presStyleCnt="4">
        <dgm:presLayoutVars>
          <dgm:chPref val="3"/>
        </dgm:presLayoutVars>
      </dgm:prSet>
      <dgm:spPr/>
    </dgm:pt>
    <dgm:pt modelId="{00AAE21C-095F-4E21-B767-8D31E4F9DAE7}" type="pres">
      <dgm:prSet presAssocID="{B1C195A3-23B9-4108-A138-9B2DB5BFEC1F}" presName="level3hierChild" presStyleCnt="0"/>
      <dgm:spPr/>
    </dgm:pt>
    <dgm:pt modelId="{E9271D85-3A83-3F43-8E7C-8E57589D05D9}" type="pres">
      <dgm:prSet presAssocID="{BB94D0CF-8B75-1A4A-A1BC-06DC388CD8B5}" presName="conn2-1" presStyleLbl="parChTrans1D2" presStyleIdx="2" presStyleCnt="3"/>
      <dgm:spPr/>
    </dgm:pt>
    <dgm:pt modelId="{216E831D-0083-8E44-90B9-886290D0A824}" type="pres">
      <dgm:prSet presAssocID="{BB94D0CF-8B75-1A4A-A1BC-06DC388CD8B5}" presName="connTx" presStyleLbl="parChTrans1D2" presStyleIdx="2" presStyleCnt="3"/>
      <dgm:spPr/>
    </dgm:pt>
    <dgm:pt modelId="{054CB722-2D01-DD4A-B3AF-8E2E867A6D14}" type="pres">
      <dgm:prSet presAssocID="{B6CB9465-4B62-594B-B88B-377F83953143}" presName="root2" presStyleCnt="0"/>
      <dgm:spPr/>
    </dgm:pt>
    <dgm:pt modelId="{5AFC981B-10B2-554D-9B5A-31B5BBD4A06F}" type="pres">
      <dgm:prSet presAssocID="{B6CB9465-4B62-594B-B88B-377F83953143}" presName="LevelTwoTextNode" presStyleLbl="node2" presStyleIdx="2" presStyleCnt="3">
        <dgm:presLayoutVars>
          <dgm:chPref val="3"/>
        </dgm:presLayoutVars>
      </dgm:prSet>
      <dgm:spPr/>
    </dgm:pt>
    <dgm:pt modelId="{7A452A95-8E67-714A-8943-FD12ED422650}" type="pres">
      <dgm:prSet presAssocID="{B6CB9465-4B62-594B-B88B-377F83953143}" presName="level3hierChild" presStyleCnt="0"/>
      <dgm:spPr/>
    </dgm:pt>
  </dgm:ptLst>
  <dgm:cxnLst>
    <dgm:cxn modelId="{158E0F00-51F0-9948-810D-3F098AF8DAA0}" type="presOf" srcId="{B04F3D4B-E451-2844-963A-F081BC811209}" destId="{419DC172-A918-E942-A54E-3DAA8AAD9637}" srcOrd="0" destOrd="0" presId="urn:microsoft.com/office/officeart/2008/layout/HorizontalMultiLevelHierarchy"/>
    <dgm:cxn modelId="{C533C60B-1065-42BE-98D0-7E57EA88574A}" type="presOf" srcId="{8386594E-E422-B54B-9089-C4EADBB910BE}" destId="{F91D9E29-BF4B-2446-BBEB-B25DA5D0979E}" srcOrd="0" destOrd="0" presId="urn:microsoft.com/office/officeart/2008/layout/HorizontalMultiLevelHierarchy"/>
    <dgm:cxn modelId="{A46DCB0C-7AC4-4C88-8B1A-107C43A5D972}" srcId="{0CBCB763-B560-614F-AED2-4701D9F34E08}" destId="{D8168027-077B-48C1-ACDF-2C2312B68EDA}" srcOrd="0" destOrd="0" parTransId="{EE21AD52-B086-47B7-8826-511125FBE16E}" sibTransId="{C53E02FF-D215-4895-9D1B-328F3AC52397}"/>
    <dgm:cxn modelId="{B94D3C13-A2FB-4502-A460-0D828A0375F3}" srcId="{0CBCB763-B560-614F-AED2-4701D9F34E08}" destId="{283E4414-39BB-465A-8D1A-264083F22BB9}" srcOrd="1" destOrd="0" parTransId="{9E4A9612-2AC5-4EF5-8E89-3CAA9CE8FA2D}" sibTransId="{5DAC6330-E7CD-41B7-AA17-3D12B40C8413}"/>
    <dgm:cxn modelId="{EBABE717-7975-4E5C-8386-E581EBBCDE11}" type="presOf" srcId="{8FE0D7EC-2595-4FCC-B3C8-ACCE5906EB3E}" destId="{80E2FB98-A2AE-43DD-BFCA-B2F1F69A9A54}" srcOrd="0" destOrd="0" presId="urn:microsoft.com/office/officeart/2008/layout/HorizontalMultiLevelHierarchy"/>
    <dgm:cxn modelId="{1CA05D26-AD2D-4784-8AB4-5DBAFC7D92DF}" type="presOf" srcId="{B6CB9465-4B62-594B-B88B-377F83953143}" destId="{5AFC981B-10B2-554D-9B5A-31B5BBD4A06F}" srcOrd="0" destOrd="0" presId="urn:microsoft.com/office/officeart/2008/layout/HorizontalMultiLevelHierarchy"/>
    <dgm:cxn modelId="{8B65E133-14BC-0645-A4D4-2DA28267227E}" srcId="{4A2CBC6D-9424-DC49-B9FA-098747170918}" destId="{58C94ECC-57BE-D745-8B27-C59F3E8E399C}" srcOrd="0" destOrd="0" parTransId="{B540CCC0-37B9-124E-9998-D5FDAB9288EC}" sibTransId="{E2D7FF44-768E-B145-97EF-ED20C6FE6498}"/>
    <dgm:cxn modelId="{C996F45E-3753-4FB4-9C95-8593AE835B8E}" type="presOf" srcId="{283E4414-39BB-465A-8D1A-264083F22BB9}" destId="{B6EA3584-3695-4123-8ACE-AEB9A9553CB0}" srcOrd="0" destOrd="0" presId="urn:microsoft.com/office/officeart/2008/layout/HorizontalMultiLevelHierarchy"/>
    <dgm:cxn modelId="{AF253347-9AA0-4099-B3AE-066BD0114C67}" type="presOf" srcId="{0CBCB763-B560-614F-AED2-4701D9F34E08}" destId="{BC85BF4B-DEF8-4B46-863E-121FEEE34FC8}" srcOrd="0" destOrd="0" presId="urn:microsoft.com/office/officeart/2008/layout/HorizontalMultiLevelHierarchy"/>
    <dgm:cxn modelId="{F923A44A-308A-4074-A9A0-E72922C627B9}" type="presOf" srcId="{BB94D0CF-8B75-1A4A-A1BC-06DC388CD8B5}" destId="{E9271D85-3A83-3F43-8E7C-8E57589D05D9}" srcOrd="0" destOrd="0" presId="urn:microsoft.com/office/officeart/2008/layout/HorizontalMultiLevelHierarchy"/>
    <dgm:cxn modelId="{64FFDC6C-2C57-E441-809F-2328BC9A644F}" srcId="{4A2CBC6D-9424-DC49-B9FA-098747170918}" destId="{0CBCB763-B560-614F-AED2-4701D9F34E08}" srcOrd="1" destOrd="0" parTransId="{8386594E-E422-B54B-9089-C4EADBB910BE}" sibTransId="{FCFE531F-4578-C446-9DDB-6BFB4F5F9E79}"/>
    <dgm:cxn modelId="{70D5974F-85EC-44E1-AB92-EA0272A1F397}" type="presOf" srcId="{4A2CBC6D-9424-DC49-B9FA-098747170918}" destId="{D02CD14B-580D-A84A-9F76-C54BE4B15D2F}" srcOrd="0" destOrd="0" presId="urn:microsoft.com/office/officeart/2008/layout/HorizontalMultiLevelHierarchy"/>
    <dgm:cxn modelId="{F46D0575-7AF0-484D-8B0C-E4F3DE46C0E6}" type="presOf" srcId="{9E4A9612-2AC5-4EF5-8E89-3CAA9CE8FA2D}" destId="{06189E81-FE0B-4DE6-BFA1-054FFDCA4E0D}" srcOrd="1" destOrd="0" presId="urn:microsoft.com/office/officeart/2008/layout/HorizontalMultiLevelHierarchy"/>
    <dgm:cxn modelId="{AE9C937A-A078-4C60-83BD-9E9763C5AD6F}" type="presOf" srcId="{07A95C5E-AD6A-4C2C-9D2C-EF4728B5790D}" destId="{BAAD35E5-F85A-4E4A-ADF1-0538B25F7617}" srcOrd="1" destOrd="0" presId="urn:microsoft.com/office/officeart/2008/layout/HorizontalMultiLevelHierarchy"/>
    <dgm:cxn modelId="{262AF17B-DCE0-48F6-BA48-D10F57A73ECE}" srcId="{0CBCB763-B560-614F-AED2-4701D9F34E08}" destId="{B1C195A3-23B9-4108-A138-9B2DB5BFEC1F}" srcOrd="3" destOrd="0" parTransId="{8FE0D7EC-2595-4FCC-B3C8-ACCE5906EB3E}" sibTransId="{3CF42913-F3AA-436B-98E6-5770F378E75C}"/>
    <dgm:cxn modelId="{EDEB617C-F820-467B-87F7-0C021630EB43}" type="presOf" srcId="{EE21AD52-B086-47B7-8826-511125FBE16E}" destId="{8D6B7E5C-C472-45F9-B599-647C23ACBF10}" srcOrd="1" destOrd="0" presId="urn:microsoft.com/office/officeart/2008/layout/HorizontalMultiLevelHierarchy"/>
    <dgm:cxn modelId="{89810B83-D107-40B0-8A5A-D728C43232A0}" type="presOf" srcId="{58C94ECC-57BE-D745-8B27-C59F3E8E399C}" destId="{0B309319-1917-B248-9915-FEC07C483F19}" srcOrd="0" destOrd="0" presId="urn:microsoft.com/office/officeart/2008/layout/HorizontalMultiLevelHierarchy"/>
    <dgm:cxn modelId="{43EC9284-8CCB-40DF-AE1A-F18281025664}" type="presOf" srcId="{8FE0D7EC-2595-4FCC-B3C8-ACCE5906EB3E}" destId="{42293FF0-ED22-4EBC-84DB-ECCEBEEB9690}" srcOrd="1" destOrd="0" presId="urn:microsoft.com/office/officeart/2008/layout/HorizontalMultiLevelHierarchy"/>
    <dgm:cxn modelId="{81701485-2070-431A-B4B5-CF655F10C84F}" type="presOf" srcId="{9E4A9612-2AC5-4EF5-8E89-3CAA9CE8FA2D}" destId="{89326014-26A0-4FFC-9939-C6D55DA6D330}" srcOrd="0" destOrd="0" presId="urn:microsoft.com/office/officeart/2008/layout/HorizontalMultiLevelHierarchy"/>
    <dgm:cxn modelId="{7C4B5896-49A5-4005-9AAE-77E7FC9B9FC5}" type="presOf" srcId="{B1C195A3-23B9-4108-A138-9B2DB5BFEC1F}" destId="{68A9ED54-B556-4649-9A90-BFA46481A07C}" srcOrd="0" destOrd="0" presId="urn:microsoft.com/office/officeart/2008/layout/HorizontalMultiLevelHierarchy"/>
    <dgm:cxn modelId="{C2D96BA4-18A0-4589-B09D-E3764E32C7F2}" srcId="{0CBCB763-B560-614F-AED2-4701D9F34E08}" destId="{9D14D53D-A4F6-4D0F-9715-87C1F2D20E58}" srcOrd="2" destOrd="0" parTransId="{07A95C5E-AD6A-4C2C-9D2C-EF4728B5790D}" sibTransId="{4D263F11-476B-4357-9FC7-64D048BE5EC0}"/>
    <dgm:cxn modelId="{14A287A6-E030-4857-9C7D-E4A7316298EB}" type="presOf" srcId="{07A95C5E-AD6A-4C2C-9D2C-EF4728B5790D}" destId="{33DD1214-E9F7-4883-B15D-C66C50422A4C}" srcOrd="0" destOrd="0" presId="urn:microsoft.com/office/officeart/2008/layout/HorizontalMultiLevelHierarchy"/>
    <dgm:cxn modelId="{796592D4-04C5-479C-AE27-FECAB211520A}" type="presOf" srcId="{B540CCC0-37B9-124E-9998-D5FDAB9288EC}" destId="{5846F823-1963-1C44-9C68-2F1D9CC265C3}" srcOrd="0" destOrd="0" presId="urn:microsoft.com/office/officeart/2008/layout/HorizontalMultiLevelHierarchy"/>
    <dgm:cxn modelId="{FF3944E1-23D2-4826-A248-B3A34BC846A8}" type="presOf" srcId="{8386594E-E422-B54B-9089-C4EADBB910BE}" destId="{2F3644BE-99A3-034E-9D33-2D5D4DCCC444}" srcOrd="1" destOrd="0" presId="urn:microsoft.com/office/officeart/2008/layout/HorizontalMultiLevelHierarchy"/>
    <dgm:cxn modelId="{80E357E2-A0BC-43A5-B908-5471AECCE006}" type="presOf" srcId="{B540CCC0-37B9-124E-9998-D5FDAB9288EC}" destId="{43364EB3-FE55-AB49-B536-F124B534AC7C}" srcOrd="1" destOrd="0" presId="urn:microsoft.com/office/officeart/2008/layout/HorizontalMultiLevelHierarchy"/>
    <dgm:cxn modelId="{AFF33DEE-0B2E-4AC2-A877-0A3B14D449FF}" type="presOf" srcId="{9D14D53D-A4F6-4D0F-9715-87C1F2D20E58}" destId="{A45B5FF5-353E-474D-91D9-31F85BB850CB}" srcOrd="0" destOrd="0" presId="urn:microsoft.com/office/officeart/2008/layout/HorizontalMultiLevelHierarchy"/>
    <dgm:cxn modelId="{0A49FAEF-3968-6942-8835-8D90140E37A6}" srcId="{B04F3D4B-E451-2844-963A-F081BC811209}" destId="{4A2CBC6D-9424-DC49-B9FA-098747170918}" srcOrd="0" destOrd="0" parTransId="{69339F4C-C37D-9245-9CD0-14A57C1DAA9A}" sibTransId="{1819DC99-4718-4B43-B946-039BD5DF982C}"/>
    <dgm:cxn modelId="{3CCD7CF0-A399-4FB7-A7ED-9B8860B99717}" type="presOf" srcId="{D8168027-077B-48C1-ACDF-2C2312B68EDA}" destId="{74B8B96B-86F3-46FB-A1EA-967B91134C78}" srcOrd="0" destOrd="0" presId="urn:microsoft.com/office/officeart/2008/layout/HorizontalMultiLevelHierarchy"/>
    <dgm:cxn modelId="{B65DBAF1-5DAE-244E-8B38-E890FB11ADAA}" srcId="{4A2CBC6D-9424-DC49-B9FA-098747170918}" destId="{B6CB9465-4B62-594B-B88B-377F83953143}" srcOrd="2" destOrd="0" parTransId="{BB94D0CF-8B75-1A4A-A1BC-06DC388CD8B5}" sibTransId="{4D8DF73D-01AD-F74C-8FE5-AD832C5E12D5}"/>
    <dgm:cxn modelId="{B5B775F6-8BE3-4A77-93DB-9F22660EE840}" type="presOf" srcId="{BB94D0CF-8B75-1A4A-A1BC-06DC388CD8B5}" destId="{216E831D-0083-8E44-90B9-886290D0A824}" srcOrd="1" destOrd="0" presId="urn:microsoft.com/office/officeart/2008/layout/HorizontalMultiLevelHierarchy"/>
    <dgm:cxn modelId="{8CF3F3F7-BC26-48FF-ABDE-4AD90577BF39}" type="presOf" srcId="{EE21AD52-B086-47B7-8826-511125FBE16E}" destId="{C22E0E63-055F-49E4-9B3F-880F9C7B193A}" srcOrd="0" destOrd="0" presId="urn:microsoft.com/office/officeart/2008/layout/HorizontalMultiLevelHierarchy"/>
    <dgm:cxn modelId="{9A41CD9D-5B2C-4C9C-9387-A6417758A61A}" type="presParOf" srcId="{419DC172-A918-E942-A54E-3DAA8AAD9637}" destId="{EC3C70E2-B7D1-F341-9298-5F5C1266705C}" srcOrd="0" destOrd="0" presId="urn:microsoft.com/office/officeart/2008/layout/HorizontalMultiLevelHierarchy"/>
    <dgm:cxn modelId="{E2D893F8-01A6-4FB5-85D0-45B1FD455178}" type="presParOf" srcId="{EC3C70E2-B7D1-F341-9298-5F5C1266705C}" destId="{D02CD14B-580D-A84A-9F76-C54BE4B15D2F}" srcOrd="0" destOrd="0" presId="urn:microsoft.com/office/officeart/2008/layout/HorizontalMultiLevelHierarchy"/>
    <dgm:cxn modelId="{C0BC575A-6C2E-49C0-A2DE-1F8EA52FE04E}" type="presParOf" srcId="{EC3C70E2-B7D1-F341-9298-5F5C1266705C}" destId="{86A46A19-216B-824B-8CD4-2F605F3E8D3F}" srcOrd="1" destOrd="0" presId="urn:microsoft.com/office/officeart/2008/layout/HorizontalMultiLevelHierarchy"/>
    <dgm:cxn modelId="{36555A7E-6384-4A4D-AC55-001C908C65A1}" type="presParOf" srcId="{86A46A19-216B-824B-8CD4-2F605F3E8D3F}" destId="{5846F823-1963-1C44-9C68-2F1D9CC265C3}" srcOrd="0" destOrd="0" presId="urn:microsoft.com/office/officeart/2008/layout/HorizontalMultiLevelHierarchy"/>
    <dgm:cxn modelId="{D7B6A9D5-6EF2-44E0-BBA6-279016A5C453}" type="presParOf" srcId="{5846F823-1963-1C44-9C68-2F1D9CC265C3}" destId="{43364EB3-FE55-AB49-B536-F124B534AC7C}" srcOrd="0" destOrd="0" presId="urn:microsoft.com/office/officeart/2008/layout/HorizontalMultiLevelHierarchy"/>
    <dgm:cxn modelId="{04596565-7CE5-44F4-842A-EA0CF81C376B}" type="presParOf" srcId="{86A46A19-216B-824B-8CD4-2F605F3E8D3F}" destId="{0C82F153-ED16-D041-83B6-13A172F4C3E0}" srcOrd="1" destOrd="0" presId="urn:microsoft.com/office/officeart/2008/layout/HorizontalMultiLevelHierarchy"/>
    <dgm:cxn modelId="{CC1FCBF7-F330-4B8A-920D-A7AF969DF4FC}" type="presParOf" srcId="{0C82F153-ED16-D041-83B6-13A172F4C3E0}" destId="{0B309319-1917-B248-9915-FEC07C483F19}" srcOrd="0" destOrd="0" presId="urn:microsoft.com/office/officeart/2008/layout/HorizontalMultiLevelHierarchy"/>
    <dgm:cxn modelId="{AC41790C-2555-46A0-9DFA-308AA4BB440C}" type="presParOf" srcId="{0C82F153-ED16-D041-83B6-13A172F4C3E0}" destId="{28CA383D-3209-A442-B993-FF40BC13F9C7}" srcOrd="1" destOrd="0" presId="urn:microsoft.com/office/officeart/2008/layout/HorizontalMultiLevelHierarchy"/>
    <dgm:cxn modelId="{883434B3-FE4C-482A-AF1C-8D060F2EE2D6}" type="presParOf" srcId="{86A46A19-216B-824B-8CD4-2F605F3E8D3F}" destId="{F91D9E29-BF4B-2446-BBEB-B25DA5D0979E}" srcOrd="2" destOrd="0" presId="urn:microsoft.com/office/officeart/2008/layout/HorizontalMultiLevelHierarchy"/>
    <dgm:cxn modelId="{60E711EC-73CD-4E98-99F4-BA08442D30DB}" type="presParOf" srcId="{F91D9E29-BF4B-2446-BBEB-B25DA5D0979E}" destId="{2F3644BE-99A3-034E-9D33-2D5D4DCCC444}" srcOrd="0" destOrd="0" presId="urn:microsoft.com/office/officeart/2008/layout/HorizontalMultiLevelHierarchy"/>
    <dgm:cxn modelId="{6BE01153-C065-4F6B-838E-A234AF810CF3}" type="presParOf" srcId="{86A46A19-216B-824B-8CD4-2F605F3E8D3F}" destId="{FAD2713E-4AAE-1345-937D-CFC117BA6236}" srcOrd="3" destOrd="0" presId="urn:microsoft.com/office/officeart/2008/layout/HorizontalMultiLevelHierarchy"/>
    <dgm:cxn modelId="{F052E763-7C97-45BB-BF1F-6408C557206B}" type="presParOf" srcId="{FAD2713E-4AAE-1345-937D-CFC117BA6236}" destId="{BC85BF4B-DEF8-4B46-863E-121FEEE34FC8}" srcOrd="0" destOrd="0" presId="urn:microsoft.com/office/officeart/2008/layout/HorizontalMultiLevelHierarchy"/>
    <dgm:cxn modelId="{F314BE8F-A754-4ED3-AE30-1216C8A701F5}" type="presParOf" srcId="{FAD2713E-4AAE-1345-937D-CFC117BA6236}" destId="{AE3053BC-E5C8-3042-B2CA-FD430F1D06C8}" srcOrd="1" destOrd="0" presId="urn:microsoft.com/office/officeart/2008/layout/HorizontalMultiLevelHierarchy"/>
    <dgm:cxn modelId="{3ED1F7A0-78F0-4E83-B9BF-9F7A90556EEE}" type="presParOf" srcId="{AE3053BC-E5C8-3042-B2CA-FD430F1D06C8}" destId="{C22E0E63-055F-49E4-9B3F-880F9C7B193A}" srcOrd="0" destOrd="0" presId="urn:microsoft.com/office/officeart/2008/layout/HorizontalMultiLevelHierarchy"/>
    <dgm:cxn modelId="{EDFD8ADB-48AC-43C2-BE0B-E9D53E849E26}" type="presParOf" srcId="{C22E0E63-055F-49E4-9B3F-880F9C7B193A}" destId="{8D6B7E5C-C472-45F9-B599-647C23ACBF10}" srcOrd="0" destOrd="0" presId="urn:microsoft.com/office/officeart/2008/layout/HorizontalMultiLevelHierarchy"/>
    <dgm:cxn modelId="{3AC1B3A7-6991-4B78-912D-3BE9F277833C}" type="presParOf" srcId="{AE3053BC-E5C8-3042-B2CA-FD430F1D06C8}" destId="{916BA7E6-8A0B-4928-A0D3-8954A8BD540B}" srcOrd="1" destOrd="0" presId="urn:microsoft.com/office/officeart/2008/layout/HorizontalMultiLevelHierarchy"/>
    <dgm:cxn modelId="{B2D4C9B1-2906-4C79-A717-FDBD6162374C}" type="presParOf" srcId="{916BA7E6-8A0B-4928-A0D3-8954A8BD540B}" destId="{74B8B96B-86F3-46FB-A1EA-967B91134C78}" srcOrd="0" destOrd="0" presId="urn:microsoft.com/office/officeart/2008/layout/HorizontalMultiLevelHierarchy"/>
    <dgm:cxn modelId="{2880DB79-E294-45F1-9A4B-8D25AD293D04}" type="presParOf" srcId="{916BA7E6-8A0B-4928-A0D3-8954A8BD540B}" destId="{87FFFD15-FD7A-4835-9C80-3AD6096ED5AB}" srcOrd="1" destOrd="0" presId="urn:microsoft.com/office/officeart/2008/layout/HorizontalMultiLevelHierarchy"/>
    <dgm:cxn modelId="{1355ABCB-CD6F-4CE2-8A4B-52AB075E384E}" type="presParOf" srcId="{AE3053BC-E5C8-3042-B2CA-FD430F1D06C8}" destId="{89326014-26A0-4FFC-9939-C6D55DA6D330}" srcOrd="2" destOrd="0" presId="urn:microsoft.com/office/officeart/2008/layout/HorizontalMultiLevelHierarchy"/>
    <dgm:cxn modelId="{F6A8C808-65C6-46DE-8F9C-4D11B516A2F9}" type="presParOf" srcId="{89326014-26A0-4FFC-9939-C6D55DA6D330}" destId="{06189E81-FE0B-4DE6-BFA1-054FFDCA4E0D}" srcOrd="0" destOrd="0" presId="urn:microsoft.com/office/officeart/2008/layout/HorizontalMultiLevelHierarchy"/>
    <dgm:cxn modelId="{53B44DFC-47E9-4B8F-A4F9-FC3DFA99A9D5}" type="presParOf" srcId="{AE3053BC-E5C8-3042-B2CA-FD430F1D06C8}" destId="{2E84F5E2-BCB6-4854-A2F0-46BAB1844E1A}" srcOrd="3" destOrd="0" presId="urn:microsoft.com/office/officeart/2008/layout/HorizontalMultiLevelHierarchy"/>
    <dgm:cxn modelId="{191D0A1B-C461-4D0B-A3E1-14AA75E4055F}" type="presParOf" srcId="{2E84F5E2-BCB6-4854-A2F0-46BAB1844E1A}" destId="{B6EA3584-3695-4123-8ACE-AEB9A9553CB0}" srcOrd="0" destOrd="0" presId="urn:microsoft.com/office/officeart/2008/layout/HorizontalMultiLevelHierarchy"/>
    <dgm:cxn modelId="{E9BFC1FE-705B-4E68-A631-83F8BAA9F2B1}" type="presParOf" srcId="{2E84F5E2-BCB6-4854-A2F0-46BAB1844E1A}" destId="{E3E7B1A9-BD8F-4160-A6C7-583540E2F5DE}" srcOrd="1" destOrd="0" presId="urn:microsoft.com/office/officeart/2008/layout/HorizontalMultiLevelHierarchy"/>
    <dgm:cxn modelId="{C2E8CE84-0B5A-447F-96D8-353851D0DD38}" type="presParOf" srcId="{AE3053BC-E5C8-3042-B2CA-FD430F1D06C8}" destId="{33DD1214-E9F7-4883-B15D-C66C50422A4C}" srcOrd="4" destOrd="0" presId="urn:microsoft.com/office/officeart/2008/layout/HorizontalMultiLevelHierarchy"/>
    <dgm:cxn modelId="{759102F2-C688-4BF3-A589-87067225B2E5}" type="presParOf" srcId="{33DD1214-E9F7-4883-B15D-C66C50422A4C}" destId="{BAAD35E5-F85A-4E4A-ADF1-0538B25F7617}" srcOrd="0" destOrd="0" presId="urn:microsoft.com/office/officeart/2008/layout/HorizontalMultiLevelHierarchy"/>
    <dgm:cxn modelId="{20B1C1FD-A236-46F2-979E-05CEF7B1C895}" type="presParOf" srcId="{AE3053BC-E5C8-3042-B2CA-FD430F1D06C8}" destId="{51554EDE-F254-4C21-BA1F-2544134BA93A}" srcOrd="5" destOrd="0" presId="urn:microsoft.com/office/officeart/2008/layout/HorizontalMultiLevelHierarchy"/>
    <dgm:cxn modelId="{0160D8C9-3440-4C1E-8243-6C44A346D9BB}" type="presParOf" srcId="{51554EDE-F254-4C21-BA1F-2544134BA93A}" destId="{A45B5FF5-353E-474D-91D9-31F85BB850CB}" srcOrd="0" destOrd="0" presId="urn:microsoft.com/office/officeart/2008/layout/HorizontalMultiLevelHierarchy"/>
    <dgm:cxn modelId="{A0BAF529-984B-4CB0-B60B-2FF78083382C}" type="presParOf" srcId="{51554EDE-F254-4C21-BA1F-2544134BA93A}" destId="{2AB53E7C-0EB4-4810-B70C-8634B2096811}" srcOrd="1" destOrd="0" presId="urn:microsoft.com/office/officeart/2008/layout/HorizontalMultiLevelHierarchy"/>
    <dgm:cxn modelId="{9ABBCCA3-0870-48AB-8DEC-9E255AFFD5DE}" type="presParOf" srcId="{AE3053BC-E5C8-3042-B2CA-FD430F1D06C8}" destId="{80E2FB98-A2AE-43DD-BFCA-B2F1F69A9A54}" srcOrd="6" destOrd="0" presId="urn:microsoft.com/office/officeart/2008/layout/HorizontalMultiLevelHierarchy"/>
    <dgm:cxn modelId="{B5739333-33F3-4C84-AF76-683D8C7E7B75}" type="presParOf" srcId="{80E2FB98-A2AE-43DD-BFCA-B2F1F69A9A54}" destId="{42293FF0-ED22-4EBC-84DB-ECCEBEEB9690}" srcOrd="0" destOrd="0" presId="urn:microsoft.com/office/officeart/2008/layout/HorizontalMultiLevelHierarchy"/>
    <dgm:cxn modelId="{614A6D63-5715-40E8-A023-FA19CC8753E2}" type="presParOf" srcId="{AE3053BC-E5C8-3042-B2CA-FD430F1D06C8}" destId="{FDB432F1-9899-46F4-89A8-66DC26FA853B}" srcOrd="7" destOrd="0" presId="urn:microsoft.com/office/officeart/2008/layout/HorizontalMultiLevelHierarchy"/>
    <dgm:cxn modelId="{0FC4CBDB-6653-4775-B5B9-ADCC77F4F06E}" type="presParOf" srcId="{FDB432F1-9899-46F4-89A8-66DC26FA853B}" destId="{68A9ED54-B556-4649-9A90-BFA46481A07C}" srcOrd="0" destOrd="0" presId="urn:microsoft.com/office/officeart/2008/layout/HorizontalMultiLevelHierarchy"/>
    <dgm:cxn modelId="{767BD1B9-08A3-4CC2-85CC-E53F50B8F1C1}" type="presParOf" srcId="{FDB432F1-9899-46F4-89A8-66DC26FA853B}" destId="{00AAE21C-095F-4E21-B767-8D31E4F9DAE7}" srcOrd="1" destOrd="0" presId="urn:microsoft.com/office/officeart/2008/layout/HorizontalMultiLevelHierarchy"/>
    <dgm:cxn modelId="{7B4C14D8-CAF5-476B-8EAF-E78E733EB1FF}" type="presParOf" srcId="{86A46A19-216B-824B-8CD4-2F605F3E8D3F}" destId="{E9271D85-3A83-3F43-8E7C-8E57589D05D9}" srcOrd="4" destOrd="0" presId="urn:microsoft.com/office/officeart/2008/layout/HorizontalMultiLevelHierarchy"/>
    <dgm:cxn modelId="{D1216E4D-ECFD-45B1-A975-075114BEECD2}" type="presParOf" srcId="{E9271D85-3A83-3F43-8E7C-8E57589D05D9}" destId="{216E831D-0083-8E44-90B9-886290D0A824}" srcOrd="0" destOrd="0" presId="urn:microsoft.com/office/officeart/2008/layout/HorizontalMultiLevelHierarchy"/>
    <dgm:cxn modelId="{80FC03FB-0949-4001-9016-8062FC7F0B59}" type="presParOf" srcId="{86A46A19-216B-824B-8CD4-2F605F3E8D3F}" destId="{054CB722-2D01-DD4A-B3AF-8E2E867A6D14}" srcOrd="5" destOrd="0" presId="urn:microsoft.com/office/officeart/2008/layout/HorizontalMultiLevelHierarchy"/>
    <dgm:cxn modelId="{80B6224A-6EE3-4649-AF5E-D044078E84FE}" type="presParOf" srcId="{054CB722-2D01-DD4A-B3AF-8E2E867A6D14}" destId="{5AFC981B-10B2-554D-9B5A-31B5BBD4A06F}" srcOrd="0" destOrd="0" presId="urn:microsoft.com/office/officeart/2008/layout/HorizontalMultiLevelHierarchy"/>
    <dgm:cxn modelId="{4571097F-FD31-42CD-8CDC-1B0016988C00}" type="presParOf" srcId="{054CB722-2D01-DD4A-B3AF-8E2E867A6D14}" destId="{7A452A95-8E67-714A-8943-FD12ED42265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4F3D4B-E451-2844-963A-F081BC811209}"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GB"/>
        </a:p>
      </dgm:t>
    </dgm:pt>
    <dgm:pt modelId="{58C94ECC-57BE-D745-8B27-C59F3E8E399C}">
      <dgm:prSet phldrT="[Text]" custT="1"/>
      <dgm:spPr>
        <a:solidFill>
          <a:schemeClr val="accent1">
            <a:lumMod val="20000"/>
            <a:lumOff val="80000"/>
          </a:schemeClr>
        </a:solidFill>
      </dgm:spPr>
      <dgm:t>
        <a:bodyPr/>
        <a:lstStyle/>
        <a:p>
          <a:r>
            <a:rPr lang="en-GB" sz="4500" dirty="0"/>
            <a:t>Tráfico ilícito de migrantes</a:t>
          </a:r>
        </a:p>
      </dgm:t>
    </dgm:pt>
    <dgm:pt modelId="{B540CCC0-37B9-124E-9998-D5FDAB9288EC}" type="parTrans" cxnId="{8B65E133-14BC-0645-A4D4-2DA28267227E}">
      <dgm:prSet custT="1"/>
      <dgm:spPr/>
      <dgm:t>
        <a:bodyPr/>
        <a:lstStyle/>
        <a:p>
          <a:endParaRPr lang="en-GB" sz="4500" dirty="0"/>
        </a:p>
      </dgm:t>
    </dgm:pt>
    <dgm:pt modelId="{E2D7FF44-768E-B145-97EF-ED20C6FE6498}" type="sibTrans" cxnId="{8B65E133-14BC-0645-A4D4-2DA28267227E}">
      <dgm:prSet/>
      <dgm:spPr/>
      <dgm:t>
        <a:bodyPr/>
        <a:lstStyle/>
        <a:p>
          <a:endParaRPr lang="en-GB" sz="4500"/>
        </a:p>
      </dgm:t>
    </dgm:pt>
    <dgm:pt modelId="{0CBCB763-B560-614F-AED2-4701D9F34E08}">
      <dgm:prSet phldrT="[Text]" custT="1"/>
      <dgm:spPr>
        <a:solidFill>
          <a:schemeClr val="accent1">
            <a:lumMod val="20000"/>
            <a:lumOff val="80000"/>
          </a:schemeClr>
        </a:solidFill>
      </dgm:spPr>
      <dgm:t>
        <a:bodyPr/>
        <a:lstStyle/>
        <a:p>
          <a:r>
            <a:rPr lang="en-GB" sz="4500" dirty="0"/>
            <a:t>Delitos de fraude de documentos</a:t>
          </a:r>
        </a:p>
      </dgm:t>
    </dgm:pt>
    <dgm:pt modelId="{8386594E-E422-B54B-9089-C4EADBB910BE}" type="parTrans" cxnId="{64FFDC6C-2C57-E441-809F-2328BC9A644F}">
      <dgm:prSet custT="1"/>
      <dgm:spPr/>
      <dgm:t>
        <a:bodyPr/>
        <a:lstStyle/>
        <a:p>
          <a:endParaRPr lang="en-GB" sz="4500" dirty="0"/>
        </a:p>
      </dgm:t>
    </dgm:pt>
    <dgm:pt modelId="{FCFE531F-4578-C446-9DDB-6BFB4F5F9E79}" type="sibTrans" cxnId="{64FFDC6C-2C57-E441-809F-2328BC9A644F}">
      <dgm:prSet/>
      <dgm:spPr/>
      <dgm:t>
        <a:bodyPr/>
        <a:lstStyle/>
        <a:p>
          <a:endParaRPr lang="en-GB" sz="4500"/>
        </a:p>
      </dgm:t>
    </dgm:pt>
    <dgm:pt modelId="{B6CB9465-4B62-594B-B88B-377F83953143}">
      <dgm:prSet custT="1"/>
      <dgm:spPr>
        <a:solidFill>
          <a:schemeClr val="accent1"/>
        </a:solidFill>
      </dgm:spPr>
      <dgm:t>
        <a:bodyPr/>
        <a:lstStyle/>
        <a:p>
          <a:r>
            <a:rPr lang="en-GB" sz="4500" dirty="0"/>
            <a:t>Habilitar la instancia ilegal</a:t>
          </a:r>
        </a:p>
      </dgm:t>
    </dgm:pt>
    <dgm:pt modelId="{BB94D0CF-8B75-1A4A-A1BC-06DC388CD8B5}" type="parTrans" cxnId="{B65DBAF1-5DAE-244E-8B38-E890FB11ADAA}">
      <dgm:prSet custT="1"/>
      <dgm:spPr/>
      <dgm:t>
        <a:bodyPr/>
        <a:lstStyle/>
        <a:p>
          <a:endParaRPr lang="en-GB" sz="4500" dirty="0"/>
        </a:p>
      </dgm:t>
    </dgm:pt>
    <dgm:pt modelId="{4D8DF73D-01AD-F74C-8FE5-AD832C5E12D5}" type="sibTrans" cxnId="{B65DBAF1-5DAE-244E-8B38-E890FB11ADAA}">
      <dgm:prSet/>
      <dgm:spPr/>
      <dgm:t>
        <a:bodyPr/>
        <a:lstStyle/>
        <a:p>
          <a:endParaRPr lang="en-GB" sz="4500"/>
        </a:p>
      </dgm:t>
    </dgm:pt>
    <dgm:pt modelId="{4A2CBC6D-9424-DC49-B9FA-098747170918}">
      <dgm:prSet phldrT="[Text]" custT="1"/>
      <dgm:spPr/>
      <dgm:t>
        <a:bodyPr/>
        <a:lstStyle/>
        <a:p>
          <a:r>
            <a:rPr lang="en-GB" sz="5500" dirty="0"/>
            <a:t>DELITOS EN VIRTUD DEL PROTOCOLO</a:t>
          </a:r>
        </a:p>
      </dgm:t>
    </dgm:pt>
    <dgm:pt modelId="{1819DC99-4718-4B43-B946-039BD5DF982C}" type="sibTrans" cxnId="{0A49FAEF-3968-6942-8835-8D90140E37A6}">
      <dgm:prSet/>
      <dgm:spPr/>
      <dgm:t>
        <a:bodyPr/>
        <a:lstStyle/>
        <a:p>
          <a:endParaRPr lang="en-GB" sz="4500"/>
        </a:p>
      </dgm:t>
    </dgm:pt>
    <dgm:pt modelId="{69339F4C-C37D-9245-9CD0-14A57C1DAA9A}" type="parTrans" cxnId="{0A49FAEF-3968-6942-8835-8D90140E37A6}">
      <dgm:prSet/>
      <dgm:spPr/>
      <dgm:t>
        <a:bodyPr/>
        <a:lstStyle/>
        <a:p>
          <a:endParaRPr lang="en-GB" sz="4500"/>
        </a:p>
      </dgm:t>
    </dgm:pt>
    <dgm:pt modelId="{419DC172-A918-E942-A54E-3DAA8AAD9637}" type="pres">
      <dgm:prSet presAssocID="{B04F3D4B-E451-2844-963A-F081BC811209}" presName="Name0" presStyleCnt="0">
        <dgm:presLayoutVars>
          <dgm:chPref val="1"/>
          <dgm:dir/>
          <dgm:animOne val="branch"/>
          <dgm:animLvl val="lvl"/>
          <dgm:resizeHandles val="exact"/>
        </dgm:presLayoutVars>
      </dgm:prSet>
      <dgm:spPr/>
    </dgm:pt>
    <dgm:pt modelId="{EC3C70E2-B7D1-F341-9298-5F5C1266705C}" type="pres">
      <dgm:prSet presAssocID="{4A2CBC6D-9424-DC49-B9FA-098747170918}" presName="root1" presStyleCnt="0"/>
      <dgm:spPr/>
    </dgm:pt>
    <dgm:pt modelId="{D02CD14B-580D-A84A-9F76-C54BE4B15D2F}" type="pres">
      <dgm:prSet presAssocID="{4A2CBC6D-9424-DC49-B9FA-098747170918}" presName="LevelOneTextNode" presStyleLbl="node0" presStyleIdx="0" presStyleCnt="1">
        <dgm:presLayoutVars>
          <dgm:chPref val="3"/>
        </dgm:presLayoutVars>
      </dgm:prSet>
      <dgm:spPr/>
    </dgm:pt>
    <dgm:pt modelId="{86A46A19-216B-824B-8CD4-2F605F3E8D3F}" type="pres">
      <dgm:prSet presAssocID="{4A2CBC6D-9424-DC49-B9FA-098747170918}" presName="level2hierChild" presStyleCnt="0"/>
      <dgm:spPr/>
    </dgm:pt>
    <dgm:pt modelId="{5846F823-1963-1C44-9C68-2F1D9CC265C3}" type="pres">
      <dgm:prSet presAssocID="{B540CCC0-37B9-124E-9998-D5FDAB9288EC}" presName="conn2-1" presStyleLbl="parChTrans1D2" presStyleIdx="0" presStyleCnt="3"/>
      <dgm:spPr/>
    </dgm:pt>
    <dgm:pt modelId="{43364EB3-FE55-AB49-B536-F124B534AC7C}" type="pres">
      <dgm:prSet presAssocID="{B540CCC0-37B9-124E-9998-D5FDAB9288EC}" presName="connTx" presStyleLbl="parChTrans1D2" presStyleIdx="0" presStyleCnt="3"/>
      <dgm:spPr/>
    </dgm:pt>
    <dgm:pt modelId="{0C82F153-ED16-D041-83B6-13A172F4C3E0}" type="pres">
      <dgm:prSet presAssocID="{58C94ECC-57BE-D745-8B27-C59F3E8E399C}" presName="root2" presStyleCnt="0"/>
      <dgm:spPr/>
    </dgm:pt>
    <dgm:pt modelId="{0B309319-1917-B248-9915-FEC07C483F19}" type="pres">
      <dgm:prSet presAssocID="{58C94ECC-57BE-D745-8B27-C59F3E8E399C}" presName="LevelTwoTextNode" presStyleLbl="node2" presStyleIdx="0" presStyleCnt="3">
        <dgm:presLayoutVars>
          <dgm:chPref val="3"/>
        </dgm:presLayoutVars>
      </dgm:prSet>
      <dgm:spPr/>
    </dgm:pt>
    <dgm:pt modelId="{28CA383D-3209-A442-B993-FF40BC13F9C7}" type="pres">
      <dgm:prSet presAssocID="{58C94ECC-57BE-D745-8B27-C59F3E8E399C}" presName="level3hierChild" presStyleCnt="0"/>
      <dgm:spPr/>
    </dgm:pt>
    <dgm:pt modelId="{F91D9E29-BF4B-2446-BBEB-B25DA5D0979E}" type="pres">
      <dgm:prSet presAssocID="{8386594E-E422-B54B-9089-C4EADBB910BE}" presName="conn2-1" presStyleLbl="parChTrans1D2" presStyleIdx="1" presStyleCnt="3"/>
      <dgm:spPr/>
    </dgm:pt>
    <dgm:pt modelId="{2F3644BE-99A3-034E-9D33-2D5D4DCCC444}" type="pres">
      <dgm:prSet presAssocID="{8386594E-E422-B54B-9089-C4EADBB910BE}" presName="connTx" presStyleLbl="parChTrans1D2" presStyleIdx="1" presStyleCnt="3"/>
      <dgm:spPr/>
    </dgm:pt>
    <dgm:pt modelId="{FAD2713E-4AAE-1345-937D-CFC117BA6236}" type="pres">
      <dgm:prSet presAssocID="{0CBCB763-B560-614F-AED2-4701D9F34E08}" presName="root2" presStyleCnt="0"/>
      <dgm:spPr/>
    </dgm:pt>
    <dgm:pt modelId="{BC85BF4B-DEF8-4B46-863E-121FEEE34FC8}" type="pres">
      <dgm:prSet presAssocID="{0CBCB763-B560-614F-AED2-4701D9F34E08}" presName="LevelTwoTextNode" presStyleLbl="node2" presStyleIdx="1" presStyleCnt="3">
        <dgm:presLayoutVars>
          <dgm:chPref val="3"/>
        </dgm:presLayoutVars>
      </dgm:prSet>
      <dgm:spPr/>
    </dgm:pt>
    <dgm:pt modelId="{AE3053BC-E5C8-3042-B2CA-FD430F1D06C8}" type="pres">
      <dgm:prSet presAssocID="{0CBCB763-B560-614F-AED2-4701D9F34E08}" presName="level3hierChild" presStyleCnt="0"/>
      <dgm:spPr/>
    </dgm:pt>
    <dgm:pt modelId="{E9271D85-3A83-3F43-8E7C-8E57589D05D9}" type="pres">
      <dgm:prSet presAssocID="{BB94D0CF-8B75-1A4A-A1BC-06DC388CD8B5}" presName="conn2-1" presStyleLbl="parChTrans1D2" presStyleIdx="2" presStyleCnt="3"/>
      <dgm:spPr/>
    </dgm:pt>
    <dgm:pt modelId="{216E831D-0083-8E44-90B9-886290D0A824}" type="pres">
      <dgm:prSet presAssocID="{BB94D0CF-8B75-1A4A-A1BC-06DC388CD8B5}" presName="connTx" presStyleLbl="parChTrans1D2" presStyleIdx="2" presStyleCnt="3"/>
      <dgm:spPr/>
    </dgm:pt>
    <dgm:pt modelId="{054CB722-2D01-DD4A-B3AF-8E2E867A6D14}" type="pres">
      <dgm:prSet presAssocID="{B6CB9465-4B62-594B-B88B-377F83953143}" presName="root2" presStyleCnt="0"/>
      <dgm:spPr/>
    </dgm:pt>
    <dgm:pt modelId="{5AFC981B-10B2-554D-9B5A-31B5BBD4A06F}" type="pres">
      <dgm:prSet presAssocID="{B6CB9465-4B62-594B-B88B-377F83953143}" presName="LevelTwoTextNode" presStyleLbl="node2" presStyleIdx="2" presStyleCnt="3">
        <dgm:presLayoutVars>
          <dgm:chPref val="3"/>
        </dgm:presLayoutVars>
      </dgm:prSet>
      <dgm:spPr/>
    </dgm:pt>
    <dgm:pt modelId="{7A452A95-8E67-714A-8943-FD12ED422650}" type="pres">
      <dgm:prSet presAssocID="{B6CB9465-4B62-594B-B88B-377F83953143}" presName="level3hierChild" presStyleCnt="0"/>
      <dgm:spPr/>
    </dgm:pt>
  </dgm:ptLst>
  <dgm:cxnLst>
    <dgm:cxn modelId="{158E0F00-51F0-9948-810D-3F098AF8DAA0}" type="presOf" srcId="{B04F3D4B-E451-2844-963A-F081BC811209}" destId="{419DC172-A918-E942-A54E-3DAA8AAD9637}" srcOrd="0" destOrd="0" presId="urn:microsoft.com/office/officeart/2008/layout/HorizontalMultiLevelHierarchy"/>
    <dgm:cxn modelId="{C533C60B-1065-42BE-98D0-7E57EA88574A}" type="presOf" srcId="{8386594E-E422-B54B-9089-C4EADBB910BE}" destId="{F91D9E29-BF4B-2446-BBEB-B25DA5D0979E}" srcOrd="0" destOrd="0" presId="urn:microsoft.com/office/officeart/2008/layout/HorizontalMultiLevelHierarchy"/>
    <dgm:cxn modelId="{1CA05D26-AD2D-4784-8AB4-5DBAFC7D92DF}" type="presOf" srcId="{B6CB9465-4B62-594B-B88B-377F83953143}" destId="{5AFC981B-10B2-554D-9B5A-31B5BBD4A06F}" srcOrd="0" destOrd="0" presId="urn:microsoft.com/office/officeart/2008/layout/HorizontalMultiLevelHierarchy"/>
    <dgm:cxn modelId="{8B65E133-14BC-0645-A4D4-2DA28267227E}" srcId="{4A2CBC6D-9424-DC49-B9FA-098747170918}" destId="{58C94ECC-57BE-D745-8B27-C59F3E8E399C}" srcOrd="0" destOrd="0" parTransId="{B540CCC0-37B9-124E-9998-D5FDAB9288EC}" sibTransId="{E2D7FF44-768E-B145-97EF-ED20C6FE6498}"/>
    <dgm:cxn modelId="{AF253347-9AA0-4099-B3AE-066BD0114C67}" type="presOf" srcId="{0CBCB763-B560-614F-AED2-4701D9F34E08}" destId="{BC85BF4B-DEF8-4B46-863E-121FEEE34FC8}" srcOrd="0" destOrd="0" presId="urn:microsoft.com/office/officeart/2008/layout/HorizontalMultiLevelHierarchy"/>
    <dgm:cxn modelId="{F923A44A-308A-4074-A9A0-E72922C627B9}" type="presOf" srcId="{BB94D0CF-8B75-1A4A-A1BC-06DC388CD8B5}" destId="{E9271D85-3A83-3F43-8E7C-8E57589D05D9}" srcOrd="0" destOrd="0" presId="urn:microsoft.com/office/officeart/2008/layout/HorizontalMultiLevelHierarchy"/>
    <dgm:cxn modelId="{64FFDC6C-2C57-E441-809F-2328BC9A644F}" srcId="{4A2CBC6D-9424-DC49-B9FA-098747170918}" destId="{0CBCB763-B560-614F-AED2-4701D9F34E08}" srcOrd="1" destOrd="0" parTransId="{8386594E-E422-B54B-9089-C4EADBB910BE}" sibTransId="{FCFE531F-4578-C446-9DDB-6BFB4F5F9E79}"/>
    <dgm:cxn modelId="{70D5974F-85EC-44E1-AB92-EA0272A1F397}" type="presOf" srcId="{4A2CBC6D-9424-DC49-B9FA-098747170918}" destId="{D02CD14B-580D-A84A-9F76-C54BE4B15D2F}" srcOrd="0" destOrd="0" presId="urn:microsoft.com/office/officeart/2008/layout/HorizontalMultiLevelHierarchy"/>
    <dgm:cxn modelId="{89810B83-D107-40B0-8A5A-D728C43232A0}" type="presOf" srcId="{58C94ECC-57BE-D745-8B27-C59F3E8E399C}" destId="{0B309319-1917-B248-9915-FEC07C483F19}" srcOrd="0" destOrd="0" presId="urn:microsoft.com/office/officeart/2008/layout/HorizontalMultiLevelHierarchy"/>
    <dgm:cxn modelId="{796592D4-04C5-479C-AE27-FECAB211520A}" type="presOf" srcId="{B540CCC0-37B9-124E-9998-D5FDAB9288EC}" destId="{5846F823-1963-1C44-9C68-2F1D9CC265C3}" srcOrd="0" destOrd="0" presId="urn:microsoft.com/office/officeart/2008/layout/HorizontalMultiLevelHierarchy"/>
    <dgm:cxn modelId="{FF3944E1-23D2-4826-A248-B3A34BC846A8}" type="presOf" srcId="{8386594E-E422-B54B-9089-C4EADBB910BE}" destId="{2F3644BE-99A3-034E-9D33-2D5D4DCCC444}" srcOrd="1" destOrd="0" presId="urn:microsoft.com/office/officeart/2008/layout/HorizontalMultiLevelHierarchy"/>
    <dgm:cxn modelId="{80E357E2-A0BC-43A5-B908-5471AECCE006}" type="presOf" srcId="{B540CCC0-37B9-124E-9998-D5FDAB9288EC}" destId="{43364EB3-FE55-AB49-B536-F124B534AC7C}" srcOrd="1" destOrd="0" presId="urn:microsoft.com/office/officeart/2008/layout/HorizontalMultiLevelHierarchy"/>
    <dgm:cxn modelId="{0A49FAEF-3968-6942-8835-8D90140E37A6}" srcId="{B04F3D4B-E451-2844-963A-F081BC811209}" destId="{4A2CBC6D-9424-DC49-B9FA-098747170918}" srcOrd="0" destOrd="0" parTransId="{69339F4C-C37D-9245-9CD0-14A57C1DAA9A}" sibTransId="{1819DC99-4718-4B43-B946-039BD5DF982C}"/>
    <dgm:cxn modelId="{B65DBAF1-5DAE-244E-8B38-E890FB11ADAA}" srcId="{4A2CBC6D-9424-DC49-B9FA-098747170918}" destId="{B6CB9465-4B62-594B-B88B-377F83953143}" srcOrd="2" destOrd="0" parTransId="{BB94D0CF-8B75-1A4A-A1BC-06DC388CD8B5}" sibTransId="{4D8DF73D-01AD-F74C-8FE5-AD832C5E12D5}"/>
    <dgm:cxn modelId="{B5B775F6-8BE3-4A77-93DB-9F22660EE840}" type="presOf" srcId="{BB94D0CF-8B75-1A4A-A1BC-06DC388CD8B5}" destId="{216E831D-0083-8E44-90B9-886290D0A824}" srcOrd="1" destOrd="0" presId="urn:microsoft.com/office/officeart/2008/layout/HorizontalMultiLevelHierarchy"/>
    <dgm:cxn modelId="{9A41CD9D-5B2C-4C9C-9387-A6417758A61A}" type="presParOf" srcId="{419DC172-A918-E942-A54E-3DAA8AAD9637}" destId="{EC3C70E2-B7D1-F341-9298-5F5C1266705C}" srcOrd="0" destOrd="0" presId="urn:microsoft.com/office/officeart/2008/layout/HorizontalMultiLevelHierarchy"/>
    <dgm:cxn modelId="{E2D893F8-01A6-4FB5-85D0-45B1FD455178}" type="presParOf" srcId="{EC3C70E2-B7D1-F341-9298-5F5C1266705C}" destId="{D02CD14B-580D-A84A-9F76-C54BE4B15D2F}" srcOrd="0" destOrd="0" presId="urn:microsoft.com/office/officeart/2008/layout/HorizontalMultiLevelHierarchy"/>
    <dgm:cxn modelId="{C0BC575A-6C2E-49C0-A2DE-1F8EA52FE04E}" type="presParOf" srcId="{EC3C70E2-B7D1-F341-9298-5F5C1266705C}" destId="{86A46A19-216B-824B-8CD4-2F605F3E8D3F}" srcOrd="1" destOrd="0" presId="urn:microsoft.com/office/officeart/2008/layout/HorizontalMultiLevelHierarchy"/>
    <dgm:cxn modelId="{36555A7E-6384-4A4D-AC55-001C908C65A1}" type="presParOf" srcId="{86A46A19-216B-824B-8CD4-2F605F3E8D3F}" destId="{5846F823-1963-1C44-9C68-2F1D9CC265C3}" srcOrd="0" destOrd="0" presId="urn:microsoft.com/office/officeart/2008/layout/HorizontalMultiLevelHierarchy"/>
    <dgm:cxn modelId="{D7B6A9D5-6EF2-44E0-BBA6-279016A5C453}" type="presParOf" srcId="{5846F823-1963-1C44-9C68-2F1D9CC265C3}" destId="{43364EB3-FE55-AB49-B536-F124B534AC7C}" srcOrd="0" destOrd="0" presId="urn:microsoft.com/office/officeart/2008/layout/HorizontalMultiLevelHierarchy"/>
    <dgm:cxn modelId="{04596565-7CE5-44F4-842A-EA0CF81C376B}" type="presParOf" srcId="{86A46A19-216B-824B-8CD4-2F605F3E8D3F}" destId="{0C82F153-ED16-D041-83B6-13A172F4C3E0}" srcOrd="1" destOrd="0" presId="urn:microsoft.com/office/officeart/2008/layout/HorizontalMultiLevelHierarchy"/>
    <dgm:cxn modelId="{CC1FCBF7-F330-4B8A-920D-A7AF969DF4FC}" type="presParOf" srcId="{0C82F153-ED16-D041-83B6-13A172F4C3E0}" destId="{0B309319-1917-B248-9915-FEC07C483F19}" srcOrd="0" destOrd="0" presId="urn:microsoft.com/office/officeart/2008/layout/HorizontalMultiLevelHierarchy"/>
    <dgm:cxn modelId="{AC41790C-2555-46A0-9DFA-308AA4BB440C}" type="presParOf" srcId="{0C82F153-ED16-D041-83B6-13A172F4C3E0}" destId="{28CA383D-3209-A442-B993-FF40BC13F9C7}" srcOrd="1" destOrd="0" presId="urn:microsoft.com/office/officeart/2008/layout/HorizontalMultiLevelHierarchy"/>
    <dgm:cxn modelId="{883434B3-FE4C-482A-AF1C-8D060F2EE2D6}" type="presParOf" srcId="{86A46A19-216B-824B-8CD4-2F605F3E8D3F}" destId="{F91D9E29-BF4B-2446-BBEB-B25DA5D0979E}" srcOrd="2" destOrd="0" presId="urn:microsoft.com/office/officeart/2008/layout/HorizontalMultiLevelHierarchy"/>
    <dgm:cxn modelId="{60E711EC-73CD-4E98-99F4-BA08442D30DB}" type="presParOf" srcId="{F91D9E29-BF4B-2446-BBEB-B25DA5D0979E}" destId="{2F3644BE-99A3-034E-9D33-2D5D4DCCC444}" srcOrd="0" destOrd="0" presId="urn:microsoft.com/office/officeart/2008/layout/HorizontalMultiLevelHierarchy"/>
    <dgm:cxn modelId="{6BE01153-C065-4F6B-838E-A234AF810CF3}" type="presParOf" srcId="{86A46A19-216B-824B-8CD4-2F605F3E8D3F}" destId="{FAD2713E-4AAE-1345-937D-CFC117BA6236}" srcOrd="3" destOrd="0" presId="urn:microsoft.com/office/officeart/2008/layout/HorizontalMultiLevelHierarchy"/>
    <dgm:cxn modelId="{F052E763-7C97-45BB-BF1F-6408C557206B}" type="presParOf" srcId="{FAD2713E-4AAE-1345-937D-CFC117BA6236}" destId="{BC85BF4B-DEF8-4B46-863E-121FEEE34FC8}" srcOrd="0" destOrd="0" presId="urn:microsoft.com/office/officeart/2008/layout/HorizontalMultiLevelHierarchy"/>
    <dgm:cxn modelId="{F314BE8F-A754-4ED3-AE30-1216C8A701F5}" type="presParOf" srcId="{FAD2713E-4AAE-1345-937D-CFC117BA6236}" destId="{AE3053BC-E5C8-3042-B2CA-FD430F1D06C8}" srcOrd="1" destOrd="0" presId="urn:microsoft.com/office/officeart/2008/layout/HorizontalMultiLevelHierarchy"/>
    <dgm:cxn modelId="{7B4C14D8-CAF5-476B-8EAF-E78E733EB1FF}" type="presParOf" srcId="{86A46A19-216B-824B-8CD4-2F605F3E8D3F}" destId="{E9271D85-3A83-3F43-8E7C-8E57589D05D9}" srcOrd="4" destOrd="0" presId="urn:microsoft.com/office/officeart/2008/layout/HorizontalMultiLevelHierarchy"/>
    <dgm:cxn modelId="{D1216E4D-ECFD-45B1-A975-075114BEECD2}" type="presParOf" srcId="{E9271D85-3A83-3F43-8E7C-8E57589D05D9}" destId="{216E831D-0083-8E44-90B9-886290D0A824}" srcOrd="0" destOrd="0" presId="urn:microsoft.com/office/officeart/2008/layout/HorizontalMultiLevelHierarchy"/>
    <dgm:cxn modelId="{80FC03FB-0949-4001-9016-8062FC7F0B59}" type="presParOf" srcId="{86A46A19-216B-824B-8CD4-2F605F3E8D3F}" destId="{054CB722-2D01-DD4A-B3AF-8E2E867A6D14}" srcOrd="5" destOrd="0" presId="urn:microsoft.com/office/officeart/2008/layout/HorizontalMultiLevelHierarchy"/>
    <dgm:cxn modelId="{80B6224A-6EE3-4649-AF5E-D044078E84FE}" type="presParOf" srcId="{054CB722-2D01-DD4A-B3AF-8E2E867A6D14}" destId="{5AFC981B-10B2-554D-9B5A-31B5BBD4A06F}" srcOrd="0" destOrd="0" presId="urn:microsoft.com/office/officeart/2008/layout/HorizontalMultiLevelHierarchy"/>
    <dgm:cxn modelId="{4571097F-FD31-42CD-8CDC-1B0016988C00}" type="presParOf" srcId="{054CB722-2D01-DD4A-B3AF-8E2E867A6D14}" destId="{7A452A95-8E67-714A-8943-FD12ED42265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4F3D4B-E451-2844-963A-F081BC811209}"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GB"/>
        </a:p>
      </dgm:t>
    </dgm:pt>
    <dgm:pt modelId="{4A2CBC6D-9424-DC49-B9FA-098747170918}">
      <dgm:prSet phldrT="[Text]" custT="1"/>
      <dgm:spPr/>
      <dgm:t>
        <a:bodyPr/>
        <a:lstStyle/>
        <a:p>
          <a:r>
            <a:rPr lang="en-GB" sz="5500" dirty="0"/>
            <a:t>DELITOS EN VIRTUD DEL PROTOCOLO </a:t>
          </a:r>
        </a:p>
      </dgm:t>
    </dgm:pt>
    <dgm:pt modelId="{69339F4C-C37D-9245-9CD0-14A57C1DAA9A}" type="parTrans" cxnId="{0A49FAEF-3968-6942-8835-8D90140E37A6}">
      <dgm:prSet/>
      <dgm:spPr/>
      <dgm:t>
        <a:bodyPr/>
        <a:lstStyle/>
        <a:p>
          <a:endParaRPr lang="en-GB" sz="4500"/>
        </a:p>
      </dgm:t>
    </dgm:pt>
    <dgm:pt modelId="{1819DC99-4718-4B43-B946-039BD5DF982C}" type="sibTrans" cxnId="{0A49FAEF-3968-6942-8835-8D90140E37A6}">
      <dgm:prSet/>
      <dgm:spPr/>
      <dgm:t>
        <a:bodyPr/>
        <a:lstStyle/>
        <a:p>
          <a:endParaRPr lang="en-GB" sz="4500"/>
        </a:p>
      </dgm:t>
    </dgm:pt>
    <dgm:pt modelId="{58C94ECC-57BE-D745-8B27-C59F3E8E399C}">
      <dgm:prSet phldrT="[Text]" custT="1"/>
      <dgm:spPr>
        <a:solidFill>
          <a:schemeClr val="accent1"/>
        </a:solidFill>
      </dgm:spPr>
      <dgm:t>
        <a:bodyPr/>
        <a:lstStyle/>
        <a:p>
          <a:r>
            <a:rPr lang="en-GB" sz="4500" dirty="0"/>
            <a:t>Tráfico ilícito de migrantes</a:t>
          </a:r>
        </a:p>
      </dgm:t>
    </dgm:pt>
    <dgm:pt modelId="{B540CCC0-37B9-124E-9998-D5FDAB9288EC}" type="parTrans" cxnId="{8B65E133-14BC-0645-A4D4-2DA28267227E}">
      <dgm:prSet custT="1"/>
      <dgm:spPr/>
      <dgm:t>
        <a:bodyPr/>
        <a:lstStyle/>
        <a:p>
          <a:endParaRPr lang="en-GB" sz="4500" dirty="0"/>
        </a:p>
      </dgm:t>
    </dgm:pt>
    <dgm:pt modelId="{E2D7FF44-768E-B145-97EF-ED20C6FE6498}" type="sibTrans" cxnId="{8B65E133-14BC-0645-A4D4-2DA28267227E}">
      <dgm:prSet/>
      <dgm:spPr/>
      <dgm:t>
        <a:bodyPr/>
        <a:lstStyle/>
        <a:p>
          <a:endParaRPr lang="en-GB" sz="4500"/>
        </a:p>
      </dgm:t>
    </dgm:pt>
    <dgm:pt modelId="{0CBCB763-B560-614F-AED2-4701D9F34E08}">
      <dgm:prSet phldrT="[Text]" custT="1"/>
      <dgm:spPr>
        <a:solidFill>
          <a:schemeClr val="accent1"/>
        </a:solidFill>
      </dgm:spPr>
      <dgm:t>
        <a:bodyPr/>
        <a:lstStyle/>
        <a:p>
          <a:r>
            <a:rPr lang="en-GB" sz="4500" dirty="0"/>
            <a:t>Delitos de fraude de documentos</a:t>
          </a:r>
        </a:p>
      </dgm:t>
    </dgm:pt>
    <dgm:pt modelId="{8386594E-E422-B54B-9089-C4EADBB910BE}" type="parTrans" cxnId="{64FFDC6C-2C57-E441-809F-2328BC9A644F}">
      <dgm:prSet custT="1"/>
      <dgm:spPr/>
      <dgm:t>
        <a:bodyPr/>
        <a:lstStyle/>
        <a:p>
          <a:endParaRPr lang="en-GB" sz="4500" dirty="0"/>
        </a:p>
      </dgm:t>
    </dgm:pt>
    <dgm:pt modelId="{FCFE531F-4578-C446-9DDB-6BFB4F5F9E79}" type="sibTrans" cxnId="{64FFDC6C-2C57-E441-809F-2328BC9A644F}">
      <dgm:prSet/>
      <dgm:spPr/>
      <dgm:t>
        <a:bodyPr/>
        <a:lstStyle/>
        <a:p>
          <a:endParaRPr lang="en-GB" sz="4500"/>
        </a:p>
      </dgm:t>
    </dgm:pt>
    <dgm:pt modelId="{B6CB9465-4B62-594B-B88B-377F83953143}">
      <dgm:prSet custT="1"/>
      <dgm:spPr>
        <a:solidFill>
          <a:schemeClr val="accent1"/>
        </a:solidFill>
      </dgm:spPr>
      <dgm:t>
        <a:bodyPr/>
        <a:lstStyle/>
        <a:p>
          <a:r>
            <a:rPr lang="en-GB" sz="4500" dirty="0"/>
            <a:t>Habilitar la estancia ilegal</a:t>
          </a:r>
        </a:p>
      </dgm:t>
    </dgm:pt>
    <dgm:pt modelId="{BB94D0CF-8B75-1A4A-A1BC-06DC388CD8B5}" type="parTrans" cxnId="{B65DBAF1-5DAE-244E-8B38-E890FB11ADAA}">
      <dgm:prSet custT="1"/>
      <dgm:spPr/>
      <dgm:t>
        <a:bodyPr/>
        <a:lstStyle/>
        <a:p>
          <a:endParaRPr lang="en-GB" sz="4500" dirty="0"/>
        </a:p>
      </dgm:t>
    </dgm:pt>
    <dgm:pt modelId="{4D8DF73D-01AD-F74C-8FE5-AD832C5E12D5}" type="sibTrans" cxnId="{B65DBAF1-5DAE-244E-8B38-E890FB11ADAA}">
      <dgm:prSet/>
      <dgm:spPr/>
      <dgm:t>
        <a:bodyPr/>
        <a:lstStyle/>
        <a:p>
          <a:endParaRPr lang="en-GB" sz="4500"/>
        </a:p>
      </dgm:t>
    </dgm:pt>
    <dgm:pt modelId="{419DC172-A918-E942-A54E-3DAA8AAD9637}" type="pres">
      <dgm:prSet presAssocID="{B04F3D4B-E451-2844-963A-F081BC811209}" presName="Name0" presStyleCnt="0">
        <dgm:presLayoutVars>
          <dgm:chPref val="1"/>
          <dgm:dir/>
          <dgm:animOne val="branch"/>
          <dgm:animLvl val="lvl"/>
          <dgm:resizeHandles val="exact"/>
        </dgm:presLayoutVars>
      </dgm:prSet>
      <dgm:spPr/>
    </dgm:pt>
    <dgm:pt modelId="{EC3C70E2-B7D1-F341-9298-5F5C1266705C}" type="pres">
      <dgm:prSet presAssocID="{4A2CBC6D-9424-DC49-B9FA-098747170918}" presName="root1" presStyleCnt="0"/>
      <dgm:spPr/>
    </dgm:pt>
    <dgm:pt modelId="{D02CD14B-580D-A84A-9F76-C54BE4B15D2F}" type="pres">
      <dgm:prSet presAssocID="{4A2CBC6D-9424-DC49-B9FA-098747170918}" presName="LevelOneTextNode" presStyleLbl="node0" presStyleIdx="0" presStyleCnt="1">
        <dgm:presLayoutVars>
          <dgm:chPref val="3"/>
        </dgm:presLayoutVars>
      </dgm:prSet>
      <dgm:spPr/>
    </dgm:pt>
    <dgm:pt modelId="{86A46A19-216B-824B-8CD4-2F605F3E8D3F}" type="pres">
      <dgm:prSet presAssocID="{4A2CBC6D-9424-DC49-B9FA-098747170918}" presName="level2hierChild" presStyleCnt="0"/>
      <dgm:spPr/>
    </dgm:pt>
    <dgm:pt modelId="{5846F823-1963-1C44-9C68-2F1D9CC265C3}" type="pres">
      <dgm:prSet presAssocID="{B540CCC0-37B9-124E-9998-D5FDAB9288EC}" presName="conn2-1" presStyleLbl="parChTrans1D2" presStyleIdx="0" presStyleCnt="3"/>
      <dgm:spPr/>
    </dgm:pt>
    <dgm:pt modelId="{43364EB3-FE55-AB49-B536-F124B534AC7C}" type="pres">
      <dgm:prSet presAssocID="{B540CCC0-37B9-124E-9998-D5FDAB9288EC}" presName="connTx" presStyleLbl="parChTrans1D2" presStyleIdx="0" presStyleCnt="3"/>
      <dgm:spPr/>
    </dgm:pt>
    <dgm:pt modelId="{0C82F153-ED16-D041-83B6-13A172F4C3E0}" type="pres">
      <dgm:prSet presAssocID="{58C94ECC-57BE-D745-8B27-C59F3E8E399C}" presName="root2" presStyleCnt="0"/>
      <dgm:spPr/>
    </dgm:pt>
    <dgm:pt modelId="{0B309319-1917-B248-9915-FEC07C483F19}" type="pres">
      <dgm:prSet presAssocID="{58C94ECC-57BE-D745-8B27-C59F3E8E399C}" presName="LevelTwoTextNode" presStyleLbl="node2" presStyleIdx="0" presStyleCnt="3">
        <dgm:presLayoutVars>
          <dgm:chPref val="3"/>
        </dgm:presLayoutVars>
      </dgm:prSet>
      <dgm:spPr/>
    </dgm:pt>
    <dgm:pt modelId="{28CA383D-3209-A442-B993-FF40BC13F9C7}" type="pres">
      <dgm:prSet presAssocID="{58C94ECC-57BE-D745-8B27-C59F3E8E399C}" presName="level3hierChild" presStyleCnt="0"/>
      <dgm:spPr/>
    </dgm:pt>
    <dgm:pt modelId="{F91D9E29-BF4B-2446-BBEB-B25DA5D0979E}" type="pres">
      <dgm:prSet presAssocID="{8386594E-E422-B54B-9089-C4EADBB910BE}" presName="conn2-1" presStyleLbl="parChTrans1D2" presStyleIdx="1" presStyleCnt="3"/>
      <dgm:spPr/>
    </dgm:pt>
    <dgm:pt modelId="{2F3644BE-99A3-034E-9D33-2D5D4DCCC444}" type="pres">
      <dgm:prSet presAssocID="{8386594E-E422-B54B-9089-C4EADBB910BE}" presName="connTx" presStyleLbl="parChTrans1D2" presStyleIdx="1" presStyleCnt="3"/>
      <dgm:spPr/>
    </dgm:pt>
    <dgm:pt modelId="{FAD2713E-4AAE-1345-937D-CFC117BA6236}" type="pres">
      <dgm:prSet presAssocID="{0CBCB763-B560-614F-AED2-4701D9F34E08}" presName="root2" presStyleCnt="0"/>
      <dgm:spPr/>
    </dgm:pt>
    <dgm:pt modelId="{BC85BF4B-DEF8-4B46-863E-121FEEE34FC8}" type="pres">
      <dgm:prSet presAssocID="{0CBCB763-B560-614F-AED2-4701D9F34E08}" presName="LevelTwoTextNode" presStyleLbl="node2" presStyleIdx="1" presStyleCnt="3">
        <dgm:presLayoutVars>
          <dgm:chPref val="3"/>
        </dgm:presLayoutVars>
      </dgm:prSet>
      <dgm:spPr/>
    </dgm:pt>
    <dgm:pt modelId="{AE3053BC-E5C8-3042-B2CA-FD430F1D06C8}" type="pres">
      <dgm:prSet presAssocID="{0CBCB763-B560-614F-AED2-4701D9F34E08}" presName="level3hierChild" presStyleCnt="0"/>
      <dgm:spPr/>
    </dgm:pt>
    <dgm:pt modelId="{E9271D85-3A83-3F43-8E7C-8E57589D05D9}" type="pres">
      <dgm:prSet presAssocID="{BB94D0CF-8B75-1A4A-A1BC-06DC388CD8B5}" presName="conn2-1" presStyleLbl="parChTrans1D2" presStyleIdx="2" presStyleCnt="3"/>
      <dgm:spPr/>
    </dgm:pt>
    <dgm:pt modelId="{216E831D-0083-8E44-90B9-886290D0A824}" type="pres">
      <dgm:prSet presAssocID="{BB94D0CF-8B75-1A4A-A1BC-06DC388CD8B5}" presName="connTx" presStyleLbl="parChTrans1D2" presStyleIdx="2" presStyleCnt="3"/>
      <dgm:spPr/>
    </dgm:pt>
    <dgm:pt modelId="{054CB722-2D01-DD4A-B3AF-8E2E867A6D14}" type="pres">
      <dgm:prSet presAssocID="{B6CB9465-4B62-594B-B88B-377F83953143}" presName="root2" presStyleCnt="0"/>
      <dgm:spPr/>
    </dgm:pt>
    <dgm:pt modelId="{5AFC981B-10B2-554D-9B5A-31B5BBD4A06F}" type="pres">
      <dgm:prSet presAssocID="{B6CB9465-4B62-594B-B88B-377F83953143}" presName="LevelTwoTextNode" presStyleLbl="node2" presStyleIdx="2" presStyleCnt="3">
        <dgm:presLayoutVars>
          <dgm:chPref val="3"/>
        </dgm:presLayoutVars>
      </dgm:prSet>
      <dgm:spPr/>
    </dgm:pt>
    <dgm:pt modelId="{7A452A95-8E67-714A-8943-FD12ED422650}" type="pres">
      <dgm:prSet presAssocID="{B6CB9465-4B62-594B-B88B-377F83953143}" presName="level3hierChild" presStyleCnt="0"/>
      <dgm:spPr/>
    </dgm:pt>
  </dgm:ptLst>
  <dgm:cxnLst>
    <dgm:cxn modelId="{158E0F00-51F0-9948-810D-3F098AF8DAA0}" type="presOf" srcId="{B04F3D4B-E451-2844-963A-F081BC811209}" destId="{419DC172-A918-E942-A54E-3DAA8AAD9637}" srcOrd="0" destOrd="0" presId="urn:microsoft.com/office/officeart/2008/layout/HorizontalMultiLevelHierarchy"/>
    <dgm:cxn modelId="{C533C60B-1065-42BE-98D0-7E57EA88574A}" type="presOf" srcId="{8386594E-E422-B54B-9089-C4EADBB910BE}" destId="{F91D9E29-BF4B-2446-BBEB-B25DA5D0979E}" srcOrd="0" destOrd="0" presId="urn:microsoft.com/office/officeart/2008/layout/HorizontalMultiLevelHierarchy"/>
    <dgm:cxn modelId="{1CA05D26-AD2D-4784-8AB4-5DBAFC7D92DF}" type="presOf" srcId="{B6CB9465-4B62-594B-B88B-377F83953143}" destId="{5AFC981B-10B2-554D-9B5A-31B5BBD4A06F}" srcOrd="0" destOrd="0" presId="urn:microsoft.com/office/officeart/2008/layout/HorizontalMultiLevelHierarchy"/>
    <dgm:cxn modelId="{8B65E133-14BC-0645-A4D4-2DA28267227E}" srcId="{4A2CBC6D-9424-DC49-B9FA-098747170918}" destId="{58C94ECC-57BE-D745-8B27-C59F3E8E399C}" srcOrd="0" destOrd="0" parTransId="{B540CCC0-37B9-124E-9998-D5FDAB9288EC}" sibTransId="{E2D7FF44-768E-B145-97EF-ED20C6FE6498}"/>
    <dgm:cxn modelId="{AF253347-9AA0-4099-B3AE-066BD0114C67}" type="presOf" srcId="{0CBCB763-B560-614F-AED2-4701D9F34E08}" destId="{BC85BF4B-DEF8-4B46-863E-121FEEE34FC8}" srcOrd="0" destOrd="0" presId="urn:microsoft.com/office/officeart/2008/layout/HorizontalMultiLevelHierarchy"/>
    <dgm:cxn modelId="{F923A44A-308A-4074-A9A0-E72922C627B9}" type="presOf" srcId="{BB94D0CF-8B75-1A4A-A1BC-06DC388CD8B5}" destId="{E9271D85-3A83-3F43-8E7C-8E57589D05D9}" srcOrd="0" destOrd="0" presId="urn:microsoft.com/office/officeart/2008/layout/HorizontalMultiLevelHierarchy"/>
    <dgm:cxn modelId="{64FFDC6C-2C57-E441-809F-2328BC9A644F}" srcId="{4A2CBC6D-9424-DC49-B9FA-098747170918}" destId="{0CBCB763-B560-614F-AED2-4701D9F34E08}" srcOrd="1" destOrd="0" parTransId="{8386594E-E422-B54B-9089-C4EADBB910BE}" sibTransId="{FCFE531F-4578-C446-9DDB-6BFB4F5F9E79}"/>
    <dgm:cxn modelId="{70D5974F-85EC-44E1-AB92-EA0272A1F397}" type="presOf" srcId="{4A2CBC6D-9424-DC49-B9FA-098747170918}" destId="{D02CD14B-580D-A84A-9F76-C54BE4B15D2F}" srcOrd="0" destOrd="0" presId="urn:microsoft.com/office/officeart/2008/layout/HorizontalMultiLevelHierarchy"/>
    <dgm:cxn modelId="{89810B83-D107-40B0-8A5A-D728C43232A0}" type="presOf" srcId="{58C94ECC-57BE-D745-8B27-C59F3E8E399C}" destId="{0B309319-1917-B248-9915-FEC07C483F19}" srcOrd="0" destOrd="0" presId="urn:microsoft.com/office/officeart/2008/layout/HorizontalMultiLevelHierarchy"/>
    <dgm:cxn modelId="{796592D4-04C5-479C-AE27-FECAB211520A}" type="presOf" srcId="{B540CCC0-37B9-124E-9998-D5FDAB9288EC}" destId="{5846F823-1963-1C44-9C68-2F1D9CC265C3}" srcOrd="0" destOrd="0" presId="urn:microsoft.com/office/officeart/2008/layout/HorizontalMultiLevelHierarchy"/>
    <dgm:cxn modelId="{FF3944E1-23D2-4826-A248-B3A34BC846A8}" type="presOf" srcId="{8386594E-E422-B54B-9089-C4EADBB910BE}" destId="{2F3644BE-99A3-034E-9D33-2D5D4DCCC444}" srcOrd="1" destOrd="0" presId="urn:microsoft.com/office/officeart/2008/layout/HorizontalMultiLevelHierarchy"/>
    <dgm:cxn modelId="{80E357E2-A0BC-43A5-B908-5471AECCE006}" type="presOf" srcId="{B540CCC0-37B9-124E-9998-D5FDAB9288EC}" destId="{43364EB3-FE55-AB49-B536-F124B534AC7C}" srcOrd="1" destOrd="0" presId="urn:microsoft.com/office/officeart/2008/layout/HorizontalMultiLevelHierarchy"/>
    <dgm:cxn modelId="{0A49FAEF-3968-6942-8835-8D90140E37A6}" srcId="{B04F3D4B-E451-2844-963A-F081BC811209}" destId="{4A2CBC6D-9424-DC49-B9FA-098747170918}" srcOrd="0" destOrd="0" parTransId="{69339F4C-C37D-9245-9CD0-14A57C1DAA9A}" sibTransId="{1819DC99-4718-4B43-B946-039BD5DF982C}"/>
    <dgm:cxn modelId="{B65DBAF1-5DAE-244E-8B38-E890FB11ADAA}" srcId="{4A2CBC6D-9424-DC49-B9FA-098747170918}" destId="{B6CB9465-4B62-594B-B88B-377F83953143}" srcOrd="2" destOrd="0" parTransId="{BB94D0CF-8B75-1A4A-A1BC-06DC388CD8B5}" sibTransId="{4D8DF73D-01AD-F74C-8FE5-AD832C5E12D5}"/>
    <dgm:cxn modelId="{B5B775F6-8BE3-4A77-93DB-9F22660EE840}" type="presOf" srcId="{BB94D0CF-8B75-1A4A-A1BC-06DC388CD8B5}" destId="{216E831D-0083-8E44-90B9-886290D0A824}" srcOrd="1" destOrd="0" presId="urn:microsoft.com/office/officeart/2008/layout/HorizontalMultiLevelHierarchy"/>
    <dgm:cxn modelId="{9A41CD9D-5B2C-4C9C-9387-A6417758A61A}" type="presParOf" srcId="{419DC172-A918-E942-A54E-3DAA8AAD9637}" destId="{EC3C70E2-B7D1-F341-9298-5F5C1266705C}" srcOrd="0" destOrd="0" presId="urn:microsoft.com/office/officeart/2008/layout/HorizontalMultiLevelHierarchy"/>
    <dgm:cxn modelId="{E2D893F8-01A6-4FB5-85D0-45B1FD455178}" type="presParOf" srcId="{EC3C70E2-B7D1-F341-9298-5F5C1266705C}" destId="{D02CD14B-580D-A84A-9F76-C54BE4B15D2F}" srcOrd="0" destOrd="0" presId="urn:microsoft.com/office/officeart/2008/layout/HorizontalMultiLevelHierarchy"/>
    <dgm:cxn modelId="{C0BC575A-6C2E-49C0-A2DE-1F8EA52FE04E}" type="presParOf" srcId="{EC3C70E2-B7D1-F341-9298-5F5C1266705C}" destId="{86A46A19-216B-824B-8CD4-2F605F3E8D3F}" srcOrd="1" destOrd="0" presId="urn:microsoft.com/office/officeart/2008/layout/HorizontalMultiLevelHierarchy"/>
    <dgm:cxn modelId="{36555A7E-6384-4A4D-AC55-001C908C65A1}" type="presParOf" srcId="{86A46A19-216B-824B-8CD4-2F605F3E8D3F}" destId="{5846F823-1963-1C44-9C68-2F1D9CC265C3}" srcOrd="0" destOrd="0" presId="urn:microsoft.com/office/officeart/2008/layout/HorizontalMultiLevelHierarchy"/>
    <dgm:cxn modelId="{D7B6A9D5-6EF2-44E0-BBA6-279016A5C453}" type="presParOf" srcId="{5846F823-1963-1C44-9C68-2F1D9CC265C3}" destId="{43364EB3-FE55-AB49-B536-F124B534AC7C}" srcOrd="0" destOrd="0" presId="urn:microsoft.com/office/officeart/2008/layout/HorizontalMultiLevelHierarchy"/>
    <dgm:cxn modelId="{04596565-7CE5-44F4-842A-EA0CF81C376B}" type="presParOf" srcId="{86A46A19-216B-824B-8CD4-2F605F3E8D3F}" destId="{0C82F153-ED16-D041-83B6-13A172F4C3E0}" srcOrd="1" destOrd="0" presId="urn:microsoft.com/office/officeart/2008/layout/HorizontalMultiLevelHierarchy"/>
    <dgm:cxn modelId="{CC1FCBF7-F330-4B8A-920D-A7AF969DF4FC}" type="presParOf" srcId="{0C82F153-ED16-D041-83B6-13A172F4C3E0}" destId="{0B309319-1917-B248-9915-FEC07C483F19}" srcOrd="0" destOrd="0" presId="urn:microsoft.com/office/officeart/2008/layout/HorizontalMultiLevelHierarchy"/>
    <dgm:cxn modelId="{AC41790C-2555-46A0-9DFA-308AA4BB440C}" type="presParOf" srcId="{0C82F153-ED16-D041-83B6-13A172F4C3E0}" destId="{28CA383D-3209-A442-B993-FF40BC13F9C7}" srcOrd="1" destOrd="0" presId="urn:microsoft.com/office/officeart/2008/layout/HorizontalMultiLevelHierarchy"/>
    <dgm:cxn modelId="{883434B3-FE4C-482A-AF1C-8D060F2EE2D6}" type="presParOf" srcId="{86A46A19-216B-824B-8CD4-2F605F3E8D3F}" destId="{F91D9E29-BF4B-2446-BBEB-B25DA5D0979E}" srcOrd="2" destOrd="0" presId="urn:microsoft.com/office/officeart/2008/layout/HorizontalMultiLevelHierarchy"/>
    <dgm:cxn modelId="{60E711EC-73CD-4E98-99F4-BA08442D30DB}" type="presParOf" srcId="{F91D9E29-BF4B-2446-BBEB-B25DA5D0979E}" destId="{2F3644BE-99A3-034E-9D33-2D5D4DCCC444}" srcOrd="0" destOrd="0" presId="urn:microsoft.com/office/officeart/2008/layout/HorizontalMultiLevelHierarchy"/>
    <dgm:cxn modelId="{6BE01153-C065-4F6B-838E-A234AF810CF3}" type="presParOf" srcId="{86A46A19-216B-824B-8CD4-2F605F3E8D3F}" destId="{FAD2713E-4AAE-1345-937D-CFC117BA6236}" srcOrd="3" destOrd="0" presId="urn:microsoft.com/office/officeart/2008/layout/HorizontalMultiLevelHierarchy"/>
    <dgm:cxn modelId="{F052E763-7C97-45BB-BF1F-6408C557206B}" type="presParOf" srcId="{FAD2713E-4AAE-1345-937D-CFC117BA6236}" destId="{BC85BF4B-DEF8-4B46-863E-121FEEE34FC8}" srcOrd="0" destOrd="0" presId="urn:microsoft.com/office/officeart/2008/layout/HorizontalMultiLevelHierarchy"/>
    <dgm:cxn modelId="{F314BE8F-A754-4ED3-AE30-1216C8A701F5}" type="presParOf" srcId="{FAD2713E-4AAE-1345-937D-CFC117BA6236}" destId="{AE3053BC-E5C8-3042-B2CA-FD430F1D06C8}" srcOrd="1" destOrd="0" presId="urn:microsoft.com/office/officeart/2008/layout/HorizontalMultiLevelHierarchy"/>
    <dgm:cxn modelId="{7B4C14D8-CAF5-476B-8EAF-E78E733EB1FF}" type="presParOf" srcId="{86A46A19-216B-824B-8CD4-2F605F3E8D3F}" destId="{E9271D85-3A83-3F43-8E7C-8E57589D05D9}" srcOrd="4" destOrd="0" presId="urn:microsoft.com/office/officeart/2008/layout/HorizontalMultiLevelHierarchy"/>
    <dgm:cxn modelId="{D1216E4D-ECFD-45B1-A975-075114BEECD2}" type="presParOf" srcId="{E9271D85-3A83-3F43-8E7C-8E57589D05D9}" destId="{216E831D-0083-8E44-90B9-886290D0A824}" srcOrd="0" destOrd="0" presId="urn:microsoft.com/office/officeart/2008/layout/HorizontalMultiLevelHierarchy"/>
    <dgm:cxn modelId="{80FC03FB-0949-4001-9016-8062FC7F0B59}" type="presParOf" srcId="{86A46A19-216B-824B-8CD4-2F605F3E8D3F}" destId="{054CB722-2D01-DD4A-B3AF-8E2E867A6D14}" srcOrd="5" destOrd="0" presId="urn:microsoft.com/office/officeart/2008/layout/HorizontalMultiLevelHierarchy"/>
    <dgm:cxn modelId="{80B6224A-6EE3-4649-AF5E-D044078E84FE}" type="presParOf" srcId="{054CB722-2D01-DD4A-B3AF-8E2E867A6D14}" destId="{5AFC981B-10B2-554D-9B5A-31B5BBD4A06F}" srcOrd="0" destOrd="0" presId="urn:microsoft.com/office/officeart/2008/layout/HorizontalMultiLevelHierarchy"/>
    <dgm:cxn modelId="{4571097F-FD31-42CD-8CDC-1B0016988C00}" type="presParOf" srcId="{054CB722-2D01-DD4A-B3AF-8E2E867A6D14}" destId="{7A452A95-8E67-714A-8943-FD12ED42265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DABA9E-87F1-4E6A-9468-FFBF384F353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86CFF089-9699-4C5B-AB23-957D3CE8A63B}">
      <dgm:prSet phldrT="[Text]" custT="1"/>
      <dgm:spPr/>
      <dgm:t>
        <a:bodyPr/>
        <a:lstStyle/>
        <a:p>
          <a:r>
            <a:rPr lang="en-GB" sz="5200" dirty="0"/>
            <a:t>CIRCUNSTANCIAS AGRAVANTES</a:t>
          </a:r>
        </a:p>
      </dgm:t>
    </dgm:pt>
    <dgm:pt modelId="{7210F1C7-962D-4352-9F0A-AC74ED27179E}" type="parTrans" cxnId="{97EF0D7A-D446-4403-8560-9D5B793EA0BB}">
      <dgm:prSet/>
      <dgm:spPr/>
      <dgm:t>
        <a:bodyPr/>
        <a:lstStyle/>
        <a:p>
          <a:endParaRPr lang="en-GB"/>
        </a:p>
      </dgm:t>
    </dgm:pt>
    <dgm:pt modelId="{B42DAB68-2201-49F4-9A1C-1CD0B6158620}" type="sibTrans" cxnId="{97EF0D7A-D446-4403-8560-9D5B793EA0BB}">
      <dgm:prSet/>
      <dgm:spPr/>
      <dgm:t>
        <a:bodyPr/>
        <a:lstStyle/>
        <a:p>
          <a:endParaRPr lang="en-GB"/>
        </a:p>
      </dgm:t>
    </dgm:pt>
    <dgm:pt modelId="{8D292AA4-3641-4A18-B4CF-AF4E89951ECF}">
      <dgm:prSet phldrT="[Text]"/>
      <dgm:spPr/>
      <dgm:t>
        <a:bodyPr/>
        <a:lstStyle/>
        <a:p>
          <a:r>
            <a:rPr lang="es-ES" dirty="0"/>
            <a:t>Que </a:t>
          </a:r>
          <a:r>
            <a:rPr lang="es-ES" b="1" dirty="0"/>
            <a:t>pongan en peligro</a:t>
          </a:r>
          <a:r>
            <a:rPr lang="es-ES" dirty="0"/>
            <a:t>, o puedan poner en peligro, la vida o la seguridad de los migrantes afectados</a:t>
          </a:r>
          <a:endParaRPr lang="en-GB" dirty="0"/>
        </a:p>
      </dgm:t>
    </dgm:pt>
    <dgm:pt modelId="{9F3C8A46-1933-496D-9DF4-9A980EE4721E}" type="parTrans" cxnId="{695F458C-B1AA-42A5-80FC-DE1276A7C0C6}">
      <dgm:prSet/>
      <dgm:spPr/>
      <dgm:t>
        <a:bodyPr/>
        <a:lstStyle/>
        <a:p>
          <a:endParaRPr lang="en-GB" dirty="0"/>
        </a:p>
      </dgm:t>
    </dgm:pt>
    <dgm:pt modelId="{97AD3279-825E-40B6-AA11-344710E9EA11}" type="sibTrans" cxnId="{695F458C-B1AA-42A5-80FC-DE1276A7C0C6}">
      <dgm:prSet/>
      <dgm:spPr/>
      <dgm:t>
        <a:bodyPr/>
        <a:lstStyle/>
        <a:p>
          <a:endParaRPr lang="en-GB"/>
        </a:p>
      </dgm:t>
    </dgm:pt>
    <dgm:pt modelId="{F5C8A2CA-B652-4D36-93F3-6688623B1CEE}">
      <dgm:prSet phldrT="[Text]"/>
      <dgm:spPr/>
      <dgm:t>
        <a:bodyPr/>
        <a:lstStyle/>
        <a:p>
          <a:r>
            <a:rPr lang="en-GB" dirty="0"/>
            <a:t>Q</a:t>
          </a:r>
          <a:r>
            <a:rPr lang="es-ES" dirty="0"/>
            <a:t>ue entrañan </a:t>
          </a:r>
          <a:r>
            <a:rPr lang="es-ES" b="1" dirty="0"/>
            <a:t>un trato inhumano o degradante,</a:t>
          </a:r>
          <a:r>
            <a:rPr lang="es-ES" dirty="0"/>
            <a:t> incluso la explotación de esos migrantes</a:t>
          </a:r>
          <a:endParaRPr lang="en-GB" dirty="0"/>
        </a:p>
      </dgm:t>
    </dgm:pt>
    <dgm:pt modelId="{0D3E8BC7-37D4-40BC-A999-5773C6B34865}" type="parTrans" cxnId="{73CBEA3E-DFBB-47C0-BC93-82AFB55D1776}">
      <dgm:prSet/>
      <dgm:spPr/>
      <dgm:t>
        <a:bodyPr/>
        <a:lstStyle/>
        <a:p>
          <a:endParaRPr lang="en-GB" dirty="0"/>
        </a:p>
      </dgm:t>
    </dgm:pt>
    <dgm:pt modelId="{7B1A6F10-FDEB-4C30-BDD2-929883A0A7A0}" type="sibTrans" cxnId="{73CBEA3E-DFBB-47C0-BC93-82AFB55D1776}">
      <dgm:prSet/>
      <dgm:spPr/>
      <dgm:t>
        <a:bodyPr/>
        <a:lstStyle/>
        <a:p>
          <a:endParaRPr lang="en-GB"/>
        </a:p>
      </dgm:t>
    </dgm:pt>
    <dgm:pt modelId="{CBF5DE68-E367-4204-A786-462B8B674672}">
      <dgm:prSet phldrT="[Text]"/>
      <dgm:spPr/>
      <dgm:t>
        <a:bodyPr/>
        <a:lstStyle/>
        <a:p>
          <a:r>
            <a:rPr lang="es-ES" dirty="0"/>
            <a:t>Los Estados tal vez deseen añadir otras circunstancias agravantes </a:t>
          </a:r>
          <a:endParaRPr lang="en-GB" dirty="0"/>
        </a:p>
      </dgm:t>
    </dgm:pt>
    <dgm:pt modelId="{AD3E6A53-179D-47CB-B9C3-61D29A0565FB}" type="parTrans" cxnId="{F4A0FE84-DD8D-45C1-ADF9-B485AE56EC97}">
      <dgm:prSet/>
      <dgm:spPr/>
      <dgm:t>
        <a:bodyPr/>
        <a:lstStyle/>
        <a:p>
          <a:endParaRPr lang="en-GB" dirty="0"/>
        </a:p>
      </dgm:t>
    </dgm:pt>
    <dgm:pt modelId="{2C9396BF-8848-4CCF-B5A8-4405D6B8AB9F}" type="sibTrans" cxnId="{F4A0FE84-DD8D-45C1-ADF9-B485AE56EC97}">
      <dgm:prSet/>
      <dgm:spPr/>
      <dgm:t>
        <a:bodyPr/>
        <a:lstStyle/>
        <a:p>
          <a:endParaRPr lang="en-GB"/>
        </a:p>
      </dgm:t>
    </dgm:pt>
    <dgm:pt modelId="{64927064-4D5F-47CF-9807-678783814B24}" type="pres">
      <dgm:prSet presAssocID="{E9DABA9E-87F1-4E6A-9468-FFBF384F3533}" presName="Name0" presStyleCnt="0">
        <dgm:presLayoutVars>
          <dgm:chPref val="1"/>
          <dgm:dir/>
          <dgm:animOne val="branch"/>
          <dgm:animLvl val="lvl"/>
          <dgm:resizeHandles val="exact"/>
        </dgm:presLayoutVars>
      </dgm:prSet>
      <dgm:spPr/>
    </dgm:pt>
    <dgm:pt modelId="{5744DF13-3DEE-42A9-B44C-9FD9E215E412}" type="pres">
      <dgm:prSet presAssocID="{86CFF089-9699-4C5B-AB23-957D3CE8A63B}" presName="root1" presStyleCnt="0"/>
      <dgm:spPr/>
    </dgm:pt>
    <dgm:pt modelId="{6BF709F8-B949-4A6C-A43E-3498B31D4FAB}" type="pres">
      <dgm:prSet presAssocID="{86CFF089-9699-4C5B-AB23-957D3CE8A63B}" presName="LevelOneTextNode" presStyleLbl="node0" presStyleIdx="0" presStyleCnt="1" custScaleX="104569" custScaleY="86571">
        <dgm:presLayoutVars>
          <dgm:chPref val="3"/>
        </dgm:presLayoutVars>
      </dgm:prSet>
      <dgm:spPr/>
    </dgm:pt>
    <dgm:pt modelId="{BDE2B5B8-39CB-4C04-97B4-D97B430C5CE0}" type="pres">
      <dgm:prSet presAssocID="{86CFF089-9699-4C5B-AB23-957D3CE8A63B}" presName="level2hierChild" presStyleCnt="0"/>
      <dgm:spPr/>
    </dgm:pt>
    <dgm:pt modelId="{3F60EB3D-15EF-415D-B5DD-6324A36D17E6}" type="pres">
      <dgm:prSet presAssocID="{9F3C8A46-1933-496D-9DF4-9A980EE4721E}" presName="conn2-1" presStyleLbl="parChTrans1D2" presStyleIdx="0" presStyleCnt="3"/>
      <dgm:spPr/>
    </dgm:pt>
    <dgm:pt modelId="{7A25A1B1-5A49-49AF-8982-AC6119C0FB89}" type="pres">
      <dgm:prSet presAssocID="{9F3C8A46-1933-496D-9DF4-9A980EE4721E}" presName="connTx" presStyleLbl="parChTrans1D2" presStyleIdx="0" presStyleCnt="3"/>
      <dgm:spPr/>
    </dgm:pt>
    <dgm:pt modelId="{B60125C4-7B2E-4A35-9DC1-6D8CE4015150}" type="pres">
      <dgm:prSet presAssocID="{8D292AA4-3641-4A18-B4CF-AF4E89951ECF}" presName="root2" presStyleCnt="0"/>
      <dgm:spPr/>
    </dgm:pt>
    <dgm:pt modelId="{4EC9201D-893F-4A26-8D04-BE81CA1BABCA}" type="pres">
      <dgm:prSet presAssocID="{8D292AA4-3641-4A18-B4CF-AF4E89951ECF}" presName="LevelTwoTextNode" presStyleLbl="node2" presStyleIdx="0" presStyleCnt="3">
        <dgm:presLayoutVars>
          <dgm:chPref val="3"/>
        </dgm:presLayoutVars>
      </dgm:prSet>
      <dgm:spPr/>
    </dgm:pt>
    <dgm:pt modelId="{541CA939-656A-4D61-8E07-5450D9A9E003}" type="pres">
      <dgm:prSet presAssocID="{8D292AA4-3641-4A18-B4CF-AF4E89951ECF}" presName="level3hierChild" presStyleCnt="0"/>
      <dgm:spPr/>
    </dgm:pt>
    <dgm:pt modelId="{0C5DD919-ABF2-4080-8FB6-C70B103D6645}" type="pres">
      <dgm:prSet presAssocID="{0D3E8BC7-37D4-40BC-A999-5773C6B34865}" presName="conn2-1" presStyleLbl="parChTrans1D2" presStyleIdx="1" presStyleCnt="3"/>
      <dgm:spPr/>
    </dgm:pt>
    <dgm:pt modelId="{3AC3C513-C06E-4C81-9620-D3707D034868}" type="pres">
      <dgm:prSet presAssocID="{0D3E8BC7-37D4-40BC-A999-5773C6B34865}" presName="connTx" presStyleLbl="parChTrans1D2" presStyleIdx="1" presStyleCnt="3"/>
      <dgm:spPr/>
    </dgm:pt>
    <dgm:pt modelId="{4F6CC49C-E0DE-4FE2-B0B9-B7FF99D160A7}" type="pres">
      <dgm:prSet presAssocID="{F5C8A2CA-B652-4D36-93F3-6688623B1CEE}" presName="root2" presStyleCnt="0"/>
      <dgm:spPr/>
    </dgm:pt>
    <dgm:pt modelId="{F602D845-67C2-44A2-8C32-2E7C42123BE6}" type="pres">
      <dgm:prSet presAssocID="{F5C8A2CA-B652-4D36-93F3-6688623B1CEE}" presName="LevelTwoTextNode" presStyleLbl="node2" presStyleIdx="1" presStyleCnt="3">
        <dgm:presLayoutVars>
          <dgm:chPref val="3"/>
        </dgm:presLayoutVars>
      </dgm:prSet>
      <dgm:spPr/>
    </dgm:pt>
    <dgm:pt modelId="{D70E22AA-908B-4A1A-BC8F-4295455C968A}" type="pres">
      <dgm:prSet presAssocID="{F5C8A2CA-B652-4D36-93F3-6688623B1CEE}" presName="level3hierChild" presStyleCnt="0"/>
      <dgm:spPr/>
    </dgm:pt>
    <dgm:pt modelId="{EE177E0A-4F2A-42D2-8B1E-0547C06BF5C4}" type="pres">
      <dgm:prSet presAssocID="{AD3E6A53-179D-47CB-B9C3-61D29A0565FB}" presName="conn2-1" presStyleLbl="parChTrans1D2" presStyleIdx="2" presStyleCnt="3"/>
      <dgm:spPr/>
    </dgm:pt>
    <dgm:pt modelId="{68857F25-C1EF-4010-83BD-55A29CCCCDC0}" type="pres">
      <dgm:prSet presAssocID="{AD3E6A53-179D-47CB-B9C3-61D29A0565FB}" presName="connTx" presStyleLbl="parChTrans1D2" presStyleIdx="2" presStyleCnt="3"/>
      <dgm:spPr/>
    </dgm:pt>
    <dgm:pt modelId="{4F8770BA-80BD-456E-A68A-864106440F25}" type="pres">
      <dgm:prSet presAssocID="{CBF5DE68-E367-4204-A786-462B8B674672}" presName="root2" presStyleCnt="0"/>
      <dgm:spPr/>
    </dgm:pt>
    <dgm:pt modelId="{53103241-CD6D-44A2-B1D4-1D9DE81E6969}" type="pres">
      <dgm:prSet presAssocID="{CBF5DE68-E367-4204-A786-462B8B674672}" presName="LevelTwoTextNode" presStyleLbl="node2" presStyleIdx="2" presStyleCnt="3">
        <dgm:presLayoutVars>
          <dgm:chPref val="3"/>
        </dgm:presLayoutVars>
      </dgm:prSet>
      <dgm:spPr/>
    </dgm:pt>
    <dgm:pt modelId="{AA7FD038-C7F2-4BF1-B1B3-9EBF413D2CA2}" type="pres">
      <dgm:prSet presAssocID="{CBF5DE68-E367-4204-A786-462B8B674672}" presName="level3hierChild" presStyleCnt="0"/>
      <dgm:spPr/>
    </dgm:pt>
  </dgm:ptLst>
  <dgm:cxnLst>
    <dgm:cxn modelId="{FABACB01-0999-4A85-AFD2-375AB248FE50}" type="presOf" srcId="{9F3C8A46-1933-496D-9DF4-9A980EE4721E}" destId="{7A25A1B1-5A49-49AF-8982-AC6119C0FB89}" srcOrd="1" destOrd="0" presId="urn:microsoft.com/office/officeart/2008/layout/HorizontalMultiLevelHierarchy"/>
    <dgm:cxn modelId="{1E9B7A0A-452F-424F-8DB9-8A9E1603CF8C}" type="presOf" srcId="{0D3E8BC7-37D4-40BC-A999-5773C6B34865}" destId="{3AC3C513-C06E-4C81-9620-D3707D034868}" srcOrd="1" destOrd="0" presId="urn:microsoft.com/office/officeart/2008/layout/HorizontalMultiLevelHierarchy"/>
    <dgm:cxn modelId="{5EBFBE10-2C67-4270-A9F4-98E3C90C3DE3}" type="presOf" srcId="{9F3C8A46-1933-496D-9DF4-9A980EE4721E}" destId="{3F60EB3D-15EF-415D-B5DD-6324A36D17E6}" srcOrd="0" destOrd="0" presId="urn:microsoft.com/office/officeart/2008/layout/HorizontalMultiLevelHierarchy"/>
    <dgm:cxn modelId="{6A92C51E-0E18-464D-AFAA-35E63776AEF5}" type="presOf" srcId="{AD3E6A53-179D-47CB-B9C3-61D29A0565FB}" destId="{EE177E0A-4F2A-42D2-8B1E-0547C06BF5C4}" srcOrd="0" destOrd="0" presId="urn:microsoft.com/office/officeart/2008/layout/HorizontalMultiLevelHierarchy"/>
    <dgm:cxn modelId="{50E16024-3F4B-4E22-8BB1-64FE0D2CB232}" type="presOf" srcId="{E9DABA9E-87F1-4E6A-9468-FFBF384F3533}" destId="{64927064-4D5F-47CF-9807-678783814B24}" srcOrd="0" destOrd="0" presId="urn:microsoft.com/office/officeart/2008/layout/HorizontalMultiLevelHierarchy"/>
    <dgm:cxn modelId="{73CBEA3E-DFBB-47C0-BC93-82AFB55D1776}" srcId="{86CFF089-9699-4C5B-AB23-957D3CE8A63B}" destId="{F5C8A2CA-B652-4D36-93F3-6688623B1CEE}" srcOrd="1" destOrd="0" parTransId="{0D3E8BC7-37D4-40BC-A999-5773C6B34865}" sibTransId="{7B1A6F10-FDEB-4C30-BDD2-929883A0A7A0}"/>
    <dgm:cxn modelId="{49439B65-B5BC-4732-8816-A8A2F33ABA7D}" type="presOf" srcId="{0D3E8BC7-37D4-40BC-A999-5773C6B34865}" destId="{0C5DD919-ABF2-4080-8FB6-C70B103D6645}" srcOrd="0" destOrd="0" presId="urn:microsoft.com/office/officeart/2008/layout/HorizontalMultiLevelHierarchy"/>
    <dgm:cxn modelId="{97EF0D7A-D446-4403-8560-9D5B793EA0BB}" srcId="{E9DABA9E-87F1-4E6A-9468-FFBF384F3533}" destId="{86CFF089-9699-4C5B-AB23-957D3CE8A63B}" srcOrd="0" destOrd="0" parTransId="{7210F1C7-962D-4352-9F0A-AC74ED27179E}" sibTransId="{B42DAB68-2201-49F4-9A1C-1CD0B6158620}"/>
    <dgm:cxn modelId="{F4A0FE84-DD8D-45C1-ADF9-B485AE56EC97}" srcId="{86CFF089-9699-4C5B-AB23-957D3CE8A63B}" destId="{CBF5DE68-E367-4204-A786-462B8B674672}" srcOrd="2" destOrd="0" parTransId="{AD3E6A53-179D-47CB-B9C3-61D29A0565FB}" sibTransId="{2C9396BF-8848-4CCF-B5A8-4405D6B8AB9F}"/>
    <dgm:cxn modelId="{695F458C-B1AA-42A5-80FC-DE1276A7C0C6}" srcId="{86CFF089-9699-4C5B-AB23-957D3CE8A63B}" destId="{8D292AA4-3641-4A18-B4CF-AF4E89951ECF}" srcOrd="0" destOrd="0" parTransId="{9F3C8A46-1933-496D-9DF4-9A980EE4721E}" sibTransId="{97AD3279-825E-40B6-AA11-344710E9EA11}"/>
    <dgm:cxn modelId="{08E7708E-7A11-461B-BD71-19DBC4FD4404}" type="presOf" srcId="{AD3E6A53-179D-47CB-B9C3-61D29A0565FB}" destId="{68857F25-C1EF-4010-83BD-55A29CCCCDC0}" srcOrd="1" destOrd="0" presId="urn:microsoft.com/office/officeart/2008/layout/HorizontalMultiLevelHierarchy"/>
    <dgm:cxn modelId="{82011DC1-A186-4558-A676-00CBF791F228}" type="presOf" srcId="{86CFF089-9699-4C5B-AB23-957D3CE8A63B}" destId="{6BF709F8-B949-4A6C-A43E-3498B31D4FAB}" srcOrd="0" destOrd="0" presId="urn:microsoft.com/office/officeart/2008/layout/HorizontalMultiLevelHierarchy"/>
    <dgm:cxn modelId="{F9AEA5D2-8D0A-4290-81DF-100BF6124A50}" type="presOf" srcId="{F5C8A2CA-B652-4D36-93F3-6688623B1CEE}" destId="{F602D845-67C2-44A2-8C32-2E7C42123BE6}" srcOrd="0" destOrd="0" presId="urn:microsoft.com/office/officeart/2008/layout/HorizontalMultiLevelHierarchy"/>
    <dgm:cxn modelId="{01AA15E1-C119-4768-9F7B-07226D984B57}" type="presOf" srcId="{CBF5DE68-E367-4204-A786-462B8B674672}" destId="{53103241-CD6D-44A2-B1D4-1D9DE81E6969}" srcOrd="0" destOrd="0" presId="urn:microsoft.com/office/officeart/2008/layout/HorizontalMultiLevelHierarchy"/>
    <dgm:cxn modelId="{8778F7F8-CE00-4042-BF92-5D32E0665FF5}" type="presOf" srcId="{8D292AA4-3641-4A18-B4CF-AF4E89951ECF}" destId="{4EC9201D-893F-4A26-8D04-BE81CA1BABCA}" srcOrd="0" destOrd="0" presId="urn:microsoft.com/office/officeart/2008/layout/HorizontalMultiLevelHierarchy"/>
    <dgm:cxn modelId="{66137EB7-B96F-40F8-990B-DCF50FE79BAD}" type="presParOf" srcId="{64927064-4D5F-47CF-9807-678783814B24}" destId="{5744DF13-3DEE-42A9-B44C-9FD9E215E412}" srcOrd="0" destOrd="0" presId="urn:microsoft.com/office/officeart/2008/layout/HorizontalMultiLevelHierarchy"/>
    <dgm:cxn modelId="{3FB50059-9758-4E2C-B3FC-C2AAD9660039}" type="presParOf" srcId="{5744DF13-3DEE-42A9-B44C-9FD9E215E412}" destId="{6BF709F8-B949-4A6C-A43E-3498B31D4FAB}" srcOrd="0" destOrd="0" presId="urn:microsoft.com/office/officeart/2008/layout/HorizontalMultiLevelHierarchy"/>
    <dgm:cxn modelId="{D9A1A4A8-A88B-45B7-BB84-26A160F5A99A}" type="presParOf" srcId="{5744DF13-3DEE-42A9-B44C-9FD9E215E412}" destId="{BDE2B5B8-39CB-4C04-97B4-D97B430C5CE0}" srcOrd="1" destOrd="0" presId="urn:microsoft.com/office/officeart/2008/layout/HorizontalMultiLevelHierarchy"/>
    <dgm:cxn modelId="{E4A7D97A-9D29-4DDF-BD72-54264C2D4249}" type="presParOf" srcId="{BDE2B5B8-39CB-4C04-97B4-D97B430C5CE0}" destId="{3F60EB3D-15EF-415D-B5DD-6324A36D17E6}" srcOrd="0" destOrd="0" presId="urn:microsoft.com/office/officeart/2008/layout/HorizontalMultiLevelHierarchy"/>
    <dgm:cxn modelId="{0C80F58B-7B3E-451E-91CF-7958DCB100B1}" type="presParOf" srcId="{3F60EB3D-15EF-415D-B5DD-6324A36D17E6}" destId="{7A25A1B1-5A49-49AF-8982-AC6119C0FB89}" srcOrd="0" destOrd="0" presId="urn:microsoft.com/office/officeart/2008/layout/HorizontalMultiLevelHierarchy"/>
    <dgm:cxn modelId="{CC134F24-06A0-407F-A9CD-D4098DE033CE}" type="presParOf" srcId="{BDE2B5B8-39CB-4C04-97B4-D97B430C5CE0}" destId="{B60125C4-7B2E-4A35-9DC1-6D8CE4015150}" srcOrd="1" destOrd="0" presId="urn:microsoft.com/office/officeart/2008/layout/HorizontalMultiLevelHierarchy"/>
    <dgm:cxn modelId="{0AF20CFD-1A97-4153-A806-9575D036A777}" type="presParOf" srcId="{B60125C4-7B2E-4A35-9DC1-6D8CE4015150}" destId="{4EC9201D-893F-4A26-8D04-BE81CA1BABCA}" srcOrd="0" destOrd="0" presId="urn:microsoft.com/office/officeart/2008/layout/HorizontalMultiLevelHierarchy"/>
    <dgm:cxn modelId="{ACFD434D-49FA-4629-B398-9D27F8E75CB6}" type="presParOf" srcId="{B60125C4-7B2E-4A35-9DC1-6D8CE4015150}" destId="{541CA939-656A-4D61-8E07-5450D9A9E003}" srcOrd="1" destOrd="0" presId="urn:microsoft.com/office/officeart/2008/layout/HorizontalMultiLevelHierarchy"/>
    <dgm:cxn modelId="{AE9ABEED-8248-44C0-9ACB-D97993E9A438}" type="presParOf" srcId="{BDE2B5B8-39CB-4C04-97B4-D97B430C5CE0}" destId="{0C5DD919-ABF2-4080-8FB6-C70B103D6645}" srcOrd="2" destOrd="0" presId="urn:microsoft.com/office/officeart/2008/layout/HorizontalMultiLevelHierarchy"/>
    <dgm:cxn modelId="{AE4B7DFD-E365-4746-B114-E0FB9D5E56FF}" type="presParOf" srcId="{0C5DD919-ABF2-4080-8FB6-C70B103D6645}" destId="{3AC3C513-C06E-4C81-9620-D3707D034868}" srcOrd="0" destOrd="0" presId="urn:microsoft.com/office/officeart/2008/layout/HorizontalMultiLevelHierarchy"/>
    <dgm:cxn modelId="{9F0C531E-5976-440C-923A-47068D0413BF}" type="presParOf" srcId="{BDE2B5B8-39CB-4C04-97B4-D97B430C5CE0}" destId="{4F6CC49C-E0DE-4FE2-B0B9-B7FF99D160A7}" srcOrd="3" destOrd="0" presId="urn:microsoft.com/office/officeart/2008/layout/HorizontalMultiLevelHierarchy"/>
    <dgm:cxn modelId="{E7F6AD24-663A-4286-9ED2-C767C9AA2341}" type="presParOf" srcId="{4F6CC49C-E0DE-4FE2-B0B9-B7FF99D160A7}" destId="{F602D845-67C2-44A2-8C32-2E7C42123BE6}" srcOrd="0" destOrd="0" presId="urn:microsoft.com/office/officeart/2008/layout/HorizontalMultiLevelHierarchy"/>
    <dgm:cxn modelId="{CB7C969E-10E4-4F84-AC15-002991A5A2CE}" type="presParOf" srcId="{4F6CC49C-E0DE-4FE2-B0B9-B7FF99D160A7}" destId="{D70E22AA-908B-4A1A-BC8F-4295455C968A}" srcOrd="1" destOrd="0" presId="urn:microsoft.com/office/officeart/2008/layout/HorizontalMultiLevelHierarchy"/>
    <dgm:cxn modelId="{CE786BA7-9707-4E53-A46A-CE60BF31AE14}" type="presParOf" srcId="{BDE2B5B8-39CB-4C04-97B4-D97B430C5CE0}" destId="{EE177E0A-4F2A-42D2-8B1E-0547C06BF5C4}" srcOrd="4" destOrd="0" presId="urn:microsoft.com/office/officeart/2008/layout/HorizontalMultiLevelHierarchy"/>
    <dgm:cxn modelId="{C147CC10-CA63-4A36-A8E3-F1D0DC718728}" type="presParOf" srcId="{EE177E0A-4F2A-42D2-8B1E-0547C06BF5C4}" destId="{68857F25-C1EF-4010-83BD-55A29CCCCDC0}" srcOrd="0" destOrd="0" presId="urn:microsoft.com/office/officeart/2008/layout/HorizontalMultiLevelHierarchy"/>
    <dgm:cxn modelId="{6FFEC270-DF12-4EBF-903B-072CD5575758}" type="presParOf" srcId="{BDE2B5B8-39CB-4C04-97B4-D97B430C5CE0}" destId="{4F8770BA-80BD-456E-A68A-864106440F25}" srcOrd="5" destOrd="0" presId="urn:microsoft.com/office/officeart/2008/layout/HorizontalMultiLevelHierarchy"/>
    <dgm:cxn modelId="{6BFAFDDC-44D0-447D-8928-316D9D58A0A8}" type="presParOf" srcId="{4F8770BA-80BD-456E-A68A-864106440F25}" destId="{53103241-CD6D-44A2-B1D4-1D9DE81E6969}" srcOrd="0" destOrd="0" presId="urn:microsoft.com/office/officeart/2008/layout/HorizontalMultiLevelHierarchy"/>
    <dgm:cxn modelId="{DBAD1806-78E8-4E23-A21D-4EE068157F65}" type="presParOf" srcId="{4F8770BA-80BD-456E-A68A-864106440F25}" destId="{AA7FD038-C7F2-4BF1-B1B3-9EBF413D2CA2}"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92DAB4-E267-41D3-9441-4AC7B4EF58C4}" type="doc">
      <dgm:prSet loTypeId="urn:microsoft.com/office/officeart/2005/8/layout/hProcess9" loCatId="process" qsTypeId="urn:microsoft.com/office/officeart/2005/8/quickstyle/simple1" qsCatId="simple" csTypeId="urn:microsoft.com/office/officeart/2005/8/colors/accent1_2" csCatId="accent1" phldr="1"/>
      <dgm:spPr/>
    </dgm:pt>
    <dgm:pt modelId="{CC59BA2E-7259-4B50-AD7D-C2E119CDB494}">
      <dgm:prSet phldrT="[Text]"/>
      <dgm:spPr/>
      <dgm:t>
        <a:bodyPr/>
        <a:lstStyle/>
        <a:p>
          <a:r>
            <a:rPr lang="en-GB" dirty="0"/>
            <a:t>Autor Directo</a:t>
          </a:r>
        </a:p>
      </dgm:t>
    </dgm:pt>
    <dgm:pt modelId="{E836B102-37A2-4B36-B982-F855AF06023F}" type="parTrans" cxnId="{DA2A0984-1981-4225-919F-94A69EE10CD7}">
      <dgm:prSet/>
      <dgm:spPr/>
      <dgm:t>
        <a:bodyPr/>
        <a:lstStyle/>
        <a:p>
          <a:endParaRPr lang="en-GB"/>
        </a:p>
      </dgm:t>
    </dgm:pt>
    <dgm:pt modelId="{C01EDF27-1E78-45B8-9A10-08504757501B}" type="sibTrans" cxnId="{DA2A0984-1981-4225-919F-94A69EE10CD7}">
      <dgm:prSet/>
      <dgm:spPr/>
      <dgm:t>
        <a:bodyPr/>
        <a:lstStyle/>
        <a:p>
          <a:endParaRPr lang="en-GB"/>
        </a:p>
      </dgm:t>
    </dgm:pt>
    <dgm:pt modelId="{1B07E70A-EFE1-4798-B45C-E1EA2FE92BF2}">
      <dgm:prSet phldrT="[Text]"/>
      <dgm:spPr/>
      <dgm:t>
        <a:bodyPr/>
        <a:lstStyle/>
        <a:p>
          <a:r>
            <a:rPr lang="en-GB" dirty="0"/>
            <a:t>Cómplice</a:t>
          </a:r>
        </a:p>
      </dgm:t>
    </dgm:pt>
    <dgm:pt modelId="{964C5DD8-9199-4FB7-A6DF-515484411DFB}" type="parTrans" cxnId="{DC6F2F6D-4A47-4332-8433-339E0A80B1BF}">
      <dgm:prSet/>
      <dgm:spPr/>
      <dgm:t>
        <a:bodyPr/>
        <a:lstStyle/>
        <a:p>
          <a:endParaRPr lang="en-GB"/>
        </a:p>
      </dgm:t>
    </dgm:pt>
    <dgm:pt modelId="{F269CBA7-5AB6-4EA2-A947-82BE130B1024}" type="sibTrans" cxnId="{DC6F2F6D-4A47-4332-8433-339E0A80B1BF}">
      <dgm:prSet/>
      <dgm:spPr/>
      <dgm:t>
        <a:bodyPr/>
        <a:lstStyle/>
        <a:p>
          <a:endParaRPr lang="en-GB"/>
        </a:p>
      </dgm:t>
    </dgm:pt>
    <dgm:pt modelId="{A5F02051-AF31-48FE-B419-AEF0E9EDA423}">
      <dgm:prSet phldrT="[Text]"/>
      <dgm:spPr/>
      <dgm:t>
        <a:bodyPr/>
        <a:lstStyle/>
        <a:p>
          <a:r>
            <a:rPr lang="en-GB" dirty="0"/>
            <a:t>Organizador o director</a:t>
          </a:r>
        </a:p>
      </dgm:t>
    </dgm:pt>
    <dgm:pt modelId="{49547DA5-D942-452A-819C-BCF0B4016151}" type="parTrans" cxnId="{CEDB3740-0F5C-465E-85B5-145966D0CBA3}">
      <dgm:prSet/>
      <dgm:spPr/>
      <dgm:t>
        <a:bodyPr/>
        <a:lstStyle/>
        <a:p>
          <a:endParaRPr lang="en-GB"/>
        </a:p>
      </dgm:t>
    </dgm:pt>
    <dgm:pt modelId="{22366992-1E24-42B2-9296-5111FA9FDD90}" type="sibTrans" cxnId="{CEDB3740-0F5C-465E-85B5-145966D0CBA3}">
      <dgm:prSet/>
      <dgm:spPr/>
      <dgm:t>
        <a:bodyPr/>
        <a:lstStyle/>
        <a:p>
          <a:endParaRPr lang="en-GB"/>
        </a:p>
      </dgm:t>
    </dgm:pt>
    <dgm:pt modelId="{5BE90240-9FA4-4DFB-AAE2-1B4ECF15C191}">
      <dgm:prSet/>
      <dgm:spPr/>
      <dgm:t>
        <a:bodyPr/>
        <a:lstStyle/>
        <a:p>
          <a:r>
            <a:rPr lang="en-GB" dirty="0"/>
            <a:t>Personas Jurídicas</a:t>
          </a:r>
        </a:p>
      </dgm:t>
    </dgm:pt>
    <dgm:pt modelId="{16B2571D-D646-4FF9-9EDA-67E58D23B961}" type="parTrans" cxnId="{898F82B1-DB14-4A58-83CA-57C940316198}">
      <dgm:prSet/>
      <dgm:spPr/>
      <dgm:t>
        <a:bodyPr/>
        <a:lstStyle/>
        <a:p>
          <a:endParaRPr lang="en-GB"/>
        </a:p>
      </dgm:t>
    </dgm:pt>
    <dgm:pt modelId="{1E776138-26EE-4E2A-9555-1AE1AD087268}" type="sibTrans" cxnId="{898F82B1-DB14-4A58-83CA-57C940316198}">
      <dgm:prSet/>
      <dgm:spPr/>
      <dgm:t>
        <a:bodyPr/>
        <a:lstStyle/>
        <a:p>
          <a:endParaRPr lang="en-GB"/>
        </a:p>
      </dgm:t>
    </dgm:pt>
    <dgm:pt modelId="{87590FA8-DBF3-4300-A9C9-DD7664F74C94}">
      <dgm:prSet/>
      <dgm:spPr/>
      <dgm:t>
        <a:bodyPr/>
        <a:lstStyle/>
        <a:p>
          <a:r>
            <a:rPr lang="en-GB" dirty="0"/>
            <a:t>Transportistas Comerciales</a:t>
          </a:r>
        </a:p>
      </dgm:t>
    </dgm:pt>
    <dgm:pt modelId="{AA6A1727-AE1E-4CDC-8548-4E14664AB7DA}" type="parTrans" cxnId="{0BD00B42-09BB-4670-B262-2132029C5417}">
      <dgm:prSet/>
      <dgm:spPr/>
      <dgm:t>
        <a:bodyPr/>
        <a:lstStyle/>
        <a:p>
          <a:endParaRPr lang="en-GB"/>
        </a:p>
      </dgm:t>
    </dgm:pt>
    <dgm:pt modelId="{59E510BE-113E-446B-AAA5-9E68342742E3}" type="sibTrans" cxnId="{0BD00B42-09BB-4670-B262-2132029C5417}">
      <dgm:prSet/>
      <dgm:spPr/>
      <dgm:t>
        <a:bodyPr/>
        <a:lstStyle/>
        <a:p>
          <a:endParaRPr lang="en-GB"/>
        </a:p>
      </dgm:t>
    </dgm:pt>
    <dgm:pt modelId="{39D4A761-A917-4EDC-A6E2-5EDB54121619}" type="pres">
      <dgm:prSet presAssocID="{C692DAB4-E267-41D3-9441-4AC7B4EF58C4}" presName="CompostProcess" presStyleCnt="0">
        <dgm:presLayoutVars>
          <dgm:dir/>
          <dgm:resizeHandles val="exact"/>
        </dgm:presLayoutVars>
      </dgm:prSet>
      <dgm:spPr/>
    </dgm:pt>
    <dgm:pt modelId="{FD74DB34-292F-4E4A-8698-0495C110CD3E}" type="pres">
      <dgm:prSet presAssocID="{C692DAB4-E267-41D3-9441-4AC7B4EF58C4}" presName="arrow" presStyleLbl="bgShp" presStyleIdx="0" presStyleCnt="1"/>
      <dgm:spPr/>
    </dgm:pt>
    <dgm:pt modelId="{9C014272-B065-4B8C-9098-FC86EB2CF795}" type="pres">
      <dgm:prSet presAssocID="{C692DAB4-E267-41D3-9441-4AC7B4EF58C4}" presName="linearProcess" presStyleCnt="0"/>
      <dgm:spPr/>
    </dgm:pt>
    <dgm:pt modelId="{35AED852-0D7F-4524-BF8B-2B7785340884}" type="pres">
      <dgm:prSet presAssocID="{CC59BA2E-7259-4B50-AD7D-C2E119CDB494}" presName="textNode" presStyleLbl="node1" presStyleIdx="0" presStyleCnt="5">
        <dgm:presLayoutVars>
          <dgm:bulletEnabled val="1"/>
        </dgm:presLayoutVars>
      </dgm:prSet>
      <dgm:spPr/>
    </dgm:pt>
    <dgm:pt modelId="{E0E3E169-9A9F-4E5F-BE7A-01B4FF513A35}" type="pres">
      <dgm:prSet presAssocID="{C01EDF27-1E78-45B8-9A10-08504757501B}" presName="sibTrans" presStyleCnt="0"/>
      <dgm:spPr/>
    </dgm:pt>
    <dgm:pt modelId="{7E546A0C-8D43-441C-833A-F71F99E887BB}" type="pres">
      <dgm:prSet presAssocID="{1B07E70A-EFE1-4798-B45C-E1EA2FE92BF2}" presName="textNode" presStyleLbl="node1" presStyleIdx="1" presStyleCnt="5">
        <dgm:presLayoutVars>
          <dgm:bulletEnabled val="1"/>
        </dgm:presLayoutVars>
      </dgm:prSet>
      <dgm:spPr/>
    </dgm:pt>
    <dgm:pt modelId="{6038AAB8-126D-4D04-AD75-9CC13A70FDAC}" type="pres">
      <dgm:prSet presAssocID="{F269CBA7-5AB6-4EA2-A947-82BE130B1024}" presName="sibTrans" presStyleCnt="0"/>
      <dgm:spPr/>
    </dgm:pt>
    <dgm:pt modelId="{C6F0296C-0080-44F5-A154-FE2A7D3B4A2D}" type="pres">
      <dgm:prSet presAssocID="{A5F02051-AF31-48FE-B419-AEF0E9EDA423}" presName="textNode" presStyleLbl="node1" presStyleIdx="2" presStyleCnt="5">
        <dgm:presLayoutVars>
          <dgm:bulletEnabled val="1"/>
        </dgm:presLayoutVars>
      </dgm:prSet>
      <dgm:spPr/>
    </dgm:pt>
    <dgm:pt modelId="{4F79509D-CA0F-4351-9B6B-5B51E42A22DE}" type="pres">
      <dgm:prSet presAssocID="{22366992-1E24-42B2-9296-5111FA9FDD90}" presName="sibTrans" presStyleCnt="0"/>
      <dgm:spPr/>
    </dgm:pt>
    <dgm:pt modelId="{740DDE81-9AEF-429C-8D0E-53BF1E69A33A}" type="pres">
      <dgm:prSet presAssocID="{5BE90240-9FA4-4DFB-AAE2-1B4ECF15C191}" presName="textNode" presStyleLbl="node1" presStyleIdx="3" presStyleCnt="5">
        <dgm:presLayoutVars>
          <dgm:bulletEnabled val="1"/>
        </dgm:presLayoutVars>
      </dgm:prSet>
      <dgm:spPr/>
    </dgm:pt>
    <dgm:pt modelId="{B164AAFD-74E0-4109-A71B-7C29BB4D0039}" type="pres">
      <dgm:prSet presAssocID="{1E776138-26EE-4E2A-9555-1AE1AD087268}" presName="sibTrans" presStyleCnt="0"/>
      <dgm:spPr/>
    </dgm:pt>
    <dgm:pt modelId="{B26AE17F-BD7C-40E9-B59A-A502EFEC0752}" type="pres">
      <dgm:prSet presAssocID="{87590FA8-DBF3-4300-A9C9-DD7664F74C94}" presName="textNode" presStyleLbl="node1" presStyleIdx="4" presStyleCnt="5">
        <dgm:presLayoutVars>
          <dgm:bulletEnabled val="1"/>
        </dgm:presLayoutVars>
      </dgm:prSet>
      <dgm:spPr/>
    </dgm:pt>
  </dgm:ptLst>
  <dgm:cxnLst>
    <dgm:cxn modelId="{1DAE131B-F293-4C8C-8A31-0FD4F36BAC4C}" type="presOf" srcId="{CC59BA2E-7259-4B50-AD7D-C2E119CDB494}" destId="{35AED852-0D7F-4524-BF8B-2B7785340884}" srcOrd="0" destOrd="0" presId="urn:microsoft.com/office/officeart/2005/8/layout/hProcess9"/>
    <dgm:cxn modelId="{CEDB3740-0F5C-465E-85B5-145966D0CBA3}" srcId="{C692DAB4-E267-41D3-9441-4AC7B4EF58C4}" destId="{A5F02051-AF31-48FE-B419-AEF0E9EDA423}" srcOrd="2" destOrd="0" parTransId="{49547DA5-D942-452A-819C-BCF0B4016151}" sibTransId="{22366992-1E24-42B2-9296-5111FA9FDD90}"/>
    <dgm:cxn modelId="{0BD00B42-09BB-4670-B262-2132029C5417}" srcId="{C692DAB4-E267-41D3-9441-4AC7B4EF58C4}" destId="{87590FA8-DBF3-4300-A9C9-DD7664F74C94}" srcOrd="4" destOrd="0" parTransId="{AA6A1727-AE1E-4CDC-8548-4E14664AB7DA}" sibTransId="{59E510BE-113E-446B-AAA5-9E68342742E3}"/>
    <dgm:cxn modelId="{DC6F2F6D-4A47-4332-8433-339E0A80B1BF}" srcId="{C692DAB4-E267-41D3-9441-4AC7B4EF58C4}" destId="{1B07E70A-EFE1-4798-B45C-E1EA2FE92BF2}" srcOrd="1" destOrd="0" parTransId="{964C5DD8-9199-4FB7-A6DF-515484411DFB}" sibTransId="{F269CBA7-5AB6-4EA2-A947-82BE130B1024}"/>
    <dgm:cxn modelId="{26B0C14F-F468-45ED-AD1C-12315A697164}" type="presOf" srcId="{1B07E70A-EFE1-4798-B45C-E1EA2FE92BF2}" destId="{7E546A0C-8D43-441C-833A-F71F99E887BB}" srcOrd="0" destOrd="0" presId="urn:microsoft.com/office/officeart/2005/8/layout/hProcess9"/>
    <dgm:cxn modelId="{DA2A0984-1981-4225-919F-94A69EE10CD7}" srcId="{C692DAB4-E267-41D3-9441-4AC7B4EF58C4}" destId="{CC59BA2E-7259-4B50-AD7D-C2E119CDB494}" srcOrd="0" destOrd="0" parTransId="{E836B102-37A2-4B36-B982-F855AF06023F}" sibTransId="{C01EDF27-1E78-45B8-9A10-08504757501B}"/>
    <dgm:cxn modelId="{89494587-C565-4D10-AA14-AF695B3F6D33}" type="presOf" srcId="{87590FA8-DBF3-4300-A9C9-DD7664F74C94}" destId="{B26AE17F-BD7C-40E9-B59A-A502EFEC0752}" srcOrd="0" destOrd="0" presId="urn:microsoft.com/office/officeart/2005/8/layout/hProcess9"/>
    <dgm:cxn modelId="{898F82B1-DB14-4A58-83CA-57C940316198}" srcId="{C692DAB4-E267-41D3-9441-4AC7B4EF58C4}" destId="{5BE90240-9FA4-4DFB-AAE2-1B4ECF15C191}" srcOrd="3" destOrd="0" parTransId="{16B2571D-D646-4FF9-9EDA-67E58D23B961}" sibTransId="{1E776138-26EE-4E2A-9555-1AE1AD087268}"/>
    <dgm:cxn modelId="{28CC36B8-5C95-4CB8-B5FD-9038737C0E07}" type="presOf" srcId="{A5F02051-AF31-48FE-B419-AEF0E9EDA423}" destId="{C6F0296C-0080-44F5-A154-FE2A7D3B4A2D}" srcOrd="0" destOrd="0" presId="urn:microsoft.com/office/officeart/2005/8/layout/hProcess9"/>
    <dgm:cxn modelId="{9274B1DC-ACBA-40B1-ABD1-EB94CEA76657}" type="presOf" srcId="{5BE90240-9FA4-4DFB-AAE2-1B4ECF15C191}" destId="{740DDE81-9AEF-429C-8D0E-53BF1E69A33A}" srcOrd="0" destOrd="0" presId="urn:microsoft.com/office/officeart/2005/8/layout/hProcess9"/>
    <dgm:cxn modelId="{D9D875F3-8283-4376-918E-5A9095D0418D}" type="presOf" srcId="{C692DAB4-E267-41D3-9441-4AC7B4EF58C4}" destId="{39D4A761-A917-4EDC-A6E2-5EDB54121619}" srcOrd="0" destOrd="0" presId="urn:microsoft.com/office/officeart/2005/8/layout/hProcess9"/>
    <dgm:cxn modelId="{08B9F358-5871-4923-A700-FFCF71885297}" type="presParOf" srcId="{39D4A761-A917-4EDC-A6E2-5EDB54121619}" destId="{FD74DB34-292F-4E4A-8698-0495C110CD3E}" srcOrd="0" destOrd="0" presId="urn:microsoft.com/office/officeart/2005/8/layout/hProcess9"/>
    <dgm:cxn modelId="{5A320117-17CB-49FC-8FE4-BA5F5AFD63D5}" type="presParOf" srcId="{39D4A761-A917-4EDC-A6E2-5EDB54121619}" destId="{9C014272-B065-4B8C-9098-FC86EB2CF795}" srcOrd="1" destOrd="0" presId="urn:microsoft.com/office/officeart/2005/8/layout/hProcess9"/>
    <dgm:cxn modelId="{2AB9CAD1-4089-472B-840D-E3F6F2131D9B}" type="presParOf" srcId="{9C014272-B065-4B8C-9098-FC86EB2CF795}" destId="{35AED852-0D7F-4524-BF8B-2B7785340884}" srcOrd="0" destOrd="0" presId="urn:microsoft.com/office/officeart/2005/8/layout/hProcess9"/>
    <dgm:cxn modelId="{6D8212FE-F233-4277-9C0E-08E563C5871B}" type="presParOf" srcId="{9C014272-B065-4B8C-9098-FC86EB2CF795}" destId="{E0E3E169-9A9F-4E5F-BE7A-01B4FF513A35}" srcOrd="1" destOrd="0" presId="urn:microsoft.com/office/officeart/2005/8/layout/hProcess9"/>
    <dgm:cxn modelId="{94C3804A-00FE-4DDE-A791-93EE6B38C39F}" type="presParOf" srcId="{9C014272-B065-4B8C-9098-FC86EB2CF795}" destId="{7E546A0C-8D43-441C-833A-F71F99E887BB}" srcOrd="2" destOrd="0" presId="urn:microsoft.com/office/officeart/2005/8/layout/hProcess9"/>
    <dgm:cxn modelId="{E709E24A-BA69-40E4-A980-DE5956166EA7}" type="presParOf" srcId="{9C014272-B065-4B8C-9098-FC86EB2CF795}" destId="{6038AAB8-126D-4D04-AD75-9CC13A70FDAC}" srcOrd="3" destOrd="0" presId="urn:microsoft.com/office/officeart/2005/8/layout/hProcess9"/>
    <dgm:cxn modelId="{FA94B161-C9AA-46B9-9379-576D6270C5D5}" type="presParOf" srcId="{9C014272-B065-4B8C-9098-FC86EB2CF795}" destId="{C6F0296C-0080-44F5-A154-FE2A7D3B4A2D}" srcOrd="4" destOrd="0" presId="urn:microsoft.com/office/officeart/2005/8/layout/hProcess9"/>
    <dgm:cxn modelId="{B35A9C27-2078-40D2-B27E-2DCF2659E356}" type="presParOf" srcId="{9C014272-B065-4B8C-9098-FC86EB2CF795}" destId="{4F79509D-CA0F-4351-9B6B-5B51E42A22DE}" srcOrd="5" destOrd="0" presId="urn:microsoft.com/office/officeart/2005/8/layout/hProcess9"/>
    <dgm:cxn modelId="{14947875-E421-4053-888A-9C3D2313569B}" type="presParOf" srcId="{9C014272-B065-4B8C-9098-FC86EB2CF795}" destId="{740DDE81-9AEF-429C-8D0E-53BF1E69A33A}" srcOrd="6" destOrd="0" presId="urn:microsoft.com/office/officeart/2005/8/layout/hProcess9"/>
    <dgm:cxn modelId="{CBC2B2AD-DC83-400A-B3DE-B9479C211EEA}" type="presParOf" srcId="{9C014272-B065-4B8C-9098-FC86EB2CF795}" destId="{B164AAFD-74E0-4109-A71B-7C29BB4D0039}" srcOrd="7" destOrd="0" presId="urn:microsoft.com/office/officeart/2005/8/layout/hProcess9"/>
    <dgm:cxn modelId="{A98A1A10-094C-4FC0-8433-13D88ADB9C50}" type="presParOf" srcId="{9C014272-B065-4B8C-9098-FC86EB2CF795}" destId="{B26AE17F-BD7C-40E9-B59A-A502EFEC0752}"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EEF53D-A133-47DE-9036-66A5CCCED17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2346B4E5-3404-4726-B268-C2F0C3A24CB8}">
      <dgm:prSet phldrT="[Text]"/>
      <dgm:spPr/>
      <dgm:t>
        <a:bodyPr/>
        <a:lstStyle/>
        <a:p>
          <a:r>
            <a:rPr lang="en-GB" dirty="0"/>
            <a:t>Articulo 5</a:t>
          </a:r>
        </a:p>
      </dgm:t>
    </dgm:pt>
    <dgm:pt modelId="{3932F8F9-64A1-4AFC-933E-3433EBE9AC00}" type="parTrans" cxnId="{D77539A4-9680-4D4E-BD04-BCB4D816EFEF}">
      <dgm:prSet/>
      <dgm:spPr/>
      <dgm:t>
        <a:bodyPr/>
        <a:lstStyle/>
        <a:p>
          <a:endParaRPr lang="en-GB"/>
        </a:p>
      </dgm:t>
    </dgm:pt>
    <dgm:pt modelId="{E450F67F-D5E5-4F91-9463-F214C76CE988}" type="sibTrans" cxnId="{D77539A4-9680-4D4E-BD04-BCB4D816EFEF}">
      <dgm:prSet/>
      <dgm:spPr/>
      <dgm:t>
        <a:bodyPr/>
        <a:lstStyle/>
        <a:p>
          <a:endParaRPr lang="en-GB"/>
        </a:p>
      </dgm:t>
    </dgm:pt>
    <dgm:pt modelId="{9D028AC1-8DAB-4748-8B65-71D410DDCF41}">
      <dgm:prSet phldrT="[Text]"/>
      <dgm:spPr/>
      <dgm:t>
        <a:bodyPr/>
        <a:lstStyle/>
        <a:p>
          <a:r>
            <a:rPr lang="es-ES" dirty="0"/>
            <a:t>Los migrantes </a:t>
          </a:r>
          <a:r>
            <a:rPr lang="es-ES" u="none" dirty="0"/>
            <a:t>NO DEBEN </a:t>
          </a:r>
          <a:r>
            <a:rPr lang="es-ES" dirty="0"/>
            <a:t>ser procesados por el hecho de haber sido traficados</a:t>
          </a:r>
          <a:endParaRPr lang="en-GB" dirty="0"/>
        </a:p>
      </dgm:t>
    </dgm:pt>
    <dgm:pt modelId="{8CC52868-D654-4A76-9F11-1B42BF23F4F4}" type="parTrans" cxnId="{60C4FE23-CF84-4C66-AC21-F599447E57B9}">
      <dgm:prSet/>
      <dgm:spPr/>
      <dgm:t>
        <a:bodyPr/>
        <a:lstStyle/>
        <a:p>
          <a:endParaRPr lang="en-GB"/>
        </a:p>
      </dgm:t>
    </dgm:pt>
    <dgm:pt modelId="{1A4B0A38-4012-4AB3-AAB0-83EE14DF3184}" type="sibTrans" cxnId="{60C4FE23-CF84-4C66-AC21-F599447E57B9}">
      <dgm:prSet/>
      <dgm:spPr/>
      <dgm:t>
        <a:bodyPr/>
        <a:lstStyle/>
        <a:p>
          <a:endParaRPr lang="en-GB"/>
        </a:p>
      </dgm:t>
    </dgm:pt>
    <dgm:pt modelId="{F5E6E5FE-B95A-41DA-A0DE-D1BAF1BB3BEA}">
      <dgm:prSet phldrT="[Text]" phldr="1"/>
      <dgm:spPr/>
      <dgm:t>
        <a:bodyPr/>
        <a:lstStyle/>
        <a:p>
          <a:endParaRPr lang="en-GB" dirty="0"/>
        </a:p>
      </dgm:t>
    </dgm:pt>
    <dgm:pt modelId="{A4183119-DE91-4521-B964-73EC8DC06FDC}" type="parTrans" cxnId="{2D6F1662-9C2D-469A-BD17-7E5A7A20EE9D}">
      <dgm:prSet/>
      <dgm:spPr/>
      <dgm:t>
        <a:bodyPr/>
        <a:lstStyle/>
        <a:p>
          <a:endParaRPr lang="en-GB"/>
        </a:p>
      </dgm:t>
    </dgm:pt>
    <dgm:pt modelId="{3DBCB840-CEA6-471F-92C9-3A1F92C1E16C}" type="sibTrans" cxnId="{2D6F1662-9C2D-469A-BD17-7E5A7A20EE9D}">
      <dgm:prSet/>
      <dgm:spPr/>
      <dgm:t>
        <a:bodyPr/>
        <a:lstStyle/>
        <a:p>
          <a:endParaRPr lang="en-GB"/>
        </a:p>
      </dgm:t>
    </dgm:pt>
    <dgm:pt modelId="{2D439139-6058-4F58-B856-4E45F6C665FE}">
      <dgm:prSet phldrT="[Text]"/>
      <dgm:spPr/>
      <dgm:t>
        <a:bodyPr/>
        <a:lstStyle/>
        <a:p>
          <a:r>
            <a:rPr lang="es-ES" dirty="0"/>
            <a:t>Por el contrario, los migrantes </a:t>
          </a:r>
          <a:r>
            <a:rPr lang="es-ES" b="1" dirty="0"/>
            <a:t>desempeñan un papel crucial en la investigación </a:t>
          </a:r>
          <a:r>
            <a:rPr lang="es-ES" dirty="0"/>
            <a:t>y el enjuiciamiento, ya que poseen información única sobre la empresa de contrabando. Se les debe alentar a que cooperen con las autoridades, ex: brindando pruebas testimoniales</a:t>
          </a:r>
          <a:endParaRPr lang="en-GB" dirty="0"/>
        </a:p>
      </dgm:t>
    </dgm:pt>
    <dgm:pt modelId="{91766FEE-0570-44D6-8F29-172F477BDE5E}" type="parTrans" cxnId="{519CAD00-4427-445D-B9BB-C7B84D154850}">
      <dgm:prSet/>
      <dgm:spPr/>
      <dgm:t>
        <a:bodyPr/>
        <a:lstStyle/>
        <a:p>
          <a:endParaRPr lang="en-GB"/>
        </a:p>
      </dgm:t>
    </dgm:pt>
    <dgm:pt modelId="{466EB5AF-D5D4-480D-ABB2-FA1285FC3696}" type="sibTrans" cxnId="{519CAD00-4427-445D-B9BB-C7B84D154850}">
      <dgm:prSet/>
      <dgm:spPr/>
      <dgm:t>
        <a:bodyPr/>
        <a:lstStyle/>
        <a:p>
          <a:endParaRPr lang="en-GB"/>
        </a:p>
      </dgm:t>
    </dgm:pt>
    <dgm:pt modelId="{789A45DD-D0D1-42DF-BFC7-F62D4847ED92}">
      <dgm:prSet phldrT="[Text]"/>
      <dgm:spPr/>
      <dgm:t>
        <a:bodyPr/>
        <a:lstStyle/>
        <a:p>
          <a:r>
            <a:rPr lang="en-GB" dirty="0"/>
            <a:t>Articulo 6 (4)</a:t>
          </a:r>
        </a:p>
      </dgm:t>
    </dgm:pt>
    <dgm:pt modelId="{0CAB6E51-8B13-413F-9129-0212DA2E41D7}" type="parTrans" cxnId="{54CAA021-0563-4630-9D09-6DD93E14405B}">
      <dgm:prSet/>
      <dgm:spPr/>
      <dgm:t>
        <a:bodyPr/>
        <a:lstStyle/>
        <a:p>
          <a:endParaRPr lang="en-GB"/>
        </a:p>
      </dgm:t>
    </dgm:pt>
    <dgm:pt modelId="{8BDBC7C1-19A0-43C0-A741-A4D84F76BB41}" type="sibTrans" cxnId="{54CAA021-0563-4630-9D09-6DD93E14405B}">
      <dgm:prSet/>
      <dgm:spPr/>
      <dgm:t>
        <a:bodyPr/>
        <a:lstStyle/>
        <a:p>
          <a:endParaRPr lang="en-GB"/>
        </a:p>
      </dgm:t>
    </dgm:pt>
    <dgm:pt modelId="{18E03CF4-D3A7-4490-BE62-7AE53A646980}">
      <dgm:prSet phldrT="[Text]"/>
      <dgm:spPr/>
      <dgm:t>
        <a:bodyPr/>
        <a:lstStyle/>
        <a:p>
          <a:r>
            <a:rPr lang="es-ES" dirty="0"/>
            <a:t>Sin embargo, nada de lo dispuesto en el protocolo impide que sean procesados por otros delitos penales en virtud de la legislación nacional.</a:t>
          </a:r>
          <a:endParaRPr lang="en-GB" dirty="0"/>
        </a:p>
      </dgm:t>
    </dgm:pt>
    <dgm:pt modelId="{1500FBD9-3CF6-4B1E-AE2A-D3FC1CC32767}" type="parTrans" cxnId="{D7BD49DE-AAE1-48FB-BADA-715C703E172F}">
      <dgm:prSet/>
      <dgm:spPr/>
      <dgm:t>
        <a:bodyPr/>
        <a:lstStyle/>
        <a:p>
          <a:endParaRPr lang="en-GB"/>
        </a:p>
      </dgm:t>
    </dgm:pt>
    <dgm:pt modelId="{4742AF20-9C8F-489D-818B-3F4B0DC24ED1}" type="sibTrans" cxnId="{D7BD49DE-AAE1-48FB-BADA-715C703E172F}">
      <dgm:prSet/>
      <dgm:spPr/>
      <dgm:t>
        <a:bodyPr/>
        <a:lstStyle/>
        <a:p>
          <a:endParaRPr lang="en-GB"/>
        </a:p>
      </dgm:t>
    </dgm:pt>
    <dgm:pt modelId="{55F0F5A8-3D13-4399-944B-5E2F563EFE8F}" type="pres">
      <dgm:prSet presAssocID="{65EEF53D-A133-47DE-9036-66A5CCCED170}" presName="linearFlow" presStyleCnt="0">
        <dgm:presLayoutVars>
          <dgm:dir/>
          <dgm:animLvl val="lvl"/>
          <dgm:resizeHandles val="exact"/>
        </dgm:presLayoutVars>
      </dgm:prSet>
      <dgm:spPr/>
    </dgm:pt>
    <dgm:pt modelId="{DFC0E22A-DD97-4BF3-BE78-977A7287518F}" type="pres">
      <dgm:prSet presAssocID="{2346B4E5-3404-4726-B268-C2F0C3A24CB8}" presName="composite" presStyleCnt="0"/>
      <dgm:spPr/>
    </dgm:pt>
    <dgm:pt modelId="{D2A707F8-BBA9-4216-A61C-5D75F1C64451}" type="pres">
      <dgm:prSet presAssocID="{2346B4E5-3404-4726-B268-C2F0C3A24CB8}" presName="parentText" presStyleLbl="alignNode1" presStyleIdx="0" presStyleCnt="3">
        <dgm:presLayoutVars>
          <dgm:chMax val="1"/>
          <dgm:bulletEnabled val="1"/>
        </dgm:presLayoutVars>
      </dgm:prSet>
      <dgm:spPr/>
    </dgm:pt>
    <dgm:pt modelId="{A3EA2E2D-4FC2-418D-B5CA-C77FD659D7D1}" type="pres">
      <dgm:prSet presAssocID="{2346B4E5-3404-4726-B268-C2F0C3A24CB8}" presName="descendantText" presStyleLbl="alignAcc1" presStyleIdx="0" presStyleCnt="3">
        <dgm:presLayoutVars>
          <dgm:bulletEnabled val="1"/>
        </dgm:presLayoutVars>
      </dgm:prSet>
      <dgm:spPr/>
    </dgm:pt>
    <dgm:pt modelId="{C9B17DC7-2F93-4926-B6BE-52016CBFBAAC}" type="pres">
      <dgm:prSet presAssocID="{E450F67F-D5E5-4F91-9463-F214C76CE988}" presName="sp" presStyleCnt="0"/>
      <dgm:spPr/>
    </dgm:pt>
    <dgm:pt modelId="{D96CFD29-CD31-43A9-8B3A-1B4BBD826488}" type="pres">
      <dgm:prSet presAssocID="{F5E6E5FE-B95A-41DA-A0DE-D1BAF1BB3BEA}" presName="composite" presStyleCnt="0"/>
      <dgm:spPr/>
    </dgm:pt>
    <dgm:pt modelId="{9BB580CB-61CC-4543-ABFB-C33C52C3AB1C}" type="pres">
      <dgm:prSet presAssocID="{F5E6E5FE-B95A-41DA-A0DE-D1BAF1BB3BEA}" presName="parentText" presStyleLbl="alignNode1" presStyleIdx="1" presStyleCnt="3">
        <dgm:presLayoutVars>
          <dgm:chMax val="1"/>
          <dgm:bulletEnabled val="1"/>
        </dgm:presLayoutVars>
      </dgm:prSet>
      <dgm:spPr/>
    </dgm:pt>
    <dgm:pt modelId="{70CDAB5B-147B-4A30-916F-F0EC7E55709B}" type="pres">
      <dgm:prSet presAssocID="{F5E6E5FE-B95A-41DA-A0DE-D1BAF1BB3BEA}" presName="descendantText" presStyleLbl="alignAcc1" presStyleIdx="1" presStyleCnt="3">
        <dgm:presLayoutVars>
          <dgm:bulletEnabled val="1"/>
        </dgm:presLayoutVars>
      </dgm:prSet>
      <dgm:spPr/>
    </dgm:pt>
    <dgm:pt modelId="{32A8D19F-1BBF-474F-9D7A-1EE3C8229BF0}" type="pres">
      <dgm:prSet presAssocID="{3DBCB840-CEA6-471F-92C9-3A1F92C1E16C}" presName="sp" presStyleCnt="0"/>
      <dgm:spPr/>
    </dgm:pt>
    <dgm:pt modelId="{BB550A5B-6180-445A-B6AE-806ECC76DD85}" type="pres">
      <dgm:prSet presAssocID="{789A45DD-D0D1-42DF-BFC7-F62D4847ED92}" presName="composite" presStyleCnt="0"/>
      <dgm:spPr/>
    </dgm:pt>
    <dgm:pt modelId="{6F8B981B-99E7-4B87-85B4-FE725EB75B65}" type="pres">
      <dgm:prSet presAssocID="{789A45DD-D0D1-42DF-BFC7-F62D4847ED92}" presName="parentText" presStyleLbl="alignNode1" presStyleIdx="2" presStyleCnt="3">
        <dgm:presLayoutVars>
          <dgm:chMax val="1"/>
          <dgm:bulletEnabled val="1"/>
        </dgm:presLayoutVars>
      </dgm:prSet>
      <dgm:spPr/>
    </dgm:pt>
    <dgm:pt modelId="{22D597B0-300C-4A74-A100-A5FF967B9BD4}" type="pres">
      <dgm:prSet presAssocID="{789A45DD-D0D1-42DF-BFC7-F62D4847ED92}" presName="descendantText" presStyleLbl="alignAcc1" presStyleIdx="2" presStyleCnt="3">
        <dgm:presLayoutVars>
          <dgm:bulletEnabled val="1"/>
        </dgm:presLayoutVars>
      </dgm:prSet>
      <dgm:spPr/>
    </dgm:pt>
  </dgm:ptLst>
  <dgm:cxnLst>
    <dgm:cxn modelId="{519CAD00-4427-445D-B9BB-C7B84D154850}" srcId="{F5E6E5FE-B95A-41DA-A0DE-D1BAF1BB3BEA}" destId="{2D439139-6058-4F58-B856-4E45F6C665FE}" srcOrd="0" destOrd="0" parTransId="{91766FEE-0570-44D6-8F29-172F477BDE5E}" sibTransId="{466EB5AF-D5D4-480D-ABB2-FA1285FC3696}"/>
    <dgm:cxn modelId="{4EEDCC07-90DE-47A8-8B75-FEAA59A58756}" type="presOf" srcId="{65EEF53D-A133-47DE-9036-66A5CCCED170}" destId="{55F0F5A8-3D13-4399-944B-5E2F563EFE8F}" srcOrd="0" destOrd="0" presId="urn:microsoft.com/office/officeart/2005/8/layout/chevron2"/>
    <dgm:cxn modelId="{A19B3E1F-854B-4993-BA55-A7DF9455A05E}" type="presOf" srcId="{18E03CF4-D3A7-4490-BE62-7AE53A646980}" destId="{22D597B0-300C-4A74-A100-A5FF967B9BD4}" srcOrd="0" destOrd="0" presId="urn:microsoft.com/office/officeart/2005/8/layout/chevron2"/>
    <dgm:cxn modelId="{54CAA021-0563-4630-9D09-6DD93E14405B}" srcId="{65EEF53D-A133-47DE-9036-66A5CCCED170}" destId="{789A45DD-D0D1-42DF-BFC7-F62D4847ED92}" srcOrd="2" destOrd="0" parTransId="{0CAB6E51-8B13-413F-9129-0212DA2E41D7}" sibTransId="{8BDBC7C1-19A0-43C0-A741-A4D84F76BB41}"/>
    <dgm:cxn modelId="{60C4FE23-CF84-4C66-AC21-F599447E57B9}" srcId="{2346B4E5-3404-4726-B268-C2F0C3A24CB8}" destId="{9D028AC1-8DAB-4748-8B65-71D410DDCF41}" srcOrd="0" destOrd="0" parTransId="{8CC52868-D654-4A76-9F11-1B42BF23F4F4}" sibTransId="{1A4B0A38-4012-4AB3-AAB0-83EE14DF3184}"/>
    <dgm:cxn modelId="{122C2237-8D84-459D-8189-FCCED6ACD0EB}" type="presOf" srcId="{2346B4E5-3404-4726-B268-C2F0C3A24CB8}" destId="{D2A707F8-BBA9-4216-A61C-5D75F1C64451}" srcOrd="0" destOrd="0" presId="urn:microsoft.com/office/officeart/2005/8/layout/chevron2"/>
    <dgm:cxn modelId="{49312A5C-0C5F-43A5-859B-7B8D42CE19C1}" type="presOf" srcId="{2D439139-6058-4F58-B856-4E45F6C665FE}" destId="{70CDAB5B-147B-4A30-916F-F0EC7E55709B}" srcOrd="0" destOrd="0" presId="urn:microsoft.com/office/officeart/2005/8/layout/chevron2"/>
    <dgm:cxn modelId="{2D6F1662-9C2D-469A-BD17-7E5A7A20EE9D}" srcId="{65EEF53D-A133-47DE-9036-66A5CCCED170}" destId="{F5E6E5FE-B95A-41DA-A0DE-D1BAF1BB3BEA}" srcOrd="1" destOrd="0" parTransId="{A4183119-DE91-4521-B964-73EC8DC06FDC}" sibTransId="{3DBCB840-CEA6-471F-92C9-3A1F92C1E16C}"/>
    <dgm:cxn modelId="{AE057A6F-0CF9-4C26-BFFE-AB35FD47BF35}" type="presOf" srcId="{789A45DD-D0D1-42DF-BFC7-F62D4847ED92}" destId="{6F8B981B-99E7-4B87-85B4-FE725EB75B65}" srcOrd="0" destOrd="0" presId="urn:microsoft.com/office/officeart/2005/8/layout/chevron2"/>
    <dgm:cxn modelId="{D77539A4-9680-4D4E-BD04-BCB4D816EFEF}" srcId="{65EEF53D-A133-47DE-9036-66A5CCCED170}" destId="{2346B4E5-3404-4726-B268-C2F0C3A24CB8}" srcOrd="0" destOrd="0" parTransId="{3932F8F9-64A1-4AFC-933E-3433EBE9AC00}" sibTransId="{E450F67F-D5E5-4F91-9463-F214C76CE988}"/>
    <dgm:cxn modelId="{D7BD49DE-AAE1-48FB-BADA-715C703E172F}" srcId="{789A45DD-D0D1-42DF-BFC7-F62D4847ED92}" destId="{18E03CF4-D3A7-4490-BE62-7AE53A646980}" srcOrd="0" destOrd="0" parTransId="{1500FBD9-3CF6-4B1E-AE2A-D3FC1CC32767}" sibTransId="{4742AF20-9C8F-489D-818B-3F4B0DC24ED1}"/>
    <dgm:cxn modelId="{1EB4CAF8-9CB8-44CC-A6A1-A139ACAF580B}" type="presOf" srcId="{9D028AC1-8DAB-4748-8B65-71D410DDCF41}" destId="{A3EA2E2D-4FC2-418D-B5CA-C77FD659D7D1}" srcOrd="0" destOrd="0" presId="urn:microsoft.com/office/officeart/2005/8/layout/chevron2"/>
    <dgm:cxn modelId="{03927EFB-8C7E-4F08-A621-EF4134CD5CE7}" type="presOf" srcId="{F5E6E5FE-B95A-41DA-A0DE-D1BAF1BB3BEA}" destId="{9BB580CB-61CC-4543-ABFB-C33C52C3AB1C}" srcOrd="0" destOrd="0" presId="urn:microsoft.com/office/officeart/2005/8/layout/chevron2"/>
    <dgm:cxn modelId="{491BC370-3ADC-40D7-8998-4C4FC07FABB6}" type="presParOf" srcId="{55F0F5A8-3D13-4399-944B-5E2F563EFE8F}" destId="{DFC0E22A-DD97-4BF3-BE78-977A7287518F}" srcOrd="0" destOrd="0" presId="urn:microsoft.com/office/officeart/2005/8/layout/chevron2"/>
    <dgm:cxn modelId="{0789B1DE-C231-4FD7-899B-F0E4C701F6ED}" type="presParOf" srcId="{DFC0E22A-DD97-4BF3-BE78-977A7287518F}" destId="{D2A707F8-BBA9-4216-A61C-5D75F1C64451}" srcOrd="0" destOrd="0" presId="urn:microsoft.com/office/officeart/2005/8/layout/chevron2"/>
    <dgm:cxn modelId="{53B76B4A-D52B-4C91-AF82-84432A450999}" type="presParOf" srcId="{DFC0E22A-DD97-4BF3-BE78-977A7287518F}" destId="{A3EA2E2D-4FC2-418D-B5CA-C77FD659D7D1}" srcOrd="1" destOrd="0" presId="urn:microsoft.com/office/officeart/2005/8/layout/chevron2"/>
    <dgm:cxn modelId="{3F4982F0-76E9-46B3-8505-8AA24B78EA76}" type="presParOf" srcId="{55F0F5A8-3D13-4399-944B-5E2F563EFE8F}" destId="{C9B17DC7-2F93-4926-B6BE-52016CBFBAAC}" srcOrd="1" destOrd="0" presId="urn:microsoft.com/office/officeart/2005/8/layout/chevron2"/>
    <dgm:cxn modelId="{8184C122-1FE4-4075-8607-4B8F5BF69FBB}" type="presParOf" srcId="{55F0F5A8-3D13-4399-944B-5E2F563EFE8F}" destId="{D96CFD29-CD31-43A9-8B3A-1B4BBD826488}" srcOrd="2" destOrd="0" presId="urn:microsoft.com/office/officeart/2005/8/layout/chevron2"/>
    <dgm:cxn modelId="{EC6191CE-03C0-4BE8-BC8A-C846DBF093B7}" type="presParOf" srcId="{D96CFD29-CD31-43A9-8B3A-1B4BBD826488}" destId="{9BB580CB-61CC-4543-ABFB-C33C52C3AB1C}" srcOrd="0" destOrd="0" presId="urn:microsoft.com/office/officeart/2005/8/layout/chevron2"/>
    <dgm:cxn modelId="{5CEF2A80-E9CF-4211-949B-01F46F7BC34F}" type="presParOf" srcId="{D96CFD29-CD31-43A9-8B3A-1B4BBD826488}" destId="{70CDAB5B-147B-4A30-916F-F0EC7E55709B}" srcOrd="1" destOrd="0" presId="urn:microsoft.com/office/officeart/2005/8/layout/chevron2"/>
    <dgm:cxn modelId="{73B00AB9-6A0E-41B6-A332-08E5D34E7889}" type="presParOf" srcId="{55F0F5A8-3D13-4399-944B-5E2F563EFE8F}" destId="{32A8D19F-1BBF-474F-9D7A-1EE3C8229BF0}" srcOrd="3" destOrd="0" presId="urn:microsoft.com/office/officeart/2005/8/layout/chevron2"/>
    <dgm:cxn modelId="{FF33AEFB-C64E-4F91-9E76-17FE91A20587}" type="presParOf" srcId="{55F0F5A8-3D13-4399-944B-5E2F563EFE8F}" destId="{BB550A5B-6180-445A-B6AE-806ECC76DD85}" srcOrd="4" destOrd="0" presId="urn:microsoft.com/office/officeart/2005/8/layout/chevron2"/>
    <dgm:cxn modelId="{C115E3F4-6637-4CD5-8E4F-05304ECFF894}" type="presParOf" srcId="{BB550A5B-6180-445A-B6AE-806ECC76DD85}" destId="{6F8B981B-99E7-4B87-85B4-FE725EB75B65}" srcOrd="0" destOrd="0" presId="urn:microsoft.com/office/officeart/2005/8/layout/chevron2"/>
    <dgm:cxn modelId="{9970139A-4EE8-4EA9-B6C9-A57B6F6084A8}" type="presParOf" srcId="{BB550A5B-6180-445A-B6AE-806ECC76DD85}" destId="{22D597B0-300C-4A74-A100-A5FF967B9BD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EEF53D-A133-47DE-9036-66A5CCCED17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2346B4E5-3404-4726-B268-C2F0C3A24CB8}">
      <dgm:prSet phldrT="[Text]"/>
      <dgm:spPr/>
      <dgm:t>
        <a:bodyPr/>
        <a:lstStyle/>
        <a:p>
          <a:endParaRPr lang="en-GB" dirty="0"/>
        </a:p>
      </dgm:t>
    </dgm:pt>
    <dgm:pt modelId="{3932F8F9-64A1-4AFC-933E-3433EBE9AC00}" type="parTrans" cxnId="{D77539A4-9680-4D4E-BD04-BCB4D816EFEF}">
      <dgm:prSet/>
      <dgm:spPr/>
      <dgm:t>
        <a:bodyPr/>
        <a:lstStyle/>
        <a:p>
          <a:endParaRPr lang="en-GB"/>
        </a:p>
      </dgm:t>
    </dgm:pt>
    <dgm:pt modelId="{E450F67F-D5E5-4F91-9463-F214C76CE988}" type="sibTrans" cxnId="{D77539A4-9680-4D4E-BD04-BCB4D816EFEF}">
      <dgm:prSet/>
      <dgm:spPr/>
      <dgm:t>
        <a:bodyPr/>
        <a:lstStyle/>
        <a:p>
          <a:endParaRPr lang="en-GB"/>
        </a:p>
      </dgm:t>
    </dgm:pt>
    <dgm:pt modelId="{9D028AC1-8DAB-4748-8B65-71D410DDCF41}">
      <dgm:prSet phldrT="[Text]"/>
      <dgm:spPr/>
      <dgm:t>
        <a:bodyPr/>
        <a:lstStyle/>
        <a:p>
          <a:pPr algn="just"/>
          <a:r>
            <a:rPr lang="es-ES" dirty="0"/>
            <a:t>El protocolo es un instrumento de justicia penal y no considera a los migrantes objeto de tráfico ilícito como víctimas, ni utiliza esa terminología.</a:t>
          </a:r>
          <a:endParaRPr lang="en-GB" dirty="0"/>
        </a:p>
      </dgm:t>
    </dgm:pt>
    <dgm:pt modelId="{8CC52868-D654-4A76-9F11-1B42BF23F4F4}" type="parTrans" cxnId="{60C4FE23-CF84-4C66-AC21-F599447E57B9}">
      <dgm:prSet/>
      <dgm:spPr/>
      <dgm:t>
        <a:bodyPr/>
        <a:lstStyle/>
        <a:p>
          <a:endParaRPr lang="en-GB"/>
        </a:p>
      </dgm:t>
    </dgm:pt>
    <dgm:pt modelId="{1A4B0A38-4012-4AB3-AAB0-83EE14DF3184}" type="sibTrans" cxnId="{60C4FE23-CF84-4C66-AC21-F599447E57B9}">
      <dgm:prSet/>
      <dgm:spPr/>
      <dgm:t>
        <a:bodyPr/>
        <a:lstStyle/>
        <a:p>
          <a:endParaRPr lang="en-GB"/>
        </a:p>
      </dgm:t>
    </dgm:pt>
    <dgm:pt modelId="{F5E6E5FE-B95A-41DA-A0DE-D1BAF1BB3BEA}">
      <dgm:prSet phldrT="[Text]"/>
      <dgm:spPr/>
      <dgm:t>
        <a:bodyPr/>
        <a:lstStyle/>
        <a:p>
          <a:endParaRPr lang="en-GB" dirty="0"/>
        </a:p>
      </dgm:t>
    </dgm:pt>
    <dgm:pt modelId="{A4183119-DE91-4521-B964-73EC8DC06FDC}" type="parTrans" cxnId="{2D6F1662-9C2D-469A-BD17-7E5A7A20EE9D}">
      <dgm:prSet/>
      <dgm:spPr/>
      <dgm:t>
        <a:bodyPr/>
        <a:lstStyle/>
        <a:p>
          <a:endParaRPr lang="en-GB"/>
        </a:p>
      </dgm:t>
    </dgm:pt>
    <dgm:pt modelId="{3DBCB840-CEA6-471F-92C9-3A1F92C1E16C}" type="sibTrans" cxnId="{2D6F1662-9C2D-469A-BD17-7E5A7A20EE9D}">
      <dgm:prSet/>
      <dgm:spPr/>
      <dgm:t>
        <a:bodyPr/>
        <a:lstStyle/>
        <a:p>
          <a:endParaRPr lang="en-GB"/>
        </a:p>
      </dgm:t>
    </dgm:pt>
    <dgm:pt modelId="{2D439139-6058-4F58-B856-4E45F6C665FE}">
      <dgm:prSet phldrT="[Text]"/>
      <dgm:spPr/>
      <dgm:t>
        <a:bodyPr/>
        <a:lstStyle/>
        <a:p>
          <a:pPr algn="just"/>
          <a:r>
            <a:rPr lang="es-ES" dirty="0"/>
            <a:t>No obstante, el protocolo reconoce que los migrantes objeto de tráfico ilícito merecen protección, trato humano y respeto de sus derechos humanos, independientemente de su situación</a:t>
          </a:r>
          <a:endParaRPr lang="en-GB" dirty="0"/>
        </a:p>
      </dgm:t>
    </dgm:pt>
    <dgm:pt modelId="{91766FEE-0570-44D6-8F29-172F477BDE5E}" type="parTrans" cxnId="{519CAD00-4427-445D-B9BB-C7B84D154850}">
      <dgm:prSet/>
      <dgm:spPr/>
      <dgm:t>
        <a:bodyPr/>
        <a:lstStyle/>
        <a:p>
          <a:endParaRPr lang="en-GB"/>
        </a:p>
      </dgm:t>
    </dgm:pt>
    <dgm:pt modelId="{466EB5AF-D5D4-480D-ABB2-FA1285FC3696}" type="sibTrans" cxnId="{519CAD00-4427-445D-B9BB-C7B84D154850}">
      <dgm:prSet/>
      <dgm:spPr/>
      <dgm:t>
        <a:bodyPr/>
        <a:lstStyle/>
        <a:p>
          <a:endParaRPr lang="en-GB"/>
        </a:p>
      </dgm:t>
    </dgm:pt>
    <dgm:pt modelId="{789A45DD-D0D1-42DF-BFC7-F62D4847ED92}">
      <dgm:prSet phldrT="[Text]"/>
      <dgm:spPr/>
      <dgm:t>
        <a:bodyPr/>
        <a:lstStyle/>
        <a:p>
          <a:endParaRPr lang="en-GB" dirty="0"/>
        </a:p>
      </dgm:t>
    </dgm:pt>
    <dgm:pt modelId="{0CAB6E51-8B13-413F-9129-0212DA2E41D7}" type="parTrans" cxnId="{54CAA021-0563-4630-9D09-6DD93E14405B}">
      <dgm:prSet/>
      <dgm:spPr/>
      <dgm:t>
        <a:bodyPr/>
        <a:lstStyle/>
        <a:p>
          <a:endParaRPr lang="en-GB"/>
        </a:p>
      </dgm:t>
    </dgm:pt>
    <dgm:pt modelId="{8BDBC7C1-19A0-43C0-A741-A4D84F76BB41}" type="sibTrans" cxnId="{54CAA021-0563-4630-9D09-6DD93E14405B}">
      <dgm:prSet/>
      <dgm:spPr/>
      <dgm:t>
        <a:bodyPr/>
        <a:lstStyle/>
        <a:p>
          <a:endParaRPr lang="en-GB"/>
        </a:p>
      </dgm:t>
    </dgm:pt>
    <dgm:pt modelId="{18E03CF4-D3A7-4490-BE62-7AE53A646980}">
      <dgm:prSet phldrT="[Text]"/>
      <dgm:spPr/>
      <dgm:t>
        <a:bodyPr/>
        <a:lstStyle/>
        <a:p>
          <a:pPr algn="just"/>
          <a:r>
            <a:rPr lang="es-ES" dirty="0"/>
            <a:t>Los migrantes objeto de tráfico ilícito suelen estar expuestos durante su viaje a peligros que pueden convertirlos en víctimas de otros delitos en determinadas circunstancias</a:t>
          </a:r>
          <a:endParaRPr lang="en-GB" dirty="0"/>
        </a:p>
      </dgm:t>
    </dgm:pt>
    <dgm:pt modelId="{1500FBD9-3CF6-4B1E-AE2A-D3FC1CC32767}" type="parTrans" cxnId="{D7BD49DE-AAE1-48FB-BADA-715C703E172F}">
      <dgm:prSet/>
      <dgm:spPr/>
      <dgm:t>
        <a:bodyPr/>
        <a:lstStyle/>
        <a:p>
          <a:endParaRPr lang="en-GB"/>
        </a:p>
      </dgm:t>
    </dgm:pt>
    <dgm:pt modelId="{4742AF20-9C8F-489D-818B-3F4B0DC24ED1}" type="sibTrans" cxnId="{D7BD49DE-AAE1-48FB-BADA-715C703E172F}">
      <dgm:prSet/>
      <dgm:spPr/>
      <dgm:t>
        <a:bodyPr/>
        <a:lstStyle/>
        <a:p>
          <a:endParaRPr lang="en-GB"/>
        </a:p>
      </dgm:t>
    </dgm:pt>
    <dgm:pt modelId="{55F0F5A8-3D13-4399-944B-5E2F563EFE8F}" type="pres">
      <dgm:prSet presAssocID="{65EEF53D-A133-47DE-9036-66A5CCCED170}" presName="linearFlow" presStyleCnt="0">
        <dgm:presLayoutVars>
          <dgm:dir/>
          <dgm:animLvl val="lvl"/>
          <dgm:resizeHandles val="exact"/>
        </dgm:presLayoutVars>
      </dgm:prSet>
      <dgm:spPr/>
    </dgm:pt>
    <dgm:pt modelId="{DFC0E22A-DD97-4BF3-BE78-977A7287518F}" type="pres">
      <dgm:prSet presAssocID="{2346B4E5-3404-4726-B268-C2F0C3A24CB8}" presName="composite" presStyleCnt="0"/>
      <dgm:spPr/>
    </dgm:pt>
    <dgm:pt modelId="{D2A707F8-BBA9-4216-A61C-5D75F1C64451}" type="pres">
      <dgm:prSet presAssocID="{2346B4E5-3404-4726-B268-C2F0C3A24CB8}" presName="parentText" presStyleLbl="alignNode1" presStyleIdx="0" presStyleCnt="3">
        <dgm:presLayoutVars>
          <dgm:chMax val="1"/>
          <dgm:bulletEnabled val="1"/>
        </dgm:presLayoutVars>
      </dgm:prSet>
      <dgm:spPr/>
    </dgm:pt>
    <dgm:pt modelId="{A3EA2E2D-4FC2-418D-B5CA-C77FD659D7D1}" type="pres">
      <dgm:prSet presAssocID="{2346B4E5-3404-4726-B268-C2F0C3A24CB8}" presName="descendantText" presStyleLbl="alignAcc1" presStyleIdx="0" presStyleCnt="3" custLinFactNeighborX="1229" custLinFactNeighborY="-17542">
        <dgm:presLayoutVars>
          <dgm:bulletEnabled val="1"/>
        </dgm:presLayoutVars>
      </dgm:prSet>
      <dgm:spPr/>
    </dgm:pt>
    <dgm:pt modelId="{C9B17DC7-2F93-4926-B6BE-52016CBFBAAC}" type="pres">
      <dgm:prSet presAssocID="{E450F67F-D5E5-4F91-9463-F214C76CE988}" presName="sp" presStyleCnt="0"/>
      <dgm:spPr/>
    </dgm:pt>
    <dgm:pt modelId="{D96CFD29-CD31-43A9-8B3A-1B4BBD826488}" type="pres">
      <dgm:prSet presAssocID="{F5E6E5FE-B95A-41DA-A0DE-D1BAF1BB3BEA}" presName="composite" presStyleCnt="0"/>
      <dgm:spPr/>
    </dgm:pt>
    <dgm:pt modelId="{9BB580CB-61CC-4543-ABFB-C33C52C3AB1C}" type="pres">
      <dgm:prSet presAssocID="{F5E6E5FE-B95A-41DA-A0DE-D1BAF1BB3BEA}" presName="parentText" presStyleLbl="alignNode1" presStyleIdx="1" presStyleCnt="3">
        <dgm:presLayoutVars>
          <dgm:chMax val="1"/>
          <dgm:bulletEnabled val="1"/>
        </dgm:presLayoutVars>
      </dgm:prSet>
      <dgm:spPr/>
    </dgm:pt>
    <dgm:pt modelId="{70CDAB5B-147B-4A30-916F-F0EC7E55709B}" type="pres">
      <dgm:prSet presAssocID="{F5E6E5FE-B95A-41DA-A0DE-D1BAF1BB3BEA}" presName="descendantText" presStyleLbl="alignAcc1" presStyleIdx="1" presStyleCnt="3">
        <dgm:presLayoutVars>
          <dgm:bulletEnabled val="1"/>
        </dgm:presLayoutVars>
      </dgm:prSet>
      <dgm:spPr/>
    </dgm:pt>
    <dgm:pt modelId="{32A8D19F-1BBF-474F-9D7A-1EE3C8229BF0}" type="pres">
      <dgm:prSet presAssocID="{3DBCB840-CEA6-471F-92C9-3A1F92C1E16C}" presName="sp" presStyleCnt="0"/>
      <dgm:spPr/>
    </dgm:pt>
    <dgm:pt modelId="{BB550A5B-6180-445A-B6AE-806ECC76DD85}" type="pres">
      <dgm:prSet presAssocID="{789A45DD-D0D1-42DF-BFC7-F62D4847ED92}" presName="composite" presStyleCnt="0"/>
      <dgm:spPr/>
    </dgm:pt>
    <dgm:pt modelId="{6F8B981B-99E7-4B87-85B4-FE725EB75B65}" type="pres">
      <dgm:prSet presAssocID="{789A45DD-D0D1-42DF-BFC7-F62D4847ED92}" presName="parentText" presStyleLbl="alignNode1" presStyleIdx="2" presStyleCnt="3">
        <dgm:presLayoutVars>
          <dgm:chMax val="1"/>
          <dgm:bulletEnabled val="1"/>
        </dgm:presLayoutVars>
      </dgm:prSet>
      <dgm:spPr/>
    </dgm:pt>
    <dgm:pt modelId="{22D597B0-300C-4A74-A100-A5FF967B9BD4}" type="pres">
      <dgm:prSet presAssocID="{789A45DD-D0D1-42DF-BFC7-F62D4847ED92}" presName="descendantText" presStyleLbl="alignAcc1" presStyleIdx="2" presStyleCnt="3">
        <dgm:presLayoutVars>
          <dgm:bulletEnabled val="1"/>
        </dgm:presLayoutVars>
      </dgm:prSet>
      <dgm:spPr/>
    </dgm:pt>
  </dgm:ptLst>
  <dgm:cxnLst>
    <dgm:cxn modelId="{519CAD00-4427-445D-B9BB-C7B84D154850}" srcId="{F5E6E5FE-B95A-41DA-A0DE-D1BAF1BB3BEA}" destId="{2D439139-6058-4F58-B856-4E45F6C665FE}" srcOrd="0" destOrd="0" parTransId="{91766FEE-0570-44D6-8F29-172F477BDE5E}" sibTransId="{466EB5AF-D5D4-480D-ABB2-FA1285FC3696}"/>
    <dgm:cxn modelId="{4EEDCC07-90DE-47A8-8B75-FEAA59A58756}" type="presOf" srcId="{65EEF53D-A133-47DE-9036-66A5CCCED170}" destId="{55F0F5A8-3D13-4399-944B-5E2F563EFE8F}" srcOrd="0" destOrd="0" presId="urn:microsoft.com/office/officeart/2005/8/layout/chevron2"/>
    <dgm:cxn modelId="{A19B3E1F-854B-4993-BA55-A7DF9455A05E}" type="presOf" srcId="{18E03CF4-D3A7-4490-BE62-7AE53A646980}" destId="{22D597B0-300C-4A74-A100-A5FF967B9BD4}" srcOrd="0" destOrd="0" presId="urn:microsoft.com/office/officeart/2005/8/layout/chevron2"/>
    <dgm:cxn modelId="{54CAA021-0563-4630-9D09-6DD93E14405B}" srcId="{65EEF53D-A133-47DE-9036-66A5CCCED170}" destId="{789A45DD-D0D1-42DF-BFC7-F62D4847ED92}" srcOrd="2" destOrd="0" parTransId="{0CAB6E51-8B13-413F-9129-0212DA2E41D7}" sibTransId="{8BDBC7C1-19A0-43C0-A741-A4D84F76BB41}"/>
    <dgm:cxn modelId="{60C4FE23-CF84-4C66-AC21-F599447E57B9}" srcId="{2346B4E5-3404-4726-B268-C2F0C3A24CB8}" destId="{9D028AC1-8DAB-4748-8B65-71D410DDCF41}" srcOrd="0" destOrd="0" parTransId="{8CC52868-D654-4A76-9F11-1B42BF23F4F4}" sibTransId="{1A4B0A38-4012-4AB3-AAB0-83EE14DF3184}"/>
    <dgm:cxn modelId="{122C2237-8D84-459D-8189-FCCED6ACD0EB}" type="presOf" srcId="{2346B4E5-3404-4726-B268-C2F0C3A24CB8}" destId="{D2A707F8-BBA9-4216-A61C-5D75F1C64451}" srcOrd="0" destOrd="0" presId="urn:microsoft.com/office/officeart/2005/8/layout/chevron2"/>
    <dgm:cxn modelId="{49312A5C-0C5F-43A5-859B-7B8D42CE19C1}" type="presOf" srcId="{2D439139-6058-4F58-B856-4E45F6C665FE}" destId="{70CDAB5B-147B-4A30-916F-F0EC7E55709B}" srcOrd="0" destOrd="0" presId="urn:microsoft.com/office/officeart/2005/8/layout/chevron2"/>
    <dgm:cxn modelId="{2D6F1662-9C2D-469A-BD17-7E5A7A20EE9D}" srcId="{65EEF53D-A133-47DE-9036-66A5CCCED170}" destId="{F5E6E5FE-B95A-41DA-A0DE-D1BAF1BB3BEA}" srcOrd="1" destOrd="0" parTransId="{A4183119-DE91-4521-B964-73EC8DC06FDC}" sibTransId="{3DBCB840-CEA6-471F-92C9-3A1F92C1E16C}"/>
    <dgm:cxn modelId="{AE057A6F-0CF9-4C26-BFFE-AB35FD47BF35}" type="presOf" srcId="{789A45DD-D0D1-42DF-BFC7-F62D4847ED92}" destId="{6F8B981B-99E7-4B87-85B4-FE725EB75B65}" srcOrd="0" destOrd="0" presId="urn:microsoft.com/office/officeart/2005/8/layout/chevron2"/>
    <dgm:cxn modelId="{D77539A4-9680-4D4E-BD04-BCB4D816EFEF}" srcId="{65EEF53D-A133-47DE-9036-66A5CCCED170}" destId="{2346B4E5-3404-4726-B268-C2F0C3A24CB8}" srcOrd="0" destOrd="0" parTransId="{3932F8F9-64A1-4AFC-933E-3433EBE9AC00}" sibTransId="{E450F67F-D5E5-4F91-9463-F214C76CE988}"/>
    <dgm:cxn modelId="{D7BD49DE-AAE1-48FB-BADA-715C703E172F}" srcId="{789A45DD-D0D1-42DF-BFC7-F62D4847ED92}" destId="{18E03CF4-D3A7-4490-BE62-7AE53A646980}" srcOrd="0" destOrd="0" parTransId="{1500FBD9-3CF6-4B1E-AE2A-D3FC1CC32767}" sibTransId="{4742AF20-9C8F-489D-818B-3F4B0DC24ED1}"/>
    <dgm:cxn modelId="{1EB4CAF8-9CB8-44CC-A6A1-A139ACAF580B}" type="presOf" srcId="{9D028AC1-8DAB-4748-8B65-71D410DDCF41}" destId="{A3EA2E2D-4FC2-418D-B5CA-C77FD659D7D1}" srcOrd="0" destOrd="0" presId="urn:microsoft.com/office/officeart/2005/8/layout/chevron2"/>
    <dgm:cxn modelId="{03927EFB-8C7E-4F08-A621-EF4134CD5CE7}" type="presOf" srcId="{F5E6E5FE-B95A-41DA-A0DE-D1BAF1BB3BEA}" destId="{9BB580CB-61CC-4543-ABFB-C33C52C3AB1C}" srcOrd="0" destOrd="0" presId="urn:microsoft.com/office/officeart/2005/8/layout/chevron2"/>
    <dgm:cxn modelId="{491BC370-3ADC-40D7-8998-4C4FC07FABB6}" type="presParOf" srcId="{55F0F5A8-3D13-4399-944B-5E2F563EFE8F}" destId="{DFC0E22A-DD97-4BF3-BE78-977A7287518F}" srcOrd="0" destOrd="0" presId="urn:microsoft.com/office/officeart/2005/8/layout/chevron2"/>
    <dgm:cxn modelId="{0789B1DE-C231-4FD7-899B-F0E4C701F6ED}" type="presParOf" srcId="{DFC0E22A-DD97-4BF3-BE78-977A7287518F}" destId="{D2A707F8-BBA9-4216-A61C-5D75F1C64451}" srcOrd="0" destOrd="0" presId="urn:microsoft.com/office/officeart/2005/8/layout/chevron2"/>
    <dgm:cxn modelId="{53B76B4A-D52B-4C91-AF82-84432A450999}" type="presParOf" srcId="{DFC0E22A-DD97-4BF3-BE78-977A7287518F}" destId="{A3EA2E2D-4FC2-418D-B5CA-C77FD659D7D1}" srcOrd="1" destOrd="0" presId="urn:microsoft.com/office/officeart/2005/8/layout/chevron2"/>
    <dgm:cxn modelId="{3F4982F0-76E9-46B3-8505-8AA24B78EA76}" type="presParOf" srcId="{55F0F5A8-3D13-4399-944B-5E2F563EFE8F}" destId="{C9B17DC7-2F93-4926-B6BE-52016CBFBAAC}" srcOrd="1" destOrd="0" presId="urn:microsoft.com/office/officeart/2005/8/layout/chevron2"/>
    <dgm:cxn modelId="{8184C122-1FE4-4075-8607-4B8F5BF69FBB}" type="presParOf" srcId="{55F0F5A8-3D13-4399-944B-5E2F563EFE8F}" destId="{D96CFD29-CD31-43A9-8B3A-1B4BBD826488}" srcOrd="2" destOrd="0" presId="urn:microsoft.com/office/officeart/2005/8/layout/chevron2"/>
    <dgm:cxn modelId="{EC6191CE-03C0-4BE8-BC8A-C846DBF093B7}" type="presParOf" srcId="{D96CFD29-CD31-43A9-8B3A-1B4BBD826488}" destId="{9BB580CB-61CC-4543-ABFB-C33C52C3AB1C}" srcOrd="0" destOrd="0" presId="urn:microsoft.com/office/officeart/2005/8/layout/chevron2"/>
    <dgm:cxn modelId="{5CEF2A80-E9CF-4211-949B-01F46F7BC34F}" type="presParOf" srcId="{D96CFD29-CD31-43A9-8B3A-1B4BBD826488}" destId="{70CDAB5B-147B-4A30-916F-F0EC7E55709B}" srcOrd="1" destOrd="0" presId="urn:microsoft.com/office/officeart/2005/8/layout/chevron2"/>
    <dgm:cxn modelId="{73B00AB9-6A0E-41B6-A332-08E5D34E7889}" type="presParOf" srcId="{55F0F5A8-3D13-4399-944B-5E2F563EFE8F}" destId="{32A8D19F-1BBF-474F-9D7A-1EE3C8229BF0}" srcOrd="3" destOrd="0" presId="urn:microsoft.com/office/officeart/2005/8/layout/chevron2"/>
    <dgm:cxn modelId="{FF33AEFB-C64E-4F91-9E76-17FE91A20587}" type="presParOf" srcId="{55F0F5A8-3D13-4399-944B-5E2F563EFE8F}" destId="{BB550A5B-6180-445A-B6AE-806ECC76DD85}" srcOrd="4" destOrd="0" presId="urn:microsoft.com/office/officeart/2005/8/layout/chevron2"/>
    <dgm:cxn modelId="{C115E3F4-6637-4CD5-8E4F-05304ECFF894}" type="presParOf" srcId="{BB550A5B-6180-445A-B6AE-806ECC76DD85}" destId="{6F8B981B-99E7-4B87-85B4-FE725EB75B65}" srcOrd="0" destOrd="0" presId="urn:microsoft.com/office/officeart/2005/8/layout/chevron2"/>
    <dgm:cxn modelId="{9970139A-4EE8-4EA9-B6C9-A57B6F6084A8}" type="presParOf" srcId="{BB550A5B-6180-445A-B6AE-806ECC76DD85}" destId="{22D597B0-300C-4A74-A100-A5FF967B9BD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A3C446B-C59B-4996-90A0-1E716BD7D7F1}"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GB"/>
        </a:p>
      </dgm:t>
    </dgm:pt>
    <dgm:pt modelId="{4E56CF89-B62E-4904-A6D0-FC971BAD2392}">
      <dgm:prSet phldrT="[Text]" custT="1"/>
      <dgm:spPr/>
      <dgm:t>
        <a:bodyPr/>
        <a:lstStyle/>
        <a:p>
          <a:endParaRPr lang="en-GB" sz="4800" dirty="0"/>
        </a:p>
      </dgm:t>
    </dgm:pt>
    <dgm:pt modelId="{44395D0D-28DE-49C1-BFB0-3F5B05488FAA}" type="parTrans" cxnId="{8B1DB788-27AA-4FCB-9015-D08DBF445A6A}">
      <dgm:prSet/>
      <dgm:spPr/>
      <dgm:t>
        <a:bodyPr/>
        <a:lstStyle/>
        <a:p>
          <a:endParaRPr lang="en-GB" sz="4800"/>
        </a:p>
      </dgm:t>
    </dgm:pt>
    <dgm:pt modelId="{BC42C92E-464F-461A-9C36-79B9A4465E20}" type="sibTrans" cxnId="{8B1DB788-27AA-4FCB-9015-D08DBF445A6A}">
      <dgm:prSet/>
      <dgm:spPr/>
      <dgm:t>
        <a:bodyPr/>
        <a:lstStyle/>
        <a:p>
          <a:endParaRPr lang="en-GB" sz="4800"/>
        </a:p>
      </dgm:t>
    </dgm:pt>
    <dgm:pt modelId="{7743310B-3D4E-4433-83AE-6D8C1D555541}">
      <dgm:prSet phldrT="[Text]" custT="1"/>
      <dgm:spPr/>
      <dgm:t>
        <a:bodyPr/>
        <a:lstStyle/>
        <a:p>
          <a:pPr algn="l"/>
          <a:r>
            <a:rPr lang="es-ES" sz="4800" dirty="0"/>
            <a:t>El protocolo sólo capta la conducta de quienes actúan con el fin de obtener un "</a:t>
          </a:r>
          <a:r>
            <a:rPr lang="es-ES" sz="4800" b="1" dirty="0"/>
            <a:t>beneficio financiero u otro beneficio material".</a:t>
          </a:r>
          <a:endParaRPr lang="en-GB" sz="4800" b="1" dirty="0"/>
        </a:p>
      </dgm:t>
    </dgm:pt>
    <dgm:pt modelId="{9BC5C05B-DD2F-4468-8E4C-6E993038E7CC}" type="parTrans" cxnId="{3B9C903D-56CD-4ADA-9ADC-1E4911271CBD}">
      <dgm:prSet/>
      <dgm:spPr/>
      <dgm:t>
        <a:bodyPr/>
        <a:lstStyle/>
        <a:p>
          <a:endParaRPr lang="en-GB" sz="4800"/>
        </a:p>
      </dgm:t>
    </dgm:pt>
    <dgm:pt modelId="{525C3FF4-AB01-4610-A0B6-DF7BB4C37F72}" type="sibTrans" cxnId="{3B9C903D-56CD-4ADA-9ADC-1E4911271CBD}">
      <dgm:prSet/>
      <dgm:spPr/>
      <dgm:t>
        <a:bodyPr/>
        <a:lstStyle/>
        <a:p>
          <a:endParaRPr lang="en-GB" sz="4800"/>
        </a:p>
      </dgm:t>
    </dgm:pt>
    <dgm:pt modelId="{3AF28236-E2FA-4054-9862-5639A71B01EC}">
      <dgm:prSet phldrT="[Text]" custT="1"/>
      <dgm:spPr/>
      <dgm:t>
        <a:bodyPr/>
        <a:lstStyle/>
        <a:p>
          <a:endParaRPr lang="en-GB" sz="4800" dirty="0"/>
        </a:p>
      </dgm:t>
    </dgm:pt>
    <dgm:pt modelId="{0EE3F544-291B-4021-9CE6-F701F1569CCF}" type="parTrans" cxnId="{FA1EED8B-A839-466D-B1C2-A8797A6A31EB}">
      <dgm:prSet/>
      <dgm:spPr/>
      <dgm:t>
        <a:bodyPr/>
        <a:lstStyle/>
        <a:p>
          <a:endParaRPr lang="en-GB" sz="4800"/>
        </a:p>
      </dgm:t>
    </dgm:pt>
    <dgm:pt modelId="{5089F5D7-39CC-4DCE-A090-6EC857D8455C}" type="sibTrans" cxnId="{FA1EED8B-A839-466D-B1C2-A8797A6A31EB}">
      <dgm:prSet/>
      <dgm:spPr/>
      <dgm:t>
        <a:bodyPr/>
        <a:lstStyle/>
        <a:p>
          <a:endParaRPr lang="en-GB" sz="4800"/>
        </a:p>
      </dgm:t>
    </dgm:pt>
    <dgm:pt modelId="{5A60A5F1-84C7-4770-AFC2-CFB0C4CF10B2}">
      <dgm:prSet phldrT="[Text]" custT="1"/>
      <dgm:spPr/>
      <dgm:t>
        <a:bodyPr/>
        <a:lstStyle/>
        <a:p>
          <a:r>
            <a:rPr lang="es-ES" sz="4800" dirty="0"/>
            <a:t>El protocolo </a:t>
          </a:r>
          <a:r>
            <a:rPr lang="es-ES" sz="4800" b="1" u="sng" dirty="0"/>
            <a:t>no penaliza </a:t>
          </a:r>
          <a:r>
            <a:rPr lang="es-ES" sz="4800" dirty="0"/>
            <a:t>a quienes prestaron apoyo por motivos humanitarios o por sus estrechos lazos familiares. </a:t>
          </a:r>
          <a:endParaRPr lang="en-GB" sz="4800" b="1" dirty="0"/>
        </a:p>
      </dgm:t>
    </dgm:pt>
    <dgm:pt modelId="{A48CB8A1-EFFC-484C-9CBE-B89EC5EEEA22}" type="parTrans" cxnId="{74DCFB2E-9403-447C-B573-42D56FFFD32C}">
      <dgm:prSet/>
      <dgm:spPr/>
      <dgm:t>
        <a:bodyPr/>
        <a:lstStyle/>
        <a:p>
          <a:endParaRPr lang="en-GB" sz="4800"/>
        </a:p>
      </dgm:t>
    </dgm:pt>
    <dgm:pt modelId="{BC33A679-9E08-4592-B8E3-431085E63EFA}" type="sibTrans" cxnId="{74DCFB2E-9403-447C-B573-42D56FFFD32C}">
      <dgm:prSet/>
      <dgm:spPr/>
      <dgm:t>
        <a:bodyPr/>
        <a:lstStyle/>
        <a:p>
          <a:endParaRPr lang="en-GB" sz="4800"/>
        </a:p>
      </dgm:t>
    </dgm:pt>
    <dgm:pt modelId="{47DC0EB0-A2BE-4BF2-8E4C-8FADB3A38B1D}" type="pres">
      <dgm:prSet presAssocID="{3A3C446B-C59B-4996-90A0-1E716BD7D7F1}" presName="Name0" presStyleCnt="0">
        <dgm:presLayoutVars>
          <dgm:dir/>
          <dgm:animLvl val="lvl"/>
          <dgm:resizeHandles val="exact"/>
        </dgm:presLayoutVars>
      </dgm:prSet>
      <dgm:spPr/>
    </dgm:pt>
    <dgm:pt modelId="{1F9206E6-D601-4AB9-AEEE-90666BDEA971}" type="pres">
      <dgm:prSet presAssocID="{4E56CF89-B62E-4904-A6D0-FC971BAD2392}" presName="compositeNode" presStyleCnt="0">
        <dgm:presLayoutVars>
          <dgm:bulletEnabled val="1"/>
        </dgm:presLayoutVars>
      </dgm:prSet>
      <dgm:spPr/>
    </dgm:pt>
    <dgm:pt modelId="{F6CC14E6-F938-45D9-852E-00E00E7261D5}" type="pres">
      <dgm:prSet presAssocID="{4E56CF89-B62E-4904-A6D0-FC971BAD2392}" presName="bgRect" presStyleLbl="node1" presStyleIdx="0" presStyleCnt="2"/>
      <dgm:spPr/>
    </dgm:pt>
    <dgm:pt modelId="{09B9BB2F-7409-488A-AB68-91F0B7E8FB47}" type="pres">
      <dgm:prSet presAssocID="{4E56CF89-B62E-4904-A6D0-FC971BAD2392}" presName="parentNode" presStyleLbl="node1" presStyleIdx="0" presStyleCnt="2">
        <dgm:presLayoutVars>
          <dgm:chMax val="0"/>
          <dgm:bulletEnabled val="1"/>
        </dgm:presLayoutVars>
      </dgm:prSet>
      <dgm:spPr/>
    </dgm:pt>
    <dgm:pt modelId="{75D30778-E377-414B-9870-C73D2E3D2A62}" type="pres">
      <dgm:prSet presAssocID="{4E56CF89-B62E-4904-A6D0-FC971BAD2392}" presName="childNode" presStyleLbl="node1" presStyleIdx="0" presStyleCnt="2">
        <dgm:presLayoutVars>
          <dgm:bulletEnabled val="1"/>
        </dgm:presLayoutVars>
      </dgm:prSet>
      <dgm:spPr/>
    </dgm:pt>
    <dgm:pt modelId="{05415B89-FB85-46A6-8BF3-6EFE098771B8}" type="pres">
      <dgm:prSet presAssocID="{BC42C92E-464F-461A-9C36-79B9A4465E20}" presName="hSp" presStyleCnt="0"/>
      <dgm:spPr/>
    </dgm:pt>
    <dgm:pt modelId="{4A197B8F-36F1-4AA1-8746-F70072ED03B9}" type="pres">
      <dgm:prSet presAssocID="{BC42C92E-464F-461A-9C36-79B9A4465E20}" presName="vProcSp" presStyleCnt="0"/>
      <dgm:spPr/>
    </dgm:pt>
    <dgm:pt modelId="{5B05206D-96BF-4643-99B5-F426ED75A3A8}" type="pres">
      <dgm:prSet presAssocID="{BC42C92E-464F-461A-9C36-79B9A4465E20}" presName="vSp1" presStyleCnt="0"/>
      <dgm:spPr/>
    </dgm:pt>
    <dgm:pt modelId="{5D29FB0A-2764-4497-B315-CE78EC145A79}" type="pres">
      <dgm:prSet presAssocID="{BC42C92E-464F-461A-9C36-79B9A4465E20}" presName="simulatedConn" presStyleLbl="solidFgAcc1" presStyleIdx="0" presStyleCnt="1"/>
      <dgm:spPr/>
    </dgm:pt>
    <dgm:pt modelId="{E2F9BC4C-6124-4C73-AF2A-62D4FA261CAA}" type="pres">
      <dgm:prSet presAssocID="{BC42C92E-464F-461A-9C36-79B9A4465E20}" presName="vSp2" presStyleCnt="0"/>
      <dgm:spPr/>
    </dgm:pt>
    <dgm:pt modelId="{8F212C64-6CA2-48FA-8866-470E5BEF93D2}" type="pres">
      <dgm:prSet presAssocID="{BC42C92E-464F-461A-9C36-79B9A4465E20}" presName="sibTrans" presStyleCnt="0"/>
      <dgm:spPr/>
    </dgm:pt>
    <dgm:pt modelId="{B3E5FE57-0109-4E01-BE21-57A07084929F}" type="pres">
      <dgm:prSet presAssocID="{3AF28236-E2FA-4054-9862-5639A71B01EC}" presName="compositeNode" presStyleCnt="0">
        <dgm:presLayoutVars>
          <dgm:bulletEnabled val="1"/>
        </dgm:presLayoutVars>
      </dgm:prSet>
      <dgm:spPr/>
    </dgm:pt>
    <dgm:pt modelId="{346069C2-0156-4269-A207-A082F5ADA112}" type="pres">
      <dgm:prSet presAssocID="{3AF28236-E2FA-4054-9862-5639A71B01EC}" presName="bgRect" presStyleLbl="node1" presStyleIdx="1" presStyleCnt="2"/>
      <dgm:spPr/>
    </dgm:pt>
    <dgm:pt modelId="{B34ACB9E-76FF-4127-9038-D4776B9D931D}" type="pres">
      <dgm:prSet presAssocID="{3AF28236-E2FA-4054-9862-5639A71B01EC}" presName="parentNode" presStyleLbl="node1" presStyleIdx="1" presStyleCnt="2">
        <dgm:presLayoutVars>
          <dgm:chMax val="0"/>
          <dgm:bulletEnabled val="1"/>
        </dgm:presLayoutVars>
      </dgm:prSet>
      <dgm:spPr/>
    </dgm:pt>
    <dgm:pt modelId="{6306A2D8-0071-407F-B8C5-78AB75F04065}" type="pres">
      <dgm:prSet presAssocID="{3AF28236-E2FA-4054-9862-5639A71B01EC}" presName="childNode" presStyleLbl="node1" presStyleIdx="1" presStyleCnt="2">
        <dgm:presLayoutVars>
          <dgm:bulletEnabled val="1"/>
        </dgm:presLayoutVars>
      </dgm:prSet>
      <dgm:spPr/>
    </dgm:pt>
  </dgm:ptLst>
  <dgm:cxnLst>
    <dgm:cxn modelId="{86427A19-4933-4C32-BE9D-553752EF4276}" type="presOf" srcId="{4E56CF89-B62E-4904-A6D0-FC971BAD2392}" destId="{09B9BB2F-7409-488A-AB68-91F0B7E8FB47}" srcOrd="1" destOrd="0" presId="urn:microsoft.com/office/officeart/2005/8/layout/hProcess7"/>
    <dgm:cxn modelId="{74DCFB2E-9403-447C-B573-42D56FFFD32C}" srcId="{3AF28236-E2FA-4054-9862-5639A71B01EC}" destId="{5A60A5F1-84C7-4770-AFC2-CFB0C4CF10B2}" srcOrd="0" destOrd="0" parTransId="{A48CB8A1-EFFC-484C-9CBE-B89EC5EEEA22}" sibTransId="{BC33A679-9E08-4592-B8E3-431085E63EFA}"/>
    <dgm:cxn modelId="{1E8B1A35-E12A-4B41-8832-C73CBA8C820B}" type="presOf" srcId="{5A60A5F1-84C7-4770-AFC2-CFB0C4CF10B2}" destId="{6306A2D8-0071-407F-B8C5-78AB75F04065}" srcOrd="0" destOrd="0" presId="urn:microsoft.com/office/officeart/2005/8/layout/hProcess7"/>
    <dgm:cxn modelId="{3B9C903D-56CD-4ADA-9ADC-1E4911271CBD}" srcId="{4E56CF89-B62E-4904-A6D0-FC971BAD2392}" destId="{7743310B-3D4E-4433-83AE-6D8C1D555541}" srcOrd="0" destOrd="0" parTransId="{9BC5C05B-DD2F-4468-8E4C-6E993038E7CC}" sibTransId="{525C3FF4-AB01-4610-A0B6-DF7BB4C37F72}"/>
    <dgm:cxn modelId="{24712C5E-5E3F-4BD9-AF88-D16E41DC5BE6}" type="presOf" srcId="{4E56CF89-B62E-4904-A6D0-FC971BAD2392}" destId="{F6CC14E6-F938-45D9-852E-00E00E7261D5}" srcOrd="0" destOrd="0" presId="urn:microsoft.com/office/officeart/2005/8/layout/hProcess7"/>
    <dgm:cxn modelId="{43A29F67-44CF-4722-8FD2-4FD8934E2D40}" type="presOf" srcId="{3A3C446B-C59B-4996-90A0-1E716BD7D7F1}" destId="{47DC0EB0-A2BE-4BF2-8E4C-8FADB3A38B1D}" srcOrd="0" destOrd="0" presId="urn:microsoft.com/office/officeart/2005/8/layout/hProcess7"/>
    <dgm:cxn modelId="{D9DF1370-594A-498C-8DF3-62367264B192}" type="presOf" srcId="{3AF28236-E2FA-4054-9862-5639A71B01EC}" destId="{B34ACB9E-76FF-4127-9038-D4776B9D931D}" srcOrd="1" destOrd="0" presId="urn:microsoft.com/office/officeart/2005/8/layout/hProcess7"/>
    <dgm:cxn modelId="{1F439754-06DE-450C-A79E-FBDA420FEDC0}" type="presOf" srcId="{3AF28236-E2FA-4054-9862-5639A71B01EC}" destId="{346069C2-0156-4269-A207-A082F5ADA112}" srcOrd="0" destOrd="0" presId="urn:microsoft.com/office/officeart/2005/8/layout/hProcess7"/>
    <dgm:cxn modelId="{46415E78-92A0-4DB5-8224-E275E1F46F32}" type="presOf" srcId="{7743310B-3D4E-4433-83AE-6D8C1D555541}" destId="{75D30778-E377-414B-9870-C73D2E3D2A62}" srcOrd="0" destOrd="0" presId="urn:microsoft.com/office/officeart/2005/8/layout/hProcess7"/>
    <dgm:cxn modelId="{8B1DB788-27AA-4FCB-9015-D08DBF445A6A}" srcId="{3A3C446B-C59B-4996-90A0-1E716BD7D7F1}" destId="{4E56CF89-B62E-4904-A6D0-FC971BAD2392}" srcOrd="0" destOrd="0" parTransId="{44395D0D-28DE-49C1-BFB0-3F5B05488FAA}" sibTransId="{BC42C92E-464F-461A-9C36-79B9A4465E20}"/>
    <dgm:cxn modelId="{FA1EED8B-A839-466D-B1C2-A8797A6A31EB}" srcId="{3A3C446B-C59B-4996-90A0-1E716BD7D7F1}" destId="{3AF28236-E2FA-4054-9862-5639A71B01EC}" srcOrd="1" destOrd="0" parTransId="{0EE3F544-291B-4021-9CE6-F701F1569CCF}" sibTransId="{5089F5D7-39CC-4DCE-A090-6EC857D8455C}"/>
    <dgm:cxn modelId="{C160DF70-53EF-4101-A454-B3346D46F89F}" type="presParOf" srcId="{47DC0EB0-A2BE-4BF2-8E4C-8FADB3A38B1D}" destId="{1F9206E6-D601-4AB9-AEEE-90666BDEA971}" srcOrd="0" destOrd="0" presId="urn:microsoft.com/office/officeart/2005/8/layout/hProcess7"/>
    <dgm:cxn modelId="{708D3192-AFCC-40CC-8CE1-17278A5BA100}" type="presParOf" srcId="{1F9206E6-D601-4AB9-AEEE-90666BDEA971}" destId="{F6CC14E6-F938-45D9-852E-00E00E7261D5}" srcOrd="0" destOrd="0" presId="urn:microsoft.com/office/officeart/2005/8/layout/hProcess7"/>
    <dgm:cxn modelId="{7D2CAC46-02C5-4158-9B7B-B9B803D20EA2}" type="presParOf" srcId="{1F9206E6-D601-4AB9-AEEE-90666BDEA971}" destId="{09B9BB2F-7409-488A-AB68-91F0B7E8FB47}" srcOrd="1" destOrd="0" presId="urn:microsoft.com/office/officeart/2005/8/layout/hProcess7"/>
    <dgm:cxn modelId="{AF6E6770-6520-4B02-9603-5E5A11B43E29}" type="presParOf" srcId="{1F9206E6-D601-4AB9-AEEE-90666BDEA971}" destId="{75D30778-E377-414B-9870-C73D2E3D2A62}" srcOrd="2" destOrd="0" presId="urn:microsoft.com/office/officeart/2005/8/layout/hProcess7"/>
    <dgm:cxn modelId="{D39EEC39-9487-4AF2-8A8F-EFDAC995792F}" type="presParOf" srcId="{47DC0EB0-A2BE-4BF2-8E4C-8FADB3A38B1D}" destId="{05415B89-FB85-46A6-8BF3-6EFE098771B8}" srcOrd="1" destOrd="0" presId="urn:microsoft.com/office/officeart/2005/8/layout/hProcess7"/>
    <dgm:cxn modelId="{4C69AE57-F97C-4778-B8BE-E160CAE92418}" type="presParOf" srcId="{47DC0EB0-A2BE-4BF2-8E4C-8FADB3A38B1D}" destId="{4A197B8F-36F1-4AA1-8746-F70072ED03B9}" srcOrd="2" destOrd="0" presId="urn:microsoft.com/office/officeart/2005/8/layout/hProcess7"/>
    <dgm:cxn modelId="{813386EB-CF5E-462B-B623-7D6C8A6A47D6}" type="presParOf" srcId="{4A197B8F-36F1-4AA1-8746-F70072ED03B9}" destId="{5B05206D-96BF-4643-99B5-F426ED75A3A8}" srcOrd="0" destOrd="0" presId="urn:microsoft.com/office/officeart/2005/8/layout/hProcess7"/>
    <dgm:cxn modelId="{25046005-31D6-442B-B0D4-07B62C65E7A7}" type="presParOf" srcId="{4A197B8F-36F1-4AA1-8746-F70072ED03B9}" destId="{5D29FB0A-2764-4497-B315-CE78EC145A79}" srcOrd="1" destOrd="0" presId="urn:microsoft.com/office/officeart/2005/8/layout/hProcess7"/>
    <dgm:cxn modelId="{37D7D39C-62D5-4CE1-AAB3-C9C4ACE26680}" type="presParOf" srcId="{4A197B8F-36F1-4AA1-8746-F70072ED03B9}" destId="{E2F9BC4C-6124-4C73-AF2A-62D4FA261CAA}" srcOrd="2" destOrd="0" presId="urn:microsoft.com/office/officeart/2005/8/layout/hProcess7"/>
    <dgm:cxn modelId="{4CF892CF-04F1-40C0-9887-D469CC1AD932}" type="presParOf" srcId="{47DC0EB0-A2BE-4BF2-8E4C-8FADB3A38B1D}" destId="{8F212C64-6CA2-48FA-8866-470E5BEF93D2}" srcOrd="3" destOrd="0" presId="urn:microsoft.com/office/officeart/2005/8/layout/hProcess7"/>
    <dgm:cxn modelId="{D764297E-1B18-48D5-8EFA-B492619FB2CD}" type="presParOf" srcId="{47DC0EB0-A2BE-4BF2-8E4C-8FADB3A38B1D}" destId="{B3E5FE57-0109-4E01-BE21-57A07084929F}" srcOrd="4" destOrd="0" presId="urn:microsoft.com/office/officeart/2005/8/layout/hProcess7"/>
    <dgm:cxn modelId="{315EA373-64B6-497E-A32D-2EB669DC4CE1}" type="presParOf" srcId="{B3E5FE57-0109-4E01-BE21-57A07084929F}" destId="{346069C2-0156-4269-A207-A082F5ADA112}" srcOrd="0" destOrd="0" presId="urn:microsoft.com/office/officeart/2005/8/layout/hProcess7"/>
    <dgm:cxn modelId="{4B36AC81-A3B1-4279-AFF0-76C51EC82816}" type="presParOf" srcId="{B3E5FE57-0109-4E01-BE21-57A07084929F}" destId="{B34ACB9E-76FF-4127-9038-D4776B9D931D}" srcOrd="1" destOrd="0" presId="urn:microsoft.com/office/officeart/2005/8/layout/hProcess7"/>
    <dgm:cxn modelId="{BA1F13EA-C91E-405F-9805-5772691850B2}" type="presParOf" srcId="{B3E5FE57-0109-4E01-BE21-57A07084929F}" destId="{6306A2D8-0071-407F-B8C5-78AB75F04065}"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71D85-3A83-3F43-8E7C-8E57589D05D9}">
      <dsp:nvSpPr>
        <dsp:cNvPr id="0" name=""/>
        <dsp:cNvSpPr/>
      </dsp:nvSpPr>
      <dsp:spPr>
        <a:xfrm>
          <a:off x="4775211" y="5846776"/>
          <a:ext cx="1057631" cy="2015303"/>
        </a:xfrm>
        <a:custGeom>
          <a:avLst/>
          <a:gdLst/>
          <a:ahLst/>
          <a:cxnLst/>
          <a:rect l="0" t="0" r="0" b="0"/>
          <a:pathLst>
            <a:path>
              <a:moveTo>
                <a:pt x="0" y="0"/>
              </a:moveTo>
              <a:lnTo>
                <a:pt x="528815" y="0"/>
              </a:lnTo>
              <a:lnTo>
                <a:pt x="528815" y="2015303"/>
              </a:lnTo>
              <a:lnTo>
                <a:pt x="1057631" y="201530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GB" sz="800" kern="1200" dirty="0"/>
        </a:p>
      </dsp:txBody>
      <dsp:txXfrm>
        <a:off x="5247127" y="6797529"/>
        <a:ext cx="113798" cy="113798"/>
      </dsp:txXfrm>
    </dsp:sp>
    <dsp:sp modelId="{F91D9E29-BF4B-2446-BBEB-B25DA5D0979E}">
      <dsp:nvSpPr>
        <dsp:cNvPr id="0" name=""/>
        <dsp:cNvSpPr/>
      </dsp:nvSpPr>
      <dsp:spPr>
        <a:xfrm>
          <a:off x="4775211" y="5801056"/>
          <a:ext cx="1057631" cy="91440"/>
        </a:xfrm>
        <a:custGeom>
          <a:avLst/>
          <a:gdLst/>
          <a:ahLst/>
          <a:cxnLst/>
          <a:rect l="0" t="0" r="0" b="0"/>
          <a:pathLst>
            <a:path>
              <a:moveTo>
                <a:pt x="0" y="45720"/>
              </a:moveTo>
              <a:lnTo>
                <a:pt x="1057631" y="4572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dirty="0"/>
        </a:p>
      </dsp:txBody>
      <dsp:txXfrm>
        <a:off x="5277586" y="5820335"/>
        <a:ext cx="52881" cy="52881"/>
      </dsp:txXfrm>
    </dsp:sp>
    <dsp:sp modelId="{28F1AAA6-BF62-486E-B245-8FB6EA224DE6}">
      <dsp:nvSpPr>
        <dsp:cNvPr id="0" name=""/>
        <dsp:cNvSpPr/>
      </dsp:nvSpPr>
      <dsp:spPr>
        <a:xfrm>
          <a:off x="11120999" y="3831472"/>
          <a:ext cx="1057631" cy="3022955"/>
        </a:xfrm>
        <a:custGeom>
          <a:avLst/>
          <a:gdLst/>
          <a:ahLst/>
          <a:cxnLst/>
          <a:rect l="0" t="0" r="0" b="0"/>
          <a:pathLst>
            <a:path>
              <a:moveTo>
                <a:pt x="0" y="0"/>
              </a:moveTo>
              <a:lnTo>
                <a:pt x="528815" y="0"/>
              </a:lnTo>
              <a:lnTo>
                <a:pt x="528815" y="3022955"/>
              </a:lnTo>
              <a:lnTo>
                <a:pt x="1057631" y="3022955"/>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GB" sz="1100" kern="1200" dirty="0"/>
        </a:p>
      </dsp:txBody>
      <dsp:txXfrm>
        <a:off x="11569749" y="5262884"/>
        <a:ext cx="160131" cy="160131"/>
      </dsp:txXfrm>
    </dsp:sp>
    <dsp:sp modelId="{B21E64C3-261B-4E50-A22B-995EB0898F0E}">
      <dsp:nvSpPr>
        <dsp:cNvPr id="0" name=""/>
        <dsp:cNvSpPr/>
      </dsp:nvSpPr>
      <dsp:spPr>
        <a:xfrm>
          <a:off x="11120999" y="3831472"/>
          <a:ext cx="1057631" cy="1007651"/>
        </a:xfrm>
        <a:custGeom>
          <a:avLst/>
          <a:gdLst/>
          <a:ahLst/>
          <a:cxnLst/>
          <a:rect l="0" t="0" r="0" b="0"/>
          <a:pathLst>
            <a:path>
              <a:moveTo>
                <a:pt x="0" y="0"/>
              </a:moveTo>
              <a:lnTo>
                <a:pt x="528815" y="0"/>
              </a:lnTo>
              <a:lnTo>
                <a:pt x="528815" y="1007651"/>
              </a:lnTo>
              <a:lnTo>
                <a:pt x="1057631" y="1007651"/>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dirty="0"/>
        </a:p>
      </dsp:txBody>
      <dsp:txXfrm>
        <a:off x="11613295" y="4298778"/>
        <a:ext cx="73040" cy="73040"/>
      </dsp:txXfrm>
    </dsp:sp>
    <dsp:sp modelId="{0BEB2202-DF43-447F-9FE1-6CD7D2682AE7}">
      <dsp:nvSpPr>
        <dsp:cNvPr id="0" name=""/>
        <dsp:cNvSpPr/>
      </dsp:nvSpPr>
      <dsp:spPr>
        <a:xfrm>
          <a:off x="11120999" y="2823821"/>
          <a:ext cx="1057631" cy="1007651"/>
        </a:xfrm>
        <a:custGeom>
          <a:avLst/>
          <a:gdLst/>
          <a:ahLst/>
          <a:cxnLst/>
          <a:rect l="0" t="0" r="0" b="0"/>
          <a:pathLst>
            <a:path>
              <a:moveTo>
                <a:pt x="0" y="1007651"/>
              </a:moveTo>
              <a:lnTo>
                <a:pt x="528815" y="1007651"/>
              </a:lnTo>
              <a:lnTo>
                <a:pt x="528815" y="0"/>
              </a:lnTo>
              <a:lnTo>
                <a:pt x="1057631" y="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dirty="0"/>
        </a:p>
      </dsp:txBody>
      <dsp:txXfrm>
        <a:off x="11613295" y="3291126"/>
        <a:ext cx="73040" cy="73040"/>
      </dsp:txXfrm>
    </dsp:sp>
    <dsp:sp modelId="{BB4CFAED-F3C5-4013-B0DC-10A102537679}">
      <dsp:nvSpPr>
        <dsp:cNvPr id="0" name=""/>
        <dsp:cNvSpPr/>
      </dsp:nvSpPr>
      <dsp:spPr>
        <a:xfrm>
          <a:off x="11120999" y="808517"/>
          <a:ext cx="1057631" cy="3022955"/>
        </a:xfrm>
        <a:custGeom>
          <a:avLst/>
          <a:gdLst/>
          <a:ahLst/>
          <a:cxnLst/>
          <a:rect l="0" t="0" r="0" b="0"/>
          <a:pathLst>
            <a:path>
              <a:moveTo>
                <a:pt x="0" y="3022955"/>
              </a:moveTo>
              <a:lnTo>
                <a:pt x="528815" y="3022955"/>
              </a:lnTo>
              <a:lnTo>
                <a:pt x="528815" y="0"/>
              </a:lnTo>
              <a:lnTo>
                <a:pt x="1057631" y="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en-GB" sz="1100" kern="1200" dirty="0"/>
        </a:p>
      </dsp:txBody>
      <dsp:txXfrm>
        <a:off x="11569749" y="2239929"/>
        <a:ext cx="160131" cy="160131"/>
      </dsp:txXfrm>
    </dsp:sp>
    <dsp:sp modelId="{5846F823-1963-1C44-9C68-2F1D9CC265C3}">
      <dsp:nvSpPr>
        <dsp:cNvPr id="0" name=""/>
        <dsp:cNvSpPr/>
      </dsp:nvSpPr>
      <dsp:spPr>
        <a:xfrm>
          <a:off x="4775211" y="3831472"/>
          <a:ext cx="1057631" cy="2015303"/>
        </a:xfrm>
        <a:custGeom>
          <a:avLst/>
          <a:gdLst/>
          <a:ahLst/>
          <a:cxnLst/>
          <a:rect l="0" t="0" r="0" b="0"/>
          <a:pathLst>
            <a:path>
              <a:moveTo>
                <a:pt x="0" y="2015303"/>
              </a:moveTo>
              <a:lnTo>
                <a:pt x="528815" y="2015303"/>
              </a:lnTo>
              <a:lnTo>
                <a:pt x="528815" y="0"/>
              </a:lnTo>
              <a:lnTo>
                <a:pt x="1057631"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GB" sz="800" kern="1200" dirty="0"/>
        </a:p>
      </dsp:txBody>
      <dsp:txXfrm>
        <a:off x="5247127" y="4782225"/>
        <a:ext cx="113798" cy="113798"/>
      </dsp:txXfrm>
    </dsp:sp>
    <dsp:sp modelId="{D02CD14B-580D-A84A-9F76-C54BE4B15D2F}">
      <dsp:nvSpPr>
        <dsp:cNvPr id="0" name=""/>
        <dsp:cNvSpPr/>
      </dsp:nvSpPr>
      <dsp:spPr>
        <a:xfrm rot="16200000">
          <a:off x="-273654" y="5040655"/>
          <a:ext cx="8485488" cy="161224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en-GB" sz="5500" kern="1200" dirty="0"/>
            <a:t>DELITOS EN VIRTUD DEL PROTOCOLO</a:t>
          </a:r>
        </a:p>
      </dsp:txBody>
      <dsp:txXfrm>
        <a:off x="-273654" y="5040655"/>
        <a:ext cx="8485488" cy="1612242"/>
      </dsp:txXfrm>
    </dsp:sp>
    <dsp:sp modelId="{0B309319-1917-B248-9915-FEC07C483F19}">
      <dsp:nvSpPr>
        <dsp:cNvPr id="0" name=""/>
        <dsp:cNvSpPr/>
      </dsp:nvSpPr>
      <dsp:spPr>
        <a:xfrm>
          <a:off x="5832842" y="3025351"/>
          <a:ext cx="5288156" cy="161224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kern="1200" dirty="0"/>
            <a:t>Tráfico ilícito de migrantes</a:t>
          </a:r>
        </a:p>
      </dsp:txBody>
      <dsp:txXfrm>
        <a:off x="5832842" y="3025351"/>
        <a:ext cx="5288156" cy="1612242"/>
      </dsp:txXfrm>
    </dsp:sp>
    <dsp:sp modelId="{274DF397-3E46-4D49-96CB-23AF579BD212}">
      <dsp:nvSpPr>
        <dsp:cNvPr id="0" name=""/>
        <dsp:cNvSpPr/>
      </dsp:nvSpPr>
      <dsp:spPr>
        <a:xfrm>
          <a:off x="12178630" y="2396"/>
          <a:ext cx="5288156" cy="161224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kern="1200" dirty="0"/>
            <a:t>Facilitar</a:t>
          </a:r>
        </a:p>
      </dsp:txBody>
      <dsp:txXfrm>
        <a:off x="12178630" y="2396"/>
        <a:ext cx="5288156" cy="1612242"/>
      </dsp:txXfrm>
    </dsp:sp>
    <dsp:sp modelId="{495A21E3-C4D0-4DC8-97BB-19B6EAB53183}">
      <dsp:nvSpPr>
        <dsp:cNvPr id="0" name=""/>
        <dsp:cNvSpPr/>
      </dsp:nvSpPr>
      <dsp:spPr>
        <a:xfrm>
          <a:off x="12178630" y="2017699"/>
          <a:ext cx="5288156" cy="161224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kern="1200" dirty="0"/>
            <a:t>La entrada o estadía ilegal</a:t>
          </a:r>
        </a:p>
      </dsp:txBody>
      <dsp:txXfrm>
        <a:off x="12178630" y="2017699"/>
        <a:ext cx="5288156" cy="1612242"/>
      </dsp:txXfrm>
    </dsp:sp>
    <dsp:sp modelId="{93E64EF1-618B-4E75-90C8-65405C99BA10}">
      <dsp:nvSpPr>
        <dsp:cNvPr id="0" name=""/>
        <dsp:cNvSpPr/>
      </dsp:nvSpPr>
      <dsp:spPr>
        <a:xfrm>
          <a:off x="12178630" y="4033003"/>
          <a:ext cx="5288156" cy="161224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kern="1200" dirty="0"/>
            <a:t>De otra persona</a:t>
          </a:r>
        </a:p>
      </dsp:txBody>
      <dsp:txXfrm>
        <a:off x="12178630" y="4033003"/>
        <a:ext cx="5288156" cy="1612242"/>
      </dsp:txXfrm>
    </dsp:sp>
    <dsp:sp modelId="{DF5E90CD-8705-4769-BB85-151E545EC59B}">
      <dsp:nvSpPr>
        <dsp:cNvPr id="0" name=""/>
        <dsp:cNvSpPr/>
      </dsp:nvSpPr>
      <dsp:spPr>
        <a:xfrm>
          <a:off x="12178630" y="6048306"/>
          <a:ext cx="5288156" cy="1612242"/>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kern="1200" dirty="0"/>
            <a:t>Por un beneficio financiero o material</a:t>
          </a:r>
        </a:p>
      </dsp:txBody>
      <dsp:txXfrm>
        <a:off x="12178630" y="6048306"/>
        <a:ext cx="5288156" cy="1612242"/>
      </dsp:txXfrm>
    </dsp:sp>
    <dsp:sp modelId="{BC85BF4B-DEF8-4B46-863E-121FEEE34FC8}">
      <dsp:nvSpPr>
        <dsp:cNvPr id="0" name=""/>
        <dsp:cNvSpPr/>
      </dsp:nvSpPr>
      <dsp:spPr>
        <a:xfrm>
          <a:off x="5832842" y="5040655"/>
          <a:ext cx="5288156" cy="1612242"/>
        </a:xfrm>
        <a:prstGeom prst="rect">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kern="1200" dirty="0"/>
            <a:t>Delitos de fraude de documentos</a:t>
          </a:r>
        </a:p>
      </dsp:txBody>
      <dsp:txXfrm>
        <a:off x="5832842" y="5040655"/>
        <a:ext cx="5288156" cy="1612242"/>
      </dsp:txXfrm>
    </dsp:sp>
    <dsp:sp modelId="{5AFC981B-10B2-554D-9B5A-31B5BBD4A06F}">
      <dsp:nvSpPr>
        <dsp:cNvPr id="0" name=""/>
        <dsp:cNvSpPr/>
      </dsp:nvSpPr>
      <dsp:spPr>
        <a:xfrm>
          <a:off x="5832842" y="7055958"/>
          <a:ext cx="5288156" cy="1612242"/>
        </a:xfrm>
        <a:prstGeom prst="rect">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GB" sz="4800" kern="1200" dirty="0"/>
            <a:t>Habilitar la instancia ilegal</a:t>
          </a:r>
        </a:p>
      </dsp:txBody>
      <dsp:txXfrm>
        <a:off x="5832842" y="7055958"/>
        <a:ext cx="5288156" cy="1612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71D85-3A83-3F43-8E7C-8E57589D05D9}">
      <dsp:nvSpPr>
        <dsp:cNvPr id="0" name=""/>
        <dsp:cNvSpPr/>
      </dsp:nvSpPr>
      <dsp:spPr>
        <a:xfrm>
          <a:off x="3682100" y="4601670"/>
          <a:ext cx="1147104" cy="2185793"/>
        </a:xfrm>
        <a:custGeom>
          <a:avLst/>
          <a:gdLst/>
          <a:ahLst/>
          <a:cxnLst/>
          <a:rect l="0" t="0" r="0" b="0"/>
          <a:pathLst>
            <a:path>
              <a:moveTo>
                <a:pt x="0" y="0"/>
              </a:moveTo>
              <a:lnTo>
                <a:pt x="573552" y="0"/>
              </a:lnTo>
              <a:lnTo>
                <a:pt x="573552" y="2185793"/>
              </a:lnTo>
              <a:lnTo>
                <a:pt x="1147104" y="218579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4193940" y="5632854"/>
        <a:ext cx="123425" cy="123425"/>
      </dsp:txXfrm>
    </dsp:sp>
    <dsp:sp modelId="{80E2FB98-A2AE-43DD-BFCA-B2F1F69A9A54}">
      <dsp:nvSpPr>
        <dsp:cNvPr id="0" name=""/>
        <dsp:cNvSpPr/>
      </dsp:nvSpPr>
      <dsp:spPr>
        <a:xfrm>
          <a:off x="10564727" y="4601670"/>
          <a:ext cx="1147104" cy="3278690"/>
        </a:xfrm>
        <a:custGeom>
          <a:avLst/>
          <a:gdLst/>
          <a:ahLst/>
          <a:cxnLst/>
          <a:rect l="0" t="0" r="0" b="0"/>
          <a:pathLst>
            <a:path>
              <a:moveTo>
                <a:pt x="0" y="0"/>
              </a:moveTo>
              <a:lnTo>
                <a:pt x="573552" y="0"/>
              </a:lnTo>
              <a:lnTo>
                <a:pt x="573552" y="3278690"/>
              </a:lnTo>
              <a:lnTo>
                <a:pt x="1147104" y="327869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1051440" y="6154176"/>
        <a:ext cx="173678" cy="173678"/>
      </dsp:txXfrm>
    </dsp:sp>
    <dsp:sp modelId="{33DD1214-E9F7-4883-B15D-C66C50422A4C}">
      <dsp:nvSpPr>
        <dsp:cNvPr id="0" name=""/>
        <dsp:cNvSpPr/>
      </dsp:nvSpPr>
      <dsp:spPr>
        <a:xfrm>
          <a:off x="10564727" y="4601670"/>
          <a:ext cx="1147104" cy="1092896"/>
        </a:xfrm>
        <a:custGeom>
          <a:avLst/>
          <a:gdLst/>
          <a:ahLst/>
          <a:cxnLst/>
          <a:rect l="0" t="0" r="0" b="0"/>
          <a:pathLst>
            <a:path>
              <a:moveTo>
                <a:pt x="0" y="0"/>
              </a:moveTo>
              <a:lnTo>
                <a:pt x="573552" y="0"/>
              </a:lnTo>
              <a:lnTo>
                <a:pt x="573552" y="1092896"/>
              </a:lnTo>
              <a:lnTo>
                <a:pt x="1147104" y="1092896"/>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1098670" y="5108509"/>
        <a:ext cx="79219" cy="79219"/>
      </dsp:txXfrm>
    </dsp:sp>
    <dsp:sp modelId="{89326014-26A0-4FFC-9939-C6D55DA6D330}">
      <dsp:nvSpPr>
        <dsp:cNvPr id="0" name=""/>
        <dsp:cNvSpPr/>
      </dsp:nvSpPr>
      <dsp:spPr>
        <a:xfrm>
          <a:off x="10564727" y="3508773"/>
          <a:ext cx="1147104" cy="1092896"/>
        </a:xfrm>
        <a:custGeom>
          <a:avLst/>
          <a:gdLst/>
          <a:ahLst/>
          <a:cxnLst/>
          <a:rect l="0" t="0" r="0" b="0"/>
          <a:pathLst>
            <a:path>
              <a:moveTo>
                <a:pt x="0" y="1092896"/>
              </a:moveTo>
              <a:lnTo>
                <a:pt x="573552" y="1092896"/>
              </a:lnTo>
              <a:lnTo>
                <a:pt x="573552" y="0"/>
              </a:lnTo>
              <a:lnTo>
                <a:pt x="1147104" y="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1098670" y="4015612"/>
        <a:ext cx="79219" cy="79219"/>
      </dsp:txXfrm>
    </dsp:sp>
    <dsp:sp modelId="{C22E0E63-055F-49E4-9B3F-880F9C7B193A}">
      <dsp:nvSpPr>
        <dsp:cNvPr id="0" name=""/>
        <dsp:cNvSpPr/>
      </dsp:nvSpPr>
      <dsp:spPr>
        <a:xfrm>
          <a:off x="10564727" y="1322980"/>
          <a:ext cx="1147104" cy="3278690"/>
        </a:xfrm>
        <a:custGeom>
          <a:avLst/>
          <a:gdLst/>
          <a:ahLst/>
          <a:cxnLst/>
          <a:rect l="0" t="0" r="0" b="0"/>
          <a:pathLst>
            <a:path>
              <a:moveTo>
                <a:pt x="0" y="3278690"/>
              </a:moveTo>
              <a:lnTo>
                <a:pt x="573552" y="3278690"/>
              </a:lnTo>
              <a:lnTo>
                <a:pt x="573552" y="0"/>
              </a:lnTo>
              <a:lnTo>
                <a:pt x="1147104" y="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1051440" y="2875486"/>
        <a:ext cx="173678" cy="173678"/>
      </dsp:txXfrm>
    </dsp:sp>
    <dsp:sp modelId="{F91D9E29-BF4B-2446-BBEB-B25DA5D0979E}">
      <dsp:nvSpPr>
        <dsp:cNvPr id="0" name=""/>
        <dsp:cNvSpPr/>
      </dsp:nvSpPr>
      <dsp:spPr>
        <a:xfrm>
          <a:off x="3682100" y="4555950"/>
          <a:ext cx="1147104" cy="91440"/>
        </a:xfrm>
        <a:custGeom>
          <a:avLst/>
          <a:gdLst/>
          <a:ahLst/>
          <a:cxnLst/>
          <a:rect l="0" t="0" r="0" b="0"/>
          <a:pathLst>
            <a:path>
              <a:moveTo>
                <a:pt x="0" y="45720"/>
              </a:moveTo>
              <a:lnTo>
                <a:pt x="1147104" y="4572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4226975" y="4572992"/>
        <a:ext cx="57355" cy="57355"/>
      </dsp:txXfrm>
    </dsp:sp>
    <dsp:sp modelId="{5846F823-1963-1C44-9C68-2F1D9CC265C3}">
      <dsp:nvSpPr>
        <dsp:cNvPr id="0" name=""/>
        <dsp:cNvSpPr/>
      </dsp:nvSpPr>
      <dsp:spPr>
        <a:xfrm>
          <a:off x="3682100" y="2415877"/>
          <a:ext cx="1147104" cy="2185793"/>
        </a:xfrm>
        <a:custGeom>
          <a:avLst/>
          <a:gdLst/>
          <a:ahLst/>
          <a:cxnLst/>
          <a:rect l="0" t="0" r="0" b="0"/>
          <a:pathLst>
            <a:path>
              <a:moveTo>
                <a:pt x="0" y="2185793"/>
              </a:moveTo>
              <a:lnTo>
                <a:pt x="573552" y="2185793"/>
              </a:lnTo>
              <a:lnTo>
                <a:pt x="573552" y="0"/>
              </a:lnTo>
              <a:lnTo>
                <a:pt x="1147104"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4193940" y="3447061"/>
        <a:ext cx="123425" cy="123425"/>
      </dsp:txXfrm>
    </dsp:sp>
    <dsp:sp modelId="{D02CD14B-580D-A84A-9F76-C54BE4B15D2F}">
      <dsp:nvSpPr>
        <dsp:cNvPr id="0" name=""/>
        <dsp:cNvSpPr/>
      </dsp:nvSpPr>
      <dsp:spPr>
        <a:xfrm rot="16200000">
          <a:off x="-1793887" y="3727353"/>
          <a:ext cx="9203341"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en-GB" sz="5500" kern="1200" dirty="0"/>
            <a:t>DELITOS EN VIRTUD DEL PROTOCOLO</a:t>
          </a:r>
        </a:p>
      </dsp:txBody>
      <dsp:txXfrm>
        <a:off x="-1793887" y="3727353"/>
        <a:ext cx="9203341" cy="1748634"/>
      </dsp:txXfrm>
    </dsp:sp>
    <dsp:sp modelId="{0B309319-1917-B248-9915-FEC07C483F19}">
      <dsp:nvSpPr>
        <dsp:cNvPr id="0" name=""/>
        <dsp:cNvSpPr/>
      </dsp:nvSpPr>
      <dsp:spPr>
        <a:xfrm>
          <a:off x="4829205" y="1541559"/>
          <a:ext cx="5735522" cy="1748634"/>
        </a:xfrm>
        <a:prstGeom prst="rect">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Tráfico ilícito de Migrantes</a:t>
          </a:r>
        </a:p>
      </dsp:txBody>
      <dsp:txXfrm>
        <a:off x="4829205" y="1541559"/>
        <a:ext cx="5735522" cy="1748634"/>
      </dsp:txXfrm>
    </dsp:sp>
    <dsp:sp modelId="{BC85BF4B-DEF8-4B46-863E-121FEEE34FC8}">
      <dsp:nvSpPr>
        <dsp:cNvPr id="0" name=""/>
        <dsp:cNvSpPr/>
      </dsp:nvSpPr>
      <dsp:spPr>
        <a:xfrm>
          <a:off x="4829205" y="3727353"/>
          <a:ext cx="5735522"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Delitos de fraude de documentos</a:t>
          </a:r>
        </a:p>
      </dsp:txBody>
      <dsp:txXfrm>
        <a:off x="4829205" y="3727353"/>
        <a:ext cx="5735522" cy="1748634"/>
      </dsp:txXfrm>
    </dsp:sp>
    <dsp:sp modelId="{74B8B96B-86F3-46FB-A1EA-967B91134C78}">
      <dsp:nvSpPr>
        <dsp:cNvPr id="0" name=""/>
        <dsp:cNvSpPr/>
      </dsp:nvSpPr>
      <dsp:spPr>
        <a:xfrm>
          <a:off x="11711831" y="448662"/>
          <a:ext cx="5735522"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Producir</a:t>
          </a:r>
        </a:p>
      </dsp:txBody>
      <dsp:txXfrm>
        <a:off x="11711831" y="448662"/>
        <a:ext cx="5735522" cy="1748634"/>
      </dsp:txXfrm>
    </dsp:sp>
    <dsp:sp modelId="{B6EA3584-3695-4123-8ACE-AEB9A9553CB0}">
      <dsp:nvSpPr>
        <dsp:cNvPr id="0" name=""/>
        <dsp:cNvSpPr/>
      </dsp:nvSpPr>
      <dsp:spPr>
        <a:xfrm>
          <a:off x="11711831" y="2634456"/>
          <a:ext cx="5735522"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Proporcionar</a:t>
          </a:r>
        </a:p>
      </dsp:txBody>
      <dsp:txXfrm>
        <a:off x="11711831" y="2634456"/>
        <a:ext cx="5735522" cy="1748634"/>
      </dsp:txXfrm>
    </dsp:sp>
    <dsp:sp modelId="{A45B5FF5-353E-474D-91D9-31F85BB850CB}">
      <dsp:nvSpPr>
        <dsp:cNvPr id="0" name=""/>
        <dsp:cNvSpPr/>
      </dsp:nvSpPr>
      <dsp:spPr>
        <a:xfrm>
          <a:off x="11711831" y="4820249"/>
          <a:ext cx="5735522"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Obtener</a:t>
          </a:r>
        </a:p>
      </dsp:txBody>
      <dsp:txXfrm>
        <a:off x="11711831" y="4820249"/>
        <a:ext cx="5735522" cy="1748634"/>
      </dsp:txXfrm>
    </dsp:sp>
    <dsp:sp modelId="{68A9ED54-B556-4649-9A90-BFA46481A07C}">
      <dsp:nvSpPr>
        <dsp:cNvPr id="0" name=""/>
        <dsp:cNvSpPr/>
      </dsp:nvSpPr>
      <dsp:spPr>
        <a:xfrm>
          <a:off x="11711831" y="7006043"/>
          <a:ext cx="5735522"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Poseer</a:t>
          </a:r>
        </a:p>
      </dsp:txBody>
      <dsp:txXfrm>
        <a:off x="11711831" y="7006043"/>
        <a:ext cx="5735522" cy="1748634"/>
      </dsp:txXfrm>
    </dsp:sp>
    <dsp:sp modelId="{5AFC981B-10B2-554D-9B5A-31B5BBD4A06F}">
      <dsp:nvSpPr>
        <dsp:cNvPr id="0" name=""/>
        <dsp:cNvSpPr/>
      </dsp:nvSpPr>
      <dsp:spPr>
        <a:xfrm>
          <a:off x="4829205" y="5913146"/>
          <a:ext cx="5735522" cy="1748634"/>
        </a:xfrm>
        <a:prstGeom prst="rect">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Habilitar la instancia ilegal</a:t>
          </a:r>
        </a:p>
      </dsp:txBody>
      <dsp:txXfrm>
        <a:off x="4829205" y="5913146"/>
        <a:ext cx="5735522" cy="17486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71D85-3A83-3F43-8E7C-8E57589D05D9}">
      <dsp:nvSpPr>
        <dsp:cNvPr id="0" name=""/>
        <dsp:cNvSpPr/>
      </dsp:nvSpPr>
      <dsp:spPr>
        <a:xfrm>
          <a:off x="7123414" y="4601670"/>
          <a:ext cx="1147104" cy="2185793"/>
        </a:xfrm>
        <a:custGeom>
          <a:avLst/>
          <a:gdLst/>
          <a:ahLst/>
          <a:cxnLst/>
          <a:rect l="0" t="0" r="0" b="0"/>
          <a:pathLst>
            <a:path>
              <a:moveTo>
                <a:pt x="0" y="0"/>
              </a:moveTo>
              <a:lnTo>
                <a:pt x="573552" y="0"/>
              </a:lnTo>
              <a:lnTo>
                <a:pt x="573552" y="2185793"/>
              </a:lnTo>
              <a:lnTo>
                <a:pt x="1147104" y="218579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7635253" y="5632854"/>
        <a:ext cx="123425" cy="123425"/>
      </dsp:txXfrm>
    </dsp:sp>
    <dsp:sp modelId="{F91D9E29-BF4B-2446-BBEB-B25DA5D0979E}">
      <dsp:nvSpPr>
        <dsp:cNvPr id="0" name=""/>
        <dsp:cNvSpPr/>
      </dsp:nvSpPr>
      <dsp:spPr>
        <a:xfrm>
          <a:off x="7123414" y="4555950"/>
          <a:ext cx="1147104" cy="91440"/>
        </a:xfrm>
        <a:custGeom>
          <a:avLst/>
          <a:gdLst/>
          <a:ahLst/>
          <a:cxnLst/>
          <a:rect l="0" t="0" r="0" b="0"/>
          <a:pathLst>
            <a:path>
              <a:moveTo>
                <a:pt x="0" y="45720"/>
              </a:moveTo>
              <a:lnTo>
                <a:pt x="1147104" y="4572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7668288" y="4572992"/>
        <a:ext cx="57355" cy="57355"/>
      </dsp:txXfrm>
    </dsp:sp>
    <dsp:sp modelId="{5846F823-1963-1C44-9C68-2F1D9CC265C3}">
      <dsp:nvSpPr>
        <dsp:cNvPr id="0" name=""/>
        <dsp:cNvSpPr/>
      </dsp:nvSpPr>
      <dsp:spPr>
        <a:xfrm>
          <a:off x="7123414" y="2415877"/>
          <a:ext cx="1147104" cy="2185793"/>
        </a:xfrm>
        <a:custGeom>
          <a:avLst/>
          <a:gdLst/>
          <a:ahLst/>
          <a:cxnLst/>
          <a:rect l="0" t="0" r="0" b="0"/>
          <a:pathLst>
            <a:path>
              <a:moveTo>
                <a:pt x="0" y="2185793"/>
              </a:moveTo>
              <a:lnTo>
                <a:pt x="573552" y="2185793"/>
              </a:lnTo>
              <a:lnTo>
                <a:pt x="573552" y="0"/>
              </a:lnTo>
              <a:lnTo>
                <a:pt x="1147104"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7635253" y="3447061"/>
        <a:ext cx="123425" cy="123425"/>
      </dsp:txXfrm>
    </dsp:sp>
    <dsp:sp modelId="{D02CD14B-580D-A84A-9F76-C54BE4B15D2F}">
      <dsp:nvSpPr>
        <dsp:cNvPr id="0" name=""/>
        <dsp:cNvSpPr/>
      </dsp:nvSpPr>
      <dsp:spPr>
        <a:xfrm rot="16200000">
          <a:off x="1647426" y="3727353"/>
          <a:ext cx="9203341"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en-GB" sz="5500" kern="1200" dirty="0"/>
            <a:t>DELITOS EN VIRTUD DEL PROTOCOLO</a:t>
          </a:r>
        </a:p>
      </dsp:txBody>
      <dsp:txXfrm>
        <a:off x="1647426" y="3727353"/>
        <a:ext cx="9203341" cy="1748634"/>
      </dsp:txXfrm>
    </dsp:sp>
    <dsp:sp modelId="{0B309319-1917-B248-9915-FEC07C483F19}">
      <dsp:nvSpPr>
        <dsp:cNvPr id="0" name=""/>
        <dsp:cNvSpPr/>
      </dsp:nvSpPr>
      <dsp:spPr>
        <a:xfrm>
          <a:off x="8270518" y="1541559"/>
          <a:ext cx="5735522" cy="1748634"/>
        </a:xfrm>
        <a:prstGeom prst="rect">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Tráfico ilícito de migrantes</a:t>
          </a:r>
        </a:p>
      </dsp:txBody>
      <dsp:txXfrm>
        <a:off x="8270518" y="1541559"/>
        <a:ext cx="5735522" cy="1748634"/>
      </dsp:txXfrm>
    </dsp:sp>
    <dsp:sp modelId="{BC85BF4B-DEF8-4B46-863E-121FEEE34FC8}">
      <dsp:nvSpPr>
        <dsp:cNvPr id="0" name=""/>
        <dsp:cNvSpPr/>
      </dsp:nvSpPr>
      <dsp:spPr>
        <a:xfrm>
          <a:off x="8270518" y="3727353"/>
          <a:ext cx="5735522" cy="1748634"/>
        </a:xfrm>
        <a:prstGeom prst="rect">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Delitos de fraude de documentos</a:t>
          </a:r>
        </a:p>
      </dsp:txBody>
      <dsp:txXfrm>
        <a:off x="8270518" y="3727353"/>
        <a:ext cx="5735522" cy="1748634"/>
      </dsp:txXfrm>
    </dsp:sp>
    <dsp:sp modelId="{5AFC981B-10B2-554D-9B5A-31B5BBD4A06F}">
      <dsp:nvSpPr>
        <dsp:cNvPr id="0" name=""/>
        <dsp:cNvSpPr/>
      </dsp:nvSpPr>
      <dsp:spPr>
        <a:xfrm>
          <a:off x="8270518" y="5913146"/>
          <a:ext cx="5735522" cy="1748634"/>
        </a:xfrm>
        <a:prstGeom prst="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Habilitar la instancia ilegal</a:t>
          </a:r>
        </a:p>
      </dsp:txBody>
      <dsp:txXfrm>
        <a:off x="8270518" y="5913146"/>
        <a:ext cx="5735522" cy="17486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71D85-3A83-3F43-8E7C-8E57589D05D9}">
      <dsp:nvSpPr>
        <dsp:cNvPr id="0" name=""/>
        <dsp:cNvSpPr/>
      </dsp:nvSpPr>
      <dsp:spPr>
        <a:xfrm>
          <a:off x="4647406" y="4601670"/>
          <a:ext cx="1147104" cy="2185793"/>
        </a:xfrm>
        <a:custGeom>
          <a:avLst/>
          <a:gdLst/>
          <a:ahLst/>
          <a:cxnLst/>
          <a:rect l="0" t="0" r="0" b="0"/>
          <a:pathLst>
            <a:path>
              <a:moveTo>
                <a:pt x="0" y="0"/>
              </a:moveTo>
              <a:lnTo>
                <a:pt x="573552" y="0"/>
              </a:lnTo>
              <a:lnTo>
                <a:pt x="573552" y="2185793"/>
              </a:lnTo>
              <a:lnTo>
                <a:pt x="1147104" y="2185793"/>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5159245" y="5632854"/>
        <a:ext cx="123425" cy="123425"/>
      </dsp:txXfrm>
    </dsp:sp>
    <dsp:sp modelId="{F91D9E29-BF4B-2446-BBEB-B25DA5D0979E}">
      <dsp:nvSpPr>
        <dsp:cNvPr id="0" name=""/>
        <dsp:cNvSpPr/>
      </dsp:nvSpPr>
      <dsp:spPr>
        <a:xfrm>
          <a:off x="4647406" y="4555950"/>
          <a:ext cx="1147104" cy="91440"/>
        </a:xfrm>
        <a:custGeom>
          <a:avLst/>
          <a:gdLst/>
          <a:ahLst/>
          <a:cxnLst/>
          <a:rect l="0" t="0" r="0" b="0"/>
          <a:pathLst>
            <a:path>
              <a:moveTo>
                <a:pt x="0" y="45720"/>
              </a:moveTo>
              <a:lnTo>
                <a:pt x="1147104" y="4572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5192280" y="4572992"/>
        <a:ext cx="57355" cy="57355"/>
      </dsp:txXfrm>
    </dsp:sp>
    <dsp:sp modelId="{5846F823-1963-1C44-9C68-2F1D9CC265C3}">
      <dsp:nvSpPr>
        <dsp:cNvPr id="0" name=""/>
        <dsp:cNvSpPr/>
      </dsp:nvSpPr>
      <dsp:spPr>
        <a:xfrm>
          <a:off x="4647406" y="2415877"/>
          <a:ext cx="1147104" cy="2185793"/>
        </a:xfrm>
        <a:custGeom>
          <a:avLst/>
          <a:gdLst/>
          <a:ahLst/>
          <a:cxnLst/>
          <a:rect l="0" t="0" r="0" b="0"/>
          <a:pathLst>
            <a:path>
              <a:moveTo>
                <a:pt x="0" y="2185793"/>
              </a:moveTo>
              <a:lnTo>
                <a:pt x="573552" y="2185793"/>
              </a:lnTo>
              <a:lnTo>
                <a:pt x="573552" y="0"/>
              </a:lnTo>
              <a:lnTo>
                <a:pt x="1147104"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5159245" y="3447061"/>
        <a:ext cx="123425" cy="123425"/>
      </dsp:txXfrm>
    </dsp:sp>
    <dsp:sp modelId="{D02CD14B-580D-A84A-9F76-C54BE4B15D2F}">
      <dsp:nvSpPr>
        <dsp:cNvPr id="0" name=""/>
        <dsp:cNvSpPr/>
      </dsp:nvSpPr>
      <dsp:spPr>
        <a:xfrm rot="16200000">
          <a:off x="-828581" y="3727353"/>
          <a:ext cx="9203341" cy="174863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en-GB" sz="5500" kern="1200" dirty="0"/>
            <a:t>DELITOS EN VIRTUD DEL PROTOCOLO </a:t>
          </a:r>
        </a:p>
      </dsp:txBody>
      <dsp:txXfrm>
        <a:off x="-828581" y="3727353"/>
        <a:ext cx="9203341" cy="1748634"/>
      </dsp:txXfrm>
    </dsp:sp>
    <dsp:sp modelId="{0B309319-1917-B248-9915-FEC07C483F19}">
      <dsp:nvSpPr>
        <dsp:cNvPr id="0" name=""/>
        <dsp:cNvSpPr/>
      </dsp:nvSpPr>
      <dsp:spPr>
        <a:xfrm>
          <a:off x="5794510" y="1541559"/>
          <a:ext cx="5735522" cy="1748634"/>
        </a:xfrm>
        <a:prstGeom prst="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Tráfico ilícito de migrantes</a:t>
          </a:r>
        </a:p>
      </dsp:txBody>
      <dsp:txXfrm>
        <a:off x="5794510" y="1541559"/>
        <a:ext cx="5735522" cy="1748634"/>
      </dsp:txXfrm>
    </dsp:sp>
    <dsp:sp modelId="{BC85BF4B-DEF8-4B46-863E-121FEEE34FC8}">
      <dsp:nvSpPr>
        <dsp:cNvPr id="0" name=""/>
        <dsp:cNvSpPr/>
      </dsp:nvSpPr>
      <dsp:spPr>
        <a:xfrm>
          <a:off x="5794510" y="3727353"/>
          <a:ext cx="5735522" cy="1748634"/>
        </a:xfrm>
        <a:prstGeom prst="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Delitos de fraude de documentos</a:t>
          </a:r>
        </a:p>
      </dsp:txBody>
      <dsp:txXfrm>
        <a:off x="5794510" y="3727353"/>
        <a:ext cx="5735522" cy="1748634"/>
      </dsp:txXfrm>
    </dsp:sp>
    <dsp:sp modelId="{5AFC981B-10B2-554D-9B5A-31B5BBD4A06F}">
      <dsp:nvSpPr>
        <dsp:cNvPr id="0" name=""/>
        <dsp:cNvSpPr/>
      </dsp:nvSpPr>
      <dsp:spPr>
        <a:xfrm>
          <a:off x="5794510" y="5913146"/>
          <a:ext cx="5735522" cy="1748634"/>
        </a:xfrm>
        <a:prstGeom prst="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Habilitar la estancia ilegal</a:t>
          </a:r>
        </a:p>
      </dsp:txBody>
      <dsp:txXfrm>
        <a:off x="5794510" y="5913146"/>
        <a:ext cx="5735522" cy="17486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77E0A-4F2A-42D2-8B1E-0547C06BF5C4}">
      <dsp:nvSpPr>
        <dsp:cNvPr id="0" name=""/>
        <dsp:cNvSpPr/>
      </dsp:nvSpPr>
      <dsp:spPr>
        <a:xfrm>
          <a:off x="6067210" y="4973244"/>
          <a:ext cx="1239730" cy="2362291"/>
        </a:xfrm>
        <a:custGeom>
          <a:avLst/>
          <a:gdLst/>
          <a:ahLst/>
          <a:cxnLst/>
          <a:rect l="0" t="0" r="0" b="0"/>
          <a:pathLst>
            <a:path>
              <a:moveTo>
                <a:pt x="0" y="0"/>
              </a:moveTo>
              <a:lnTo>
                <a:pt x="619865" y="0"/>
              </a:lnTo>
              <a:lnTo>
                <a:pt x="619865" y="2362291"/>
              </a:lnTo>
              <a:lnTo>
                <a:pt x="1239730" y="236229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dirty="0"/>
        </a:p>
      </dsp:txBody>
      <dsp:txXfrm>
        <a:off x="6620379" y="6087694"/>
        <a:ext cx="133391" cy="133391"/>
      </dsp:txXfrm>
    </dsp:sp>
    <dsp:sp modelId="{0C5DD919-ABF2-4080-8FB6-C70B103D6645}">
      <dsp:nvSpPr>
        <dsp:cNvPr id="0" name=""/>
        <dsp:cNvSpPr/>
      </dsp:nvSpPr>
      <dsp:spPr>
        <a:xfrm>
          <a:off x="6067210" y="4927524"/>
          <a:ext cx="1239730" cy="91440"/>
        </a:xfrm>
        <a:custGeom>
          <a:avLst/>
          <a:gdLst/>
          <a:ahLst/>
          <a:cxnLst/>
          <a:rect l="0" t="0" r="0" b="0"/>
          <a:pathLst>
            <a:path>
              <a:moveTo>
                <a:pt x="0" y="45720"/>
              </a:moveTo>
              <a:lnTo>
                <a:pt x="123973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dirty="0"/>
        </a:p>
      </dsp:txBody>
      <dsp:txXfrm>
        <a:off x="6656082" y="4942251"/>
        <a:ext cx="61986" cy="61986"/>
      </dsp:txXfrm>
    </dsp:sp>
    <dsp:sp modelId="{3F60EB3D-15EF-415D-B5DD-6324A36D17E6}">
      <dsp:nvSpPr>
        <dsp:cNvPr id="0" name=""/>
        <dsp:cNvSpPr/>
      </dsp:nvSpPr>
      <dsp:spPr>
        <a:xfrm>
          <a:off x="6067210" y="2610953"/>
          <a:ext cx="1239730" cy="2362291"/>
        </a:xfrm>
        <a:custGeom>
          <a:avLst/>
          <a:gdLst/>
          <a:ahLst/>
          <a:cxnLst/>
          <a:rect l="0" t="0" r="0" b="0"/>
          <a:pathLst>
            <a:path>
              <a:moveTo>
                <a:pt x="0" y="2362291"/>
              </a:moveTo>
              <a:lnTo>
                <a:pt x="619865" y="2362291"/>
              </a:lnTo>
              <a:lnTo>
                <a:pt x="619865" y="0"/>
              </a:lnTo>
              <a:lnTo>
                <a:pt x="12397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n-GB" sz="900" kern="1200" dirty="0"/>
        </a:p>
      </dsp:txBody>
      <dsp:txXfrm>
        <a:off x="6620379" y="3725403"/>
        <a:ext cx="133391" cy="133391"/>
      </dsp:txXfrm>
    </dsp:sp>
    <dsp:sp modelId="{6BF709F8-B949-4A6C-A43E-3498B31D4FAB}">
      <dsp:nvSpPr>
        <dsp:cNvPr id="0" name=""/>
        <dsp:cNvSpPr/>
      </dsp:nvSpPr>
      <dsp:spPr>
        <a:xfrm rot="16200000">
          <a:off x="773733" y="3985154"/>
          <a:ext cx="8610774" cy="197617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2311400">
            <a:lnSpc>
              <a:spcPct val="90000"/>
            </a:lnSpc>
            <a:spcBef>
              <a:spcPct val="0"/>
            </a:spcBef>
            <a:spcAft>
              <a:spcPct val="35000"/>
            </a:spcAft>
            <a:buNone/>
          </a:pPr>
          <a:r>
            <a:rPr lang="en-GB" sz="5200" kern="1200" dirty="0"/>
            <a:t>CIRCUNSTANCIAS AGRAVANTES</a:t>
          </a:r>
        </a:p>
      </dsp:txBody>
      <dsp:txXfrm>
        <a:off x="773733" y="3985154"/>
        <a:ext cx="8610774" cy="1976179"/>
      </dsp:txXfrm>
    </dsp:sp>
    <dsp:sp modelId="{4EC9201D-893F-4A26-8D04-BE81CA1BABCA}">
      <dsp:nvSpPr>
        <dsp:cNvPr id="0" name=""/>
        <dsp:cNvSpPr/>
      </dsp:nvSpPr>
      <dsp:spPr>
        <a:xfrm>
          <a:off x="7306940" y="1666036"/>
          <a:ext cx="6198651" cy="18898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s-ES" sz="3300" kern="1200" dirty="0"/>
            <a:t>Que </a:t>
          </a:r>
          <a:r>
            <a:rPr lang="es-ES" sz="3300" b="1" kern="1200" dirty="0"/>
            <a:t>pongan en peligro</a:t>
          </a:r>
          <a:r>
            <a:rPr lang="es-ES" sz="3300" kern="1200" dirty="0"/>
            <a:t>, o puedan poner en peligro, la vida o la seguridad de los migrantes afectados</a:t>
          </a:r>
          <a:endParaRPr lang="en-GB" sz="3300" kern="1200" dirty="0"/>
        </a:p>
      </dsp:txBody>
      <dsp:txXfrm>
        <a:off x="7306940" y="1666036"/>
        <a:ext cx="6198651" cy="1889832"/>
      </dsp:txXfrm>
    </dsp:sp>
    <dsp:sp modelId="{F602D845-67C2-44A2-8C32-2E7C42123BE6}">
      <dsp:nvSpPr>
        <dsp:cNvPr id="0" name=""/>
        <dsp:cNvSpPr/>
      </dsp:nvSpPr>
      <dsp:spPr>
        <a:xfrm>
          <a:off x="7306940" y="4028328"/>
          <a:ext cx="6198651" cy="18898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GB" sz="3300" kern="1200" dirty="0"/>
            <a:t>Q</a:t>
          </a:r>
          <a:r>
            <a:rPr lang="es-ES" sz="3300" kern="1200" dirty="0"/>
            <a:t>ue entrañan </a:t>
          </a:r>
          <a:r>
            <a:rPr lang="es-ES" sz="3300" b="1" kern="1200" dirty="0"/>
            <a:t>un trato inhumano o degradante,</a:t>
          </a:r>
          <a:r>
            <a:rPr lang="es-ES" sz="3300" kern="1200" dirty="0"/>
            <a:t> incluso la explotación de esos migrantes</a:t>
          </a:r>
          <a:endParaRPr lang="en-GB" sz="3300" kern="1200" dirty="0"/>
        </a:p>
      </dsp:txBody>
      <dsp:txXfrm>
        <a:off x="7306940" y="4028328"/>
        <a:ext cx="6198651" cy="1889832"/>
      </dsp:txXfrm>
    </dsp:sp>
    <dsp:sp modelId="{53103241-CD6D-44A2-B1D4-1D9DE81E6969}">
      <dsp:nvSpPr>
        <dsp:cNvPr id="0" name=""/>
        <dsp:cNvSpPr/>
      </dsp:nvSpPr>
      <dsp:spPr>
        <a:xfrm>
          <a:off x="7306940" y="6390619"/>
          <a:ext cx="6198651" cy="18898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s-ES" sz="3300" kern="1200" dirty="0"/>
            <a:t>Los Estados tal vez deseen añadir otras circunstancias agravantes </a:t>
          </a:r>
          <a:endParaRPr lang="en-GB" sz="3300" kern="1200" dirty="0"/>
        </a:p>
      </dsp:txBody>
      <dsp:txXfrm>
        <a:off x="7306940" y="6390619"/>
        <a:ext cx="6198651" cy="18898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4DB34-292F-4E4A-8698-0495C110CD3E}">
      <dsp:nvSpPr>
        <dsp:cNvPr id="0" name=""/>
        <dsp:cNvSpPr/>
      </dsp:nvSpPr>
      <dsp:spPr>
        <a:xfrm>
          <a:off x="1276329" y="0"/>
          <a:ext cx="14465068" cy="82069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AED852-0D7F-4524-BF8B-2B7785340884}">
      <dsp:nvSpPr>
        <dsp:cNvPr id="0" name=""/>
        <dsp:cNvSpPr/>
      </dsp:nvSpPr>
      <dsp:spPr>
        <a:xfrm>
          <a:off x="10854" y="2462096"/>
          <a:ext cx="3044889" cy="32827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t>Autor Directo</a:t>
          </a:r>
        </a:p>
      </dsp:txBody>
      <dsp:txXfrm>
        <a:off x="159493" y="2610735"/>
        <a:ext cx="2747611" cy="2985517"/>
      </dsp:txXfrm>
    </dsp:sp>
    <dsp:sp modelId="{7E546A0C-8D43-441C-833A-F71F99E887BB}">
      <dsp:nvSpPr>
        <dsp:cNvPr id="0" name=""/>
        <dsp:cNvSpPr/>
      </dsp:nvSpPr>
      <dsp:spPr>
        <a:xfrm>
          <a:off x="3498636" y="2462096"/>
          <a:ext cx="3044889" cy="32827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t>Cómplice</a:t>
          </a:r>
        </a:p>
      </dsp:txBody>
      <dsp:txXfrm>
        <a:off x="3647275" y="2610735"/>
        <a:ext cx="2747611" cy="2985517"/>
      </dsp:txXfrm>
    </dsp:sp>
    <dsp:sp modelId="{C6F0296C-0080-44F5-A154-FE2A7D3B4A2D}">
      <dsp:nvSpPr>
        <dsp:cNvPr id="0" name=""/>
        <dsp:cNvSpPr/>
      </dsp:nvSpPr>
      <dsp:spPr>
        <a:xfrm>
          <a:off x="6986419" y="2462096"/>
          <a:ext cx="3044889" cy="32827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t>Organizador o director</a:t>
          </a:r>
        </a:p>
      </dsp:txBody>
      <dsp:txXfrm>
        <a:off x="7135058" y="2610735"/>
        <a:ext cx="2747611" cy="2985517"/>
      </dsp:txXfrm>
    </dsp:sp>
    <dsp:sp modelId="{740DDE81-9AEF-429C-8D0E-53BF1E69A33A}">
      <dsp:nvSpPr>
        <dsp:cNvPr id="0" name=""/>
        <dsp:cNvSpPr/>
      </dsp:nvSpPr>
      <dsp:spPr>
        <a:xfrm>
          <a:off x="10474201" y="2462096"/>
          <a:ext cx="3044889" cy="32827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t>Personas Jurídicas</a:t>
          </a:r>
        </a:p>
      </dsp:txBody>
      <dsp:txXfrm>
        <a:off x="10622840" y="2610735"/>
        <a:ext cx="2747611" cy="2985517"/>
      </dsp:txXfrm>
    </dsp:sp>
    <dsp:sp modelId="{B26AE17F-BD7C-40E9-B59A-A502EFEC0752}">
      <dsp:nvSpPr>
        <dsp:cNvPr id="0" name=""/>
        <dsp:cNvSpPr/>
      </dsp:nvSpPr>
      <dsp:spPr>
        <a:xfrm>
          <a:off x="13961984" y="2462096"/>
          <a:ext cx="3044889" cy="32827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GB" sz="3400" kern="1200" dirty="0"/>
            <a:t>Transportistas Comerciales</a:t>
          </a:r>
        </a:p>
      </dsp:txBody>
      <dsp:txXfrm>
        <a:off x="14110623" y="2610735"/>
        <a:ext cx="2747611" cy="29855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707F8-BBA9-4216-A61C-5D75F1C64451}">
      <dsp:nvSpPr>
        <dsp:cNvPr id="0" name=""/>
        <dsp:cNvSpPr/>
      </dsp:nvSpPr>
      <dsp:spPr>
        <a:xfrm rot="5400000">
          <a:off x="-466227" y="472450"/>
          <a:ext cx="3108184" cy="217572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GB" sz="3100" kern="1200" dirty="0"/>
            <a:t>Articulo 5</a:t>
          </a:r>
        </a:p>
      </dsp:txBody>
      <dsp:txXfrm rot="-5400000">
        <a:off x="1" y="1094088"/>
        <a:ext cx="2175729" cy="932455"/>
      </dsp:txXfrm>
    </dsp:sp>
    <dsp:sp modelId="{A3EA2E2D-4FC2-418D-B5CA-C77FD659D7D1}">
      <dsp:nvSpPr>
        <dsp:cNvPr id="0" name=""/>
        <dsp:cNvSpPr/>
      </dsp:nvSpPr>
      <dsp:spPr>
        <a:xfrm rot="5400000">
          <a:off x="8424663" y="-6242711"/>
          <a:ext cx="2020319" cy="145181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s-ES" sz="3100" kern="1200" dirty="0"/>
            <a:t>Los migrantes </a:t>
          </a:r>
          <a:r>
            <a:rPr lang="es-ES" sz="3100" u="none" kern="1200" dirty="0"/>
            <a:t>NO DEBEN </a:t>
          </a:r>
          <a:r>
            <a:rPr lang="es-ES" sz="3100" kern="1200" dirty="0"/>
            <a:t>ser procesados por el hecho de haber sido traficados</a:t>
          </a:r>
          <a:endParaRPr lang="en-GB" sz="3100" kern="1200" dirty="0"/>
        </a:p>
      </dsp:txBody>
      <dsp:txXfrm rot="-5400000">
        <a:off x="2175729" y="104847"/>
        <a:ext cx="14419563" cy="1823071"/>
      </dsp:txXfrm>
    </dsp:sp>
    <dsp:sp modelId="{9BB580CB-61CC-4543-ABFB-C33C52C3AB1C}">
      <dsp:nvSpPr>
        <dsp:cNvPr id="0" name=""/>
        <dsp:cNvSpPr/>
      </dsp:nvSpPr>
      <dsp:spPr>
        <a:xfrm rot="5400000">
          <a:off x="-466227" y="3394925"/>
          <a:ext cx="3108184" cy="217572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4016563"/>
        <a:ext cx="2175729" cy="932455"/>
      </dsp:txXfrm>
    </dsp:sp>
    <dsp:sp modelId="{70CDAB5B-147B-4A30-916F-F0EC7E55709B}">
      <dsp:nvSpPr>
        <dsp:cNvPr id="0" name=""/>
        <dsp:cNvSpPr/>
      </dsp:nvSpPr>
      <dsp:spPr>
        <a:xfrm rot="5400000">
          <a:off x="8424663" y="-3320236"/>
          <a:ext cx="2020319" cy="145181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s-ES" sz="3100" kern="1200" dirty="0"/>
            <a:t>Por el contrario, los migrantes </a:t>
          </a:r>
          <a:r>
            <a:rPr lang="es-ES" sz="3100" b="1" kern="1200" dirty="0"/>
            <a:t>desempeñan un papel crucial en la investigación </a:t>
          </a:r>
          <a:r>
            <a:rPr lang="es-ES" sz="3100" kern="1200" dirty="0"/>
            <a:t>y el enjuiciamiento, ya que poseen información única sobre la empresa de contrabando. Se les debe alentar a que cooperen con las autoridades, ex: brindando pruebas testimoniales</a:t>
          </a:r>
          <a:endParaRPr lang="en-GB" sz="3100" kern="1200" dirty="0"/>
        </a:p>
      </dsp:txBody>
      <dsp:txXfrm rot="-5400000">
        <a:off x="2175729" y="3027322"/>
        <a:ext cx="14419563" cy="1823071"/>
      </dsp:txXfrm>
    </dsp:sp>
    <dsp:sp modelId="{6F8B981B-99E7-4B87-85B4-FE725EB75B65}">
      <dsp:nvSpPr>
        <dsp:cNvPr id="0" name=""/>
        <dsp:cNvSpPr/>
      </dsp:nvSpPr>
      <dsp:spPr>
        <a:xfrm rot="5400000">
          <a:off x="-466227" y="6317400"/>
          <a:ext cx="3108184" cy="217572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GB" sz="3100" kern="1200" dirty="0"/>
            <a:t>Articulo 6 (4)</a:t>
          </a:r>
        </a:p>
      </dsp:txBody>
      <dsp:txXfrm rot="-5400000">
        <a:off x="1" y="6939038"/>
        <a:ext cx="2175729" cy="932455"/>
      </dsp:txXfrm>
    </dsp:sp>
    <dsp:sp modelId="{22D597B0-300C-4A74-A100-A5FF967B9BD4}">
      <dsp:nvSpPr>
        <dsp:cNvPr id="0" name=""/>
        <dsp:cNvSpPr/>
      </dsp:nvSpPr>
      <dsp:spPr>
        <a:xfrm rot="5400000">
          <a:off x="8424663" y="-397761"/>
          <a:ext cx="2020319" cy="145181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s-ES" sz="3100" kern="1200" dirty="0"/>
            <a:t>Sin embargo, nada de lo dispuesto en el protocolo impide que sean procesados por otros delitos penales en virtud de la legislación nacional.</a:t>
          </a:r>
          <a:endParaRPr lang="en-GB" sz="3100" kern="1200" dirty="0"/>
        </a:p>
      </dsp:txBody>
      <dsp:txXfrm rot="-5400000">
        <a:off x="2175729" y="5949797"/>
        <a:ext cx="14419563" cy="18230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707F8-BBA9-4216-A61C-5D75F1C64451}">
      <dsp:nvSpPr>
        <dsp:cNvPr id="0" name=""/>
        <dsp:cNvSpPr/>
      </dsp:nvSpPr>
      <dsp:spPr>
        <a:xfrm rot="5400000">
          <a:off x="-466227" y="472450"/>
          <a:ext cx="3108184" cy="217572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35" tIns="38735" rIns="38735" bIns="38735"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rot="-5400000">
        <a:off x="1" y="1094088"/>
        <a:ext cx="2175729" cy="932455"/>
      </dsp:txXfrm>
    </dsp:sp>
    <dsp:sp modelId="{A3EA2E2D-4FC2-418D-B5CA-C77FD659D7D1}">
      <dsp:nvSpPr>
        <dsp:cNvPr id="0" name=""/>
        <dsp:cNvSpPr/>
      </dsp:nvSpPr>
      <dsp:spPr>
        <a:xfrm rot="5400000">
          <a:off x="8424663" y="-6248933"/>
          <a:ext cx="2020319" cy="145181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8704" tIns="26670" rIns="26670" bIns="26670" numCol="1" spcCol="1270" anchor="ctr" anchorCtr="0">
          <a:noAutofit/>
        </a:bodyPr>
        <a:lstStyle/>
        <a:p>
          <a:pPr marL="285750" lvl="1" indent="-285750" algn="just" defTabSz="1866900">
            <a:lnSpc>
              <a:spcPct val="90000"/>
            </a:lnSpc>
            <a:spcBef>
              <a:spcPct val="0"/>
            </a:spcBef>
            <a:spcAft>
              <a:spcPct val="15000"/>
            </a:spcAft>
            <a:buChar char="•"/>
          </a:pPr>
          <a:r>
            <a:rPr lang="es-ES" sz="4200" kern="1200" dirty="0"/>
            <a:t>El protocolo es un instrumento de justicia penal y no considera a los migrantes objeto de tráfico ilícito como víctimas, ni utiliza esa terminología.</a:t>
          </a:r>
          <a:endParaRPr lang="en-GB" sz="4200" kern="1200" dirty="0"/>
        </a:p>
      </dsp:txBody>
      <dsp:txXfrm rot="-5400000">
        <a:off x="2175729" y="98625"/>
        <a:ext cx="14419563" cy="1823071"/>
      </dsp:txXfrm>
    </dsp:sp>
    <dsp:sp modelId="{9BB580CB-61CC-4543-ABFB-C33C52C3AB1C}">
      <dsp:nvSpPr>
        <dsp:cNvPr id="0" name=""/>
        <dsp:cNvSpPr/>
      </dsp:nvSpPr>
      <dsp:spPr>
        <a:xfrm rot="5400000">
          <a:off x="-466227" y="3394925"/>
          <a:ext cx="3108184" cy="217572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35" tIns="38735" rIns="38735" bIns="38735"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rot="-5400000">
        <a:off x="1" y="4016563"/>
        <a:ext cx="2175729" cy="932455"/>
      </dsp:txXfrm>
    </dsp:sp>
    <dsp:sp modelId="{70CDAB5B-147B-4A30-916F-F0EC7E55709B}">
      <dsp:nvSpPr>
        <dsp:cNvPr id="0" name=""/>
        <dsp:cNvSpPr/>
      </dsp:nvSpPr>
      <dsp:spPr>
        <a:xfrm rot="5400000">
          <a:off x="8424663" y="-3320236"/>
          <a:ext cx="2020319" cy="145181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8704" tIns="26670" rIns="26670" bIns="26670" numCol="1" spcCol="1270" anchor="ctr" anchorCtr="0">
          <a:noAutofit/>
        </a:bodyPr>
        <a:lstStyle/>
        <a:p>
          <a:pPr marL="285750" lvl="1" indent="-285750" algn="just" defTabSz="1866900">
            <a:lnSpc>
              <a:spcPct val="90000"/>
            </a:lnSpc>
            <a:spcBef>
              <a:spcPct val="0"/>
            </a:spcBef>
            <a:spcAft>
              <a:spcPct val="15000"/>
            </a:spcAft>
            <a:buChar char="•"/>
          </a:pPr>
          <a:r>
            <a:rPr lang="es-ES" sz="4200" kern="1200" dirty="0"/>
            <a:t>No obstante, el protocolo reconoce que los migrantes objeto de tráfico ilícito merecen protección, trato humano y respeto de sus derechos humanos, independientemente de su situación</a:t>
          </a:r>
          <a:endParaRPr lang="en-GB" sz="4200" kern="1200" dirty="0"/>
        </a:p>
      </dsp:txBody>
      <dsp:txXfrm rot="-5400000">
        <a:off x="2175729" y="3027322"/>
        <a:ext cx="14419563" cy="1823071"/>
      </dsp:txXfrm>
    </dsp:sp>
    <dsp:sp modelId="{6F8B981B-99E7-4B87-85B4-FE725EB75B65}">
      <dsp:nvSpPr>
        <dsp:cNvPr id="0" name=""/>
        <dsp:cNvSpPr/>
      </dsp:nvSpPr>
      <dsp:spPr>
        <a:xfrm rot="5400000">
          <a:off x="-466227" y="6317400"/>
          <a:ext cx="3108184" cy="2175729"/>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35" tIns="38735" rIns="38735" bIns="38735"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rot="-5400000">
        <a:off x="1" y="6939038"/>
        <a:ext cx="2175729" cy="932455"/>
      </dsp:txXfrm>
    </dsp:sp>
    <dsp:sp modelId="{22D597B0-300C-4A74-A100-A5FF967B9BD4}">
      <dsp:nvSpPr>
        <dsp:cNvPr id="0" name=""/>
        <dsp:cNvSpPr/>
      </dsp:nvSpPr>
      <dsp:spPr>
        <a:xfrm rot="5400000">
          <a:off x="8424663" y="-397761"/>
          <a:ext cx="2020319" cy="1451818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8704" tIns="26670" rIns="26670" bIns="26670" numCol="1" spcCol="1270" anchor="ctr" anchorCtr="0">
          <a:noAutofit/>
        </a:bodyPr>
        <a:lstStyle/>
        <a:p>
          <a:pPr marL="285750" lvl="1" indent="-285750" algn="just" defTabSz="1866900">
            <a:lnSpc>
              <a:spcPct val="90000"/>
            </a:lnSpc>
            <a:spcBef>
              <a:spcPct val="0"/>
            </a:spcBef>
            <a:spcAft>
              <a:spcPct val="15000"/>
            </a:spcAft>
            <a:buChar char="•"/>
          </a:pPr>
          <a:r>
            <a:rPr lang="es-ES" sz="4200" kern="1200" dirty="0"/>
            <a:t>Los migrantes objeto de tráfico ilícito suelen estar expuestos durante su viaje a peligros que pueden convertirlos en víctimas de otros delitos en determinadas circunstancias</a:t>
          </a:r>
          <a:endParaRPr lang="en-GB" sz="4200" kern="1200" dirty="0"/>
        </a:p>
      </dsp:txBody>
      <dsp:txXfrm rot="-5400000">
        <a:off x="2175729" y="5949797"/>
        <a:ext cx="14419563" cy="18230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C14E6-F938-45D9-852E-00E00E7261D5}">
      <dsp:nvSpPr>
        <dsp:cNvPr id="0" name=""/>
        <dsp:cNvSpPr/>
      </dsp:nvSpPr>
      <dsp:spPr>
        <a:xfrm>
          <a:off x="2995" y="0"/>
          <a:ext cx="7629591" cy="6326514"/>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4592" rIns="213360" bIns="0" numCol="1" spcCol="1270" anchor="t" anchorCtr="0">
          <a:noAutofit/>
        </a:bodyPr>
        <a:lstStyle/>
        <a:p>
          <a:pPr marL="0" lvl="0" indent="0" algn="r" defTabSz="2133600">
            <a:lnSpc>
              <a:spcPct val="90000"/>
            </a:lnSpc>
            <a:spcBef>
              <a:spcPct val="0"/>
            </a:spcBef>
            <a:spcAft>
              <a:spcPct val="35000"/>
            </a:spcAft>
            <a:buNone/>
          </a:pPr>
          <a:endParaRPr lang="en-GB" sz="4800" kern="1200" dirty="0"/>
        </a:p>
      </dsp:txBody>
      <dsp:txXfrm rot="16200000">
        <a:off x="-1827915" y="1830911"/>
        <a:ext cx="5187741" cy="1525918"/>
      </dsp:txXfrm>
    </dsp:sp>
    <dsp:sp modelId="{75D30778-E377-414B-9870-C73D2E3D2A62}">
      <dsp:nvSpPr>
        <dsp:cNvPr id="0" name=""/>
        <dsp:cNvSpPr/>
      </dsp:nvSpPr>
      <dsp:spPr>
        <a:xfrm>
          <a:off x="1528914" y="0"/>
          <a:ext cx="5684045" cy="63265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4592" rIns="0" bIns="0" numCol="1" spcCol="1270" anchor="t" anchorCtr="0">
          <a:noAutofit/>
        </a:bodyPr>
        <a:lstStyle/>
        <a:p>
          <a:pPr marL="0" lvl="0" indent="0" algn="l" defTabSz="2133600">
            <a:lnSpc>
              <a:spcPct val="90000"/>
            </a:lnSpc>
            <a:spcBef>
              <a:spcPct val="0"/>
            </a:spcBef>
            <a:spcAft>
              <a:spcPct val="35000"/>
            </a:spcAft>
            <a:buNone/>
          </a:pPr>
          <a:r>
            <a:rPr lang="es-ES" sz="4800" kern="1200" dirty="0"/>
            <a:t>El protocolo sólo capta la conducta de quienes actúan con el fin de obtener un "</a:t>
          </a:r>
          <a:r>
            <a:rPr lang="es-ES" sz="4800" b="1" kern="1200" dirty="0"/>
            <a:t>beneficio financiero u otro beneficio material".</a:t>
          </a:r>
          <a:endParaRPr lang="en-GB" sz="4800" b="1" kern="1200" dirty="0"/>
        </a:p>
      </dsp:txBody>
      <dsp:txXfrm>
        <a:off x="1528914" y="0"/>
        <a:ext cx="5684045" cy="6326514"/>
      </dsp:txXfrm>
    </dsp:sp>
    <dsp:sp modelId="{346069C2-0156-4269-A207-A082F5ADA112}">
      <dsp:nvSpPr>
        <dsp:cNvPr id="0" name=""/>
        <dsp:cNvSpPr/>
      </dsp:nvSpPr>
      <dsp:spPr>
        <a:xfrm>
          <a:off x="7899622" y="0"/>
          <a:ext cx="7629591" cy="6326514"/>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64592" rIns="213360" bIns="0" numCol="1" spcCol="1270" anchor="t" anchorCtr="0">
          <a:noAutofit/>
        </a:bodyPr>
        <a:lstStyle/>
        <a:p>
          <a:pPr marL="0" lvl="0" indent="0" algn="r" defTabSz="2133600">
            <a:lnSpc>
              <a:spcPct val="90000"/>
            </a:lnSpc>
            <a:spcBef>
              <a:spcPct val="0"/>
            </a:spcBef>
            <a:spcAft>
              <a:spcPct val="35000"/>
            </a:spcAft>
            <a:buNone/>
          </a:pPr>
          <a:endParaRPr lang="en-GB" sz="4800" kern="1200" dirty="0"/>
        </a:p>
      </dsp:txBody>
      <dsp:txXfrm rot="16200000">
        <a:off x="6068711" y="1830911"/>
        <a:ext cx="5187741" cy="1525918"/>
      </dsp:txXfrm>
    </dsp:sp>
    <dsp:sp modelId="{5D29FB0A-2764-4497-B315-CE78EC145A79}">
      <dsp:nvSpPr>
        <dsp:cNvPr id="0" name=""/>
        <dsp:cNvSpPr/>
      </dsp:nvSpPr>
      <dsp:spPr>
        <a:xfrm rot="5400000">
          <a:off x="7473055" y="4849454"/>
          <a:ext cx="929429" cy="1144438"/>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06A2D8-0071-407F-B8C5-78AB75F04065}">
      <dsp:nvSpPr>
        <dsp:cNvPr id="0" name=""/>
        <dsp:cNvSpPr/>
      </dsp:nvSpPr>
      <dsp:spPr>
        <a:xfrm>
          <a:off x="9425541" y="0"/>
          <a:ext cx="5684045" cy="63265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4592" rIns="0" bIns="0" numCol="1" spcCol="1270" anchor="t" anchorCtr="0">
          <a:noAutofit/>
        </a:bodyPr>
        <a:lstStyle/>
        <a:p>
          <a:pPr marL="0" lvl="0" indent="0" algn="l" defTabSz="2133600">
            <a:lnSpc>
              <a:spcPct val="90000"/>
            </a:lnSpc>
            <a:spcBef>
              <a:spcPct val="0"/>
            </a:spcBef>
            <a:spcAft>
              <a:spcPct val="35000"/>
            </a:spcAft>
            <a:buNone/>
          </a:pPr>
          <a:r>
            <a:rPr lang="es-ES" sz="4800" kern="1200" dirty="0"/>
            <a:t>El protocolo </a:t>
          </a:r>
          <a:r>
            <a:rPr lang="es-ES" sz="4800" b="1" u="sng" kern="1200" dirty="0"/>
            <a:t>no penaliza </a:t>
          </a:r>
          <a:r>
            <a:rPr lang="es-ES" sz="4800" kern="1200" dirty="0"/>
            <a:t>a quienes prestaron apoyo por motivos humanitarios o por sus estrechos lazos familiares. </a:t>
          </a:r>
          <a:endParaRPr lang="en-GB" sz="4800" b="1" kern="1200" dirty="0"/>
        </a:p>
      </dsp:txBody>
      <dsp:txXfrm>
        <a:off x="9425541" y="0"/>
        <a:ext cx="5684045" cy="6326514"/>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57535C-6B8D-4D46-8E0D-B759E502CC30}" type="datetimeFigureOut">
              <a:rPr lang="en-US" smtClean="0"/>
              <a:t>9/21/2020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415F9B-48AE-466D-B6FB-957A9D96A9EE}" type="slidenum">
              <a:rPr lang="en-US" smtClean="0"/>
              <a:t>‹Nº›</a:t>
            </a:fld>
            <a:endParaRPr lang="en-US" dirty="0"/>
          </a:p>
        </p:txBody>
      </p:sp>
    </p:spTree>
    <p:extLst>
      <p:ext uri="{BB962C8B-B14F-4D97-AF65-F5344CB8AC3E}">
        <p14:creationId xmlns:p14="http://schemas.microsoft.com/office/powerpoint/2010/main" val="1638022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Raleway"/>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9/21/2020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Raleway"/>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‹Nº›</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4</a:t>
            </a:fld>
            <a:endParaRPr lang="en-US" dirty="0"/>
          </a:p>
        </p:txBody>
      </p:sp>
    </p:spTree>
    <p:extLst>
      <p:ext uri="{BB962C8B-B14F-4D97-AF65-F5344CB8AC3E}">
        <p14:creationId xmlns:p14="http://schemas.microsoft.com/office/powerpoint/2010/main" val="3642237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14</a:t>
            </a:fld>
            <a:endParaRPr lang="en-US" dirty="0"/>
          </a:p>
        </p:txBody>
      </p:sp>
    </p:spTree>
    <p:extLst>
      <p:ext uri="{BB962C8B-B14F-4D97-AF65-F5344CB8AC3E}">
        <p14:creationId xmlns:p14="http://schemas.microsoft.com/office/powerpoint/2010/main" val="3596795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15</a:t>
            </a:fld>
            <a:endParaRPr lang="en-US" dirty="0"/>
          </a:p>
        </p:txBody>
      </p:sp>
    </p:spTree>
    <p:extLst>
      <p:ext uri="{BB962C8B-B14F-4D97-AF65-F5344CB8AC3E}">
        <p14:creationId xmlns:p14="http://schemas.microsoft.com/office/powerpoint/2010/main" val="271408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5</a:t>
            </a:fld>
            <a:endParaRPr lang="en-US" dirty="0"/>
          </a:p>
        </p:txBody>
      </p:sp>
    </p:spTree>
    <p:extLst>
      <p:ext uri="{BB962C8B-B14F-4D97-AF65-F5344CB8AC3E}">
        <p14:creationId xmlns:p14="http://schemas.microsoft.com/office/powerpoint/2010/main" val="2077863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Tree>
    <p:extLst>
      <p:ext uri="{BB962C8B-B14F-4D97-AF65-F5344CB8AC3E}">
        <p14:creationId xmlns:p14="http://schemas.microsoft.com/office/powerpoint/2010/main" val="3116621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dirty="0"/>
          </a:p>
        </p:txBody>
      </p:sp>
    </p:spTree>
    <p:extLst>
      <p:ext uri="{BB962C8B-B14F-4D97-AF65-F5344CB8AC3E}">
        <p14:creationId xmlns:p14="http://schemas.microsoft.com/office/powerpoint/2010/main" val="338475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La intención de obtener un beneficio financiero u otro beneficio material es un componente de todos los delitos comprendidos en el Protocolo. Sin embargo, muchos Estados Partes en la Convención Contra el Crimen Organizado de las Naciones Unidas contra y el Protocolo contra el trafico ilícito de migrantes o no incluyen la intención de obtener un beneficio financiero u otro beneficio material en sus delitos internos, o la incluyen como circunstancia agravante. La razón que se cita a menudo es que la concepción del beneficio financiero como elemento constitutivo aumentaría la carga del enjuiciamiento. Sin embargo, cabe recordar que el enfoque de la Convención y el Protocolo se centra principalmente en los grupos delictivos organizados, que se dedican al tráfico de migrantes debido a las grandes ganancias que pueden obtenerse de él. Al no incluir el elemento del beneficio financiero en la definición del delito, las autoridades pueden perder de vista el tipo de conducta que constituye una verdadera amenaza para la seguridad nacional. </a:t>
            </a:r>
          </a:p>
          <a:p>
            <a:endParaRPr lang="es-ES" dirty="0"/>
          </a:p>
          <a:p>
            <a:r>
              <a:rPr lang="es-ES" dirty="0"/>
              <a:t>En este caso, el facilitador tal vez desee pedir a los estudiantes que expresen su opinión sobre si el "beneficio financiero u otro beneficio material" debería ser realmente un elemento constitutivo de los delitos de tráfico ilícito o si, por el contrario, crearía obstáculos innecesarios a las investigaciones y los enjuiciamientos</a:t>
            </a:r>
            <a:r>
              <a:rPr lang="es-ES"/>
              <a:t>. </a:t>
            </a:r>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dirty="0"/>
          </a:p>
        </p:txBody>
      </p:sp>
    </p:spTree>
    <p:extLst>
      <p:ext uri="{BB962C8B-B14F-4D97-AF65-F5344CB8AC3E}">
        <p14:creationId xmlns:p14="http://schemas.microsoft.com/office/powerpoint/2010/main" val="297960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El facilitador tal vez desee dar ejemplos de otras circunstancias agravantes establecidas por los Estados Partes, como por ejemplo:</a:t>
            </a:r>
          </a:p>
          <a:p>
            <a:pPr marL="457200" indent="-457200">
              <a:buAutoNum type="arabicPeriod"/>
            </a:pPr>
            <a:r>
              <a:rPr lang="es-ES" dirty="0"/>
              <a:t>Cometer delitos relacionados con el SOM como miembro de un grupo delictivo organizado en el marco de las actividades de dicho grupo. Como se menciona en la diapositiva 4, si bien la Convención contra el crimen organizado y el Protocolo contra el tráfico ilícito de migrantes se centran en la delincuencia organizada, la pertenencia a un grupo delictivo organizado no es un elemento constitutivo de los delitos relacionados con los SOM. A menudo, constituye una circunstancia agravante o un delito separado; y/o</a:t>
            </a:r>
          </a:p>
          <a:p>
            <a:pPr marL="457200" indent="-457200">
              <a:buAutoNum type="arabicPeriod"/>
            </a:pPr>
            <a:r>
              <a:rPr lang="es-ES" dirty="0"/>
              <a:t>Cometer delitos relacionados con el SOM en el ejercicio o el aprovechamiento de una función pública o un puesto de autoridad (abuso de funciones públicas o de un puesto de autoridad); y/o</a:t>
            </a:r>
          </a:p>
          <a:p>
            <a:pPr marL="457200" indent="-457200">
              <a:buAutoNum type="arabicPeriod"/>
            </a:pPr>
            <a:r>
              <a:rPr lang="es-ES" dirty="0"/>
              <a:t>Otros ejemplos</a:t>
            </a:r>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Tree>
    <p:extLst>
      <p:ext uri="{BB962C8B-B14F-4D97-AF65-F5344CB8AC3E}">
        <p14:creationId xmlns:p14="http://schemas.microsoft.com/office/powerpoint/2010/main" val="236054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El Protocolo contra el Tráfico ilícito de migrantes estipula que los delitos relacionados con el SOM en grado de tentativa deben ser castigados. El Protocolo no exige que se distinga entre la gravedad de la pena impuesta por delitos en grado de tentativa o consumados, siempre que estén presentes los elementos de los delitos relacionados con el SOM.</a:t>
            </a:r>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Tree>
    <p:extLst>
      <p:ext uri="{BB962C8B-B14F-4D97-AF65-F5344CB8AC3E}">
        <p14:creationId xmlns:p14="http://schemas.microsoft.com/office/powerpoint/2010/main" val="1116084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dirty="0"/>
          </a:p>
        </p:txBody>
      </p:sp>
    </p:spTree>
    <p:extLst>
      <p:ext uri="{BB962C8B-B14F-4D97-AF65-F5344CB8AC3E}">
        <p14:creationId xmlns:p14="http://schemas.microsoft.com/office/powerpoint/2010/main" val="2559019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12</a:t>
            </a:fld>
            <a:endParaRPr lang="en-US" dirty="0"/>
          </a:p>
        </p:txBody>
      </p:sp>
    </p:spTree>
    <p:extLst>
      <p:ext uri="{BB962C8B-B14F-4D97-AF65-F5344CB8AC3E}">
        <p14:creationId xmlns:p14="http://schemas.microsoft.com/office/powerpoint/2010/main" val="231018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1050" y="2244726"/>
            <a:ext cx="22764750" cy="4775200"/>
          </a:xfrm>
        </p:spPr>
        <p:txBody>
          <a:bodyPr anchor="b">
            <a:normAutofit/>
          </a:bodyPr>
          <a:lstStyle>
            <a:lvl1pPr algn="ctr">
              <a:defRPr sz="7200" b="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781050" y="7204076"/>
            <a:ext cx="22764750" cy="3311524"/>
          </a:xfrm>
        </p:spPr>
        <p:txBody>
          <a:bodyPr>
            <a:normAutofit/>
          </a:bodyPr>
          <a:lstStyle>
            <a:lvl1pPr marL="0" indent="0" algn="ctr">
              <a:buNone/>
              <a:defRPr sz="7200" b="1">
                <a:solidFill>
                  <a:srgbClr val="A40D33"/>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GB"/>
          </a:p>
        </p:txBody>
      </p:sp>
    </p:spTree>
    <p:extLst>
      <p:ext uri="{BB962C8B-B14F-4D97-AF65-F5344CB8AC3E}">
        <p14:creationId xmlns:p14="http://schemas.microsoft.com/office/powerpoint/2010/main" val="381177705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468078"/>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171958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106648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35106" y="3651250"/>
            <a:ext cx="1130135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2341185" y="3651250"/>
            <a:ext cx="1126637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7970075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3900" y="501651"/>
            <a:ext cx="22898099" cy="2651126"/>
          </a:xfrm>
        </p:spPr>
        <p:txBody>
          <a:bodyPr/>
          <a:lstStyle/>
          <a:p>
            <a:r>
              <a:rPr lang="en-US"/>
              <a:t>Click to edit Master title style</a:t>
            </a:r>
            <a:endParaRPr lang="en-GB"/>
          </a:p>
        </p:txBody>
      </p:sp>
      <p:sp>
        <p:nvSpPr>
          <p:cNvPr id="3" name="Text Placeholder 2"/>
          <p:cNvSpPr>
            <a:spLocks noGrp="1"/>
          </p:cNvSpPr>
          <p:nvPr>
            <p:ph type="body" idx="1"/>
          </p:nvPr>
        </p:nvSpPr>
        <p:spPr>
          <a:xfrm>
            <a:off x="723901" y="3286126"/>
            <a:ext cx="11268126"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4" name="Content Placeholder 3"/>
          <p:cNvSpPr>
            <a:spLocks noGrp="1"/>
          </p:cNvSpPr>
          <p:nvPr>
            <p:ph sz="half" idx="2"/>
          </p:nvPr>
        </p:nvSpPr>
        <p:spPr>
          <a:xfrm>
            <a:off x="723901" y="5010150"/>
            <a:ext cx="11268126"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2341186" y="3286126"/>
            <a:ext cx="11280814"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Edit Master text styles</a:t>
            </a:r>
          </a:p>
        </p:txBody>
      </p:sp>
      <p:sp>
        <p:nvSpPr>
          <p:cNvPr id="6" name="Content Placeholder 5"/>
          <p:cNvSpPr>
            <a:spLocks noGrp="1"/>
          </p:cNvSpPr>
          <p:nvPr>
            <p:ph sz="quarter" idx="4"/>
          </p:nvPr>
        </p:nvSpPr>
        <p:spPr>
          <a:xfrm>
            <a:off x="12341186" y="5010150"/>
            <a:ext cx="11280814"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516886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12341186" y="730251"/>
            <a:ext cx="10363676" cy="2651126"/>
          </a:xfrm>
        </p:spPr>
        <p:txBody>
          <a:bodyPr/>
          <a:lstStyle>
            <a:lvl1pPr>
              <a:defRPr sz="5400"/>
            </a:lvl1pPr>
          </a:lstStyle>
          <a:p>
            <a:r>
              <a:rPr lang="en-US" dirty="0"/>
              <a:t>Click to edit Master title style</a:t>
            </a:r>
            <a:endParaRPr lang="en-GB" dirty="0"/>
          </a:p>
        </p:txBody>
      </p:sp>
      <p:sp>
        <p:nvSpPr>
          <p:cNvPr id="5" name="Text Placeholder 4"/>
          <p:cNvSpPr>
            <a:spLocks noGrp="1"/>
          </p:cNvSpPr>
          <p:nvPr>
            <p:ph type="body" sz="quarter" idx="3"/>
          </p:nvPr>
        </p:nvSpPr>
        <p:spPr>
          <a:xfrm>
            <a:off x="12341186" y="3362326"/>
            <a:ext cx="10363676" cy="1647824"/>
          </a:xfrm>
        </p:spPr>
        <p:txBody>
          <a:bodyPr anchor="ctr"/>
          <a:lstStyle>
            <a:lvl1pPr marL="0" indent="0" algn="ctr">
              <a:buNone/>
              <a:defRPr sz="4799" b="0">
                <a:solidFill>
                  <a:srgbClr val="468078"/>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6" name="Content Placeholder 5"/>
          <p:cNvSpPr>
            <a:spLocks noGrp="1"/>
          </p:cNvSpPr>
          <p:nvPr>
            <p:ph sz="quarter" idx="4"/>
          </p:nvPr>
        </p:nvSpPr>
        <p:spPr>
          <a:xfrm>
            <a:off x="12341186" y="5010150"/>
            <a:ext cx="10363676" cy="6934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Picture Placeholder 22"/>
          <p:cNvSpPr>
            <a:spLocks noGrp="1" noChangeAspect="1"/>
          </p:cNvSpPr>
          <p:nvPr>
            <p:ph type="pic" sz="quarter" idx="13"/>
          </p:nvPr>
        </p:nvSpPr>
        <p:spPr>
          <a:xfrm>
            <a:off x="819150" y="3381377"/>
            <a:ext cx="11007725" cy="8562973"/>
          </a:xfrm>
        </p:spPr>
        <p:txBody>
          <a:bodyPr>
            <a:normAutofit/>
          </a:bodyPr>
          <a:lstStyle>
            <a:lvl1pPr marL="0" indent="0">
              <a:buNone/>
              <a:defRPr sz="3200">
                <a:latin typeface="Raleway Light"/>
                <a:cs typeface="Raleway Light"/>
              </a:defRPr>
            </a:lvl1pPr>
          </a:lstStyle>
          <a:p>
            <a:endParaRPr lang="id-ID" dirty="0"/>
          </a:p>
        </p:txBody>
      </p:sp>
    </p:spTree>
    <p:extLst>
      <p:ext uri="{BB962C8B-B14F-4D97-AF65-F5344CB8AC3E}">
        <p14:creationId xmlns:p14="http://schemas.microsoft.com/office/powerpoint/2010/main" val="21833944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with-picture">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3" name="Picture Placeholder 22"/>
          <p:cNvSpPr>
            <a:spLocks noGrp="1" noChangeAspect="1"/>
          </p:cNvSpPr>
          <p:nvPr>
            <p:ph type="pic" sz="quarter" idx="13"/>
          </p:nvPr>
        </p:nvSpPr>
        <p:spPr>
          <a:xfrm>
            <a:off x="1727870" y="3936082"/>
            <a:ext cx="10099005" cy="7219029"/>
          </a:xfrm>
        </p:spPr>
        <p:txBody>
          <a:bodyPr>
            <a:normAutofit/>
          </a:bodyPr>
          <a:lstStyle>
            <a:lvl1pPr marL="0" indent="0">
              <a:buNone/>
              <a:defRPr sz="3200">
                <a:latin typeface="Raleway Light"/>
                <a:cs typeface="Raleway Light"/>
              </a:defRPr>
            </a:lvl1pPr>
          </a:lstStyle>
          <a:p>
            <a:endParaRPr lang="id-ID" dirty="0"/>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11140175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11">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 name="Title Placeholder 1"/>
          <p:cNvSpPr>
            <a:spLocks noGrp="1"/>
          </p:cNvSpPr>
          <p:nvPr>
            <p:ph type="title"/>
          </p:nvPr>
        </p:nvSpPr>
        <p:spPr>
          <a:xfrm>
            <a:off x="735106" y="502185"/>
            <a:ext cx="22872458"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735106" y="3651250"/>
            <a:ext cx="22872459" cy="8325597"/>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9"/>
          <p:cNvCxnSpPr/>
          <p:nvPr userDrawn="1"/>
        </p:nvCxnSpPr>
        <p:spPr>
          <a:xfrm>
            <a:off x="735106" y="13032435"/>
            <a:ext cx="16527658"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18032848" y="12414489"/>
            <a:ext cx="5574717" cy="888433"/>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96" r:id="rId1"/>
    <p:sldLayoutId id="2147483657" r:id="rId2"/>
    <p:sldLayoutId id="2147483793" r:id="rId3"/>
    <p:sldLayoutId id="2147483797" r:id="rId4"/>
    <p:sldLayoutId id="2147483794" r:id="rId5"/>
    <p:sldLayoutId id="2147483795" r:id="rId6"/>
    <p:sldLayoutId id="2147483798" r:id="rId7"/>
    <p:sldLayoutId id="2147483766" r:id="rId8"/>
  </p:sldLayoutIdLst>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hf hdr="0" ftr="0" dt="0"/>
  <p:txStyles>
    <p:title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p:titleStyle>
    <p:body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europol.europa.eu/sites/default/files/publications/ep-ip_report_executive_summary.pdf" TargetMode="Externa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E4J Módulo 1</a:t>
            </a:r>
          </a:p>
        </p:txBody>
      </p:sp>
      <p:sp>
        <p:nvSpPr>
          <p:cNvPr id="3" name="Subtitle 2"/>
          <p:cNvSpPr>
            <a:spLocks noGrp="1"/>
          </p:cNvSpPr>
          <p:nvPr>
            <p:ph type="subTitle" idx="1"/>
          </p:nvPr>
        </p:nvSpPr>
        <p:spPr/>
        <p:txBody>
          <a:bodyPr>
            <a:normAutofit/>
          </a:bodyPr>
          <a:lstStyle/>
          <a:p>
            <a:r>
              <a:rPr lang="es-BO" dirty="0"/>
              <a:t>EL TR</a:t>
            </a:r>
            <a:r>
              <a:rPr lang="es-AR" dirty="0"/>
              <a:t>Á</a:t>
            </a:r>
            <a:r>
              <a:rPr lang="es-BO" dirty="0"/>
              <a:t>FICO ILÍCITO DE MIGRANTES COMO DELITO ESPECÍFICO</a:t>
            </a:r>
          </a:p>
          <a:p>
            <a:endParaRPr lang="en-GB" dirty="0"/>
          </a:p>
        </p:txBody>
      </p:sp>
    </p:spTree>
    <p:extLst>
      <p:ext uri="{BB962C8B-B14F-4D97-AF65-F5344CB8AC3E}">
        <p14:creationId xmlns:p14="http://schemas.microsoft.com/office/powerpoint/2010/main" val="99033226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criminalización del tráfico ilícito de migrantes</a:t>
            </a:r>
            <a:br>
              <a:rPr lang="fr-FR" dirty="0"/>
            </a:br>
            <a:r>
              <a:rPr lang="en-US" dirty="0">
                <a:solidFill>
                  <a:schemeClr val="accent1">
                    <a:lumMod val="60000"/>
                    <a:lumOff val="40000"/>
                  </a:schemeClr>
                </a:solidFill>
              </a:rPr>
              <a:t>Responsabilidad penal</a:t>
            </a:r>
            <a:endParaRPr lang="en-US" dirty="0"/>
          </a:p>
        </p:txBody>
      </p:sp>
      <p:graphicFrame>
        <p:nvGraphicFramePr>
          <p:cNvPr id="4" name="Content Placeholder 3">
            <a:extLst>
              <a:ext uri="{FF2B5EF4-FFF2-40B4-BE49-F238E27FC236}">
                <a16:creationId xmlns:a16="http://schemas.microsoft.com/office/drawing/2014/main" id="{D4174E19-4FCF-4F1D-AF27-8CACC324B276}"/>
              </a:ext>
            </a:extLst>
          </p:cNvPr>
          <p:cNvGraphicFramePr>
            <a:graphicFrameLocks noGrp="1"/>
          </p:cNvGraphicFramePr>
          <p:nvPr>
            <p:ph idx="1"/>
            <p:extLst>
              <p:ext uri="{D42A27DB-BD31-4B8C-83A1-F6EECF244321}">
                <p14:modId xmlns:p14="http://schemas.microsoft.com/office/powerpoint/2010/main" val="201919371"/>
              </p:ext>
            </p:extLst>
          </p:nvPr>
        </p:nvGraphicFramePr>
        <p:xfrm>
          <a:off x="735013" y="3769112"/>
          <a:ext cx="17017728" cy="8206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11BE676B-C559-4ED0-A0A4-B826A81DC7CE}"/>
              </a:ext>
            </a:extLst>
          </p:cNvPr>
          <p:cNvSpPr txBox="1"/>
          <p:nvPr/>
        </p:nvSpPr>
        <p:spPr>
          <a:xfrm>
            <a:off x="410009" y="5079987"/>
            <a:ext cx="11945542" cy="646331"/>
          </a:xfrm>
          <a:prstGeom prst="rect">
            <a:avLst/>
          </a:prstGeom>
          <a:noFill/>
        </p:spPr>
        <p:txBody>
          <a:bodyPr wrap="square" rtlCol="0">
            <a:spAutoFit/>
          </a:bodyPr>
          <a:lstStyle/>
          <a:p>
            <a:r>
              <a:rPr lang="en-GB" dirty="0"/>
              <a:t>Los Estados partes deben prever la responsabilidad penal de :</a:t>
            </a:r>
          </a:p>
        </p:txBody>
      </p:sp>
      <p:sp>
        <p:nvSpPr>
          <p:cNvPr id="7" name="Explosion: 8 Points 6">
            <a:extLst>
              <a:ext uri="{FF2B5EF4-FFF2-40B4-BE49-F238E27FC236}">
                <a16:creationId xmlns:a16="http://schemas.microsoft.com/office/drawing/2014/main" id="{60011420-6B40-4C10-ABAD-07DD3824D761}"/>
              </a:ext>
            </a:extLst>
          </p:cNvPr>
          <p:cNvSpPr/>
          <p:nvPr/>
        </p:nvSpPr>
        <p:spPr>
          <a:xfrm>
            <a:off x="18042673" y="3962204"/>
            <a:ext cx="5564891" cy="7002655"/>
          </a:xfrm>
          <a:prstGeom prst="irregularSeal1">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s-ES" dirty="0"/>
              <a:t>Para los delitos relacionados con el SOM en </a:t>
            </a:r>
            <a:r>
              <a:rPr lang="es-ES" b="1" dirty="0">
                <a:solidFill>
                  <a:schemeClr val="bg1"/>
                </a:solidFill>
              </a:rPr>
              <a:t>tentativa y consumados</a:t>
            </a:r>
            <a:endParaRPr lang="en-US" b="1" dirty="0">
              <a:solidFill>
                <a:schemeClr val="bg1"/>
              </a:solidFill>
            </a:endParaRPr>
          </a:p>
          <a:p>
            <a:pPr algn="ctr"/>
            <a:endParaRPr lang="en-GB" dirty="0"/>
          </a:p>
        </p:txBody>
      </p:sp>
    </p:spTree>
    <p:extLst>
      <p:ext uri="{BB962C8B-B14F-4D97-AF65-F5344CB8AC3E}">
        <p14:creationId xmlns:p14="http://schemas.microsoft.com/office/powerpoint/2010/main" val="91412924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No criminalización de los migrantes tráficados</a:t>
            </a:r>
          </a:p>
        </p:txBody>
      </p:sp>
      <p:graphicFrame>
        <p:nvGraphicFramePr>
          <p:cNvPr id="4" name="Content Placeholder 3">
            <a:extLst>
              <a:ext uri="{FF2B5EF4-FFF2-40B4-BE49-F238E27FC236}">
                <a16:creationId xmlns:a16="http://schemas.microsoft.com/office/drawing/2014/main" id="{54377A87-3D00-4836-A0C5-7B119A95E90C}"/>
              </a:ext>
            </a:extLst>
          </p:cNvPr>
          <p:cNvGraphicFramePr>
            <a:graphicFrameLocks noGrp="1"/>
          </p:cNvGraphicFramePr>
          <p:nvPr>
            <p:ph idx="1"/>
            <p:extLst>
              <p:ext uri="{D42A27DB-BD31-4B8C-83A1-F6EECF244321}">
                <p14:modId xmlns:p14="http://schemas.microsoft.com/office/powerpoint/2010/main" val="1580550972"/>
              </p:ext>
            </p:extLst>
          </p:nvPr>
        </p:nvGraphicFramePr>
        <p:xfrm>
          <a:off x="3841866" y="3501483"/>
          <a:ext cx="16693917" cy="8965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971019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El alcance de la protección</a:t>
            </a:r>
          </a:p>
        </p:txBody>
      </p:sp>
      <p:graphicFrame>
        <p:nvGraphicFramePr>
          <p:cNvPr id="5" name="Content Placeholder 3">
            <a:extLst>
              <a:ext uri="{FF2B5EF4-FFF2-40B4-BE49-F238E27FC236}">
                <a16:creationId xmlns:a16="http://schemas.microsoft.com/office/drawing/2014/main" id="{A5771F95-6D89-4896-9E26-B41FE1B7A97B}"/>
              </a:ext>
            </a:extLst>
          </p:cNvPr>
          <p:cNvGraphicFramePr>
            <a:graphicFrameLocks/>
          </p:cNvGraphicFramePr>
          <p:nvPr>
            <p:extLst>
              <p:ext uri="{D42A27DB-BD31-4B8C-83A1-F6EECF244321}">
                <p14:modId xmlns:p14="http://schemas.microsoft.com/office/powerpoint/2010/main" val="1756086125"/>
              </p:ext>
            </p:extLst>
          </p:nvPr>
        </p:nvGraphicFramePr>
        <p:xfrm>
          <a:off x="3841866" y="3501483"/>
          <a:ext cx="16693917" cy="8965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98492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Exención Humanitaria</a:t>
            </a:r>
          </a:p>
        </p:txBody>
      </p:sp>
      <p:graphicFrame>
        <p:nvGraphicFramePr>
          <p:cNvPr id="4" name="Content Placeholder 3">
            <a:extLst>
              <a:ext uri="{FF2B5EF4-FFF2-40B4-BE49-F238E27FC236}">
                <a16:creationId xmlns:a16="http://schemas.microsoft.com/office/drawing/2014/main" id="{5FEAB57C-C5E1-421A-BCD2-BFEEEE25AE40}"/>
              </a:ext>
            </a:extLst>
          </p:cNvPr>
          <p:cNvGraphicFramePr>
            <a:graphicFrameLocks noGrp="1"/>
          </p:cNvGraphicFramePr>
          <p:nvPr>
            <p:ph idx="1"/>
            <p:extLst>
              <p:ext uri="{D42A27DB-BD31-4B8C-83A1-F6EECF244321}">
                <p14:modId xmlns:p14="http://schemas.microsoft.com/office/powerpoint/2010/main" val="2149857654"/>
              </p:ext>
            </p:extLst>
          </p:nvPr>
        </p:nvGraphicFramePr>
        <p:xfrm>
          <a:off x="4422720" y="3846187"/>
          <a:ext cx="15532210" cy="6326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513254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Jurisdicción</a:t>
            </a:r>
          </a:p>
        </p:txBody>
      </p:sp>
      <p:sp>
        <p:nvSpPr>
          <p:cNvPr id="6" name="Content Placeholder 5">
            <a:extLst>
              <a:ext uri="{FF2B5EF4-FFF2-40B4-BE49-F238E27FC236}">
                <a16:creationId xmlns:a16="http://schemas.microsoft.com/office/drawing/2014/main" id="{2BE23B75-152B-49D6-819E-D0B448D5AB34}"/>
              </a:ext>
            </a:extLst>
          </p:cNvPr>
          <p:cNvSpPr>
            <a:spLocks noGrp="1"/>
          </p:cNvSpPr>
          <p:nvPr>
            <p:ph idx="1"/>
          </p:nvPr>
        </p:nvSpPr>
        <p:spPr>
          <a:xfrm>
            <a:off x="770086" y="2900680"/>
            <a:ext cx="22872459" cy="9562565"/>
          </a:xfrm>
        </p:spPr>
        <p:txBody>
          <a:bodyPr>
            <a:normAutofit fontScale="92500" lnSpcReduction="20000"/>
          </a:bodyPr>
          <a:lstStyle/>
          <a:p>
            <a:pPr marL="0" indent="0" algn="ctr">
              <a:buNone/>
            </a:pPr>
            <a:r>
              <a:rPr lang="en-GB" dirty="0"/>
              <a:t>El tráfico ilícito de migrantes es, por definición, un delito transnacional</a:t>
            </a:r>
          </a:p>
          <a:p>
            <a:pPr marL="0" indent="0">
              <a:buNone/>
            </a:pPr>
            <a:endParaRPr lang="en-GB" dirty="0"/>
          </a:p>
          <a:p>
            <a:pPr marL="0" indent="0">
              <a:buNone/>
            </a:pPr>
            <a:r>
              <a:rPr lang="es-ES" b="1" u="sng" dirty="0"/>
              <a:t>Obligatorio </a:t>
            </a:r>
            <a:r>
              <a:rPr lang="es-ES" dirty="0"/>
              <a:t>(art.15 UNTOC) para establecer la jurisdicción de los delitos cometidos </a:t>
            </a:r>
            <a:r>
              <a:rPr lang="en-GB" dirty="0"/>
              <a:t>:</a:t>
            </a:r>
          </a:p>
          <a:p>
            <a:pPr lvl="1"/>
            <a:r>
              <a:rPr lang="es-ES" sz="4800" dirty="0"/>
              <a:t>Principio de territorialidad: dentro del territorio respectivo de los Estados</a:t>
            </a:r>
          </a:p>
          <a:p>
            <a:pPr lvl="1"/>
            <a:r>
              <a:rPr lang="es-ES" sz="4800" dirty="0"/>
              <a:t>Principio del Estado de bandera: a bordo de un buque o una aeronave que vuele bajo su bandera/regulaciones</a:t>
            </a:r>
          </a:p>
          <a:p>
            <a:pPr lvl="1"/>
            <a:r>
              <a:rPr lang="es-ES" sz="4800" dirty="0"/>
              <a:t>Principio </a:t>
            </a:r>
            <a:r>
              <a:rPr lang="es-ES" sz="4800" i="1" dirty="0"/>
              <a:t>aut dedere aut judicare</a:t>
            </a:r>
            <a:r>
              <a:rPr lang="es-ES" sz="4800" dirty="0"/>
              <a:t>: deber de extraditar o perseguir</a:t>
            </a:r>
          </a:p>
          <a:p>
            <a:pPr marL="0" indent="0">
              <a:buNone/>
            </a:pPr>
            <a:endParaRPr lang="en-GB" dirty="0"/>
          </a:p>
          <a:p>
            <a:pPr marL="0" indent="0">
              <a:buNone/>
            </a:pPr>
            <a:r>
              <a:rPr lang="en-GB" b="1" u="sng" dirty="0"/>
              <a:t>Opcional</a:t>
            </a:r>
          </a:p>
          <a:p>
            <a:pPr marL="0" indent="0">
              <a:buNone/>
            </a:pPr>
            <a:r>
              <a:rPr lang="es-ES" dirty="0"/>
              <a:t>Principio de personalidad activa (en el extranjero por uno de sus nacionales) o pasiva (en el extranjero contra uno de sus nacionales).</a:t>
            </a:r>
          </a:p>
          <a:p>
            <a:pPr marL="0" indent="0">
              <a:buNone/>
            </a:pPr>
            <a:endParaRPr lang="en-GB" b="1" u="sng" dirty="0"/>
          </a:p>
          <a:p>
            <a:pPr marL="0" indent="0">
              <a:buNone/>
            </a:pPr>
            <a:r>
              <a:rPr lang="en-GB" b="1" u="sng" dirty="0"/>
              <a:t>Jurisdicción en el mar</a:t>
            </a:r>
            <a:r>
              <a:rPr lang="en-GB" dirty="0"/>
              <a:t> </a:t>
            </a:r>
            <a:r>
              <a:rPr lang="es-ES" dirty="0"/>
              <a:t>Convención de las Naciones Unidas sobre el Derecho del Mar, Convención de las Naciones Unidas sobre el Derecho del Mar, Parte II del Protocolo Tráfico ilícito de Migrantes.</a:t>
            </a:r>
            <a:endParaRPr lang="en-GB" b="1" u="sng" dirty="0"/>
          </a:p>
          <a:p>
            <a:pPr marL="914217" lvl="1" indent="0">
              <a:buNone/>
            </a:pPr>
            <a:endParaRPr lang="en-GB" dirty="0"/>
          </a:p>
          <a:p>
            <a:pPr marL="914217" lvl="1" indent="0">
              <a:buNone/>
            </a:pPr>
            <a:endParaRPr lang="en-GB" dirty="0"/>
          </a:p>
        </p:txBody>
      </p:sp>
    </p:spTree>
    <p:extLst>
      <p:ext uri="{BB962C8B-B14F-4D97-AF65-F5344CB8AC3E}">
        <p14:creationId xmlns:p14="http://schemas.microsoft.com/office/powerpoint/2010/main" val="184881881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Tráficio ilícito de migrantes vs. migración irregular</a:t>
            </a:r>
            <a:endParaRPr lang="fr-FR" dirty="0"/>
          </a:p>
        </p:txBody>
      </p:sp>
      <p:sp>
        <p:nvSpPr>
          <p:cNvPr id="3" name="Rectangle 2">
            <a:extLst>
              <a:ext uri="{FF2B5EF4-FFF2-40B4-BE49-F238E27FC236}">
                <a16:creationId xmlns:a16="http://schemas.microsoft.com/office/drawing/2014/main" id="{709D2F55-D4B8-4225-B3E5-4C5E6840A670}"/>
              </a:ext>
            </a:extLst>
          </p:cNvPr>
          <p:cNvSpPr/>
          <p:nvPr/>
        </p:nvSpPr>
        <p:spPr>
          <a:xfrm>
            <a:off x="1897381" y="3474720"/>
            <a:ext cx="4411980" cy="6606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protocolo sólo tipifica como delito las situaciones en que alguien procura la entrada o la estancia ilegal de otra persona en un país </a:t>
            </a:r>
            <a:r>
              <a:rPr lang="es-ES" b="1" dirty="0"/>
              <a:t>con el fin de obtener un beneficio financiero u otro beneficio material</a:t>
            </a:r>
            <a:endParaRPr lang="en-US" b="1" dirty="0"/>
          </a:p>
          <a:p>
            <a:pPr algn="ctr"/>
            <a:endParaRPr lang="en-GB" dirty="0"/>
          </a:p>
        </p:txBody>
      </p:sp>
      <p:sp>
        <p:nvSpPr>
          <p:cNvPr id="10" name="Rectangle 9">
            <a:extLst>
              <a:ext uri="{FF2B5EF4-FFF2-40B4-BE49-F238E27FC236}">
                <a16:creationId xmlns:a16="http://schemas.microsoft.com/office/drawing/2014/main" id="{B41DCB3A-83D5-4D06-A895-18DAD3FCF227}"/>
              </a:ext>
            </a:extLst>
          </p:cNvPr>
          <p:cNvSpPr/>
          <p:nvPr/>
        </p:nvSpPr>
        <p:spPr>
          <a:xfrm>
            <a:off x="8067038" y="3474720"/>
            <a:ext cx="2825751" cy="6766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protocolo </a:t>
            </a:r>
            <a:r>
              <a:rPr lang="es-ES" b="1" u="sng" dirty="0"/>
              <a:t>no es</a:t>
            </a:r>
            <a:r>
              <a:rPr lang="es-ES" dirty="0"/>
              <a:t> un instrumento de gestión de la migración</a:t>
            </a:r>
            <a:endParaRPr lang="en-US" dirty="0"/>
          </a:p>
          <a:p>
            <a:pPr algn="ctr"/>
            <a:endParaRPr lang="en-GB" dirty="0"/>
          </a:p>
        </p:txBody>
      </p:sp>
      <p:sp>
        <p:nvSpPr>
          <p:cNvPr id="11" name="Arrow: Right 10">
            <a:extLst>
              <a:ext uri="{FF2B5EF4-FFF2-40B4-BE49-F238E27FC236}">
                <a16:creationId xmlns:a16="http://schemas.microsoft.com/office/drawing/2014/main" id="{3F64216D-D2CB-45D5-87C8-0C66C6735366}"/>
              </a:ext>
            </a:extLst>
          </p:cNvPr>
          <p:cNvSpPr/>
          <p:nvPr/>
        </p:nvSpPr>
        <p:spPr>
          <a:xfrm>
            <a:off x="11243627" y="6229350"/>
            <a:ext cx="1287145" cy="1257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2153F308-C5AB-448D-8C55-AEF583B38769}"/>
              </a:ext>
            </a:extLst>
          </p:cNvPr>
          <p:cNvSpPr/>
          <p:nvPr/>
        </p:nvSpPr>
        <p:spPr>
          <a:xfrm>
            <a:off x="12938760" y="3474720"/>
            <a:ext cx="4411980" cy="6766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protocolo no incluye la conducta de las personas que </a:t>
            </a:r>
            <a:r>
              <a:rPr lang="es-ES" b="1" dirty="0"/>
              <a:t>procuran su propia entrada</a:t>
            </a:r>
            <a:r>
              <a:rPr lang="es-ES" dirty="0"/>
              <a:t>, tránsito o estancia ilegal en otro país.</a:t>
            </a:r>
            <a:endParaRPr lang="en-US" dirty="0"/>
          </a:p>
          <a:p>
            <a:pPr algn="ctr"/>
            <a:endParaRPr lang="en-GB" dirty="0"/>
          </a:p>
        </p:txBody>
      </p:sp>
      <p:sp>
        <p:nvSpPr>
          <p:cNvPr id="13" name="Arrow: Right 12">
            <a:extLst>
              <a:ext uri="{FF2B5EF4-FFF2-40B4-BE49-F238E27FC236}">
                <a16:creationId xmlns:a16="http://schemas.microsoft.com/office/drawing/2014/main" id="{6D413D00-0279-4083-B0C2-0699699DE3A3}"/>
              </a:ext>
            </a:extLst>
          </p:cNvPr>
          <p:cNvSpPr/>
          <p:nvPr/>
        </p:nvSpPr>
        <p:spPr>
          <a:xfrm>
            <a:off x="6645275" y="6229350"/>
            <a:ext cx="1211580" cy="1325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Arrow: Right 14">
            <a:extLst>
              <a:ext uri="{FF2B5EF4-FFF2-40B4-BE49-F238E27FC236}">
                <a16:creationId xmlns:a16="http://schemas.microsoft.com/office/drawing/2014/main" id="{DB1CDAA9-59AE-45F2-A327-5442911B7B19}"/>
              </a:ext>
            </a:extLst>
          </p:cNvPr>
          <p:cNvSpPr/>
          <p:nvPr/>
        </p:nvSpPr>
        <p:spPr>
          <a:xfrm>
            <a:off x="17975897" y="6275070"/>
            <a:ext cx="1211580" cy="1325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A1DCBE71-3B2F-4F24-8E66-F1F15CD19727}"/>
              </a:ext>
            </a:extLst>
          </p:cNvPr>
          <p:cNvSpPr/>
          <p:nvPr/>
        </p:nvSpPr>
        <p:spPr>
          <a:xfrm>
            <a:off x="19652614" y="3474720"/>
            <a:ext cx="2827655" cy="6766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El protocolo </a:t>
            </a:r>
            <a:r>
              <a:rPr lang="es-ES" b="1" dirty="0"/>
              <a:t>no penaliza </a:t>
            </a:r>
            <a:r>
              <a:rPr lang="es-ES" dirty="0"/>
              <a:t>la migración.</a:t>
            </a:r>
            <a:endParaRPr lang="en-US" dirty="0"/>
          </a:p>
          <a:p>
            <a:pPr algn="ctr"/>
            <a:endParaRPr lang="en-GB" dirty="0"/>
          </a:p>
        </p:txBody>
      </p:sp>
    </p:spTree>
    <p:extLst>
      <p:ext uri="{BB962C8B-B14F-4D97-AF65-F5344CB8AC3E}">
        <p14:creationId xmlns:p14="http://schemas.microsoft.com/office/powerpoint/2010/main" val="3122379003"/>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Tráfico ilícito de migrantes vis-à-vis con otros tipos de delitos</a:t>
            </a:r>
            <a:endParaRPr lang="fr-FR" dirty="0"/>
          </a:p>
        </p:txBody>
      </p:sp>
      <p:pic>
        <p:nvPicPr>
          <p:cNvPr id="6" name="Content Placeholder 5">
            <a:extLst>
              <a:ext uri="{FF2B5EF4-FFF2-40B4-BE49-F238E27FC236}">
                <a16:creationId xmlns:a16="http://schemas.microsoft.com/office/drawing/2014/main" id="{C62CB0ED-B3E5-4FC8-9A67-B81A8E163BCD}"/>
              </a:ext>
            </a:extLst>
          </p:cNvPr>
          <p:cNvPicPr>
            <a:picLocks noGrp="1" noChangeAspect="1"/>
          </p:cNvPicPr>
          <p:nvPr>
            <p:ph idx="1"/>
          </p:nvPr>
        </p:nvPicPr>
        <p:blipFill>
          <a:blip r:embed="rId2"/>
          <a:stretch>
            <a:fillRect/>
          </a:stretch>
        </p:blipFill>
        <p:spPr>
          <a:xfrm>
            <a:off x="4338366" y="3153311"/>
            <a:ext cx="15700917" cy="7936538"/>
          </a:xfrm>
          <a:prstGeom prst="rect">
            <a:avLst/>
          </a:prstGeom>
        </p:spPr>
      </p:pic>
      <p:sp>
        <p:nvSpPr>
          <p:cNvPr id="7" name="Rectangle 6">
            <a:extLst>
              <a:ext uri="{FF2B5EF4-FFF2-40B4-BE49-F238E27FC236}">
                <a16:creationId xmlns:a16="http://schemas.microsoft.com/office/drawing/2014/main" id="{E7BABAF6-F684-4469-B756-F4E7430F49A5}"/>
              </a:ext>
            </a:extLst>
          </p:cNvPr>
          <p:cNvSpPr/>
          <p:nvPr/>
        </p:nvSpPr>
        <p:spPr>
          <a:xfrm>
            <a:off x="4338366" y="11089849"/>
            <a:ext cx="15700917" cy="492443"/>
          </a:xfrm>
          <a:prstGeom prst="rect">
            <a:avLst/>
          </a:prstGeom>
        </p:spPr>
        <p:txBody>
          <a:bodyPr wrap="square">
            <a:spAutoFit/>
          </a:bodyPr>
          <a:lstStyle/>
          <a:p>
            <a:r>
              <a:rPr lang="en-US" sz="2600" i="1" dirty="0"/>
              <a:t>Source: </a:t>
            </a:r>
            <a:r>
              <a:rPr lang="en-GB" sz="2600" dirty="0">
                <a:hlinkClick r:id="rId3"/>
              </a:rPr>
              <a:t>Europol-INTERPOL Report on Migrant Smuggling Networks </a:t>
            </a:r>
            <a:r>
              <a:rPr lang="en-GB" sz="2600" dirty="0"/>
              <a:t>(2016) </a:t>
            </a:r>
            <a:endParaRPr lang="en-US" sz="2600" i="1" dirty="0"/>
          </a:p>
        </p:txBody>
      </p:sp>
    </p:spTree>
    <p:extLst>
      <p:ext uri="{BB962C8B-B14F-4D97-AF65-F5344CB8AC3E}">
        <p14:creationId xmlns:p14="http://schemas.microsoft.com/office/powerpoint/2010/main" val="174324288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419C-90A5-4F39-9E9C-2E53E770E1A6}"/>
              </a:ext>
            </a:extLst>
          </p:cNvPr>
          <p:cNvSpPr>
            <a:spLocks noGrp="1"/>
          </p:cNvSpPr>
          <p:nvPr>
            <p:ph type="title"/>
          </p:nvPr>
        </p:nvSpPr>
        <p:spPr/>
        <p:txBody>
          <a:bodyPr/>
          <a:lstStyle/>
          <a:p>
            <a:r>
              <a:rPr lang="en-GB" dirty="0"/>
              <a:t>Ejercicios</a:t>
            </a:r>
          </a:p>
        </p:txBody>
      </p:sp>
      <p:sp>
        <p:nvSpPr>
          <p:cNvPr id="3" name="Content Placeholder 2">
            <a:extLst>
              <a:ext uri="{FF2B5EF4-FFF2-40B4-BE49-F238E27FC236}">
                <a16:creationId xmlns:a16="http://schemas.microsoft.com/office/drawing/2014/main" id="{B4DA087A-A757-40DB-81AF-ED1D6174E2CB}"/>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87880844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spect="1"/>
          </p:cNvSpPr>
          <p:nvPr/>
        </p:nvSpPr>
        <p:spPr>
          <a:xfrm>
            <a:off x="1" y="0"/>
            <a:ext cx="24377649" cy="13716000"/>
          </a:xfrm>
          <a:prstGeom prst="rect">
            <a:avLst/>
          </a:prstGeom>
          <a:solidFill>
            <a:srgbClr val="46807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D4237"/>
              </a:solidFill>
            </a:endParaRPr>
          </a:p>
        </p:txBody>
      </p:sp>
      <p:sp>
        <p:nvSpPr>
          <p:cNvPr id="9" name="Rechteck 8"/>
          <p:cNvSpPr/>
          <p:nvPr/>
        </p:nvSpPr>
        <p:spPr>
          <a:xfrm>
            <a:off x="2" y="6311482"/>
            <a:ext cx="24377648" cy="5324535"/>
          </a:xfrm>
          <a:prstGeom prst="rect">
            <a:avLst/>
          </a:prstGeom>
        </p:spPr>
        <p:txBody>
          <a:bodyPr wrap="square">
            <a:spAutoFit/>
          </a:bodyPr>
          <a:lstStyle/>
          <a:p>
            <a:pPr algn="ctr"/>
            <a:r>
              <a:rPr lang="en-US" sz="7200" spc="300" dirty="0">
                <a:solidFill>
                  <a:srgbClr val="FFFFFF"/>
                </a:solidFill>
                <a:latin typeface="Eurostile"/>
                <a:cs typeface="Eurostile"/>
              </a:rPr>
              <a:t>Educación para la</a:t>
            </a:r>
          </a:p>
          <a:p>
            <a:pPr algn="ctr"/>
            <a:r>
              <a:rPr lang="en-US" sz="7200" b="1" spc="300" dirty="0">
                <a:solidFill>
                  <a:srgbClr val="FFFFFF"/>
                </a:solidFill>
                <a:latin typeface="Eurostile"/>
                <a:cs typeface="Eurostile"/>
              </a:rPr>
              <a:t>Justicia</a:t>
            </a:r>
          </a:p>
          <a:p>
            <a:pPr algn="ctr"/>
            <a:endParaRPr lang="en-US" sz="4400" b="1" dirty="0">
              <a:solidFill>
                <a:schemeClr val="bg1"/>
              </a:solidFill>
              <a:latin typeface="LaTo light"/>
              <a:cs typeface="LaTo light"/>
            </a:endParaRPr>
          </a:p>
          <a:p>
            <a:endParaRPr lang="en-US" sz="4400" b="1" dirty="0">
              <a:solidFill>
                <a:schemeClr val="bg1"/>
              </a:solidFill>
            </a:endParaRPr>
          </a:p>
          <a:p>
            <a:endParaRPr lang="en-US" sz="4400" dirty="0">
              <a:solidFill>
                <a:srgbClr val="FFFFFF"/>
              </a:solidFill>
              <a:latin typeface="Raleway"/>
              <a:cs typeface="Raleway"/>
            </a:endParaRPr>
          </a:p>
          <a:p>
            <a:endParaRPr lang="en-US" sz="2800" dirty="0">
              <a:solidFill>
                <a:schemeClr val="accent6"/>
              </a:solidFill>
            </a:endParaRPr>
          </a:p>
          <a:p>
            <a:pPr algn="ctr"/>
            <a:endParaRPr lang="en-US" dirty="0">
              <a:latin typeface="Raleway"/>
              <a:cs typeface="Raleway"/>
            </a:endParaRPr>
          </a:p>
        </p:txBody>
      </p:sp>
      <p:pic>
        <p:nvPicPr>
          <p:cNvPr id="6" name="Bild 21" descr="e4j_logo_short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261" y="3438719"/>
            <a:ext cx="2416830" cy="2416830"/>
          </a:xfrm>
          <a:prstGeom prst="rect">
            <a:avLst/>
          </a:prstGeom>
          <a:solidFill>
            <a:srgbClr val="468078"/>
          </a:solidFill>
        </p:spPr>
      </p:pic>
    </p:spTree>
    <p:extLst>
      <p:ext uri="{BB962C8B-B14F-4D97-AF65-F5344CB8AC3E}">
        <p14:creationId xmlns:p14="http://schemas.microsoft.com/office/powerpoint/2010/main" val="10585791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Twitt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41495" y="4775200"/>
            <a:ext cx="1375410" cy="1680210"/>
          </a:xfrm>
          <a:prstGeom prst="rect">
            <a:avLst/>
          </a:prstGeom>
        </p:spPr>
      </p:pic>
      <p:sp>
        <p:nvSpPr>
          <p:cNvPr id="6" name="Textfeld 5"/>
          <p:cNvSpPr txBox="1"/>
          <p:nvPr/>
        </p:nvSpPr>
        <p:spPr>
          <a:xfrm>
            <a:off x="5894705" y="5149165"/>
            <a:ext cx="4211528" cy="646331"/>
          </a:xfrm>
          <a:prstGeom prst="rect">
            <a:avLst/>
          </a:prstGeom>
          <a:noFill/>
        </p:spPr>
        <p:txBody>
          <a:bodyPr wrap="square" rtlCol="0">
            <a:spAutoFit/>
          </a:bodyPr>
          <a:lstStyle/>
          <a:p>
            <a:r>
              <a:rPr lang="de-DE" dirty="0">
                <a:solidFill>
                  <a:srgbClr val="800000"/>
                </a:solidFill>
              </a:rPr>
              <a:t>@DohaDeclaration</a:t>
            </a:r>
          </a:p>
        </p:txBody>
      </p:sp>
      <p:sp>
        <p:nvSpPr>
          <p:cNvPr id="8" name="Freeform 79"/>
          <p:cNvSpPr>
            <a:spLocks noChangeArrowheads="1"/>
          </p:cNvSpPr>
          <p:nvPr/>
        </p:nvSpPr>
        <p:spPr bwMode="auto">
          <a:xfrm>
            <a:off x="4606564" y="6465346"/>
            <a:ext cx="752836" cy="752836"/>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rgbClr val="9D042F"/>
          </a:solidFill>
          <a:ln>
            <a:noFill/>
          </a:ln>
          <a:effectLst/>
        </p:spPr>
        <p:txBody>
          <a:bodyPr wrap="none" anchor="ctr"/>
          <a:lstStyle/>
          <a:p>
            <a:endParaRPr lang="en-US" dirty="0"/>
          </a:p>
        </p:txBody>
      </p:sp>
      <p:sp>
        <p:nvSpPr>
          <p:cNvPr id="9" name="Textfeld 8"/>
          <p:cNvSpPr txBox="1"/>
          <p:nvPr/>
        </p:nvSpPr>
        <p:spPr>
          <a:xfrm>
            <a:off x="5894705" y="6489837"/>
            <a:ext cx="6228392" cy="646331"/>
          </a:xfrm>
          <a:prstGeom prst="rect">
            <a:avLst/>
          </a:prstGeom>
          <a:noFill/>
        </p:spPr>
        <p:txBody>
          <a:bodyPr wrap="square" rtlCol="0">
            <a:spAutoFit/>
          </a:bodyPr>
          <a:lstStyle/>
          <a:p>
            <a:r>
              <a:rPr lang="de-DE" dirty="0">
                <a:solidFill>
                  <a:srgbClr val="800000"/>
                </a:solidFill>
              </a:rPr>
              <a:t>unodc.org/dohadeclaration</a:t>
            </a:r>
          </a:p>
        </p:txBody>
      </p:sp>
      <p:sp>
        <p:nvSpPr>
          <p:cNvPr id="10" name="Text Placeholder 1"/>
          <p:cNvSpPr txBox="1">
            <a:spLocks/>
          </p:cNvSpPr>
          <p:nvPr/>
        </p:nvSpPr>
        <p:spPr>
          <a:xfrm>
            <a:off x="2400123" y="2024741"/>
            <a:ext cx="24377650" cy="889000"/>
          </a:xfrm>
          <a:prstGeom prst="ellipse">
            <a:avLst/>
          </a:prstGeom>
        </p:spPr>
        <p:txBody>
          <a:bodyPr vert="horz" lIns="182843" tIns="91422" rIns="182843" bIns="9142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en-US" sz="5400" dirty="0">
                <a:latin typeface="Eurostile"/>
                <a:cs typeface="Eurostile"/>
              </a:rPr>
              <a:t>Más Información						</a:t>
            </a:r>
          </a:p>
        </p:txBody>
      </p:sp>
      <p:sp>
        <p:nvSpPr>
          <p:cNvPr id="13" name="Textfeld 12"/>
          <p:cNvSpPr txBox="1"/>
          <p:nvPr/>
        </p:nvSpPr>
        <p:spPr>
          <a:xfrm>
            <a:off x="14971852" y="6508888"/>
            <a:ext cx="7841533" cy="646331"/>
          </a:xfrm>
          <a:prstGeom prst="rect">
            <a:avLst/>
          </a:prstGeom>
          <a:noFill/>
        </p:spPr>
        <p:txBody>
          <a:bodyPr wrap="square" rtlCol="0">
            <a:spAutoFit/>
          </a:bodyPr>
          <a:lstStyle/>
          <a:p>
            <a:r>
              <a:rPr lang="de-DE" dirty="0">
                <a:solidFill>
                  <a:srgbClr val="800000"/>
                </a:solidFill>
              </a:rPr>
              <a:t>unodc.org/e4J</a:t>
            </a:r>
          </a:p>
        </p:txBody>
      </p:sp>
      <p:sp>
        <p:nvSpPr>
          <p:cNvPr id="14" name="Freeform 51"/>
          <p:cNvSpPr>
            <a:spLocks noChangeArrowheads="1"/>
          </p:cNvSpPr>
          <p:nvPr/>
        </p:nvSpPr>
        <p:spPr bwMode="auto">
          <a:xfrm>
            <a:off x="13583838" y="5280670"/>
            <a:ext cx="995761" cy="616426"/>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rgbClr val="9D042F"/>
          </a:solidFill>
          <a:ln>
            <a:noFill/>
          </a:ln>
          <a:effectLst/>
        </p:spPr>
        <p:txBody>
          <a:bodyPr wrap="none" anchor="ctr"/>
          <a:lstStyle/>
          <a:p>
            <a:endParaRPr lang="en-US" dirty="0"/>
          </a:p>
        </p:txBody>
      </p:sp>
      <p:sp>
        <p:nvSpPr>
          <p:cNvPr id="15" name="Textfeld 14"/>
          <p:cNvSpPr txBox="1"/>
          <p:nvPr/>
        </p:nvSpPr>
        <p:spPr>
          <a:xfrm>
            <a:off x="14860904" y="5248235"/>
            <a:ext cx="6475095" cy="646331"/>
          </a:xfrm>
          <a:prstGeom prst="rect">
            <a:avLst/>
          </a:prstGeom>
          <a:noFill/>
        </p:spPr>
        <p:txBody>
          <a:bodyPr wrap="square" rtlCol="0">
            <a:spAutoFit/>
          </a:bodyPr>
          <a:lstStyle/>
          <a:p>
            <a:r>
              <a:rPr lang="de-DE" dirty="0">
                <a:solidFill>
                  <a:srgbClr val="800000"/>
                </a:solidFill>
              </a:rPr>
              <a:t>e4j@unodc.org</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206849" y="6110012"/>
            <a:ext cx="1463503" cy="1463503"/>
          </a:xfrm>
          <a:prstGeom prst="rect">
            <a:avLst/>
          </a:prstGeom>
        </p:spPr>
      </p:pic>
    </p:spTree>
    <p:extLst>
      <p:ext uri="{BB962C8B-B14F-4D97-AF65-F5344CB8AC3E}">
        <p14:creationId xmlns:p14="http://schemas.microsoft.com/office/powerpoint/2010/main" val="118276569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dirty="0"/>
              <a:t>OBJETIVOS DE APRENDIZAJE</a:t>
            </a:r>
            <a:endParaRPr lang="fr-FR" dirty="0"/>
          </a:p>
        </p:txBody>
      </p:sp>
      <p:sp>
        <p:nvSpPr>
          <p:cNvPr id="3" name="Espace réservé du contenu 2"/>
          <p:cNvSpPr>
            <a:spLocks noGrp="1"/>
          </p:cNvSpPr>
          <p:nvPr>
            <p:ph idx="1"/>
          </p:nvPr>
        </p:nvSpPr>
        <p:spPr>
          <a:xfrm>
            <a:off x="735106" y="3153312"/>
            <a:ext cx="22872459" cy="8823536"/>
          </a:xfrm>
        </p:spPr>
        <p:txBody>
          <a:bodyPr>
            <a:normAutofit/>
          </a:bodyPr>
          <a:lstStyle/>
          <a:p>
            <a:pPr marL="0" indent="0" algn="just">
              <a:spcBef>
                <a:spcPts val="0"/>
              </a:spcBef>
              <a:buNone/>
            </a:pPr>
            <a:r>
              <a:rPr lang="en-US" dirty="0"/>
              <a:t> </a:t>
            </a:r>
            <a:r>
              <a:rPr lang="es-ES" dirty="0"/>
              <a:t>Al terminar este módulo, los estudiantes deberían ser capaces de:</a:t>
            </a:r>
            <a:endParaRPr lang="en-CA" dirty="0"/>
          </a:p>
          <a:p>
            <a:pPr marL="914400" lvl="0" indent="-914400" algn="just">
              <a:buAutoNum type="arabicPeriod"/>
            </a:pPr>
            <a:r>
              <a:rPr lang="es-ES" dirty="0"/>
              <a:t>Definir el concepto de tráfico ilícito de migrantes</a:t>
            </a:r>
          </a:p>
          <a:p>
            <a:pPr marL="914400" lvl="0" indent="-914400" algn="just">
              <a:buAutoNum type="arabicPeriod"/>
            </a:pPr>
            <a:r>
              <a:rPr lang="es-ES" dirty="0"/>
              <a:t>Reconocer los elementos básicos del delito de tráfico ilícito de migrantes y los delitos conexos en el marco del protocolo contra el tráfico ilícito de migrantes (estancia ilegal y de fraude de documentos)</a:t>
            </a:r>
          </a:p>
          <a:p>
            <a:pPr marL="914400" lvl="0" indent="-914400" algn="just">
              <a:buAutoNum type="arabicPeriod"/>
            </a:pPr>
            <a:r>
              <a:rPr lang="es-ES" dirty="0"/>
              <a:t>Comprender el significado de "grupo delictivo organizado“</a:t>
            </a:r>
          </a:p>
          <a:p>
            <a:pPr marL="914400" lvl="0" indent="-914400" algn="just">
              <a:buAutoNum type="arabicPeriod"/>
            </a:pPr>
            <a:r>
              <a:rPr lang="es-ES" dirty="0"/>
              <a:t>Entender el significado de "beneficios financieros u otros beneficios materiales".</a:t>
            </a:r>
          </a:p>
          <a:p>
            <a:pPr marL="914400" lvl="0" indent="-914400" algn="just">
              <a:buAutoNum type="arabicPeriod"/>
            </a:pPr>
            <a:r>
              <a:rPr lang="es-ES" dirty="0"/>
              <a:t>Comprender el significado de "excepción humanitaria“</a:t>
            </a:r>
          </a:p>
          <a:p>
            <a:pPr marL="914400" lvl="0" indent="-914400" algn="just">
              <a:buAutoNum type="arabicPeriod"/>
            </a:pPr>
            <a:r>
              <a:rPr lang="es-ES" dirty="0"/>
              <a:t>Comprender la posible relación entre el tráfico ilícito de migrantes y otros tipos de delito, y distinguir el tráfico ilícito de migrantes del la migración irregular</a:t>
            </a:r>
            <a:endParaRPr lang="en-US" dirty="0"/>
          </a:p>
          <a:p>
            <a:endParaRPr lang="fr-FR" dirty="0"/>
          </a:p>
        </p:txBody>
      </p:sp>
    </p:spTree>
    <p:extLst>
      <p:ext uri="{BB962C8B-B14F-4D97-AF65-F5344CB8AC3E}">
        <p14:creationId xmlns:p14="http://schemas.microsoft.com/office/powerpoint/2010/main" val="16418991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dirty="0"/>
              <a:t>Componentes clave del módulo</a:t>
            </a:r>
            <a:br>
              <a:rPr lang="es-ES" u="sng" dirty="0"/>
            </a:br>
            <a:endParaRPr lang="fr-FR" dirty="0"/>
          </a:p>
        </p:txBody>
      </p:sp>
      <p:sp>
        <p:nvSpPr>
          <p:cNvPr id="3" name="Espace réservé du contenu 2"/>
          <p:cNvSpPr>
            <a:spLocks noGrp="1"/>
          </p:cNvSpPr>
          <p:nvPr>
            <p:ph idx="1"/>
          </p:nvPr>
        </p:nvSpPr>
        <p:spPr>
          <a:xfrm>
            <a:off x="735106" y="2791326"/>
            <a:ext cx="22872459" cy="9455103"/>
          </a:xfrm>
        </p:spPr>
        <p:txBody>
          <a:bodyPr>
            <a:normAutofit/>
          </a:bodyPr>
          <a:lstStyle/>
          <a:p>
            <a:pPr algn="just"/>
            <a:r>
              <a:rPr lang="es-ES" dirty="0"/>
              <a:t>Ejercicio rompehielos sobre las características del tráfico ilícito  de migrantes</a:t>
            </a:r>
          </a:p>
          <a:p>
            <a:pPr algn="just"/>
            <a:r>
              <a:rPr lang="es-ES" dirty="0"/>
              <a:t>La penalización del tráfico ilícito de migrantes-</a:t>
            </a:r>
          </a:p>
          <a:p>
            <a:pPr algn="just"/>
            <a:r>
              <a:rPr lang="es-ES" dirty="0"/>
              <a:t>La UNTOC y el Protocolo contra el tráfico ilícito de migrantes</a:t>
            </a:r>
          </a:p>
          <a:p>
            <a:pPr lvl="1" algn="just">
              <a:buFont typeface="Wingdings" panose="05000000000000000000" pitchFamily="2" charset="2"/>
              <a:buChar char="Ø"/>
            </a:pPr>
            <a:r>
              <a:rPr lang="es-ES" dirty="0"/>
              <a:t>Los delitos bajo el protocolo</a:t>
            </a:r>
            <a:endParaRPr lang="es-ES" sz="4800" dirty="0"/>
          </a:p>
          <a:p>
            <a:pPr lvl="1" algn="just">
              <a:buFont typeface="Wingdings" panose="05000000000000000000" pitchFamily="2" charset="2"/>
              <a:buChar char="Ø"/>
            </a:pPr>
            <a:r>
              <a:rPr lang="es-ES" dirty="0"/>
              <a:t>Beneficios financieros y otros beneficios materiales</a:t>
            </a:r>
          </a:p>
          <a:p>
            <a:pPr lvl="1" algn="just">
              <a:buFont typeface="Wingdings" panose="05000000000000000000" pitchFamily="2" charset="2"/>
              <a:buChar char="Ø"/>
            </a:pPr>
            <a:r>
              <a:rPr lang="es-ES" dirty="0"/>
              <a:t>Circunstancias agravantes </a:t>
            </a:r>
          </a:p>
          <a:p>
            <a:pPr lvl="1" algn="just">
              <a:buFont typeface="Wingdings" panose="05000000000000000000" pitchFamily="2" charset="2"/>
              <a:buChar char="Ø"/>
            </a:pPr>
            <a:r>
              <a:rPr lang="es-ES" dirty="0"/>
              <a:t>Responsabilidad penal</a:t>
            </a:r>
          </a:p>
          <a:p>
            <a:pPr algn="just"/>
            <a:r>
              <a:rPr lang="es-ES" dirty="0"/>
              <a:t>No penalización de los migrantes traficados</a:t>
            </a:r>
          </a:p>
          <a:p>
            <a:pPr algn="just"/>
            <a:r>
              <a:rPr lang="es-ES" dirty="0"/>
              <a:t>El alcance de la protección- Exención humanitaria- Jurisdicción</a:t>
            </a:r>
          </a:p>
          <a:p>
            <a:pPr algn="just"/>
            <a:r>
              <a:rPr lang="es-ES" dirty="0"/>
              <a:t>El tráfico ilícito de migrantes frente a la migración irregular</a:t>
            </a:r>
          </a:p>
          <a:p>
            <a:pPr algn="just"/>
            <a:r>
              <a:rPr lang="es-ES" dirty="0"/>
              <a:t>El tráfico ilícito de migrantes frente a otros tipos de delitos</a:t>
            </a:r>
          </a:p>
          <a:p>
            <a:endParaRPr lang="fr-CA" dirty="0"/>
          </a:p>
          <a:p>
            <a:endParaRPr lang="fr-FR" dirty="0"/>
          </a:p>
          <a:p>
            <a:endParaRPr lang="fr-FR" dirty="0"/>
          </a:p>
        </p:txBody>
      </p:sp>
    </p:spTree>
    <p:extLst>
      <p:ext uri="{BB962C8B-B14F-4D97-AF65-F5344CB8AC3E}">
        <p14:creationId xmlns:p14="http://schemas.microsoft.com/office/powerpoint/2010/main" val="51274791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ES" dirty="0"/>
              <a:t>La penalización del tráfico ilícito de migrantes</a:t>
            </a:r>
            <a:br>
              <a:rPr lang="es-ES" u="sng" dirty="0"/>
            </a:br>
            <a:r>
              <a:rPr lang="es-ES" dirty="0">
                <a:solidFill>
                  <a:schemeClr val="accent1">
                    <a:lumMod val="60000"/>
                    <a:lumOff val="40000"/>
                  </a:schemeClr>
                </a:solidFill>
              </a:rPr>
              <a:t>La UNTOC y el Protocolo contra el tráfico ilícito de migrantes por tierra, mar y aire- </a:t>
            </a:r>
            <a:br>
              <a:rPr lang="es-ES" dirty="0"/>
            </a:b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735106" y="2791326"/>
            <a:ext cx="22872459" cy="9185521"/>
          </a:xfrm>
        </p:spPr>
        <p:txBody>
          <a:bodyPr>
            <a:normAutofit/>
          </a:bodyPr>
          <a:lstStyle/>
          <a:p>
            <a:pPr lvl="1"/>
            <a:endParaRPr lang="fr-CA" sz="5400" b="1" dirty="0">
              <a:solidFill>
                <a:schemeClr val="accent1">
                  <a:lumMod val="60000"/>
                  <a:lumOff val="40000"/>
                </a:schemeClr>
              </a:solidFill>
              <a:latin typeface="Eurostile"/>
              <a:ea typeface="+mj-ea"/>
            </a:endParaRPr>
          </a:p>
          <a:p>
            <a:endParaRPr lang="fr-CA" dirty="0"/>
          </a:p>
          <a:p>
            <a:endParaRPr lang="fr-CA" dirty="0"/>
          </a:p>
          <a:p>
            <a:pPr marL="0" indent="0">
              <a:buNone/>
            </a:pPr>
            <a:endParaRPr lang="en-US" dirty="0"/>
          </a:p>
          <a:p>
            <a:endParaRPr lang="fr-CA" dirty="0"/>
          </a:p>
          <a:p>
            <a:endParaRPr lang="fr-CA" dirty="0"/>
          </a:p>
          <a:p>
            <a:endParaRPr lang="fr-FR" dirty="0"/>
          </a:p>
          <a:p>
            <a:endParaRPr lang="fr-FR" dirty="0"/>
          </a:p>
        </p:txBody>
      </p:sp>
      <p:sp>
        <p:nvSpPr>
          <p:cNvPr id="4" name="Espace réservé du contenu 2">
            <a:extLst>
              <a:ext uri="{FF2B5EF4-FFF2-40B4-BE49-F238E27FC236}">
                <a16:creationId xmlns:a16="http://schemas.microsoft.com/office/drawing/2014/main" id="{A7EB0628-14BC-40E1-9BB2-85B3EB339DCF}"/>
              </a:ext>
            </a:extLst>
          </p:cNvPr>
          <p:cNvSpPr txBox="1">
            <a:spLocks/>
          </p:cNvSpPr>
          <p:nvPr/>
        </p:nvSpPr>
        <p:spPr>
          <a:xfrm>
            <a:off x="735105" y="3132857"/>
            <a:ext cx="22872459" cy="9455103"/>
          </a:xfrm>
          <a:prstGeom prst="rect">
            <a:avLst/>
          </a:prstGeom>
        </p:spPr>
        <p:txBody>
          <a:bodyPr vert="horz" lIns="182843" tIns="91422" rIns="182843" bIns="91422" rtlCol="0">
            <a:normAutofit fontScale="92500" lnSpcReduction="10000"/>
          </a:bodyPr>
          <a:lst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s-ES" dirty="0"/>
              <a:t>Convención de las Naciones Unidas contra la Delincuencia Organizada Transnacional, 2000 (2003)</a:t>
            </a:r>
            <a:endParaRPr lang="en-GB" dirty="0"/>
          </a:p>
          <a:p>
            <a:pPr lvl="1"/>
            <a:r>
              <a:rPr lang="en-GB" dirty="0"/>
              <a:t>189 Estados Parte</a:t>
            </a:r>
          </a:p>
          <a:p>
            <a:pPr lvl="1"/>
            <a:r>
              <a:rPr lang="es-ES" dirty="0"/>
              <a:t>Objetivo (artículo 1): promover la cooperación internacional para prevenir y combatir la delincuencia organizada transnacional</a:t>
            </a:r>
            <a:endParaRPr lang="en-GB" dirty="0"/>
          </a:p>
          <a:p>
            <a:pPr lvl="1"/>
            <a:endParaRPr lang="en-GB" dirty="0"/>
          </a:p>
          <a:p>
            <a:r>
              <a:rPr lang="es-ES" dirty="0"/>
              <a:t>Protocolo contra el tráfico ilícito de migrantes por tierra, mar y aire, 2000 (2004)</a:t>
            </a:r>
            <a:r>
              <a:rPr lang="es-ES" b="1" dirty="0"/>
              <a:t> </a:t>
            </a:r>
            <a:endParaRPr lang="en-GB" dirty="0"/>
          </a:p>
          <a:p>
            <a:pPr lvl="1"/>
            <a:r>
              <a:rPr lang="en-GB" dirty="0"/>
              <a:t>147 Estados Parte</a:t>
            </a:r>
          </a:p>
          <a:p>
            <a:pPr lvl="1"/>
            <a:r>
              <a:rPr lang="es-ES" dirty="0"/>
              <a:t>Objetivo (art.2): </a:t>
            </a:r>
            <a:r>
              <a:rPr lang="es-ES" b="1" dirty="0"/>
              <a:t>Prevenir</a:t>
            </a:r>
            <a:r>
              <a:rPr lang="es-ES" dirty="0"/>
              <a:t> y </a:t>
            </a:r>
            <a:r>
              <a:rPr lang="es-ES" b="1" dirty="0"/>
              <a:t>combatir</a:t>
            </a:r>
            <a:r>
              <a:rPr lang="es-ES" dirty="0"/>
              <a:t> el tráfico ilícito de migrantes y </a:t>
            </a:r>
            <a:r>
              <a:rPr lang="es-ES" b="1" dirty="0"/>
              <a:t>promover</a:t>
            </a:r>
            <a:r>
              <a:rPr lang="es-ES" dirty="0"/>
              <a:t> la cooperación internacional con ese fin, </a:t>
            </a:r>
            <a:r>
              <a:rPr lang="es-ES" b="1" dirty="0"/>
              <a:t>protegiendo</a:t>
            </a:r>
            <a:r>
              <a:rPr lang="es-ES" dirty="0"/>
              <a:t> al mismo tiempo los derechos de los migrantes objeto de tráfico ilícito.</a:t>
            </a:r>
            <a:endParaRPr lang="en-GB" dirty="0"/>
          </a:p>
          <a:p>
            <a:pPr lvl="1"/>
            <a:endParaRPr lang="en-GB" dirty="0"/>
          </a:p>
          <a:p>
            <a:r>
              <a:rPr lang="es-ES" dirty="0"/>
              <a:t>La relación entre ellos</a:t>
            </a:r>
            <a:endParaRPr lang="en-GB" dirty="0"/>
          </a:p>
          <a:p>
            <a:pPr lvl="1"/>
            <a:r>
              <a:rPr lang="es-ES" b="1" dirty="0"/>
              <a:t>Se centran en la delincuencia organizada transnacional.  </a:t>
            </a:r>
            <a:r>
              <a:rPr lang="es-ES" dirty="0"/>
              <a:t>Sin embargo, los delitos establecidos en virtud de la UNTOC y el Protocolo siguen siendo punibles si se cometen sin la participación de un grupo delictivo organizado.</a:t>
            </a:r>
          </a:p>
          <a:p>
            <a:pPr lvl="1"/>
            <a:r>
              <a:rPr lang="es-ES" dirty="0"/>
              <a:t>La disposición de la Convención se aplica </a:t>
            </a:r>
            <a:r>
              <a:rPr lang="es-ES" i="1" dirty="0"/>
              <a:t>mutatis mutandis </a:t>
            </a:r>
            <a:r>
              <a:rPr lang="es-ES" dirty="0"/>
              <a:t>a las disposiciones del Protocolo</a:t>
            </a:r>
            <a:endParaRPr lang="en-US" dirty="0"/>
          </a:p>
          <a:p>
            <a:pPr lvl="1"/>
            <a:endParaRPr lang="en-GB" dirty="0"/>
          </a:p>
          <a:p>
            <a:endParaRPr lang="en-GB" dirty="0"/>
          </a:p>
          <a:p>
            <a:endParaRPr lang="en-GB" dirty="0"/>
          </a:p>
        </p:txBody>
      </p:sp>
    </p:spTree>
    <p:extLst>
      <p:ext uri="{BB962C8B-B14F-4D97-AF65-F5344CB8AC3E}">
        <p14:creationId xmlns:p14="http://schemas.microsoft.com/office/powerpoint/2010/main" val="252390878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criminalización del tráfico ilícito de migrantes</a:t>
            </a:r>
            <a:br>
              <a:rPr lang="fr-FR" dirty="0"/>
            </a:br>
            <a:r>
              <a:rPr lang="en-GB" dirty="0">
                <a:solidFill>
                  <a:schemeClr val="accent1">
                    <a:lumMod val="60000"/>
                    <a:lumOff val="40000"/>
                  </a:schemeClr>
                </a:solidFill>
              </a:rPr>
              <a:t>Delitos bajo el Protocolo</a:t>
            </a: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735106" y="2791326"/>
            <a:ext cx="22872459" cy="1009191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fr-CA" dirty="0"/>
          </a:p>
          <a:p>
            <a:endParaRPr lang="fr-FR" dirty="0"/>
          </a:p>
          <a:p>
            <a:endParaRPr lang="fr-FR" dirty="0"/>
          </a:p>
        </p:txBody>
      </p:sp>
      <p:graphicFrame>
        <p:nvGraphicFramePr>
          <p:cNvPr id="5" name="Content Placeholder 3">
            <a:extLst>
              <a:ext uri="{FF2B5EF4-FFF2-40B4-BE49-F238E27FC236}">
                <a16:creationId xmlns:a16="http://schemas.microsoft.com/office/drawing/2014/main" id="{DF2639C4-B53B-4C15-8B56-70584E00D08B}"/>
              </a:ext>
            </a:extLst>
          </p:cNvPr>
          <p:cNvGraphicFramePr>
            <a:graphicFrameLocks/>
          </p:cNvGraphicFramePr>
          <p:nvPr>
            <p:extLst>
              <p:ext uri="{D42A27DB-BD31-4B8C-83A1-F6EECF244321}">
                <p14:modId xmlns:p14="http://schemas.microsoft.com/office/powerpoint/2010/main" val="3846632544"/>
              </p:ext>
            </p:extLst>
          </p:nvPr>
        </p:nvGraphicFramePr>
        <p:xfrm>
          <a:off x="1694985" y="2791326"/>
          <a:ext cx="20629756" cy="100919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D1FA8FF2-C5EE-483A-A693-E86164FE2A0E}"/>
              </a:ext>
            </a:extLst>
          </p:cNvPr>
          <p:cNvSpPr txBox="1"/>
          <p:nvPr/>
        </p:nvSpPr>
        <p:spPr>
          <a:xfrm>
            <a:off x="6542867" y="12120260"/>
            <a:ext cx="5946499" cy="861774"/>
          </a:xfrm>
          <a:prstGeom prst="rect">
            <a:avLst/>
          </a:prstGeom>
          <a:noFill/>
        </p:spPr>
        <p:txBody>
          <a:bodyPr wrap="square" rtlCol="0">
            <a:spAutoFit/>
          </a:bodyPr>
          <a:lstStyle/>
          <a:p>
            <a:r>
              <a:rPr lang="en-GB" sz="2500" i="1" dirty="0"/>
              <a:t>Articulo 6(1) del Protocolo contra el tráfico ilícito de migrantes</a:t>
            </a:r>
          </a:p>
        </p:txBody>
      </p:sp>
    </p:spTree>
    <p:extLst>
      <p:ext uri="{BB962C8B-B14F-4D97-AF65-F5344CB8AC3E}">
        <p14:creationId xmlns:p14="http://schemas.microsoft.com/office/powerpoint/2010/main" val="27999774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s-ES" dirty="0"/>
              <a:t>La criminalización del tráfico ilícito de migrantes</a:t>
            </a:r>
            <a:br>
              <a:rPr lang="en-US" dirty="0">
                <a:latin typeface="Times New Roman" panose="02020603050405020304" pitchFamily="18" charset="0"/>
                <a:ea typeface="Times New Roman" panose="02020603050405020304" pitchFamily="18" charset="0"/>
              </a:rPr>
            </a:br>
            <a:r>
              <a:rPr lang="fr-FR" dirty="0">
                <a:solidFill>
                  <a:schemeClr val="accent1">
                    <a:lumMod val="60000"/>
                    <a:lumOff val="40000"/>
                  </a:schemeClr>
                </a:solidFill>
              </a:rPr>
              <a:t>Delitos bajo el protocolo</a:t>
            </a:r>
          </a:p>
        </p:txBody>
      </p:sp>
      <p:sp>
        <p:nvSpPr>
          <p:cNvPr id="3" name="Espace réservé du contenu 2"/>
          <p:cNvSpPr>
            <a:spLocks noGrp="1"/>
          </p:cNvSpPr>
          <p:nvPr>
            <p:ph idx="1"/>
          </p:nvPr>
        </p:nvSpPr>
        <p:spPr>
          <a:xfrm>
            <a:off x="735106" y="2791326"/>
            <a:ext cx="22872459" cy="1009191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fr-CA" dirty="0"/>
          </a:p>
          <a:p>
            <a:endParaRPr lang="fr-FR" dirty="0"/>
          </a:p>
          <a:p>
            <a:endParaRPr lang="fr-FR" dirty="0"/>
          </a:p>
        </p:txBody>
      </p:sp>
      <p:graphicFrame>
        <p:nvGraphicFramePr>
          <p:cNvPr id="5" name="Content Placeholder 3">
            <a:extLst>
              <a:ext uri="{FF2B5EF4-FFF2-40B4-BE49-F238E27FC236}">
                <a16:creationId xmlns:a16="http://schemas.microsoft.com/office/drawing/2014/main" id="{DF2639C4-B53B-4C15-8B56-70584E00D08B}"/>
              </a:ext>
            </a:extLst>
          </p:cNvPr>
          <p:cNvGraphicFramePr>
            <a:graphicFrameLocks/>
          </p:cNvGraphicFramePr>
          <p:nvPr>
            <p:extLst>
              <p:ext uri="{D42A27DB-BD31-4B8C-83A1-F6EECF244321}">
                <p14:modId xmlns:p14="http://schemas.microsoft.com/office/powerpoint/2010/main" val="3818627478"/>
              </p:ext>
            </p:extLst>
          </p:nvPr>
        </p:nvGraphicFramePr>
        <p:xfrm>
          <a:off x="2498415" y="3416606"/>
          <a:ext cx="19380820" cy="9203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AB9B51F2-884E-4350-A922-F122A511CE7D}"/>
              </a:ext>
            </a:extLst>
          </p:cNvPr>
          <p:cNvSpPr txBox="1"/>
          <p:nvPr/>
        </p:nvSpPr>
        <p:spPr>
          <a:xfrm>
            <a:off x="6186029" y="11758173"/>
            <a:ext cx="5812684" cy="861774"/>
          </a:xfrm>
          <a:prstGeom prst="rect">
            <a:avLst/>
          </a:prstGeom>
          <a:noFill/>
        </p:spPr>
        <p:txBody>
          <a:bodyPr wrap="square" rtlCol="0">
            <a:spAutoFit/>
          </a:bodyPr>
          <a:lstStyle/>
          <a:p>
            <a:r>
              <a:rPr lang="en-GB" sz="2500" i="1" dirty="0"/>
              <a:t>Articulo 6(1) del Protocolo contra el tráfico ilícito de migrantes</a:t>
            </a:r>
          </a:p>
        </p:txBody>
      </p:sp>
    </p:spTree>
    <p:extLst>
      <p:ext uri="{BB962C8B-B14F-4D97-AF65-F5344CB8AC3E}">
        <p14:creationId xmlns:p14="http://schemas.microsoft.com/office/powerpoint/2010/main" val="23595529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criminalización del tráfico ilícito de migrantes</a:t>
            </a:r>
            <a:br>
              <a:rPr lang="fr-FR" dirty="0"/>
            </a:br>
            <a:r>
              <a:rPr lang="fr-FR" dirty="0">
                <a:solidFill>
                  <a:schemeClr val="accent1">
                    <a:lumMod val="60000"/>
                    <a:lumOff val="40000"/>
                  </a:schemeClr>
                </a:solidFill>
              </a:rPr>
              <a:t>Delitos bajo el Protocolo</a:t>
            </a:r>
          </a:p>
        </p:txBody>
      </p:sp>
      <p:sp>
        <p:nvSpPr>
          <p:cNvPr id="3" name="Espace réservé du contenu 2"/>
          <p:cNvSpPr>
            <a:spLocks noGrp="1"/>
          </p:cNvSpPr>
          <p:nvPr>
            <p:ph idx="1"/>
          </p:nvPr>
        </p:nvSpPr>
        <p:spPr>
          <a:xfrm>
            <a:off x="735106" y="2791326"/>
            <a:ext cx="22872459" cy="1009191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fr-CA" dirty="0"/>
          </a:p>
          <a:p>
            <a:endParaRPr lang="fr-FR" dirty="0"/>
          </a:p>
          <a:p>
            <a:endParaRPr lang="fr-FR" dirty="0"/>
          </a:p>
        </p:txBody>
      </p:sp>
      <p:graphicFrame>
        <p:nvGraphicFramePr>
          <p:cNvPr id="5" name="Content Placeholder 3">
            <a:extLst>
              <a:ext uri="{FF2B5EF4-FFF2-40B4-BE49-F238E27FC236}">
                <a16:creationId xmlns:a16="http://schemas.microsoft.com/office/drawing/2014/main" id="{DF2639C4-B53B-4C15-8B56-70584E00D08B}"/>
              </a:ext>
            </a:extLst>
          </p:cNvPr>
          <p:cNvGraphicFramePr>
            <a:graphicFrameLocks/>
          </p:cNvGraphicFramePr>
          <p:nvPr>
            <p:extLst>
              <p:ext uri="{D42A27DB-BD31-4B8C-83A1-F6EECF244321}">
                <p14:modId xmlns:p14="http://schemas.microsoft.com/office/powerpoint/2010/main" val="2501191197"/>
              </p:ext>
            </p:extLst>
          </p:nvPr>
        </p:nvGraphicFramePr>
        <p:xfrm>
          <a:off x="2498415" y="3416606"/>
          <a:ext cx="19380820" cy="9203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DA28AD0-8C49-4A7B-A93F-8D25985E176A}"/>
              </a:ext>
            </a:extLst>
          </p:cNvPr>
          <p:cNvSpPr txBox="1"/>
          <p:nvPr/>
        </p:nvSpPr>
        <p:spPr>
          <a:xfrm>
            <a:off x="9665209" y="11758173"/>
            <a:ext cx="5567357" cy="861774"/>
          </a:xfrm>
          <a:prstGeom prst="rect">
            <a:avLst/>
          </a:prstGeom>
          <a:noFill/>
        </p:spPr>
        <p:txBody>
          <a:bodyPr wrap="square" rtlCol="0">
            <a:spAutoFit/>
          </a:bodyPr>
          <a:lstStyle/>
          <a:p>
            <a:r>
              <a:rPr lang="en-GB" sz="2500" i="1" dirty="0"/>
              <a:t>Articulo 6(1) del Protocolo contra el tráfico ilícito de Migrantes</a:t>
            </a:r>
          </a:p>
        </p:txBody>
      </p:sp>
    </p:spTree>
    <p:extLst>
      <p:ext uri="{BB962C8B-B14F-4D97-AF65-F5344CB8AC3E}">
        <p14:creationId xmlns:p14="http://schemas.microsoft.com/office/powerpoint/2010/main" val="78071324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La criminalización del tráfico ilícito de migrantes</a:t>
            </a:r>
            <a:br>
              <a:rPr lang="fr-FR" dirty="0"/>
            </a:br>
            <a:r>
              <a:rPr lang="fr-FR" dirty="0">
                <a:solidFill>
                  <a:schemeClr val="accent1">
                    <a:lumMod val="60000"/>
                    <a:lumOff val="40000"/>
                  </a:schemeClr>
                </a:solidFill>
              </a:rPr>
              <a:t>Beneficio </a:t>
            </a:r>
            <a:r>
              <a:rPr lang="fr-FR" dirty="0" err="1">
                <a:solidFill>
                  <a:schemeClr val="accent1">
                    <a:lumMod val="60000"/>
                    <a:lumOff val="40000"/>
                  </a:schemeClr>
                </a:solidFill>
              </a:rPr>
              <a:t>financiero</a:t>
            </a:r>
            <a:r>
              <a:rPr lang="fr-FR" dirty="0">
                <a:solidFill>
                  <a:schemeClr val="accent1">
                    <a:lumMod val="60000"/>
                    <a:lumOff val="40000"/>
                  </a:schemeClr>
                </a:solidFill>
              </a:rPr>
              <a:t> o de otro tipo</a:t>
            </a:r>
          </a:p>
        </p:txBody>
      </p:sp>
      <p:sp>
        <p:nvSpPr>
          <p:cNvPr id="3" name="Espace réservé du contenu 2"/>
          <p:cNvSpPr>
            <a:spLocks noGrp="1"/>
          </p:cNvSpPr>
          <p:nvPr>
            <p:ph idx="1"/>
          </p:nvPr>
        </p:nvSpPr>
        <p:spPr>
          <a:xfrm>
            <a:off x="735106" y="2791326"/>
            <a:ext cx="22872459" cy="10091917"/>
          </a:xfrm>
          <a:prstGeom prst="rightBrace">
            <a:avLst/>
          </a:prstGeo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fr-CA" dirty="0"/>
          </a:p>
          <a:p>
            <a:endParaRPr lang="fr-FR" dirty="0"/>
          </a:p>
          <a:p>
            <a:endParaRPr lang="fr-FR" dirty="0"/>
          </a:p>
        </p:txBody>
      </p:sp>
      <p:graphicFrame>
        <p:nvGraphicFramePr>
          <p:cNvPr id="5" name="Content Placeholder 3">
            <a:extLst>
              <a:ext uri="{FF2B5EF4-FFF2-40B4-BE49-F238E27FC236}">
                <a16:creationId xmlns:a16="http://schemas.microsoft.com/office/drawing/2014/main" id="{DF2639C4-B53B-4C15-8B56-70584E00D08B}"/>
              </a:ext>
            </a:extLst>
          </p:cNvPr>
          <p:cNvGraphicFramePr>
            <a:graphicFrameLocks/>
          </p:cNvGraphicFramePr>
          <p:nvPr>
            <p:extLst>
              <p:ext uri="{D42A27DB-BD31-4B8C-83A1-F6EECF244321}">
                <p14:modId xmlns:p14="http://schemas.microsoft.com/office/powerpoint/2010/main" val="3552334700"/>
              </p:ext>
            </p:extLst>
          </p:nvPr>
        </p:nvGraphicFramePr>
        <p:xfrm>
          <a:off x="1293542" y="3030329"/>
          <a:ext cx="14428804" cy="9203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Brace 5">
            <a:extLst>
              <a:ext uri="{FF2B5EF4-FFF2-40B4-BE49-F238E27FC236}">
                <a16:creationId xmlns:a16="http://schemas.microsoft.com/office/drawing/2014/main" id="{27F3180F-E005-41F2-A138-98965D50FCF7}"/>
              </a:ext>
            </a:extLst>
          </p:cNvPr>
          <p:cNvSpPr/>
          <p:nvPr/>
        </p:nvSpPr>
        <p:spPr>
          <a:xfrm>
            <a:off x="13487236" y="3021663"/>
            <a:ext cx="1137424" cy="94666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8" name="Star: 12 Points 7">
            <a:extLst>
              <a:ext uri="{FF2B5EF4-FFF2-40B4-BE49-F238E27FC236}">
                <a16:creationId xmlns:a16="http://schemas.microsoft.com/office/drawing/2014/main" id="{C77853A9-C40B-491F-96FF-976B8E8CCC87}"/>
              </a:ext>
            </a:extLst>
          </p:cNvPr>
          <p:cNvSpPr/>
          <p:nvPr/>
        </p:nvSpPr>
        <p:spPr>
          <a:xfrm>
            <a:off x="15439573" y="5090631"/>
            <a:ext cx="6184009" cy="5328696"/>
          </a:xfrm>
          <a:prstGeom prst="star12">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La intención la de obtener un beneficio financiero u otro beneficio material</a:t>
            </a:r>
            <a:endParaRPr lang="en-US" b="1" dirty="0"/>
          </a:p>
          <a:p>
            <a:pPr algn="ctr"/>
            <a:endParaRPr lang="en-GB" b="1" dirty="0"/>
          </a:p>
        </p:txBody>
      </p:sp>
      <p:sp>
        <p:nvSpPr>
          <p:cNvPr id="9" name="TextBox 8">
            <a:extLst>
              <a:ext uri="{FF2B5EF4-FFF2-40B4-BE49-F238E27FC236}">
                <a16:creationId xmlns:a16="http://schemas.microsoft.com/office/drawing/2014/main" id="{0FB5F42B-67C2-42A5-A325-876943DFFA49}"/>
              </a:ext>
            </a:extLst>
          </p:cNvPr>
          <p:cNvSpPr txBox="1"/>
          <p:nvPr/>
        </p:nvSpPr>
        <p:spPr>
          <a:xfrm>
            <a:off x="14295863" y="10463402"/>
            <a:ext cx="9311701" cy="2277547"/>
          </a:xfrm>
          <a:prstGeom prst="rect">
            <a:avLst/>
          </a:prstGeom>
          <a:noFill/>
        </p:spPr>
        <p:txBody>
          <a:bodyPr wrap="square" rtlCol="0">
            <a:spAutoFit/>
          </a:bodyPr>
          <a:lstStyle/>
          <a:p>
            <a:pPr algn="just"/>
            <a:r>
              <a:rPr lang="es-ES" sz="2800" dirty="0"/>
              <a:t>De conformidad con el Protocolo, </a:t>
            </a:r>
            <a:r>
              <a:rPr lang="es-ES" sz="2800" b="1" dirty="0"/>
              <a:t>el propósito de obtener directa o indirectamente beneficios financieros u otros beneficios materiales </a:t>
            </a:r>
            <a:r>
              <a:rPr lang="es-ES" sz="2800" b="1" u="sng" dirty="0"/>
              <a:t>es un requisito </a:t>
            </a:r>
            <a:r>
              <a:rPr lang="es-ES" sz="2800" b="1" dirty="0"/>
              <a:t>de todos los delitos previstos en el Protocolo.</a:t>
            </a:r>
            <a:endParaRPr lang="en-US" sz="2800" b="1" dirty="0"/>
          </a:p>
          <a:p>
            <a:pPr algn="just"/>
            <a:endParaRPr lang="en-GB" sz="3000" i="1" dirty="0"/>
          </a:p>
        </p:txBody>
      </p:sp>
      <p:sp>
        <p:nvSpPr>
          <p:cNvPr id="10" name="TextBox 9">
            <a:extLst>
              <a:ext uri="{FF2B5EF4-FFF2-40B4-BE49-F238E27FC236}">
                <a16:creationId xmlns:a16="http://schemas.microsoft.com/office/drawing/2014/main" id="{FB7AA4CF-42EC-4D04-BE47-4A2F1CDBF432}"/>
              </a:ext>
            </a:extLst>
          </p:cNvPr>
          <p:cNvSpPr txBox="1"/>
          <p:nvPr/>
        </p:nvSpPr>
        <p:spPr>
          <a:xfrm>
            <a:off x="5997828" y="11539414"/>
            <a:ext cx="4793597" cy="861774"/>
          </a:xfrm>
          <a:prstGeom prst="rect">
            <a:avLst/>
          </a:prstGeom>
          <a:noFill/>
        </p:spPr>
        <p:txBody>
          <a:bodyPr wrap="square" rtlCol="0">
            <a:spAutoFit/>
          </a:bodyPr>
          <a:lstStyle/>
          <a:p>
            <a:r>
              <a:rPr lang="en-GB" sz="2500" i="1" dirty="0"/>
              <a:t>Articulo 6(1) del Protocolo contra el tráficio ilícito de migrantes</a:t>
            </a:r>
          </a:p>
        </p:txBody>
      </p:sp>
    </p:spTree>
    <p:extLst>
      <p:ext uri="{BB962C8B-B14F-4D97-AF65-F5344CB8AC3E}">
        <p14:creationId xmlns:p14="http://schemas.microsoft.com/office/powerpoint/2010/main" val="169601265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06" y="502185"/>
            <a:ext cx="22872458" cy="2322658"/>
          </a:xfrm>
        </p:spPr>
        <p:txBody>
          <a:bodyPr/>
          <a:lstStyle/>
          <a:p>
            <a:r>
              <a:rPr lang="fr-FR" dirty="0"/>
              <a:t>La criminalización del tráfico ilícito de migrantes</a:t>
            </a:r>
            <a:br>
              <a:rPr lang="fr-FR" dirty="0"/>
            </a:br>
            <a:r>
              <a:rPr lang="en-US" dirty="0">
                <a:solidFill>
                  <a:schemeClr val="accent1">
                    <a:lumMod val="60000"/>
                    <a:lumOff val="40000"/>
                  </a:schemeClr>
                </a:solidFill>
              </a:rPr>
              <a:t>Circunstancias agravantes</a:t>
            </a:r>
            <a:endParaRPr lang="fr-FR" dirty="0"/>
          </a:p>
        </p:txBody>
      </p:sp>
      <p:sp>
        <p:nvSpPr>
          <p:cNvPr id="3" name="Espace réservé du contenu 2"/>
          <p:cNvSpPr>
            <a:spLocks noGrp="1"/>
          </p:cNvSpPr>
          <p:nvPr>
            <p:ph idx="1"/>
          </p:nvPr>
        </p:nvSpPr>
        <p:spPr>
          <a:xfrm>
            <a:off x="735106" y="2498272"/>
            <a:ext cx="22872459" cy="9478576"/>
          </a:xfrm>
        </p:spPr>
        <p:txBody>
          <a:bodyPr>
            <a:normAutofit/>
          </a:bodyPr>
          <a:lstStyle/>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pPr marL="0" indent="0">
              <a:buNone/>
            </a:pPr>
            <a:endParaRPr lang="fr-CA" dirty="0"/>
          </a:p>
          <a:p>
            <a:endParaRPr lang="fr-FR" dirty="0"/>
          </a:p>
          <a:p>
            <a:endParaRPr lang="fr-FR" dirty="0"/>
          </a:p>
        </p:txBody>
      </p:sp>
      <p:graphicFrame>
        <p:nvGraphicFramePr>
          <p:cNvPr id="5" name="Diagram 4">
            <a:extLst>
              <a:ext uri="{FF2B5EF4-FFF2-40B4-BE49-F238E27FC236}">
                <a16:creationId xmlns:a16="http://schemas.microsoft.com/office/drawing/2014/main" id="{8CF74B24-CE3B-498C-A860-88F955052D22}"/>
              </a:ext>
            </a:extLst>
          </p:cNvPr>
          <p:cNvGraphicFramePr/>
          <p:nvPr>
            <p:extLst>
              <p:ext uri="{D42A27DB-BD31-4B8C-83A1-F6EECF244321}">
                <p14:modId xmlns:p14="http://schemas.microsoft.com/office/powerpoint/2010/main" val="1880470987"/>
              </p:ext>
            </p:extLst>
          </p:nvPr>
        </p:nvGraphicFramePr>
        <p:xfrm>
          <a:off x="3373023" y="2825241"/>
          <a:ext cx="17596624" cy="99464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F3AD3042-CCAE-42C0-8CA1-483AE863A237}"/>
              </a:ext>
            </a:extLst>
          </p:cNvPr>
          <p:cNvSpPr txBox="1"/>
          <p:nvPr/>
        </p:nvSpPr>
        <p:spPr>
          <a:xfrm>
            <a:off x="9543915" y="11477363"/>
            <a:ext cx="4793597" cy="861774"/>
          </a:xfrm>
          <a:prstGeom prst="rect">
            <a:avLst/>
          </a:prstGeom>
          <a:noFill/>
        </p:spPr>
        <p:txBody>
          <a:bodyPr wrap="square" rtlCol="0">
            <a:spAutoFit/>
          </a:bodyPr>
          <a:lstStyle/>
          <a:p>
            <a:r>
              <a:rPr lang="en-GB" sz="2500" i="1" dirty="0"/>
              <a:t>Articulo 6(3) del Protocolo contra el Tráficio ilícito de Migrantes</a:t>
            </a:r>
          </a:p>
        </p:txBody>
      </p:sp>
    </p:spTree>
    <p:extLst>
      <p:ext uri="{BB962C8B-B14F-4D97-AF65-F5344CB8AC3E}">
        <p14:creationId xmlns:p14="http://schemas.microsoft.com/office/powerpoint/2010/main" val="56193992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theme/theme1.xml><?xml version="1.0" encoding="utf-8"?>
<a:theme xmlns:a="http://schemas.openxmlformats.org/drawingml/2006/main" name="Default Theme">
  <a:themeElements>
    <a:clrScheme name="Ruby - Coloured 3 Light 1">
      <a:dk1>
        <a:srgbClr val="7E7E7E"/>
      </a:dk1>
      <a:lt1>
        <a:srgbClr val="FFFFFF"/>
      </a:lt1>
      <a:dk2>
        <a:srgbClr val="888888"/>
      </a:dk2>
      <a:lt2>
        <a:srgbClr val="FFFFFF"/>
      </a:lt2>
      <a:accent1>
        <a:srgbClr val="C42A13"/>
      </a:accent1>
      <a:accent2>
        <a:srgbClr val="F9711C"/>
      </a:accent2>
      <a:accent3>
        <a:srgbClr val="92AF27"/>
      </a:accent3>
      <a:accent4>
        <a:srgbClr val="38B28A"/>
      </a:accent4>
      <a:accent5>
        <a:srgbClr val="16749F"/>
      </a:accent5>
      <a:accent6>
        <a:srgbClr val="041B31"/>
      </a:accent6>
      <a:hlink>
        <a:srgbClr val="F33B48"/>
      </a:hlink>
      <a:folHlink>
        <a:srgbClr val="FFC000"/>
      </a:folHlink>
    </a:clrScheme>
    <a:fontScheme name="Custom 1">
      <a:majorFont>
        <a:latin typeface="Eurostile"/>
        <a:ea typeface=""/>
        <a:cs typeface=""/>
      </a:majorFont>
      <a:minorFont>
        <a:latin typeface="Apex New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1904</TotalTime>
  <Words>1667</Words>
  <Application>Microsoft Office PowerPoint</Application>
  <PresentationFormat>Personalizado</PresentationFormat>
  <Paragraphs>199</Paragraphs>
  <Slides>19</Slides>
  <Notes>11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19</vt:i4>
      </vt:variant>
    </vt:vector>
  </HeadingPairs>
  <TitlesOfParts>
    <vt:vector size="30" baseType="lpstr">
      <vt:lpstr>Apex</vt:lpstr>
      <vt:lpstr>Apex New Book</vt:lpstr>
      <vt:lpstr>Arial</vt:lpstr>
      <vt:lpstr>Calibri</vt:lpstr>
      <vt:lpstr>Eurostile</vt:lpstr>
      <vt:lpstr>LaTo light</vt:lpstr>
      <vt:lpstr>Raleway</vt:lpstr>
      <vt:lpstr>Raleway Light</vt:lpstr>
      <vt:lpstr>Times New Roman</vt:lpstr>
      <vt:lpstr>Wingdings</vt:lpstr>
      <vt:lpstr>Default Theme</vt:lpstr>
      <vt:lpstr>E4J Módulo 1</vt:lpstr>
      <vt:lpstr>OBJETIVOS DE APRENDIZAJE</vt:lpstr>
      <vt:lpstr>Componentes clave del módulo </vt:lpstr>
      <vt:lpstr>La penalización del tráfico ilícito de migrantes La UNTOC y el Protocolo contra el tráfico ilícito de migrantes por tierra, mar y aire-  </vt:lpstr>
      <vt:lpstr>La criminalización del tráfico ilícito de migrantes Delitos bajo el Protocolo</vt:lpstr>
      <vt:lpstr>La criminalización del tráfico ilícito de migrantes Delitos bajo el protocolo</vt:lpstr>
      <vt:lpstr>La criminalización del tráfico ilícito de migrantes Delitos bajo el Protocolo</vt:lpstr>
      <vt:lpstr>La criminalización del tráfico ilícito de migrantes Beneficio financiero o de otro tipo</vt:lpstr>
      <vt:lpstr>La criminalización del tráfico ilícito de migrantes Circunstancias agravantes</vt:lpstr>
      <vt:lpstr>La criminalización del tráfico ilícito de migrantes Responsabilidad penal</vt:lpstr>
      <vt:lpstr>No criminalización de los migrantes tráficados</vt:lpstr>
      <vt:lpstr>El alcance de la protección</vt:lpstr>
      <vt:lpstr>Exención Humanitaria</vt:lpstr>
      <vt:lpstr>Jurisdicción</vt:lpstr>
      <vt:lpstr>Tráficio ilícito de migrantes vs. migración irregular</vt:lpstr>
      <vt:lpstr>Tráfico ilícito de migrantes vis-à-vis con otros tipos de delitos</vt:lpstr>
      <vt:lpstr>Ejercicios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carolina appel</cp:lastModifiedBy>
  <cp:revision>2019</cp:revision>
  <cp:lastPrinted>2017-08-13T19:43:17Z</cp:lastPrinted>
  <dcterms:created xsi:type="dcterms:W3CDTF">2014-11-12T21:47:38Z</dcterms:created>
  <dcterms:modified xsi:type="dcterms:W3CDTF">2020-09-21T14:27:52Z</dcterms:modified>
</cp:coreProperties>
</file>