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48" r:id="rId2"/>
    <p:sldId id="751" r:id="rId3"/>
    <p:sldId id="754" r:id="rId4"/>
    <p:sldId id="770" r:id="rId5"/>
    <p:sldId id="771" r:id="rId6"/>
    <p:sldId id="788" r:id="rId7"/>
    <p:sldId id="783" r:id="rId8"/>
    <p:sldId id="784" r:id="rId9"/>
    <p:sldId id="785" r:id="rId10"/>
    <p:sldId id="768" r:id="rId11"/>
    <p:sldId id="772" r:id="rId12"/>
    <p:sldId id="789" r:id="rId13"/>
    <p:sldId id="787" r:id="rId14"/>
    <p:sldId id="653" r:id="rId15"/>
    <p:sldId id="746" r:id="rId16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10">
          <p15:clr>
            <a:srgbClr val="A4A3A4"/>
          </p15:clr>
        </p15:guide>
        <p15:guide id="2" orient="horz" pos="8014">
          <p15:clr>
            <a:srgbClr val="A4A3A4"/>
          </p15:clr>
        </p15:guide>
        <p15:guide id="3" orient="horz" pos="2471">
          <p15:clr>
            <a:srgbClr val="A4A3A4"/>
          </p15:clr>
        </p15:guide>
        <p15:guide id="4" orient="horz" pos="626">
          <p15:clr>
            <a:srgbClr val="A4A3A4"/>
          </p15:clr>
        </p15:guide>
        <p15:guide id="5" pos="14271">
          <p15:clr>
            <a:srgbClr val="A4A3A4"/>
          </p15:clr>
        </p15:guide>
        <p15:guide id="6" pos="1082">
          <p15:clr>
            <a:srgbClr val="A4A3A4"/>
          </p15:clr>
        </p15:guide>
        <p15:guide id="7" pos="76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078"/>
    <a:srgbClr val="A40D33"/>
    <a:srgbClr val="9D4237"/>
    <a:srgbClr val="5378BD"/>
    <a:srgbClr val="5598D7"/>
    <a:srgbClr val="2F516A"/>
    <a:srgbClr val="9D042F"/>
    <a:srgbClr val="4072AA"/>
    <a:srgbClr val="AC4263"/>
    <a:srgbClr val="B94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1987AE-F0AB-4818-BCB5-05F1BC9B6D15}" v="1233" dt="2020-09-21T14:29:07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3" autoAdjust="0"/>
    <p:restoredTop sz="80350" autoAdjust="0"/>
  </p:normalViewPr>
  <p:slideViewPr>
    <p:cSldViewPr snapToGrid="0" snapToObjects="1">
      <p:cViewPr varScale="1">
        <p:scale>
          <a:sx n="27" d="100"/>
          <a:sy n="27" d="100"/>
        </p:scale>
        <p:origin x="1356" y="52"/>
      </p:cViewPr>
      <p:guideLst>
        <p:guide orient="horz" pos="7010"/>
        <p:guide orient="horz" pos="8014"/>
        <p:guide orient="horz" pos="2471"/>
        <p:guide orient="horz" pos="626"/>
        <p:guide pos="14271"/>
        <p:guide pos="1082"/>
        <p:guide pos="76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8" d="100"/>
          <a:sy n="68" d="100"/>
        </p:scale>
        <p:origin x="19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ppel" userId="42529a4c69c5f20f" providerId="LiveId" clId="{C71987AE-F0AB-4818-BCB5-05F1BC9B6D15}"/>
    <pc:docChg chg="undo custSel modSld">
      <pc:chgData name="carolina appel" userId="42529a4c69c5f20f" providerId="LiveId" clId="{C71987AE-F0AB-4818-BCB5-05F1BC9B6D15}" dt="2020-09-21T14:28:40.204" v="5855" actId="20577"/>
      <pc:docMkLst>
        <pc:docMk/>
      </pc:docMkLst>
      <pc:sldChg chg="modSp">
        <pc:chgData name="carolina appel" userId="42529a4c69c5f20f" providerId="LiveId" clId="{C71987AE-F0AB-4818-BCB5-05F1BC9B6D15}" dt="2020-09-02T02:17:05.844" v="4244" actId="20577"/>
        <pc:sldMkLst>
          <pc:docMk/>
          <pc:sldMk cId="105857919" sldId="653"/>
        </pc:sldMkLst>
        <pc:spChg chg="mod">
          <ac:chgData name="carolina appel" userId="42529a4c69c5f20f" providerId="LiveId" clId="{C71987AE-F0AB-4818-BCB5-05F1BC9B6D15}" dt="2020-09-02T02:17:05.844" v="4244" actId="20577"/>
          <ac:spMkLst>
            <pc:docMk/>
            <pc:sldMk cId="105857919" sldId="653"/>
            <ac:spMk id="9" creationId="{00000000-0000-0000-0000-000000000000}"/>
          </ac:spMkLst>
        </pc:spChg>
      </pc:sldChg>
      <pc:sldChg chg="modSp">
        <pc:chgData name="carolina appel" userId="42529a4c69c5f20f" providerId="LiveId" clId="{C71987AE-F0AB-4818-BCB5-05F1BC9B6D15}" dt="2020-09-02T02:17:25.663" v="4259" actId="20577"/>
        <pc:sldMkLst>
          <pc:docMk/>
          <pc:sldMk cId="1182765690" sldId="746"/>
        </pc:sldMkLst>
        <pc:spChg chg="mod">
          <ac:chgData name="carolina appel" userId="42529a4c69c5f20f" providerId="LiveId" clId="{C71987AE-F0AB-4818-BCB5-05F1BC9B6D15}" dt="2020-09-02T02:17:25.663" v="4259" actId="20577"/>
          <ac:spMkLst>
            <pc:docMk/>
            <pc:sldMk cId="1182765690" sldId="746"/>
            <ac:spMk id="10" creationId="{00000000-0000-0000-0000-000000000000}"/>
          </ac:spMkLst>
        </pc:spChg>
      </pc:sldChg>
      <pc:sldChg chg="modSp">
        <pc:chgData name="carolina appel" userId="42529a4c69c5f20f" providerId="LiveId" clId="{C71987AE-F0AB-4818-BCB5-05F1BC9B6D15}" dt="2020-09-21T14:28:40.204" v="5855" actId="20577"/>
        <pc:sldMkLst>
          <pc:docMk/>
          <pc:sldMk cId="990332268" sldId="748"/>
        </pc:sldMkLst>
        <pc:spChg chg="mod">
          <ac:chgData name="carolina appel" userId="42529a4c69c5f20f" providerId="LiveId" clId="{C71987AE-F0AB-4818-BCB5-05F1BC9B6D15}" dt="2020-09-21T14:28:40.204" v="5855" actId="20577"/>
          <ac:spMkLst>
            <pc:docMk/>
            <pc:sldMk cId="990332268" sldId="748"/>
            <ac:spMk id="2" creationId="{00000000-0000-0000-0000-000000000000}"/>
          </ac:spMkLst>
        </pc:spChg>
      </pc:sldChg>
      <pc:sldChg chg="modSp">
        <pc:chgData name="carolina appel" userId="42529a4c69c5f20f" providerId="LiveId" clId="{C71987AE-F0AB-4818-BCB5-05F1BC9B6D15}" dt="2020-09-02T01:04:53.086" v="667" actId="123"/>
        <pc:sldMkLst>
          <pc:docMk/>
          <pc:sldMk cId="1641899186" sldId="751"/>
        </pc:sldMkLst>
        <pc:spChg chg="mod">
          <ac:chgData name="carolina appel" userId="42529a4c69c5f20f" providerId="LiveId" clId="{C71987AE-F0AB-4818-BCB5-05F1BC9B6D15}" dt="2020-09-02T00:58:10.852" v="26" actId="20577"/>
          <ac:spMkLst>
            <pc:docMk/>
            <pc:sldMk cId="1641899186" sldId="751"/>
            <ac:spMk id="2" creationId="{00000000-0000-0000-0000-000000000000}"/>
          </ac:spMkLst>
        </pc:spChg>
        <pc:spChg chg="mod">
          <ac:chgData name="carolina appel" userId="42529a4c69c5f20f" providerId="LiveId" clId="{C71987AE-F0AB-4818-BCB5-05F1BC9B6D15}" dt="2020-09-02T01:04:53.086" v="667" actId="123"/>
          <ac:spMkLst>
            <pc:docMk/>
            <pc:sldMk cId="1641899186" sldId="751"/>
            <ac:spMk id="3" creationId="{00000000-0000-0000-0000-000000000000}"/>
          </ac:spMkLst>
        </pc:spChg>
      </pc:sldChg>
      <pc:sldChg chg="modSp">
        <pc:chgData name="carolina appel" userId="42529a4c69c5f20f" providerId="LiveId" clId="{C71987AE-F0AB-4818-BCB5-05F1BC9B6D15}" dt="2020-09-02T01:10:02.361" v="1288" actId="123"/>
        <pc:sldMkLst>
          <pc:docMk/>
          <pc:sldMk cId="512747917" sldId="754"/>
        </pc:sldMkLst>
        <pc:spChg chg="mod">
          <ac:chgData name="carolina appel" userId="42529a4c69c5f20f" providerId="LiveId" clId="{C71987AE-F0AB-4818-BCB5-05F1BC9B6D15}" dt="2020-09-02T01:05:20.654" v="691" actId="20577"/>
          <ac:spMkLst>
            <pc:docMk/>
            <pc:sldMk cId="512747917" sldId="754"/>
            <ac:spMk id="2" creationId="{00000000-0000-0000-0000-000000000000}"/>
          </ac:spMkLst>
        </pc:spChg>
        <pc:spChg chg="mod">
          <ac:chgData name="carolina appel" userId="42529a4c69c5f20f" providerId="LiveId" clId="{C71987AE-F0AB-4818-BCB5-05F1BC9B6D15}" dt="2020-09-02T01:10:02.361" v="1288" actId="123"/>
          <ac:spMkLst>
            <pc:docMk/>
            <pc:sldMk cId="512747917" sldId="754"/>
            <ac:spMk id="3" creationId="{00000000-0000-0000-0000-000000000000}"/>
          </ac:spMkLst>
        </pc:spChg>
      </pc:sldChg>
      <pc:sldChg chg="modSp">
        <pc:chgData name="carolina appel" userId="42529a4c69c5f20f" providerId="LiveId" clId="{C71987AE-F0AB-4818-BCB5-05F1BC9B6D15}" dt="2020-09-02T02:10:24.467" v="4000" actId="1076"/>
        <pc:sldMkLst>
          <pc:docMk/>
          <pc:sldMk cId="914129246" sldId="768"/>
        </pc:sldMkLst>
        <pc:spChg chg="mod">
          <ac:chgData name="carolina appel" userId="42529a4c69c5f20f" providerId="LiveId" clId="{C71987AE-F0AB-4818-BCB5-05F1BC9B6D15}" dt="2020-09-02T02:05:31.931" v="3560" actId="20577"/>
          <ac:spMkLst>
            <pc:docMk/>
            <pc:sldMk cId="914129246" sldId="768"/>
            <ac:spMk id="2" creationId="{00000000-0000-0000-0000-000000000000}"/>
          </ac:spMkLst>
        </pc:spChg>
        <pc:graphicFrameChg chg="mod">
          <ac:chgData name="carolina appel" userId="42529a4c69c5f20f" providerId="LiveId" clId="{C71987AE-F0AB-4818-BCB5-05F1BC9B6D15}" dt="2020-09-02T02:10:24.467" v="4000" actId="1076"/>
          <ac:graphicFrameMkLst>
            <pc:docMk/>
            <pc:sldMk cId="914129246" sldId="768"/>
            <ac:graphicFrameMk id="4" creationId="{07B52741-5306-42BE-AB2C-56EDFEC9876E}"/>
          </ac:graphicFrameMkLst>
        </pc:graphicFrameChg>
      </pc:sldChg>
      <pc:sldChg chg="modSp">
        <pc:chgData name="carolina appel" userId="42529a4c69c5f20f" providerId="LiveId" clId="{C71987AE-F0AB-4818-BCB5-05F1BC9B6D15}" dt="2020-09-02T01:30:28.132" v="2129" actId="123"/>
        <pc:sldMkLst>
          <pc:docMk/>
          <pc:sldMk cId="2523908784" sldId="770"/>
        </pc:sldMkLst>
        <pc:spChg chg="mod">
          <ac:chgData name="carolina appel" userId="42529a4c69c5f20f" providerId="LiveId" clId="{C71987AE-F0AB-4818-BCB5-05F1BC9B6D15}" dt="2020-09-02T01:11:04.046" v="1298" actId="255"/>
          <ac:spMkLst>
            <pc:docMk/>
            <pc:sldMk cId="2523908784" sldId="770"/>
            <ac:spMk id="2" creationId="{00000000-0000-0000-0000-000000000000}"/>
          </ac:spMkLst>
        </pc:spChg>
        <pc:spChg chg="mod">
          <ac:chgData name="carolina appel" userId="42529a4c69c5f20f" providerId="LiveId" clId="{C71987AE-F0AB-4818-BCB5-05F1BC9B6D15}" dt="2020-09-02T01:30:28.132" v="2129" actId="123"/>
          <ac:spMkLst>
            <pc:docMk/>
            <pc:sldMk cId="2523908784" sldId="770"/>
            <ac:spMk id="4" creationId="{A7EB0628-14BC-40E1-9BB2-85B3EB339DCF}"/>
          </ac:spMkLst>
        </pc:spChg>
      </pc:sldChg>
      <pc:sldChg chg="modSp">
        <pc:chgData name="carolina appel" userId="42529a4c69c5f20f" providerId="LiveId" clId="{C71987AE-F0AB-4818-BCB5-05F1BC9B6D15}" dt="2020-09-02T02:34:09.353" v="5844" actId="6549"/>
        <pc:sldMkLst>
          <pc:docMk/>
          <pc:sldMk cId="279997740" sldId="771"/>
        </pc:sldMkLst>
        <pc:spChg chg="mod">
          <ac:chgData name="carolina appel" userId="42529a4c69c5f20f" providerId="LiveId" clId="{C71987AE-F0AB-4818-BCB5-05F1BC9B6D15}" dt="2020-09-02T02:20:39.333" v="4416" actId="6549"/>
          <ac:spMkLst>
            <pc:docMk/>
            <pc:sldMk cId="279997740" sldId="771"/>
            <ac:spMk id="2" creationId="{00000000-0000-0000-0000-000000000000}"/>
          </ac:spMkLst>
        </pc:spChg>
        <pc:spChg chg="mod">
          <ac:chgData name="carolina appel" userId="42529a4c69c5f20f" providerId="LiveId" clId="{C71987AE-F0AB-4818-BCB5-05F1BC9B6D15}" dt="2020-09-02T02:34:09.353" v="5844" actId="6549"/>
          <ac:spMkLst>
            <pc:docMk/>
            <pc:sldMk cId="279997740" sldId="771"/>
            <ac:spMk id="7" creationId="{106C92B7-59E3-4522-B616-88F048CF4334}"/>
          </ac:spMkLst>
        </pc:spChg>
      </pc:sldChg>
      <pc:sldChg chg="modSp">
        <pc:chgData name="carolina appel" userId="42529a4c69c5f20f" providerId="LiveId" clId="{C71987AE-F0AB-4818-BCB5-05F1BC9B6D15}" dt="2020-09-02T02:13:52.119" v="4051" actId="20577"/>
        <pc:sldMkLst>
          <pc:docMk/>
          <pc:sldMk cId="1039710192" sldId="772"/>
        </pc:sldMkLst>
        <pc:spChg chg="mod">
          <ac:chgData name="carolina appel" userId="42529a4c69c5f20f" providerId="LiveId" clId="{C71987AE-F0AB-4818-BCB5-05F1BC9B6D15}" dt="2020-09-02T02:10:43.232" v="4020" actId="6549"/>
          <ac:spMkLst>
            <pc:docMk/>
            <pc:sldMk cId="1039710192" sldId="772"/>
            <ac:spMk id="2" creationId="{00000000-0000-0000-0000-000000000000}"/>
          </ac:spMkLst>
        </pc:spChg>
        <pc:graphicFrameChg chg="mod">
          <ac:chgData name="carolina appel" userId="42529a4c69c5f20f" providerId="LiveId" clId="{C71987AE-F0AB-4818-BCB5-05F1BC9B6D15}" dt="2020-09-02T02:13:52.119" v="4051" actId="20577"/>
          <ac:graphicFrameMkLst>
            <pc:docMk/>
            <pc:sldMk cId="1039710192" sldId="772"/>
            <ac:graphicFrameMk id="9" creationId="{ECBB911B-1E9F-41DC-8E50-05AEA8695C0F}"/>
          </ac:graphicFrameMkLst>
        </pc:graphicFrameChg>
      </pc:sldChg>
      <pc:sldChg chg="modSp">
        <pc:chgData name="carolina appel" userId="42529a4c69c5f20f" providerId="LiveId" clId="{C71987AE-F0AB-4818-BCB5-05F1BC9B6D15}" dt="2020-09-02T02:35:03.288" v="5852" actId="122"/>
        <pc:sldMkLst>
          <pc:docMk/>
          <pc:sldMk cId="235955297" sldId="783"/>
        </pc:sldMkLst>
        <pc:spChg chg="mod">
          <ac:chgData name="carolina appel" userId="42529a4c69c5f20f" providerId="LiveId" clId="{C71987AE-F0AB-4818-BCB5-05F1BC9B6D15}" dt="2020-09-02T01:42:46.420" v="2833" actId="20577"/>
          <ac:spMkLst>
            <pc:docMk/>
            <pc:sldMk cId="235955297" sldId="783"/>
            <ac:spMk id="2" creationId="{00000000-0000-0000-0000-000000000000}"/>
          </ac:spMkLst>
        </pc:spChg>
        <pc:graphicFrameChg chg="mod">
          <ac:chgData name="carolina appel" userId="42529a4c69c5f20f" providerId="LiveId" clId="{C71987AE-F0AB-4818-BCB5-05F1BC9B6D15}" dt="2020-09-02T02:35:03.288" v="5852" actId="122"/>
          <ac:graphicFrameMkLst>
            <pc:docMk/>
            <pc:sldMk cId="235955297" sldId="783"/>
            <ac:graphicFrameMk id="5" creationId="{6AA268EF-2C79-422E-ABBE-B799624857A5}"/>
          </ac:graphicFrameMkLst>
        </pc:graphicFrameChg>
      </pc:sldChg>
      <pc:sldChg chg="modSp">
        <pc:chgData name="carolina appel" userId="42529a4c69c5f20f" providerId="LiveId" clId="{C71987AE-F0AB-4818-BCB5-05F1BC9B6D15}" dt="2020-09-02T01:53:26.740" v="3218" actId="20577"/>
        <pc:sldMkLst>
          <pc:docMk/>
          <pc:sldMk cId="780713249" sldId="784"/>
        </pc:sldMkLst>
        <pc:spChg chg="mod">
          <ac:chgData name="carolina appel" userId="42529a4c69c5f20f" providerId="LiveId" clId="{C71987AE-F0AB-4818-BCB5-05F1BC9B6D15}" dt="2020-09-02T01:49:20.492" v="3056" actId="20577"/>
          <ac:spMkLst>
            <pc:docMk/>
            <pc:sldMk cId="780713249" sldId="784"/>
            <ac:spMk id="2" creationId="{00000000-0000-0000-0000-000000000000}"/>
          </ac:spMkLst>
        </pc:spChg>
        <pc:graphicFrameChg chg="mod">
          <ac:chgData name="carolina appel" userId="42529a4c69c5f20f" providerId="LiveId" clId="{C71987AE-F0AB-4818-BCB5-05F1BC9B6D15}" dt="2020-09-02T01:53:26.740" v="3218" actId="20577"/>
          <ac:graphicFrameMkLst>
            <pc:docMk/>
            <pc:sldMk cId="780713249" sldId="784"/>
            <ac:graphicFrameMk id="7" creationId="{869BE8B6-94CD-4760-A3FA-2F8667223E05}"/>
          </ac:graphicFrameMkLst>
        </pc:graphicFrameChg>
      </pc:sldChg>
      <pc:sldChg chg="modSp">
        <pc:chgData name="carolina appel" userId="42529a4c69c5f20f" providerId="LiveId" clId="{C71987AE-F0AB-4818-BCB5-05F1BC9B6D15}" dt="2020-09-02T02:03:35.612" v="3497" actId="255"/>
        <pc:sldMkLst>
          <pc:docMk/>
          <pc:sldMk cId="1696012654" sldId="785"/>
        </pc:sldMkLst>
        <pc:spChg chg="mod">
          <ac:chgData name="carolina appel" userId="42529a4c69c5f20f" providerId="LiveId" clId="{C71987AE-F0AB-4818-BCB5-05F1BC9B6D15}" dt="2020-09-02T01:56:10.816" v="3343" actId="20577"/>
          <ac:spMkLst>
            <pc:docMk/>
            <pc:sldMk cId="1696012654" sldId="785"/>
            <ac:spMk id="2" creationId="{00000000-0000-0000-0000-000000000000}"/>
          </ac:spMkLst>
        </pc:spChg>
        <pc:graphicFrameChg chg="mod">
          <ac:chgData name="carolina appel" userId="42529a4c69c5f20f" providerId="LiveId" clId="{C71987AE-F0AB-4818-BCB5-05F1BC9B6D15}" dt="2020-09-02T02:03:35.612" v="3497" actId="255"/>
          <ac:graphicFrameMkLst>
            <pc:docMk/>
            <pc:sldMk cId="1696012654" sldId="785"/>
            <ac:graphicFrameMk id="11" creationId="{63276FC8-7CBE-4646-B413-5228223E4D9C}"/>
          </ac:graphicFrameMkLst>
        </pc:graphicFrameChg>
      </pc:sldChg>
      <pc:sldChg chg="modSp">
        <pc:chgData name="carolina appel" userId="42529a4c69c5f20f" providerId="LiveId" clId="{C71987AE-F0AB-4818-BCB5-05F1BC9B6D15}" dt="2020-09-02T02:16:46.005" v="4223" actId="6549"/>
        <pc:sldMkLst>
          <pc:docMk/>
          <pc:sldMk cId="878808448" sldId="787"/>
        </pc:sldMkLst>
        <pc:spChg chg="mod">
          <ac:chgData name="carolina appel" userId="42529a4c69c5f20f" providerId="LiveId" clId="{C71987AE-F0AB-4818-BCB5-05F1BC9B6D15}" dt="2020-09-02T02:16:46.005" v="4223" actId="6549"/>
          <ac:spMkLst>
            <pc:docMk/>
            <pc:sldMk cId="878808448" sldId="787"/>
            <ac:spMk id="2" creationId="{D035419C-90A5-4F39-9E9C-2E53E770E1A6}"/>
          </ac:spMkLst>
        </pc:spChg>
      </pc:sldChg>
      <pc:sldChg chg="modSp">
        <pc:chgData name="carolina appel" userId="42529a4c69c5f20f" providerId="LiveId" clId="{C71987AE-F0AB-4818-BCB5-05F1BC9B6D15}" dt="2020-09-02T01:42:26.733" v="2806" actId="6549"/>
        <pc:sldMkLst>
          <pc:docMk/>
          <pc:sldMk cId="343181216" sldId="788"/>
        </pc:sldMkLst>
        <pc:spChg chg="mod">
          <ac:chgData name="carolina appel" userId="42529a4c69c5f20f" providerId="LiveId" clId="{C71987AE-F0AB-4818-BCB5-05F1BC9B6D15}" dt="2020-09-02T01:41:55.118" v="2800" actId="20577"/>
          <ac:spMkLst>
            <pc:docMk/>
            <pc:sldMk cId="343181216" sldId="788"/>
            <ac:spMk id="2" creationId="{00000000-0000-0000-0000-000000000000}"/>
          </ac:spMkLst>
        </pc:spChg>
        <pc:spChg chg="mod">
          <ac:chgData name="carolina appel" userId="42529a4c69c5f20f" providerId="LiveId" clId="{C71987AE-F0AB-4818-BCB5-05F1BC9B6D15}" dt="2020-09-02T01:42:26.733" v="2806" actId="6549"/>
          <ac:spMkLst>
            <pc:docMk/>
            <pc:sldMk cId="343181216" sldId="788"/>
            <ac:spMk id="3" creationId="{00000000-0000-0000-0000-000000000000}"/>
          </ac:spMkLst>
        </pc:spChg>
      </pc:sldChg>
      <pc:sldChg chg="modSp">
        <pc:chgData name="carolina appel" userId="42529a4c69c5f20f" providerId="LiveId" clId="{C71987AE-F0AB-4818-BCB5-05F1BC9B6D15}" dt="2020-09-02T02:35:32.614" v="5853" actId="255"/>
        <pc:sldMkLst>
          <pc:docMk/>
          <pc:sldMk cId="2062647949" sldId="789"/>
        </pc:sldMkLst>
        <pc:spChg chg="mod">
          <ac:chgData name="carolina appel" userId="42529a4c69c5f20f" providerId="LiveId" clId="{C71987AE-F0AB-4818-BCB5-05F1BC9B6D15}" dt="2020-09-02T02:14:36.409" v="4133" actId="20577"/>
          <ac:spMkLst>
            <pc:docMk/>
            <pc:sldMk cId="2062647949" sldId="789"/>
            <ac:spMk id="2" creationId="{00000000-0000-0000-0000-000000000000}"/>
          </ac:spMkLst>
        </pc:spChg>
        <pc:graphicFrameChg chg="mod">
          <ac:chgData name="carolina appel" userId="42529a4c69c5f20f" providerId="LiveId" clId="{C71987AE-F0AB-4818-BCB5-05F1BC9B6D15}" dt="2020-09-02T02:35:32.614" v="5853" actId="255"/>
          <ac:graphicFrameMkLst>
            <pc:docMk/>
            <pc:sldMk cId="2062647949" sldId="789"/>
            <ac:graphicFrameMk id="5" creationId="{0DB9C458-B6C7-45B2-918B-69D1DB871912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271CC1-06D7-4AEA-9355-CC49A61C1B6D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1CB0AA9-541F-4495-B36F-4C8EB917F6A7}">
      <dgm:prSet phldrT="[Text]" custT="1"/>
      <dgm:spPr/>
      <dgm:t>
        <a:bodyPr/>
        <a:lstStyle/>
        <a:p>
          <a:pPr algn="ctr"/>
          <a:r>
            <a:rPr lang="es-ES" sz="4400" b="1" dirty="0"/>
            <a:t>Artículo 16 4) </a:t>
          </a:r>
          <a:r>
            <a:rPr lang="es-ES" sz="4400" dirty="0"/>
            <a:t>"Al aplicar las disposiciones [sobre protección y asistencia], los Estados Partes tendrán en cuenta las necesidades especiales de las mujeres y los niños</a:t>
          </a:r>
          <a:endParaRPr lang="en-GB" sz="4400" dirty="0"/>
        </a:p>
      </dgm:t>
    </dgm:pt>
    <dgm:pt modelId="{B1096A94-F14B-40B1-A651-CA3AC5F2B59C}" type="parTrans" cxnId="{70A604FC-8D0F-4A32-932B-1B50A9F970EA}">
      <dgm:prSet/>
      <dgm:spPr/>
      <dgm:t>
        <a:bodyPr/>
        <a:lstStyle/>
        <a:p>
          <a:endParaRPr lang="en-GB"/>
        </a:p>
      </dgm:t>
    </dgm:pt>
    <dgm:pt modelId="{DFF8201E-C05F-44C2-80EE-B8023F86C020}" type="sibTrans" cxnId="{70A604FC-8D0F-4A32-932B-1B50A9F970EA}">
      <dgm:prSet/>
      <dgm:spPr/>
      <dgm:t>
        <a:bodyPr/>
        <a:lstStyle/>
        <a:p>
          <a:endParaRPr lang="en-GB"/>
        </a:p>
      </dgm:t>
    </dgm:pt>
    <dgm:pt modelId="{4E9B395E-C74E-41AB-B0FB-A61B8CE0FFE1}">
      <dgm:prSet phldrT="[Text]"/>
      <dgm:spPr/>
      <dgm:t>
        <a:bodyPr/>
        <a:lstStyle/>
        <a:p>
          <a:r>
            <a:rPr lang="es-ES" dirty="0"/>
            <a:t>Se reconoce que las mujeres son un grupo particularmente vulnerable a la trata de personas, el abuso y la explotación. </a:t>
          </a:r>
          <a:endParaRPr lang="en-GB" dirty="0"/>
        </a:p>
      </dgm:t>
    </dgm:pt>
    <dgm:pt modelId="{B550938D-17C6-47C9-9ED0-290C32DC6743}" type="parTrans" cxnId="{6AF69AD1-0DB8-44F3-93F7-C7E5165E19A0}">
      <dgm:prSet/>
      <dgm:spPr/>
      <dgm:t>
        <a:bodyPr/>
        <a:lstStyle/>
        <a:p>
          <a:endParaRPr lang="en-GB"/>
        </a:p>
      </dgm:t>
    </dgm:pt>
    <dgm:pt modelId="{29469BF6-1E14-4F0B-8712-1A04EF735C3B}" type="sibTrans" cxnId="{6AF69AD1-0DB8-44F3-93F7-C7E5165E19A0}">
      <dgm:prSet/>
      <dgm:spPr/>
      <dgm:t>
        <a:bodyPr/>
        <a:lstStyle/>
        <a:p>
          <a:endParaRPr lang="en-GB"/>
        </a:p>
      </dgm:t>
    </dgm:pt>
    <dgm:pt modelId="{DD9FC3FD-9941-4DBC-8EB9-D83427327B19}">
      <dgm:prSet phldrT="[Text]" custT="1"/>
      <dgm:spPr/>
      <dgm:t>
        <a:bodyPr/>
        <a:lstStyle/>
        <a:p>
          <a:r>
            <a:rPr lang="es-ES" sz="3600" dirty="0"/>
            <a:t>Los Estados deben garantizar la protección de los niños contra todas las formas de discriminación o castigo, independientemente de su condición, padres, tutores legales o miembros de la familia</a:t>
          </a:r>
          <a:endParaRPr lang="en-GB" sz="3600" dirty="0"/>
        </a:p>
      </dgm:t>
    </dgm:pt>
    <dgm:pt modelId="{0969EBB7-160D-476F-B36B-618FD3E54BC0}" type="parTrans" cxnId="{9B0DE5E1-FDF0-4D98-8E1C-6C78BCCADB86}">
      <dgm:prSet/>
      <dgm:spPr/>
      <dgm:t>
        <a:bodyPr/>
        <a:lstStyle/>
        <a:p>
          <a:endParaRPr lang="en-GB"/>
        </a:p>
      </dgm:t>
    </dgm:pt>
    <dgm:pt modelId="{9F066452-CA44-4C8C-83F0-E568CCC5C53F}" type="sibTrans" cxnId="{9B0DE5E1-FDF0-4D98-8E1C-6C78BCCADB86}">
      <dgm:prSet/>
      <dgm:spPr/>
      <dgm:t>
        <a:bodyPr/>
        <a:lstStyle/>
        <a:p>
          <a:endParaRPr lang="en-GB"/>
        </a:p>
      </dgm:t>
    </dgm:pt>
    <dgm:pt modelId="{6C5BE4B3-B326-49FA-998C-AA13F20A3EB2}">
      <dgm:prSet custT="1"/>
      <dgm:spPr/>
      <dgm:t>
        <a:bodyPr/>
        <a:lstStyle/>
        <a:p>
          <a:r>
            <a:rPr lang="es-ES" sz="3600" dirty="0"/>
            <a:t>Los Estados deberían proporcionar una estructura y medidas de protección especiales a los más vulnerables entre los migrantes objeto de tráfico ilícito, incluidas las mujeres y los niños</a:t>
          </a:r>
          <a:endParaRPr lang="en-GB" sz="3600" dirty="0"/>
        </a:p>
      </dgm:t>
    </dgm:pt>
    <dgm:pt modelId="{0B94778C-BE09-4D2F-9D71-45F42FC43396}" type="parTrans" cxnId="{826C009F-23A6-4DF5-9BE2-6DCDE83D59CA}">
      <dgm:prSet/>
      <dgm:spPr/>
      <dgm:t>
        <a:bodyPr/>
        <a:lstStyle/>
        <a:p>
          <a:endParaRPr lang="en-GB"/>
        </a:p>
      </dgm:t>
    </dgm:pt>
    <dgm:pt modelId="{325BBBAE-DD62-4199-BCA0-283630B13CDC}" type="sibTrans" cxnId="{826C009F-23A6-4DF5-9BE2-6DCDE83D59CA}">
      <dgm:prSet/>
      <dgm:spPr/>
      <dgm:t>
        <a:bodyPr/>
        <a:lstStyle/>
        <a:p>
          <a:endParaRPr lang="en-GB"/>
        </a:p>
      </dgm:t>
    </dgm:pt>
    <dgm:pt modelId="{0CC78AAC-A781-431C-8DA1-631088557650}" type="pres">
      <dgm:prSet presAssocID="{B0271CC1-06D7-4AEA-9355-CC49A61C1B6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196D3EC0-A3B8-4EE6-BB8B-C02A5247183A}" type="pres">
      <dgm:prSet presAssocID="{A1CB0AA9-541F-4495-B36F-4C8EB917F6A7}" presName="root" presStyleCnt="0">
        <dgm:presLayoutVars>
          <dgm:chMax/>
          <dgm:chPref val="4"/>
        </dgm:presLayoutVars>
      </dgm:prSet>
      <dgm:spPr/>
    </dgm:pt>
    <dgm:pt modelId="{2284DFCC-80EF-480C-98C0-F230AED21F16}" type="pres">
      <dgm:prSet presAssocID="{A1CB0AA9-541F-4495-B36F-4C8EB917F6A7}" presName="rootComposite" presStyleCnt="0">
        <dgm:presLayoutVars/>
      </dgm:prSet>
      <dgm:spPr/>
    </dgm:pt>
    <dgm:pt modelId="{F62C4AB9-0573-4074-ACAE-5E3126EEEF32}" type="pres">
      <dgm:prSet presAssocID="{A1CB0AA9-541F-4495-B36F-4C8EB917F6A7}" presName="rootText" presStyleLbl="node0" presStyleIdx="0" presStyleCnt="1">
        <dgm:presLayoutVars>
          <dgm:chMax/>
          <dgm:chPref val="4"/>
        </dgm:presLayoutVars>
      </dgm:prSet>
      <dgm:spPr/>
    </dgm:pt>
    <dgm:pt modelId="{552D7272-AC64-4A84-A3B8-5452F00E187C}" type="pres">
      <dgm:prSet presAssocID="{A1CB0AA9-541F-4495-B36F-4C8EB917F6A7}" presName="childShape" presStyleCnt="0">
        <dgm:presLayoutVars>
          <dgm:chMax val="0"/>
          <dgm:chPref val="0"/>
        </dgm:presLayoutVars>
      </dgm:prSet>
      <dgm:spPr/>
    </dgm:pt>
    <dgm:pt modelId="{400D1391-1D4B-44CB-94EC-F80E137B9111}" type="pres">
      <dgm:prSet presAssocID="{4E9B395E-C74E-41AB-B0FB-A61B8CE0FFE1}" presName="childComposite" presStyleCnt="0">
        <dgm:presLayoutVars>
          <dgm:chMax val="0"/>
          <dgm:chPref val="0"/>
        </dgm:presLayoutVars>
      </dgm:prSet>
      <dgm:spPr/>
    </dgm:pt>
    <dgm:pt modelId="{D40F87A0-10F2-4C8D-86C9-9D9742A22449}" type="pres">
      <dgm:prSet presAssocID="{4E9B395E-C74E-41AB-B0FB-A61B8CE0FFE1}" presName="Image" presStyleLbl="node1" presStyleIdx="0" presStyleCnt="3"/>
      <dgm:spPr/>
    </dgm:pt>
    <dgm:pt modelId="{7413E7B3-1510-4154-9DA8-82455AC7ED46}" type="pres">
      <dgm:prSet presAssocID="{4E9B395E-C74E-41AB-B0FB-A61B8CE0FFE1}" presName="childText" presStyleLbl="lnNode1" presStyleIdx="0" presStyleCnt="3">
        <dgm:presLayoutVars>
          <dgm:chMax val="0"/>
          <dgm:chPref val="0"/>
          <dgm:bulletEnabled val="1"/>
        </dgm:presLayoutVars>
      </dgm:prSet>
      <dgm:spPr/>
    </dgm:pt>
    <dgm:pt modelId="{75174109-8300-4ECB-90E5-F729380C2F24}" type="pres">
      <dgm:prSet presAssocID="{DD9FC3FD-9941-4DBC-8EB9-D83427327B19}" presName="childComposite" presStyleCnt="0">
        <dgm:presLayoutVars>
          <dgm:chMax val="0"/>
          <dgm:chPref val="0"/>
        </dgm:presLayoutVars>
      </dgm:prSet>
      <dgm:spPr/>
    </dgm:pt>
    <dgm:pt modelId="{CEF802FF-AFC1-4F06-9FF7-B382B6DFDF8C}" type="pres">
      <dgm:prSet presAssocID="{DD9FC3FD-9941-4DBC-8EB9-D83427327B19}" presName="Image" presStyleLbl="node1" presStyleIdx="1" presStyleCnt="3"/>
      <dgm:spPr/>
    </dgm:pt>
    <dgm:pt modelId="{B1232DE9-3BEC-4860-BB4B-E9A4CBAB46DF}" type="pres">
      <dgm:prSet presAssocID="{DD9FC3FD-9941-4DBC-8EB9-D83427327B19}" presName="childText" presStyleLbl="lnNode1" presStyleIdx="1" presStyleCnt="3">
        <dgm:presLayoutVars>
          <dgm:chMax val="0"/>
          <dgm:chPref val="0"/>
          <dgm:bulletEnabled val="1"/>
        </dgm:presLayoutVars>
      </dgm:prSet>
      <dgm:spPr/>
    </dgm:pt>
    <dgm:pt modelId="{9CC485D4-EE6B-4708-AB41-3F084DEBAA68}" type="pres">
      <dgm:prSet presAssocID="{6C5BE4B3-B326-49FA-998C-AA13F20A3EB2}" presName="childComposite" presStyleCnt="0">
        <dgm:presLayoutVars>
          <dgm:chMax val="0"/>
          <dgm:chPref val="0"/>
        </dgm:presLayoutVars>
      </dgm:prSet>
      <dgm:spPr/>
    </dgm:pt>
    <dgm:pt modelId="{5AEADBFF-1D16-4081-84C0-11022E9939F0}" type="pres">
      <dgm:prSet presAssocID="{6C5BE4B3-B326-49FA-998C-AA13F20A3EB2}" presName="Image" presStyleLbl="node1" presStyleIdx="2" presStyleCnt="3"/>
      <dgm:spPr/>
    </dgm:pt>
    <dgm:pt modelId="{D0DD8AB8-8934-485B-8049-942CF2CCFE82}" type="pres">
      <dgm:prSet presAssocID="{6C5BE4B3-B326-49FA-998C-AA13F20A3EB2}" presName="childText" presStyleLbl="ln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DFCF700-8D80-41CB-BF04-3185FCAD6CD9}" type="presOf" srcId="{6C5BE4B3-B326-49FA-998C-AA13F20A3EB2}" destId="{D0DD8AB8-8934-485B-8049-942CF2CCFE82}" srcOrd="0" destOrd="0" presId="urn:microsoft.com/office/officeart/2008/layout/PictureAccentList"/>
    <dgm:cxn modelId="{D135BD27-7F16-4B89-80B6-53ED9AA89E11}" type="presOf" srcId="{B0271CC1-06D7-4AEA-9355-CC49A61C1B6D}" destId="{0CC78AAC-A781-431C-8DA1-631088557650}" srcOrd="0" destOrd="0" presId="urn:microsoft.com/office/officeart/2008/layout/PictureAccentList"/>
    <dgm:cxn modelId="{A9155C3F-FB70-4048-943E-2312ACD0E2F8}" type="presOf" srcId="{A1CB0AA9-541F-4495-B36F-4C8EB917F6A7}" destId="{F62C4AB9-0573-4074-ACAE-5E3126EEEF32}" srcOrd="0" destOrd="0" presId="urn:microsoft.com/office/officeart/2008/layout/PictureAccentList"/>
    <dgm:cxn modelId="{1CD2359B-47BA-43FE-8E85-D450E3367477}" type="presOf" srcId="{DD9FC3FD-9941-4DBC-8EB9-D83427327B19}" destId="{B1232DE9-3BEC-4860-BB4B-E9A4CBAB46DF}" srcOrd="0" destOrd="0" presId="urn:microsoft.com/office/officeart/2008/layout/PictureAccentList"/>
    <dgm:cxn modelId="{826C009F-23A6-4DF5-9BE2-6DCDE83D59CA}" srcId="{A1CB0AA9-541F-4495-B36F-4C8EB917F6A7}" destId="{6C5BE4B3-B326-49FA-998C-AA13F20A3EB2}" srcOrd="2" destOrd="0" parTransId="{0B94778C-BE09-4D2F-9D71-45F42FC43396}" sibTransId="{325BBBAE-DD62-4199-BCA0-283630B13CDC}"/>
    <dgm:cxn modelId="{76B01AC1-8127-4402-BC7E-305B7991D4E6}" type="presOf" srcId="{4E9B395E-C74E-41AB-B0FB-A61B8CE0FFE1}" destId="{7413E7B3-1510-4154-9DA8-82455AC7ED46}" srcOrd="0" destOrd="0" presId="urn:microsoft.com/office/officeart/2008/layout/PictureAccentList"/>
    <dgm:cxn modelId="{6AF69AD1-0DB8-44F3-93F7-C7E5165E19A0}" srcId="{A1CB0AA9-541F-4495-B36F-4C8EB917F6A7}" destId="{4E9B395E-C74E-41AB-B0FB-A61B8CE0FFE1}" srcOrd="0" destOrd="0" parTransId="{B550938D-17C6-47C9-9ED0-290C32DC6743}" sibTransId="{29469BF6-1E14-4F0B-8712-1A04EF735C3B}"/>
    <dgm:cxn modelId="{9B0DE5E1-FDF0-4D98-8E1C-6C78BCCADB86}" srcId="{A1CB0AA9-541F-4495-B36F-4C8EB917F6A7}" destId="{DD9FC3FD-9941-4DBC-8EB9-D83427327B19}" srcOrd="1" destOrd="0" parTransId="{0969EBB7-160D-476F-B36B-618FD3E54BC0}" sibTransId="{9F066452-CA44-4C8C-83F0-E568CCC5C53F}"/>
    <dgm:cxn modelId="{70A604FC-8D0F-4A32-932B-1B50A9F970EA}" srcId="{B0271CC1-06D7-4AEA-9355-CC49A61C1B6D}" destId="{A1CB0AA9-541F-4495-B36F-4C8EB917F6A7}" srcOrd="0" destOrd="0" parTransId="{B1096A94-F14B-40B1-A651-CA3AC5F2B59C}" sibTransId="{DFF8201E-C05F-44C2-80EE-B8023F86C020}"/>
    <dgm:cxn modelId="{04F7F923-DC9F-4827-B7E3-5E7718FAB8BF}" type="presParOf" srcId="{0CC78AAC-A781-431C-8DA1-631088557650}" destId="{196D3EC0-A3B8-4EE6-BB8B-C02A5247183A}" srcOrd="0" destOrd="0" presId="urn:microsoft.com/office/officeart/2008/layout/PictureAccentList"/>
    <dgm:cxn modelId="{B04567E3-6580-4C8D-96B3-D09E88679C48}" type="presParOf" srcId="{196D3EC0-A3B8-4EE6-BB8B-C02A5247183A}" destId="{2284DFCC-80EF-480C-98C0-F230AED21F16}" srcOrd="0" destOrd="0" presId="urn:microsoft.com/office/officeart/2008/layout/PictureAccentList"/>
    <dgm:cxn modelId="{9DDD5DAB-804B-483A-A0A5-19F76C714770}" type="presParOf" srcId="{2284DFCC-80EF-480C-98C0-F230AED21F16}" destId="{F62C4AB9-0573-4074-ACAE-5E3126EEEF32}" srcOrd="0" destOrd="0" presId="urn:microsoft.com/office/officeart/2008/layout/PictureAccentList"/>
    <dgm:cxn modelId="{60650A82-38FC-4183-8BBB-E89DF1837CF1}" type="presParOf" srcId="{196D3EC0-A3B8-4EE6-BB8B-C02A5247183A}" destId="{552D7272-AC64-4A84-A3B8-5452F00E187C}" srcOrd="1" destOrd="0" presId="urn:microsoft.com/office/officeart/2008/layout/PictureAccentList"/>
    <dgm:cxn modelId="{0A13235D-1B38-48D2-8007-45780908EE9C}" type="presParOf" srcId="{552D7272-AC64-4A84-A3B8-5452F00E187C}" destId="{400D1391-1D4B-44CB-94EC-F80E137B9111}" srcOrd="0" destOrd="0" presId="urn:microsoft.com/office/officeart/2008/layout/PictureAccentList"/>
    <dgm:cxn modelId="{B5042DFA-F8BC-4EF1-B6C9-9AA32A2AD4C4}" type="presParOf" srcId="{400D1391-1D4B-44CB-94EC-F80E137B9111}" destId="{D40F87A0-10F2-4C8D-86C9-9D9742A22449}" srcOrd="0" destOrd="0" presId="urn:microsoft.com/office/officeart/2008/layout/PictureAccentList"/>
    <dgm:cxn modelId="{2453FF74-47C3-498F-8683-F996AB0B7BD2}" type="presParOf" srcId="{400D1391-1D4B-44CB-94EC-F80E137B9111}" destId="{7413E7B3-1510-4154-9DA8-82455AC7ED46}" srcOrd="1" destOrd="0" presId="urn:microsoft.com/office/officeart/2008/layout/PictureAccentList"/>
    <dgm:cxn modelId="{A6D53CA2-11F8-459F-AAF6-D2FBEEC9777F}" type="presParOf" srcId="{552D7272-AC64-4A84-A3B8-5452F00E187C}" destId="{75174109-8300-4ECB-90E5-F729380C2F24}" srcOrd="1" destOrd="0" presId="urn:microsoft.com/office/officeart/2008/layout/PictureAccentList"/>
    <dgm:cxn modelId="{A17F005D-3FDD-4067-B1CC-94209E3164B5}" type="presParOf" srcId="{75174109-8300-4ECB-90E5-F729380C2F24}" destId="{CEF802FF-AFC1-4F06-9FF7-B382B6DFDF8C}" srcOrd="0" destOrd="0" presId="urn:microsoft.com/office/officeart/2008/layout/PictureAccentList"/>
    <dgm:cxn modelId="{164A1902-24F6-480A-9EDF-0BE675EE3016}" type="presParOf" srcId="{75174109-8300-4ECB-90E5-F729380C2F24}" destId="{B1232DE9-3BEC-4860-BB4B-E9A4CBAB46DF}" srcOrd="1" destOrd="0" presId="urn:microsoft.com/office/officeart/2008/layout/PictureAccentList"/>
    <dgm:cxn modelId="{A8B47854-439C-47E6-9AC5-A10468049D3B}" type="presParOf" srcId="{552D7272-AC64-4A84-A3B8-5452F00E187C}" destId="{9CC485D4-EE6B-4708-AB41-3F084DEBAA68}" srcOrd="2" destOrd="0" presId="urn:microsoft.com/office/officeart/2008/layout/PictureAccentList"/>
    <dgm:cxn modelId="{25DBC00F-C3F5-4748-97F5-3C5C90FD739F}" type="presParOf" srcId="{9CC485D4-EE6B-4708-AB41-3F084DEBAA68}" destId="{5AEADBFF-1D16-4081-84C0-11022E9939F0}" srcOrd="0" destOrd="0" presId="urn:microsoft.com/office/officeart/2008/layout/PictureAccentList"/>
    <dgm:cxn modelId="{01F9F1A9-F4D2-4744-84C1-B6DE4683F38D}" type="presParOf" srcId="{9CC485D4-EE6B-4708-AB41-3F084DEBAA68}" destId="{D0DD8AB8-8934-485B-8049-942CF2CCFE82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30F8E0-0E6D-BE4C-A572-11988016E691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24DBD92-0295-A140-9A3C-A934F6F0F2F9}">
      <dgm:prSet phldrT="[Text]"/>
      <dgm:spPr/>
      <dgm:t>
        <a:bodyPr/>
        <a:lstStyle/>
        <a:p>
          <a:r>
            <a:rPr lang="en-US" dirty="0"/>
            <a:t>Obligaciones</a:t>
          </a:r>
        </a:p>
      </dgm:t>
    </dgm:pt>
    <dgm:pt modelId="{4B5E98A6-BEE6-DC4D-B18C-651D06079499}" type="parTrans" cxnId="{61F8F221-3A5C-EC43-B763-5078DA0C62AB}">
      <dgm:prSet/>
      <dgm:spPr/>
      <dgm:t>
        <a:bodyPr/>
        <a:lstStyle/>
        <a:p>
          <a:endParaRPr lang="en-US"/>
        </a:p>
      </dgm:t>
    </dgm:pt>
    <dgm:pt modelId="{A9F46225-6A8C-6642-91D5-42A82F59362B}" type="sibTrans" cxnId="{61F8F221-3A5C-EC43-B763-5078DA0C62AB}">
      <dgm:prSet/>
      <dgm:spPr/>
      <dgm:t>
        <a:bodyPr/>
        <a:lstStyle/>
        <a:p>
          <a:endParaRPr lang="en-US"/>
        </a:p>
      </dgm:t>
    </dgm:pt>
    <dgm:pt modelId="{3F2614F0-9525-C64E-BAA9-3DEDC00C7CA0}">
      <dgm:prSet phldrT="[Text]"/>
      <dgm:spPr/>
      <dgm:t>
        <a:bodyPr/>
        <a:lstStyle/>
        <a:p>
          <a:r>
            <a:rPr lang="en-US" dirty="0"/>
            <a:t>Positivas</a:t>
          </a:r>
        </a:p>
      </dgm:t>
    </dgm:pt>
    <dgm:pt modelId="{9E07931E-A5C2-5640-AA8C-28DE16AB72F2}" type="parTrans" cxnId="{BC35A97C-0569-9249-9627-A1A0C6C59C9C}">
      <dgm:prSet/>
      <dgm:spPr/>
      <dgm:t>
        <a:bodyPr/>
        <a:lstStyle/>
        <a:p>
          <a:endParaRPr lang="en-US"/>
        </a:p>
      </dgm:t>
    </dgm:pt>
    <dgm:pt modelId="{7AB61843-5178-5A48-94CE-8769434B82BD}" type="sibTrans" cxnId="{BC35A97C-0569-9249-9627-A1A0C6C59C9C}">
      <dgm:prSet/>
      <dgm:spPr/>
      <dgm:t>
        <a:bodyPr/>
        <a:lstStyle/>
        <a:p>
          <a:endParaRPr lang="en-US"/>
        </a:p>
      </dgm:t>
    </dgm:pt>
    <dgm:pt modelId="{3A43FE6D-832D-9145-8D78-041EEA494383}">
      <dgm:prSet phldrT="[Text]"/>
      <dgm:spPr/>
      <dgm:t>
        <a:bodyPr/>
        <a:lstStyle/>
        <a:p>
          <a:r>
            <a:rPr lang="es-ES" dirty="0"/>
            <a:t>El "</a:t>
          </a:r>
          <a:r>
            <a:rPr lang="es-ES" b="1" dirty="0"/>
            <a:t>deber de actuar</a:t>
          </a:r>
          <a:r>
            <a:rPr lang="es-ES" dirty="0"/>
            <a:t>", de tomar medidas para proteger los derechos de las personas</a:t>
          </a:r>
          <a:endParaRPr lang="en-US" dirty="0"/>
        </a:p>
      </dgm:t>
    </dgm:pt>
    <dgm:pt modelId="{4E9E21DE-4082-7642-BC76-DA26B9921786}" type="parTrans" cxnId="{AF1CFD6C-812C-D248-823B-A9F349419DE2}">
      <dgm:prSet/>
      <dgm:spPr/>
      <dgm:t>
        <a:bodyPr/>
        <a:lstStyle/>
        <a:p>
          <a:endParaRPr lang="en-US"/>
        </a:p>
      </dgm:t>
    </dgm:pt>
    <dgm:pt modelId="{ED557D0C-425E-2240-AB50-9E83557126C2}" type="sibTrans" cxnId="{AF1CFD6C-812C-D248-823B-A9F349419DE2}">
      <dgm:prSet/>
      <dgm:spPr/>
      <dgm:t>
        <a:bodyPr/>
        <a:lstStyle/>
        <a:p>
          <a:endParaRPr lang="en-US"/>
        </a:p>
      </dgm:t>
    </dgm:pt>
    <dgm:pt modelId="{AC6407B0-7B2F-4A47-AB36-620EE50BE4C1}">
      <dgm:prSet phldrT="[Text]"/>
      <dgm:spPr/>
      <dgm:t>
        <a:bodyPr/>
        <a:lstStyle/>
        <a:p>
          <a:r>
            <a:rPr lang="en-US" dirty="0" err="1"/>
            <a:t>Negativas</a:t>
          </a:r>
          <a:endParaRPr lang="en-US" dirty="0"/>
        </a:p>
      </dgm:t>
    </dgm:pt>
    <dgm:pt modelId="{07901D89-922C-3B42-82EC-B315A5EB878A}" type="parTrans" cxnId="{10D6B55C-3CA1-CF41-96FF-9659BDAFC955}">
      <dgm:prSet/>
      <dgm:spPr/>
      <dgm:t>
        <a:bodyPr/>
        <a:lstStyle/>
        <a:p>
          <a:endParaRPr lang="en-US"/>
        </a:p>
      </dgm:t>
    </dgm:pt>
    <dgm:pt modelId="{6678F998-243D-C543-A06A-C57E645EAA0F}" type="sibTrans" cxnId="{10D6B55C-3CA1-CF41-96FF-9659BDAFC955}">
      <dgm:prSet/>
      <dgm:spPr/>
      <dgm:t>
        <a:bodyPr/>
        <a:lstStyle/>
        <a:p>
          <a:endParaRPr lang="en-US"/>
        </a:p>
      </dgm:t>
    </dgm:pt>
    <dgm:pt modelId="{BA80AD6A-87BC-E64D-97FC-C567617F7D55}">
      <dgm:prSet phldrT="[Text]"/>
      <dgm:spPr/>
      <dgm:t>
        <a:bodyPr/>
        <a:lstStyle/>
        <a:p>
          <a:r>
            <a:rPr lang="es-ES" dirty="0"/>
            <a:t>"</a:t>
          </a:r>
          <a:r>
            <a:rPr lang="es-ES" b="1" dirty="0"/>
            <a:t>Deber de no actuar", </a:t>
          </a:r>
          <a:r>
            <a:rPr lang="es-ES" dirty="0"/>
            <a:t>abstenerse de acciones que obstaculicen los derechos humanos</a:t>
          </a:r>
          <a:endParaRPr lang="en-US" dirty="0"/>
        </a:p>
      </dgm:t>
    </dgm:pt>
    <dgm:pt modelId="{0839DF43-EA98-B248-9859-F872835391C2}" type="parTrans" cxnId="{955F1F67-B1D9-8D41-80BE-A9DCEE97DDF0}">
      <dgm:prSet/>
      <dgm:spPr/>
      <dgm:t>
        <a:bodyPr/>
        <a:lstStyle/>
        <a:p>
          <a:endParaRPr lang="en-US"/>
        </a:p>
      </dgm:t>
    </dgm:pt>
    <dgm:pt modelId="{A8EB93FA-DD35-CE4A-B07A-E0EE90F5F4AC}" type="sibTrans" cxnId="{955F1F67-B1D9-8D41-80BE-A9DCEE97DDF0}">
      <dgm:prSet/>
      <dgm:spPr/>
      <dgm:t>
        <a:bodyPr/>
        <a:lstStyle/>
        <a:p>
          <a:endParaRPr lang="en-US"/>
        </a:p>
      </dgm:t>
    </dgm:pt>
    <dgm:pt modelId="{F319C857-B4A8-7B49-8962-081EDF9897BB}" type="pres">
      <dgm:prSet presAssocID="{7E30F8E0-0E6D-BE4C-A572-11988016E69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772300-C5C8-BD4C-898C-CE8C58FE4B0C}" type="pres">
      <dgm:prSet presAssocID="{024DBD92-0295-A140-9A3C-A934F6F0F2F9}" presName="root1" presStyleCnt="0"/>
      <dgm:spPr/>
    </dgm:pt>
    <dgm:pt modelId="{5BDA3AF0-FE93-B64B-BCEA-7AE0D1DB366B}" type="pres">
      <dgm:prSet presAssocID="{024DBD92-0295-A140-9A3C-A934F6F0F2F9}" presName="LevelOneTextNode" presStyleLbl="node0" presStyleIdx="0" presStyleCnt="1">
        <dgm:presLayoutVars>
          <dgm:chPref val="3"/>
        </dgm:presLayoutVars>
      </dgm:prSet>
      <dgm:spPr/>
    </dgm:pt>
    <dgm:pt modelId="{73D39463-5112-F646-A01D-8E3D09F76E06}" type="pres">
      <dgm:prSet presAssocID="{024DBD92-0295-A140-9A3C-A934F6F0F2F9}" presName="level2hierChild" presStyleCnt="0"/>
      <dgm:spPr/>
    </dgm:pt>
    <dgm:pt modelId="{CBE72768-ACC7-3548-BC1F-6CFC3005E298}" type="pres">
      <dgm:prSet presAssocID="{9E07931E-A5C2-5640-AA8C-28DE16AB72F2}" presName="conn2-1" presStyleLbl="parChTrans1D2" presStyleIdx="0" presStyleCnt="2"/>
      <dgm:spPr/>
    </dgm:pt>
    <dgm:pt modelId="{EB5016E3-DB52-BA42-93F7-ACC76EFB481E}" type="pres">
      <dgm:prSet presAssocID="{9E07931E-A5C2-5640-AA8C-28DE16AB72F2}" presName="connTx" presStyleLbl="parChTrans1D2" presStyleIdx="0" presStyleCnt="2"/>
      <dgm:spPr/>
    </dgm:pt>
    <dgm:pt modelId="{81F1CAE0-44FE-D34D-8FBF-A870B82E046E}" type="pres">
      <dgm:prSet presAssocID="{3F2614F0-9525-C64E-BAA9-3DEDC00C7CA0}" presName="root2" presStyleCnt="0"/>
      <dgm:spPr/>
    </dgm:pt>
    <dgm:pt modelId="{31199908-3E41-4E4E-A2CF-3AA1A7B9D2AE}" type="pres">
      <dgm:prSet presAssocID="{3F2614F0-9525-C64E-BAA9-3DEDC00C7CA0}" presName="LevelTwoTextNode" presStyleLbl="node2" presStyleIdx="0" presStyleCnt="2">
        <dgm:presLayoutVars>
          <dgm:chPref val="3"/>
        </dgm:presLayoutVars>
      </dgm:prSet>
      <dgm:spPr/>
    </dgm:pt>
    <dgm:pt modelId="{C679CC31-554D-B54F-9920-66A0BE2F0F72}" type="pres">
      <dgm:prSet presAssocID="{3F2614F0-9525-C64E-BAA9-3DEDC00C7CA0}" presName="level3hierChild" presStyleCnt="0"/>
      <dgm:spPr/>
    </dgm:pt>
    <dgm:pt modelId="{1764E75F-6661-DC4F-93C7-036AAEC43B54}" type="pres">
      <dgm:prSet presAssocID="{4E9E21DE-4082-7642-BC76-DA26B9921786}" presName="conn2-1" presStyleLbl="parChTrans1D3" presStyleIdx="0" presStyleCnt="2"/>
      <dgm:spPr/>
    </dgm:pt>
    <dgm:pt modelId="{48E87A40-9C3F-C245-AFEC-44A3D3224BA4}" type="pres">
      <dgm:prSet presAssocID="{4E9E21DE-4082-7642-BC76-DA26B9921786}" presName="connTx" presStyleLbl="parChTrans1D3" presStyleIdx="0" presStyleCnt="2"/>
      <dgm:spPr/>
    </dgm:pt>
    <dgm:pt modelId="{961A7EB5-A584-9C42-A75C-B3EF4E251E2F}" type="pres">
      <dgm:prSet presAssocID="{3A43FE6D-832D-9145-8D78-041EEA494383}" presName="root2" presStyleCnt="0"/>
      <dgm:spPr/>
    </dgm:pt>
    <dgm:pt modelId="{E2F9627F-2887-5142-851D-8E68C0DA7543}" type="pres">
      <dgm:prSet presAssocID="{3A43FE6D-832D-9145-8D78-041EEA494383}" presName="LevelTwoTextNode" presStyleLbl="node3" presStyleIdx="0" presStyleCnt="2">
        <dgm:presLayoutVars>
          <dgm:chPref val="3"/>
        </dgm:presLayoutVars>
      </dgm:prSet>
      <dgm:spPr/>
    </dgm:pt>
    <dgm:pt modelId="{151873D5-CC6C-C740-83D4-1E6A4649441C}" type="pres">
      <dgm:prSet presAssocID="{3A43FE6D-832D-9145-8D78-041EEA494383}" presName="level3hierChild" presStyleCnt="0"/>
      <dgm:spPr/>
    </dgm:pt>
    <dgm:pt modelId="{74B80368-E548-CC40-9619-FA0BD2F16730}" type="pres">
      <dgm:prSet presAssocID="{07901D89-922C-3B42-82EC-B315A5EB878A}" presName="conn2-1" presStyleLbl="parChTrans1D2" presStyleIdx="1" presStyleCnt="2"/>
      <dgm:spPr/>
    </dgm:pt>
    <dgm:pt modelId="{8FF30A24-1AB3-4144-B633-BFFD0B0229F4}" type="pres">
      <dgm:prSet presAssocID="{07901D89-922C-3B42-82EC-B315A5EB878A}" presName="connTx" presStyleLbl="parChTrans1D2" presStyleIdx="1" presStyleCnt="2"/>
      <dgm:spPr/>
    </dgm:pt>
    <dgm:pt modelId="{B242C345-8A1F-EE4B-8B84-5EEBAFBCEEC6}" type="pres">
      <dgm:prSet presAssocID="{AC6407B0-7B2F-4A47-AB36-620EE50BE4C1}" presName="root2" presStyleCnt="0"/>
      <dgm:spPr/>
    </dgm:pt>
    <dgm:pt modelId="{8091AFB3-E04F-3142-88A5-722DCB03685A}" type="pres">
      <dgm:prSet presAssocID="{AC6407B0-7B2F-4A47-AB36-620EE50BE4C1}" presName="LevelTwoTextNode" presStyleLbl="node2" presStyleIdx="1" presStyleCnt="2">
        <dgm:presLayoutVars>
          <dgm:chPref val="3"/>
        </dgm:presLayoutVars>
      </dgm:prSet>
      <dgm:spPr/>
    </dgm:pt>
    <dgm:pt modelId="{BA47ABF5-F6B8-3942-A99A-F263D1D5E6DE}" type="pres">
      <dgm:prSet presAssocID="{AC6407B0-7B2F-4A47-AB36-620EE50BE4C1}" presName="level3hierChild" presStyleCnt="0"/>
      <dgm:spPr/>
    </dgm:pt>
    <dgm:pt modelId="{28AB1B2E-57D0-064B-9ABB-F82794AE57C4}" type="pres">
      <dgm:prSet presAssocID="{0839DF43-EA98-B248-9859-F872835391C2}" presName="conn2-1" presStyleLbl="parChTrans1D3" presStyleIdx="1" presStyleCnt="2"/>
      <dgm:spPr/>
    </dgm:pt>
    <dgm:pt modelId="{AA716E49-75ED-A14E-812F-CF78B96AF197}" type="pres">
      <dgm:prSet presAssocID="{0839DF43-EA98-B248-9859-F872835391C2}" presName="connTx" presStyleLbl="parChTrans1D3" presStyleIdx="1" presStyleCnt="2"/>
      <dgm:spPr/>
    </dgm:pt>
    <dgm:pt modelId="{936815E8-E209-F14F-80FA-864767C8A78A}" type="pres">
      <dgm:prSet presAssocID="{BA80AD6A-87BC-E64D-97FC-C567617F7D55}" presName="root2" presStyleCnt="0"/>
      <dgm:spPr/>
    </dgm:pt>
    <dgm:pt modelId="{E3600382-90C2-524B-89EC-0E2B2B5DD4BC}" type="pres">
      <dgm:prSet presAssocID="{BA80AD6A-87BC-E64D-97FC-C567617F7D55}" presName="LevelTwoTextNode" presStyleLbl="node3" presStyleIdx="1" presStyleCnt="2">
        <dgm:presLayoutVars>
          <dgm:chPref val="3"/>
        </dgm:presLayoutVars>
      </dgm:prSet>
      <dgm:spPr/>
    </dgm:pt>
    <dgm:pt modelId="{2148064D-D53E-FA40-A700-5E0F19AEAA2E}" type="pres">
      <dgm:prSet presAssocID="{BA80AD6A-87BC-E64D-97FC-C567617F7D55}" presName="level3hierChild" presStyleCnt="0"/>
      <dgm:spPr/>
    </dgm:pt>
  </dgm:ptLst>
  <dgm:cxnLst>
    <dgm:cxn modelId="{61F8F221-3A5C-EC43-B763-5078DA0C62AB}" srcId="{7E30F8E0-0E6D-BE4C-A572-11988016E691}" destId="{024DBD92-0295-A140-9A3C-A934F6F0F2F9}" srcOrd="0" destOrd="0" parTransId="{4B5E98A6-BEE6-DC4D-B18C-651D06079499}" sibTransId="{A9F46225-6A8C-6642-91D5-42A82F59362B}"/>
    <dgm:cxn modelId="{76C76F2C-DB13-C649-A53C-F27ECE28DEAB}" type="presOf" srcId="{9E07931E-A5C2-5640-AA8C-28DE16AB72F2}" destId="{EB5016E3-DB52-BA42-93F7-ACC76EFB481E}" srcOrd="1" destOrd="0" presId="urn:microsoft.com/office/officeart/2005/8/layout/hierarchy2"/>
    <dgm:cxn modelId="{22E1A02E-32C5-814D-8ACD-573B2252A342}" type="presOf" srcId="{AC6407B0-7B2F-4A47-AB36-620EE50BE4C1}" destId="{8091AFB3-E04F-3142-88A5-722DCB03685A}" srcOrd="0" destOrd="0" presId="urn:microsoft.com/office/officeart/2005/8/layout/hierarchy2"/>
    <dgm:cxn modelId="{55F0542F-24CD-3C4D-B57E-C308EA9FA427}" type="presOf" srcId="{07901D89-922C-3B42-82EC-B315A5EB878A}" destId="{8FF30A24-1AB3-4144-B633-BFFD0B0229F4}" srcOrd="1" destOrd="0" presId="urn:microsoft.com/office/officeart/2005/8/layout/hierarchy2"/>
    <dgm:cxn modelId="{DD6AD95B-EE34-B442-8D1E-056D9D8DEEDC}" type="presOf" srcId="{0839DF43-EA98-B248-9859-F872835391C2}" destId="{AA716E49-75ED-A14E-812F-CF78B96AF197}" srcOrd="1" destOrd="0" presId="urn:microsoft.com/office/officeart/2005/8/layout/hierarchy2"/>
    <dgm:cxn modelId="{10D6B55C-3CA1-CF41-96FF-9659BDAFC955}" srcId="{024DBD92-0295-A140-9A3C-A934F6F0F2F9}" destId="{AC6407B0-7B2F-4A47-AB36-620EE50BE4C1}" srcOrd="1" destOrd="0" parTransId="{07901D89-922C-3B42-82EC-B315A5EB878A}" sibTransId="{6678F998-243D-C543-A06A-C57E645EAA0F}"/>
    <dgm:cxn modelId="{955F1F67-B1D9-8D41-80BE-A9DCEE97DDF0}" srcId="{AC6407B0-7B2F-4A47-AB36-620EE50BE4C1}" destId="{BA80AD6A-87BC-E64D-97FC-C567617F7D55}" srcOrd="0" destOrd="0" parTransId="{0839DF43-EA98-B248-9859-F872835391C2}" sibTransId="{A8EB93FA-DD35-CE4A-B07A-E0EE90F5F4AC}"/>
    <dgm:cxn modelId="{AF1CFD6C-812C-D248-823B-A9F349419DE2}" srcId="{3F2614F0-9525-C64E-BAA9-3DEDC00C7CA0}" destId="{3A43FE6D-832D-9145-8D78-041EEA494383}" srcOrd="0" destOrd="0" parTransId="{4E9E21DE-4082-7642-BC76-DA26B9921786}" sibTransId="{ED557D0C-425E-2240-AB50-9E83557126C2}"/>
    <dgm:cxn modelId="{6993B54F-5267-4240-93DF-55F34E6E5331}" type="presOf" srcId="{3F2614F0-9525-C64E-BAA9-3DEDC00C7CA0}" destId="{31199908-3E41-4E4E-A2CF-3AA1A7B9D2AE}" srcOrd="0" destOrd="0" presId="urn:microsoft.com/office/officeart/2005/8/layout/hierarchy2"/>
    <dgm:cxn modelId="{26626050-EF96-DD46-9A88-A108DC1E504E}" type="presOf" srcId="{4E9E21DE-4082-7642-BC76-DA26B9921786}" destId="{48E87A40-9C3F-C245-AFEC-44A3D3224BA4}" srcOrd="1" destOrd="0" presId="urn:microsoft.com/office/officeart/2005/8/layout/hierarchy2"/>
    <dgm:cxn modelId="{8DE94571-8AA7-AB45-9708-CA072148BC29}" type="presOf" srcId="{07901D89-922C-3B42-82EC-B315A5EB878A}" destId="{74B80368-E548-CC40-9619-FA0BD2F16730}" srcOrd="0" destOrd="0" presId="urn:microsoft.com/office/officeart/2005/8/layout/hierarchy2"/>
    <dgm:cxn modelId="{029B1577-1FDF-524A-98F7-EAF735F657D3}" type="presOf" srcId="{7E30F8E0-0E6D-BE4C-A572-11988016E691}" destId="{F319C857-B4A8-7B49-8962-081EDF9897BB}" srcOrd="0" destOrd="0" presId="urn:microsoft.com/office/officeart/2005/8/layout/hierarchy2"/>
    <dgm:cxn modelId="{3171E179-34C6-624F-8933-18CA48315EA1}" type="presOf" srcId="{3A43FE6D-832D-9145-8D78-041EEA494383}" destId="{E2F9627F-2887-5142-851D-8E68C0DA7543}" srcOrd="0" destOrd="0" presId="urn:microsoft.com/office/officeart/2005/8/layout/hierarchy2"/>
    <dgm:cxn modelId="{AFEF085A-C38E-CC48-8B4D-E378DB977F39}" type="presOf" srcId="{0839DF43-EA98-B248-9859-F872835391C2}" destId="{28AB1B2E-57D0-064B-9ABB-F82794AE57C4}" srcOrd="0" destOrd="0" presId="urn:microsoft.com/office/officeart/2005/8/layout/hierarchy2"/>
    <dgm:cxn modelId="{BC35A97C-0569-9249-9627-A1A0C6C59C9C}" srcId="{024DBD92-0295-A140-9A3C-A934F6F0F2F9}" destId="{3F2614F0-9525-C64E-BAA9-3DEDC00C7CA0}" srcOrd="0" destOrd="0" parTransId="{9E07931E-A5C2-5640-AA8C-28DE16AB72F2}" sibTransId="{7AB61843-5178-5A48-94CE-8769434B82BD}"/>
    <dgm:cxn modelId="{25541786-C579-5649-B698-5858C86F32FC}" type="presOf" srcId="{9E07931E-A5C2-5640-AA8C-28DE16AB72F2}" destId="{CBE72768-ACC7-3548-BC1F-6CFC3005E298}" srcOrd="0" destOrd="0" presId="urn:microsoft.com/office/officeart/2005/8/layout/hierarchy2"/>
    <dgm:cxn modelId="{3ECB5A95-8FDB-B14E-947E-631A3D2AA946}" type="presOf" srcId="{BA80AD6A-87BC-E64D-97FC-C567617F7D55}" destId="{E3600382-90C2-524B-89EC-0E2B2B5DD4BC}" srcOrd="0" destOrd="0" presId="urn:microsoft.com/office/officeart/2005/8/layout/hierarchy2"/>
    <dgm:cxn modelId="{E4E02ABE-ECED-864E-9E1C-FF68BC4546B6}" type="presOf" srcId="{024DBD92-0295-A140-9A3C-A934F6F0F2F9}" destId="{5BDA3AF0-FE93-B64B-BCEA-7AE0D1DB366B}" srcOrd="0" destOrd="0" presId="urn:microsoft.com/office/officeart/2005/8/layout/hierarchy2"/>
    <dgm:cxn modelId="{590F28E8-8F9D-8842-8783-157AB028BB89}" type="presOf" srcId="{4E9E21DE-4082-7642-BC76-DA26B9921786}" destId="{1764E75F-6661-DC4F-93C7-036AAEC43B54}" srcOrd="0" destOrd="0" presId="urn:microsoft.com/office/officeart/2005/8/layout/hierarchy2"/>
    <dgm:cxn modelId="{B87AF3D8-7B18-9B4E-A77D-5D2B7ECFA443}" type="presParOf" srcId="{F319C857-B4A8-7B49-8962-081EDF9897BB}" destId="{AF772300-C5C8-BD4C-898C-CE8C58FE4B0C}" srcOrd="0" destOrd="0" presId="urn:microsoft.com/office/officeart/2005/8/layout/hierarchy2"/>
    <dgm:cxn modelId="{A0715F3C-E4E2-2A43-9564-BA0C7C432293}" type="presParOf" srcId="{AF772300-C5C8-BD4C-898C-CE8C58FE4B0C}" destId="{5BDA3AF0-FE93-B64B-BCEA-7AE0D1DB366B}" srcOrd="0" destOrd="0" presId="urn:microsoft.com/office/officeart/2005/8/layout/hierarchy2"/>
    <dgm:cxn modelId="{092C7645-CF17-E542-876D-32D5D7A90A8B}" type="presParOf" srcId="{AF772300-C5C8-BD4C-898C-CE8C58FE4B0C}" destId="{73D39463-5112-F646-A01D-8E3D09F76E06}" srcOrd="1" destOrd="0" presId="urn:microsoft.com/office/officeart/2005/8/layout/hierarchy2"/>
    <dgm:cxn modelId="{3A846851-859A-C942-B5DE-B186BCDFB141}" type="presParOf" srcId="{73D39463-5112-F646-A01D-8E3D09F76E06}" destId="{CBE72768-ACC7-3548-BC1F-6CFC3005E298}" srcOrd="0" destOrd="0" presId="urn:microsoft.com/office/officeart/2005/8/layout/hierarchy2"/>
    <dgm:cxn modelId="{073500D5-B51B-AB47-A9A2-9E1FCC0A35C9}" type="presParOf" srcId="{CBE72768-ACC7-3548-BC1F-6CFC3005E298}" destId="{EB5016E3-DB52-BA42-93F7-ACC76EFB481E}" srcOrd="0" destOrd="0" presId="urn:microsoft.com/office/officeart/2005/8/layout/hierarchy2"/>
    <dgm:cxn modelId="{F46D1599-09AD-4242-B7E3-3D12CA1C8B4A}" type="presParOf" srcId="{73D39463-5112-F646-A01D-8E3D09F76E06}" destId="{81F1CAE0-44FE-D34D-8FBF-A870B82E046E}" srcOrd="1" destOrd="0" presId="urn:microsoft.com/office/officeart/2005/8/layout/hierarchy2"/>
    <dgm:cxn modelId="{5F24776E-08E8-0845-ABEC-CDD7A8A5FBD5}" type="presParOf" srcId="{81F1CAE0-44FE-D34D-8FBF-A870B82E046E}" destId="{31199908-3E41-4E4E-A2CF-3AA1A7B9D2AE}" srcOrd="0" destOrd="0" presId="urn:microsoft.com/office/officeart/2005/8/layout/hierarchy2"/>
    <dgm:cxn modelId="{94FB7AD2-6482-004A-A5DC-863036E42D81}" type="presParOf" srcId="{81F1CAE0-44FE-D34D-8FBF-A870B82E046E}" destId="{C679CC31-554D-B54F-9920-66A0BE2F0F72}" srcOrd="1" destOrd="0" presId="urn:microsoft.com/office/officeart/2005/8/layout/hierarchy2"/>
    <dgm:cxn modelId="{6CB7FF65-01C0-7244-AA00-ED267AC9D539}" type="presParOf" srcId="{C679CC31-554D-B54F-9920-66A0BE2F0F72}" destId="{1764E75F-6661-DC4F-93C7-036AAEC43B54}" srcOrd="0" destOrd="0" presId="urn:microsoft.com/office/officeart/2005/8/layout/hierarchy2"/>
    <dgm:cxn modelId="{92A4BF7A-D3E7-AD4E-8B8E-810ADEF545D1}" type="presParOf" srcId="{1764E75F-6661-DC4F-93C7-036AAEC43B54}" destId="{48E87A40-9C3F-C245-AFEC-44A3D3224BA4}" srcOrd="0" destOrd="0" presId="urn:microsoft.com/office/officeart/2005/8/layout/hierarchy2"/>
    <dgm:cxn modelId="{46A22DB0-EA98-2345-ABE4-D350D3006D12}" type="presParOf" srcId="{C679CC31-554D-B54F-9920-66A0BE2F0F72}" destId="{961A7EB5-A584-9C42-A75C-B3EF4E251E2F}" srcOrd="1" destOrd="0" presId="urn:microsoft.com/office/officeart/2005/8/layout/hierarchy2"/>
    <dgm:cxn modelId="{38FE5A1D-4873-AC45-93D4-2EE35EC79F12}" type="presParOf" srcId="{961A7EB5-A584-9C42-A75C-B3EF4E251E2F}" destId="{E2F9627F-2887-5142-851D-8E68C0DA7543}" srcOrd="0" destOrd="0" presId="urn:microsoft.com/office/officeart/2005/8/layout/hierarchy2"/>
    <dgm:cxn modelId="{E855AC98-4955-3E47-9814-54FCD01E9131}" type="presParOf" srcId="{961A7EB5-A584-9C42-A75C-B3EF4E251E2F}" destId="{151873D5-CC6C-C740-83D4-1E6A4649441C}" srcOrd="1" destOrd="0" presId="urn:microsoft.com/office/officeart/2005/8/layout/hierarchy2"/>
    <dgm:cxn modelId="{6374BEC1-E6A3-6B4C-B3AC-3563799E896E}" type="presParOf" srcId="{73D39463-5112-F646-A01D-8E3D09F76E06}" destId="{74B80368-E548-CC40-9619-FA0BD2F16730}" srcOrd="2" destOrd="0" presId="urn:microsoft.com/office/officeart/2005/8/layout/hierarchy2"/>
    <dgm:cxn modelId="{DFD60D8D-2065-C046-8E7F-1CB35E6F9894}" type="presParOf" srcId="{74B80368-E548-CC40-9619-FA0BD2F16730}" destId="{8FF30A24-1AB3-4144-B633-BFFD0B0229F4}" srcOrd="0" destOrd="0" presId="urn:microsoft.com/office/officeart/2005/8/layout/hierarchy2"/>
    <dgm:cxn modelId="{12AF9761-B8D2-9649-892F-060E81E9F240}" type="presParOf" srcId="{73D39463-5112-F646-A01D-8E3D09F76E06}" destId="{B242C345-8A1F-EE4B-8B84-5EEBAFBCEEC6}" srcOrd="3" destOrd="0" presId="urn:microsoft.com/office/officeart/2005/8/layout/hierarchy2"/>
    <dgm:cxn modelId="{2D4F331A-9E85-264B-956C-900020327EE4}" type="presParOf" srcId="{B242C345-8A1F-EE4B-8B84-5EEBAFBCEEC6}" destId="{8091AFB3-E04F-3142-88A5-722DCB03685A}" srcOrd="0" destOrd="0" presId="urn:microsoft.com/office/officeart/2005/8/layout/hierarchy2"/>
    <dgm:cxn modelId="{F8D9C8EE-1A90-BA4E-B6E0-EDED0A41086F}" type="presParOf" srcId="{B242C345-8A1F-EE4B-8B84-5EEBAFBCEEC6}" destId="{BA47ABF5-F6B8-3942-A99A-F263D1D5E6DE}" srcOrd="1" destOrd="0" presId="urn:microsoft.com/office/officeart/2005/8/layout/hierarchy2"/>
    <dgm:cxn modelId="{9FA7D7A6-8679-8A43-9D70-02D1D57F7DD5}" type="presParOf" srcId="{BA47ABF5-F6B8-3942-A99A-F263D1D5E6DE}" destId="{28AB1B2E-57D0-064B-9ABB-F82794AE57C4}" srcOrd="0" destOrd="0" presId="urn:microsoft.com/office/officeart/2005/8/layout/hierarchy2"/>
    <dgm:cxn modelId="{602D64C2-F7A6-F440-A5C7-06E5F8D8FE4E}" type="presParOf" srcId="{28AB1B2E-57D0-064B-9ABB-F82794AE57C4}" destId="{AA716E49-75ED-A14E-812F-CF78B96AF197}" srcOrd="0" destOrd="0" presId="urn:microsoft.com/office/officeart/2005/8/layout/hierarchy2"/>
    <dgm:cxn modelId="{75EDE77F-242D-A64D-89DB-2AD078FBD270}" type="presParOf" srcId="{BA47ABF5-F6B8-3942-A99A-F263D1D5E6DE}" destId="{936815E8-E209-F14F-80FA-864767C8A78A}" srcOrd="1" destOrd="0" presId="urn:microsoft.com/office/officeart/2005/8/layout/hierarchy2"/>
    <dgm:cxn modelId="{17C00DA2-40D5-7D45-B1C7-0C6D9E4E7310}" type="presParOf" srcId="{936815E8-E209-F14F-80FA-864767C8A78A}" destId="{E3600382-90C2-524B-89EC-0E2B2B5DD4BC}" srcOrd="0" destOrd="0" presId="urn:microsoft.com/office/officeart/2005/8/layout/hierarchy2"/>
    <dgm:cxn modelId="{02C1F180-6DC2-6646-8E06-E77B0857864D}" type="presParOf" srcId="{936815E8-E209-F14F-80FA-864767C8A78A}" destId="{2148064D-D53E-FA40-A700-5E0F19AEAA2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43FBC7-0302-7141-84E2-0732D691FCA1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0F19D8-53C4-704D-989A-9B63C9A95952}">
      <dgm:prSet phldrT="[Text]" custT="1"/>
      <dgm:spPr/>
      <dgm:t>
        <a:bodyPr/>
        <a:lstStyle/>
        <a:p>
          <a:r>
            <a:rPr lang="es-ES" sz="2800" dirty="0"/>
            <a:t>Identificación de las necesidades específicas de protección &amp; primeras respuestas</a:t>
          </a:r>
          <a:endParaRPr lang="en-US" sz="2800" dirty="0"/>
        </a:p>
      </dgm:t>
    </dgm:pt>
    <dgm:pt modelId="{6DB73A7A-138A-CF43-A2EA-BC68587F4257}" type="parTrans" cxnId="{39BC3746-6A86-2749-890C-39168F9F1941}">
      <dgm:prSet/>
      <dgm:spPr/>
      <dgm:t>
        <a:bodyPr/>
        <a:lstStyle/>
        <a:p>
          <a:endParaRPr lang="en-US"/>
        </a:p>
      </dgm:t>
    </dgm:pt>
    <dgm:pt modelId="{E2B8FF37-9286-E049-8153-CDF74B297926}" type="sibTrans" cxnId="{39BC3746-6A86-2749-890C-39168F9F1941}">
      <dgm:prSet/>
      <dgm:spPr/>
      <dgm:t>
        <a:bodyPr/>
        <a:lstStyle/>
        <a:p>
          <a:endParaRPr lang="en-US"/>
        </a:p>
      </dgm:t>
    </dgm:pt>
    <dgm:pt modelId="{E2CEF300-2458-9D44-A572-C7ACC0F326E1}">
      <dgm:prSet phldrT="[Text]"/>
      <dgm:spPr/>
      <dgm:t>
        <a:bodyPr/>
        <a:lstStyle/>
        <a:p>
          <a:r>
            <a:rPr lang="es-ES" dirty="0"/>
            <a:t>Comunicación y coordinación entre las autoridades competentes</a:t>
          </a:r>
          <a:endParaRPr lang="en-US" dirty="0"/>
        </a:p>
      </dgm:t>
    </dgm:pt>
    <dgm:pt modelId="{8B6677DE-0C00-B14C-BAA2-616238F5600B}" type="parTrans" cxnId="{1765890C-1934-574E-B85F-6DB808561307}">
      <dgm:prSet/>
      <dgm:spPr/>
      <dgm:t>
        <a:bodyPr/>
        <a:lstStyle/>
        <a:p>
          <a:endParaRPr lang="en-US"/>
        </a:p>
      </dgm:t>
    </dgm:pt>
    <dgm:pt modelId="{4576B7E0-A7D9-4645-AFFC-1F77B8BC1795}" type="sibTrans" cxnId="{1765890C-1934-574E-B85F-6DB808561307}">
      <dgm:prSet/>
      <dgm:spPr/>
      <dgm:t>
        <a:bodyPr/>
        <a:lstStyle/>
        <a:p>
          <a:endParaRPr lang="en-US"/>
        </a:p>
      </dgm:t>
    </dgm:pt>
    <dgm:pt modelId="{A2AD8F0E-2D8D-3D48-88A6-D2E5376FEE1F}">
      <dgm:prSet phldrT="[Text]" custT="1"/>
      <dgm:spPr/>
      <dgm:t>
        <a:bodyPr/>
        <a:lstStyle/>
        <a:p>
          <a:r>
            <a:rPr lang="es-ES" sz="2400" dirty="0"/>
            <a:t>Capacitación de las autoridades competentes en materia de identificación de migrantes objeto de tráfico ilícito</a:t>
          </a:r>
          <a:endParaRPr lang="en-US" sz="2400" dirty="0"/>
        </a:p>
      </dgm:t>
    </dgm:pt>
    <dgm:pt modelId="{43A9E620-CABC-7F45-BA5A-7B5123C5C9AF}" type="parTrans" cxnId="{9F494713-EA85-B343-9AA2-29BDE11DF659}">
      <dgm:prSet/>
      <dgm:spPr/>
      <dgm:t>
        <a:bodyPr/>
        <a:lstStyle/>
        <a:p>
          <a:endParaRPr lang="en-US"/>
        </a:p>
      </dgm:t>
    </dgm:pt>
    <dgm:pt modelId="{B3941883-FE7B-B94E-B538-D980B14C1580}" type="sibTrans" cxnId="{9F494713-EA85-B343-9AA2-29BDE11DF659}">
      <dgm:prSet/>
      <dgm:spPr/>
      <dgm:t>
        <a:bodyPr/>
        <a:lstStyle/>
        <a:p>
          <a:endParaRPr lang="en-US"/>
        </a:p>
      </dgm:t>
    </dgm:pt>
    <dgm:pt modelId="{993CD899-02DA-8645-B250-7322AF633EB2}">
      <dgm:prSet phldrT="[Text]" custT="1"/>
      <dgm:spPr/>
      <dgm:t>
        <a:bodyPr/>
        <a:lstStyle/>
        <a:p>
          <a:r>
            <a:rPr lang="es-ES" sz="2800" dirty="0"/>
            <a:t>Definición clara de las funciones y tareas entre las autoridades competentes</a:t>
          </a:r>
          <a:endParaRPr lang="en-US" sz="2800" dirty="0"/>
        </a:p>
      </dgm:t>
    </dgm:pt>
    <dgm:pt modelId="{F44C88F9-0952-AB49-9B57-F7D749F45381}" type="sibTrans" cxnId="{91793220-B4D1-904B-B510-BDBEC5489A54}">
      <dgm:prSet/>
      <dgm:spPr/>
      <dgm:t>
        <a:bodyPr/>
        <a:lstStyle/>
        <a:p>
          <a:endParaRPr lang="en-US"/>
        </a:p>
      </dgm:t>
    </dgm:pt>
    <dgm:pt modelId="{67558FCC-4708-1345-B111-C3801956EF67}" type="parTrans" cxnId="{91793220-B4D1-904B-B510-BDBEC5489A54}">
      <dgm:prSet/>
      <dgm:spPr/>
      <dgm:t>
        <a:bodyPr/>
        <a:lstStyle/>
        <a:p>
          <a:endParaRPr lang="en-US"/>
        </a:p>
      </dgm:t>
    </dgm:pt>
    <dgm:pt modelId="{3B7267E5-8275-4C24-ABD9-3FF220085A1D}">
      <dgm:prSet custT="1"/>
      <dgm:spPr/>
      <dgm:t>
        <a:bodyPr/>
        <a:lstStyle/>
        <a:p>
          <a:r>
            <a:rPr lang="en-US" sz="3200" dirty="0"/>
            <a:t>Fuertes mecanismos de referencia</a:t>
          </a:r>
        </a:p>
      </dgm:t>
    </dgm:pt>
    <dgm:pt modelId="{29F1DDA8-DC0E-4903-886C-92615972C77A}" type="parTrans" cxnId="{EB9060A1-E5FA-438E-AC50-E4036E7FA1F0}">
      <dgm:prSet/>
      <dgm:spPr/>
      <dgm:t>
        <a:bodyPr/>
        <a:lstStyle/>
        <a:p>
          <a:endParaRPr lang="en-US"/>
        </a:p>
      </dgm:t>
    </dgm:pt>
    <dgm:pt modelId="{678636F9-539A-44B1-8920-A0E4D5116007}" type="sibTrans" cxnId="{EB9060A1-E5FA-438E-AC50-E4036E7FA1F0}">
      <dgm:prSet/>
      <dgm:spPr/>
      <dgm:t>
        <a:bodyPr/>
        <a:lstStyle/>
        <a:p>
          <a:endParaRPr lang="en-US"/>
        </a:p>
      </dgm:t>
    </dgm:pt>
    <dgm:pt modelId="{48F66BE7-0ACC-4CE9-B2B5-723443D274F2}">
      <dgm:prSet custT="1"/>
      <dgm:spPr/>
      <dgm:t>
        <a:bodyPr/>
        <a:lstStyle/>
        <a:p>
          <a:r>
            <a:rPr lang="en-US" sz="3200" dirty="0"/>
            <a:t>Procedimientos Operativos Estándar Sólidos</a:t>
          </a:r>
        </a:p>
      </dgm:t>
    </dgm:pt>
    <dgm:pt modelId="{260D28BC-13B7-4A4C-8EAF-F021E12D9FAC}" type="parTrans" cxnId="{3C4EF807-B63B-4BB8-B1E1-03A6778FE9D2}">
      <dgm:prSet/>
      <dgm:spPr/>
      <dgm:t>
        <a:bodyPr/>
        <a:lstStyle/>
        <a:p>
          <a:endParaRPr lang="en-US"/>
        </a:p>
      </dgm:t>
    </dgm:pt>
    <dgm:pt modelId="{89742E51-225C-46BA-B2D7-13A9A2AC8132}" type="sibTrans" cxnId="{3C4EF807-B63B-4BB8-B1E1-03A6778FE9D2}">
      <dgm:prSet/>
      <dgm:spPr/>
      <dgm:t>
        <a:bodyPr/>
        <a:lstStyle/>
        <a:p>
          <a:endParaRPr lang="en-US"/>
        </a:p>
      </dgm:t>
    </dgm:pt>
    <dgm:pt modelId="{2A10340C-84CA-7B4C-BF85-61B1076B2D1C}" type="pres">
      <dgm:prSet presAssocID="{9C43FBC7-0302-7141-84E2-0732D691FCA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12CFB00-9041-A74E-A25F-FF49049B34F6}" type="pres">
      <dgm:prSet presAssocID="{A10F19D8-53C4-704D-989A-9B63C9A95952}" presName="hierRoot1" presStyleCnt="0"/>
      <dgm:spPr/>
    </dgm:pt>
    <dgm:pt modelId="{D2DA1989-84A8-C848-8E96-75DAF22437C4}" type="pres">
      <dgm:prSet presAssocID="{A10F19D8-53C4-704D-989A-9B63C9A95952}" presName="composite" presStyleCnt="0"/>
      <dgm:spPr/>
    </dgm:pt>
    <dgm:pt modelId="{6F5E2C20-7078-6A4A-B2A2-94907D95E261}" type="pres">
      <dgm:prSet presAssocID="{A10F19D8-53C4-704D-989A-9B63C9A95952}" presName="background" presStyleLbl="node0" presStyleIdx="0" presStyleCnt="1"/>
      <dgm:spPr/>
    </dgm:pt>
    <dgm:pt modelId="{924496EB-A77D-5A44-8D57-AB2EA836B786}" type="pres">
      <dgm:prSet presAssocID="{A10F19D8-53C4-704D-989A-9B63C9A95952}" presName="text" presStyleLbl="fgAcc0" presStyleIdx="0" presStyleCnt="1">
        <dgm:presLayoutVars>
          <dgm:chPref val="3"/>
        </dgm:presLayoutVars>
      </dgm:prSet>
      <dgm:spPr/>
    </dgm:pt>
    <dgm:pt modelId="{FA7366B1-D607-D74D-BDFC-24CAD2017A79}" type="pres">
      <dgm:prSet presAssocID="{A10F19D8-53C4-704D-989A-9B63C9A95952}" presName="hierChild2" presStyleCnt="0"/>
      <dgm:spPr/>
    </dgm:pt>
    <dgm:pt modelId="{DA990567-9774-4C1C-AAA5-38F1C9E6A327}" type="pres">
      <dgm:prSet presAssocID="{67558FCC-4708-1345-B111-C3801956EF67}" presName="Name10" presStyleLbl="parChTrans1D2" presStyleIdx="0" presStyleCnt="1"/>
      <dgm:spPr/>
    </dgm:pt>
    <dgm:pt modelId="{C6851E34-970B-44DC-B445-6DE9404B141C}" type="pres">
      <dgm:prSet presAssocID="{993CD899-02DA-8645-B250-7322AF633EB2}" presName="hierRoot2" presStyleCnt="0"/>
      <dgm:spPr/>
    </dgm:pt>
    <dgm:pt modelId="{97E1A50F-7B1D-412F-9875-C71BDEADA375}" type="pres">
      <dgm:prSet presAssocID="{993CD899-02DA-8645-B250-7322AF633EB2}" presName="composite2" presStyleCnt="0"/>
      <dgm:spPr/>
    </dgm:pt>
    <dgm:pt modelId="{B8C3D082-0CBE-4F16-9924-9AFD04357B07}" type="pres">
      <dgm:prSet presAssocID="{993CD899-02DA-8645-B250-7322AF633EB2}" presName="background2" presStyleLbl="node2" presStyleIdx="0" presStyleCnt="1"/>
      <dgm:spPr/>
    </dgm:pt>
    <dgm:pt modelId="{90ED0E4B-27A3-40BC-BE2E-9F37DAD3ABD0}" type="pres">
      <dgm:prSet presAssocID="{993CD899-02DA-8645-B250-7322AF633EB2}" presName="text2" presStyleLbl="fgAcc2" presStyleIdx="0" presStyleCnt="1">
        <dgm:presLayoutVars>
          <dgm:chPref val="3"/>
        </dgm:presLayoutVars>
      </dgm:prSet>
      <dgm:spPr/>
    </dgm:pt>
    <dgm:pt modelId="{70CCA042-B491-4C18-8512-B7F9438CCAE6}" type="pres">
      <dgm:prSet presAssocID="{993CD899-02DA-8645-B250-7322AF633EB2}" presName="hierChild3" presStyleCnt="0"/>
      <dgm:spPr/>
    </dgm:pt>
    <dgm:pt modelId="{0D1E5C04-B6F2-E74C-A769-63273DDBA4C9}" type="pres">
      <dgm:prSet presAssocID="{8B6677DE-0C00-B14C-BAA2-616238F5600B}" presName="Name17" presStyleLbl="parChTrans1D3" presStyleIdx="0" presStyleCnt="4"/>
      <dgm:spPr/>
    </dgm:pt>
    <dgm:pt modelId="{3B15097B-37A4-AC47-9A46-1474D9EF7E5E}" type="pres">
      <dgm:prSet presAssocID="{E2CEF300-2458-9D44-A572-C7ACC0F326E1}" presName="hierRoot3" presStyleCnt="0"/>
      <dgm:spPr/>
    </dgm:pt>
    <dgm:pt modelId="{34CA196A-3671-A543-B57C-04D8F2179A87}" type="pres">
      <dgm:prSet presAssocID="{E2CEF300-2458-9D44-A572-C7ACC0F326E1}" presName="composite3" presStyleCnt="0"/>
      <dgm:spPr/>
    </dgm:pt>
    <dgm:pt modelId="{D89D34BF-B0CD-F94D-9B49-D6A3918506FD}" type="pres">
      <dgm:prSet presAssocID="{E2CEF300-2458-9D44-A572-C7ACC0F326E1}" presName="background3" presStyleLbl="node3" presStyleIdx="0" presStyleCnt="4"/>
      <dgm:spPr/>
    </dgm:pt>
    <dgm:pt modelId="{CA6B911C-C661-CB4F-8889-B4BCEEB7D1B4}" type="pres">
      <dgm:prSet presAssocID="{E2CEF300-2458-9D44-A572-C7ACC0F326E1}" presName="text3" presStyleLbl="fgAcc3" presStyleIdx="0" presStyleCnt="4">
        <dgm:presLayoutVars>
          <dgm:chPref val="3"/>
        </dgm:presLayoutVars>
      </dgm:prSet>
      <dgm:spPr/>
    </dgm:pt>
    <dgm:pt modelId="{94CADC00-0BC4-6745-A42C-A41CB4EFD62D}" type="pres">
      <dgm:prSet presAssocID="{E2CEF300-2458-9D44-A572-C7ACC0F326E1}" presName="hierChild4" presStyleCnt="0"/>
      <dgm:spPr/>
    </dgm:pt>
    <dgm:pt modelId="{26564DF1-9146-0A46-8EC4-CA48159E1DBE}" type="pres">
      <dgm:prSet presAssocID="{43A9E620-CABC-7F45-BA5A-7B5123C5C9AF}" presName="Name17" presStyleLbl="parChTrans1D3" presStyleIdx="1" presStyleCnt="4"/>
      <dgm:spPr/>
    </dgm:pt>
    <dgm:pt modelId="{71ADD83A-0370-FD44-9C2B-64A03C06CF57}" type="pres">
      <dgm:prSet presAssocID="{A2AD8F0E-2D8D-3D48-88A6-D2E5376FEE1F}" presName="hierRoot3" presStyleCnt="0"/>
      <dgm:spPr/>
    </dgm:pt>
    <dgm:pt modelId="{C3FFD5F5-992C-5A4A-8D20-15B5F25C472A}" type="pres">
      <dgm:prSet presAssocID="{A2AD8F0E-2D8D-3D48-88A6-D2E5376FEE1F}" presName="composite3" presStyleCnt="0"/>
      <dgm:spPr/>
    </dgm:pt>
    <dgm:pt modelId="{D7631138-57E5-AD4B-880F-8348FB5A93E0}" type="pres">
      <dgm:prSet presAssocID="{A2AD8F0E-2D8D-3D48-88A6-D2E5376FEE1F}" presName="background3" presStyleLbl="node3" presStyleIdx="1" presStyleCnt="4"/>
      <dgm:spPr/>
    </dgm:pt>
    <dgm:pt modelId="{63A5A0AC-2BE1-4A4A-8404-B17FFEA24624}" type="pres">
      <dgm:prSet presAssocID="{A2AD8F0E-2D8D-3D48-88A6-D2E5376FEE1F}" presName="text3" presStyleLbl="fgAcc3" presStyleIdx="1" presStyleCnt="4">
        <dgm:presLayoutVars>
          <dgm:chPref val="3"/>
        </dgm:presLayoutVars>
      </dgm:prSet>
      <dgm:spPr/>
    </dgm:pt>
    <dgm:pt modelId="{A214278E-E999-A348-A842-0CB0FA788048}" type="pres">
      <dgm:prSet presAssocID="{A2AD8F0E-2D8D-3D48-88A6-D2E5376FEE1F}" presName="hierChild4" presStyleCnt="0"/>
      <dgm:spPr/>
    </dgm:pt>
    <dgm:pt modelId="{EBC8CC56-974E-4B45-9F87-82E83FE5998C}" type="pres">
      <dgm:prSet presAssocID="{29F1DDA8-DC0E-4903-886C-92615972C77A}" presName="Name17" presStyleLbl="parChTrans1D3" presStyleIdx="2" presStyleCnt="4"/>
      <dgm:spPr/>
    </dgm:pt>
    <dgm:pt modelId="{31BC2BC5-FBE7-4B2B-B535-E62D59459AFF}" type="pres">
      <dgm:prSet presAssocID="{3B7267E5-8275-4C24-ABD9-3FF220085A1D}" presName="hierRoot3" presStyleCnt="0"/>
      <dgm:spPr/>
    </dgm:pt>
    <dgm:pt modelId="{0E5FF46A-07D7-4330-AD86-5F03461C2E44}" type="pres">
      <dgm:prSet presAssocID="{3B7267E5-8275-4C24-ABD9-3FF220085A1D}" presName="composite3" presStyleCnt="0"/>
      <dgm:spPr/>
    </dgm:pt>
    <dgm:pt modelId="{8B202439-5081-4F21-B4F6-D2744D658F94}" type="pres">
      <dgm:prSet presAssocID="{3B7267E5-8275-4C24-ABD9-3FF220085A1D}" presName="background3" presStyleLbl="node3" presStyleIdx="2" presStyleCnt="4"/>
      <dgm:spPr/>
    </dgm:pt>
    <dgm:pt modelId="{AC851814-AE9E-4C19-8DAC-FEDBD9FA85DD}" type="pres">
      <dgm:prSet presAssocID="{3B7267E5-8275-4C24-ABD9-3FF220085A1D}" presName="text3" presStyleLbl="fgAcc3" presStyleIdx="2" presStyleCnt="4">
        <dgm:presLayoutVars>
          <dgm:chPref val="3"/>
        </dgm:presLayoutVars>
      </dgm:prSet>
      <dgm:spPr/>
    </dgm:pt>
    <dgm:pt modelId="{C7715037-5536-40A1-9E6D-48441A76D54A}" type="pres">
      <dgm:prSet presAssocID="{3B7267E5-8275-4C24-ABD9-3FF220085A1D}" presName="hierChild4" presStyleCnt="0"/>
      <dgm:spPr/>
    </dgm:pt>
    <dgm:pt modelId="{139E3D14-2117-4C6C-944A-CB962AD2EF1E}" type="pres">
      <dgm:prSet presAssocID="{260D28BC-13B7-4A4C-8EAF-F021E12D9FAC}" presName="Name17" presStyleLbl="parChTrans1D3" presStyleIdx="3" presStyleCnt="4"/>
      <dgm:spPr/>
    </dgm:pt>
    <dgm:pt modelId="{C2EA2520-EDC0-4F90-986D-FCFF6E2E9E8D}" type="pres">
      <dgm:prSet presAssocID="{48F66BE7-0ACC-4CE9-B2B5-723443D274F2}" presName="hierRoot3" presStyleCnt="0"/>
      <dgm:spPr/>
    </dgm:pt>
    <dgm:pt modelId="{1FE2A6CD-B5BF-46E7-A22D-44BBBA455E8F}" type="pres">
      <dgm:prSet presAssocID="{48F66BE7-0ACC-4CE9-B2B5-723443D274F2}" presName="composite3" presStyleCnt="0"/>
      <dgm:spPr/>
    </dgm:pt>
    <dgm:pt modelId="{C8B4124F-EBDE-46A5-9B72-11793515FDD9}" type="pres">
      <dgm:prSet presAssocID="{48F66BE7-0ACC-4CE9-B2B5-723443D274F2}" presName="background3" presStyleLbl="node3" presStyleIdx="3" presStyleCnt="4"/>
      <dgm:spPr/>
    </dgm:pt>
    <dgm:pt modelId="{0E95C8C8-9AC9-411F-BBCD-96EB1DED8EE1}" type="pres">
      <dgm:prSet presAssocID="{48F66BE7-0ACC-4CE9-B2B5-723443D274F2}" presName="text3" presStyleLbl="fgAcc3" presStyleIdx="3" presStyleCnt="4">
        <dgm:presLayoutVars>
          <dgm:chPref val="3"/>
        </dgm:presLayoutVars>
      </dgm:prSet>
      <dgm:spPr/>
    </dgm:pt>
    <dgm:pt modelId="{C4CA132A-38F7-4B28-A212-F8C075F1F704}" type="pres">
      <dgm:prSet presAssocID="{48F66BE7-0ACC-4CE9-B2B5-723443D274F2}" presName="hierChild4" presStyleCnt="0"/>
      <dgm:spPr/>
    </dgm:pt>
  </dgm:ptLst>
  <dgm:cxnLst>
    <dgm:cxn modelId="{1E0C5105-7475-4E8B-9D22-0DD89C4E79AB}" type="presOf" srcId="{260D28BC-13B7-4A4C-8EAF-F021E12D9FAC}" destId="{139E3D14-2117-4C6C-944A-CB962AD2EF1E}" srcOrd="0" destOrd="0" presId="urn:microsoft.com/office/officeart/2005/8/layout/hierarchy1"/>
    <dgm:cxn modelId="{3C4EF807-B63B-4BB8-B1E1-03A6778FE9D2}" srcId="{993CD899-02DA-8645-B250-7322AF633EB2}" destId="{48F66BE7-0ACC-4CE9-B2B5-723443D274F2}" srcOrd="3" destOrd="0" parTransId="{260D28BC-13B7-4A4C-8EAF-F021E12D9FAC}" sibTransId="{89742E51-225C-46BA-B2D7-13A9A2AC8132}"/>
    <dgm:cxn modelId="{1765890C-1934-574E-B85F-6DB808561307}" srcId="{993CD899-02DA-8645-B250-7322AF633EB2}" destId="{E2CEF300-2458-9D44-A572-C7ACC0F326E1}" srcOrd="0" destOrd="0" parTransId="{8B6677DE-0C00-B14C-BAA2-616238F5600B}" sibTransId="{4576B7E0-A7D9-4645-AFFC-1F77B8BC1795}"/>
    <dgm:cxn modelId="{567E780E-3513-4AEF-9429-31AFB35D4517}" type="presOf" srcId="{43A9E620-CABC-7F45-BA5A-7B5123C5C9AF}" destId="{26564DF1-9146-0A46-8EC4-CA48159E1DBE}" srcOrd="0" destOrd="0" presId="urn:microsoft.com/office/officeart/2005/8/layout/hierarchy1"/>
    <dgm:cxn modelId="{9F494713-EA85-B343-9AA2-29BDE11DF659}" srcId="{993CD899-02DA-8645-B250-7322AF633EB2}" destId="{A2AD8F0E-2D8D-3D48-88A6-D2E5376FEE1F}" srcOrd="1" destOrd="0" parTransId="{43A9E620-CABC-7F45-BA5A-7B5123C5C9AF}" sibTransId="{B3941883-FE7B-B94E-B538-D980B14C1580}"/>
    <dgm:cxn modelId="{F0181015-A9D4-4A3E-8D7A-C13EDF22E160}" type="presOf" srcId="{67558FCC-4708-1345-B111-C3801956EF67}" destId="{DA990567-9774-4C1C-AAA5-38F1C9E6A327}" srcOrd="0" destOrd="0" presId="urn:microsoft.com/office/officeart/2005/8/layout/hierarchy1"/>
    <dgm:cxn modelId="{91793220-B4D1-904B-B510-BDBEC5489A54}" srcId="{A10F19D8-53C4-704D-989A-9B63C9A95952}" destId="{993CD899-02DA-8645-B250-7322AF633EB2}" srcOrd="0" destOrd="0" parTransId="{67558FCC-4708-1345-B111-C3801956EF67}" sibTransId="{F44C88F9-0952-AB49-9B57-F7D749F45381}"/>
    <dgm:cxn modelId="{711F8320-3157-48EB-9C48-023AFB99F39D}" type="presOf" srcId="{E2CEF300-2458-9D44-A572-C7ACC0F326E1}" destId="{CA6B911C-C661-CB4F-8889-B4BCEEB7D1B4}" srcOrd="0" destOrd="0" presId="urn:microsoft.com/office/officeart/2005/8/layout/hierarchy1"/>
    <dgm:cxn modelId="{B2DBA060-5775-419E-968E-CF094FD1CC36}" type="presOf" srcId="{A2AD8F0E-2D8D-3D48-88A6-D2E5376FEE1F}" destId="{63A5A0AC-2BE1-4A4A-8404-B17FFEA24624}" srcOrd="0" destOrd="0" presId="urn:microsoft.com/office/officeart/2005/8/layout/hierarchy1"/>
    <dgm:cxn modelId="{6DB68842-1418-6944-8230-E93E67D6BABE}" type="presOf" srcId="{9C43FBC7-0302-7141-84E2-0732D691FCA1}" destId="{2A10340C-84CA-7B4C-BF85-61B1076B2D1C}" srcOrd="0" destOrd="0" presId="urn:microsoft.com/office/officeart/2005/8/layout/hierarchy1"/>
    <dgm:cxn modelId="{39BC3746-6A86-2749-890C-39168F9F1941}" srcId="{9C43FBC7-0302-7141-84E2-0732D691FCA1}" destId="{A10F19D8-53C4-704D-989A-9B63C9A95952}" srcOrd="0" destOrd="0" parTransId="{6DB73A7A-138A-CF43-A2EA-BC68587F4257}" sibTransId="{E2B8FF37-9286-E049-8153-CDF74B297926}"/>
    <dgm:cxn modelId="{94061C74-9786-4D6B-9A0D-C8CD19C16879}" type="presOf" srcId="{3B7267E5-8275-4C24-ABD9-3FF220085A1D}" destId="{AC851814-AE9E-4C19-8DAC-FEDBD9FA85DD}" srcOrd="0" destOrd="0" presId="urn:microsoft.com/office/officeart/2005/8/layout/hierarchy1"/>
    <dgm:cxn modelId="{D8B0798A-DC1D-614D-A6B8-63DED4AC25F8}" type="presOf" srcId="{A10F19D8-53C4-704D-989A-9B63C9A95952}" destId="{924496EB-A77D-5A44-8D57-AB2EA836B786}" srcOrd="0" destOrd="0" presId="urn:microsoft.com/office/officeart/2005/8/layout/hierarchy1"/>
    <dgm:cxn modelId="{EB9060A1-E5FA-438E-AC50-E4036E7FA1F0}" srcId="{993CD899-02DA-8645-B250-7322AF633EB2}" destId="{3B7267E5-8275-4C24-ABD9-3FF220085A1D}" srcOrd="2" destOrd="0" parTransId="{29F1DDA8-DC0E-4903-886C-92615972C77A}" sibTransId="{678636F9-539A-44B1-8920-A0E4D5116007}"/>
    <dgm:cxn modelId="{F1261EA3-B1B1-49C4-AC2D-6FA498B59418}" type="presOf" srcId="{29F1DDA8-DC0E-4903-886C-92615972C77A}" destId="{EBC8CC56-974E-4B45-9F87-82E83FE5998C}" srcOrd="0" destOrd="0" presId="urn:microsoft.com/office/officeart/2005/8/layout/hierarchy1"/>
    <dgm:cxn modelId="{9E7444BC-2E9C-42B6-A177-9BCB44DAB50D}" type="presOf" srcId="{993CD899-02DA-8645-B250-7322AF633EB2}" destId="{90ED0E4B-27A3-40BC-BE2E-9F37DAD3ABD0}" srcOrd="0" destOrd="0" presId="urn:microsoft.com/office/officeart/2005/8/layout/hierarchy1"/>
    <dgm:cxn modelId="{2D249BD4-F92C-41A0-A24A-F086C0753505}" type="presOf" srcId="{8B6677DE-0C00-B14C-BAA2-616238F5600B}" destId="{0D1E5C04-B6F2-E74C-A769-63273DDBA4C9}" srcOrd="0" destOrd="0" presId="urn:microsoft.com/office/officeart/2005/8/layout/hierarchy1"/>
    <dgm:cxn modelId="{A2F358E5-4BEA-4252-927A-A0736B43B784}" type="presOf" srcId="{48F66BE7-0ACC-4CE9-B2B5-723443D274F2}" destId="{0E95C8C8-9AC9-411F-BBCD-96EB1DED8EE1}" srcOrd="0" destOrd="0" presId="urn:microsoft.com/office/officeart/2005/8/layout/hierarchy1"/>
    <dgm:cxn modelId="{019C35B2-6061-4C42-93B1-8188EA4E9337}" type="presParOf" srcId="{2A10340C-84CA-7B4C-BF85-61B1076B2D1C}" destId="{112CFB00-9041-A74E-A25F-FF49049B34F6}" srcOrd="0" destOrd="0" presId="urn:microsoft.com/office/officeart/2005/8/layout/hierarchy1"/>
    <dgm:cxn modelId="{953B39A3-C601-FB42-B6BF-6248B6E14DE0}" type="presParOf" srcId="{112CFB00-9041-A74E-A25F-FF49049B34F6}" destId="{D2DA1989-84A8-C848-8E96-75DAF22437C4}" srcOrd="0" destOrd="0" presId="urn:microsoft.com/office/officeart/2005/8/layout/hierarchy1"/>
    <dgm:cxn modelId="{CABA856B-4BD5-E94A-8F8F-A3E890AD6E8D}" type="presParOf" srcId="{D2DA1989-84A8-C848-8E96-75DAF22437C4}" destId="{6F5E2C20-7078-6A4A-B2A2-94907D95E261}" srcOrd="0" destOrd="0" presId="urn:microsoft.com/office/officeart/2005/8/layout/hierarchy1"/>
    <dgm:cxn modelId="{97C16850-29E8-9F42-8707-07E2D6775343}" type="presParOf" srcId="{D2DA1989-84A8-C848-8E96-75DAF22437C4}" destId="{924496EB-A77D-5A44-8D57-AB2EA836B786}" srcOrd="1" destOrd="0" presId="urn:microsoft.com/office/officeart/2005/8/layout/hierarchy1"/>
    <dgm:cxn modelId="{51F9053D-452E-E64F-9092-955361778C9D}" type="presParOf" srcId="{112CFB00-9041-A74E-A25F-FF49049B34F6}" destId="{FA7366B1-D607-D74D-BDFC-24CAD2017A79}" srcOrd="1" destOrd="0" presId="urn:microsoft.com/office/officeart/2005/8/layout/hierarchy1"/>
    <dgm:cxn modelId="{12BCDF6D-D5EF-4B6C-BA33-15C1BF42BEDA}" type="presParOf" srcId="{FA7366B1-D607-D74D-BDFC-24CAD2017A79}" destId="{DA990567-9774-4C1C-AAA5-38F1C9E6A327}" srcOrd="0" destOrd="0" presId="urn:microsoft.com/office/officeart/2005/8/layout/hierarchy1"/>
    <dgm:cxn modelId="{8DCE8433-233C-4A5B-9F6E-AEE61EC51789}" type="presParOf" srcId="{FA7366B1-D607-D74D-BDFC-24CAD2017A79}" destId="{C6851E34-970B-44DC-B445-6DE9404B141C}" srcOrd="1" destOrd="0" presId="urn:microsoft.com/office/officeart/2005/8/layout/hierarchy1"/>
    <dgm:cxn modelId="{5FDFB0E3-3C41-4447-BA31-297B582F58D3}" type="presParOf" srcId="{C6851E34-970B-44DC-B445-6DE9404B141C}" destId="{97E1A50F-7B1D-412F-9875-C71BDEADA375}" srcOrd="0" destOrd="0" presId="urn:microsoft.com/office/officeart/2005/8/layout/hierarchy1"/>
    <dgm:cxn modelId="{CF627107-BB11-4ED5-901E-B9C716D219B3}" type="presParOf" srcId="{97E1A50F-7B1D-412F-9875-C71BDEADA375}" destId="{B8C3D082-0CBE-4F16-9924-9AFD04357B07}" srcOrd="0" destOrd="0" presId="urn:microsoft.com/office/officeart/2005/8/layout/hierarchy1"/>
    <dgm:cxn modelId="{B088C0AB-BB32-41AF-9059-846083759DB9}" type="presParOf" srcId="{97E1A50F-7B1D-412F-9875-C71BDEADA375}" destId="{90ED0E4B-27A3-40BC-BE2E-9F37DAD3ABD0}" srcOrd="1" destOrd="0" presId="urn:microsoft.com/office/officeart/2005/8/layout/hierarchy1"/>
    <dgm:cxn modelId="{2AACF677-CEC7-40BF-AB20-7F7E198ABCFD}" type="presParOf" srcId="{C6851E34-970B-44DC-B445-6DE9404B141C}" destId="{70CCA042-B491-4C18-8512-B7F9438CCAE6}" srcOrd="1" destOrd="0" presId="urn:microsoft.com/office/officeart/2005/8/layout/hierarchy1"/>
    <dgm:cxn modelId="{908BAA92-9D88-45E6-86AC-035CEC133810}" type="presParOf" srcId="{70CCA042-B491-4C18-8512-B7F9438CCAE6}" destId="{0D1E5C04-B6F2-E74C-A769-63273DDBA4C9}" srcOrd="0" destOrd="0" presId="urn:microsoft.com/office/officeart/2005/8/layout/hierarchy1"/>
    <dgm:cxn modelId="{40907B08-41E0-46A7-88E7-07E3D41D4E2B}" type="presParOf" srcId="{70CCA042-B491-4C18-8512-B7F9438CCAE6}" destId="{3B15097B-37A4-AC47-9A46-1474D9EF7E5E}" srcOrd="1" destOrd="0" presId="urn:microsoft.com/office/officeart/2005/8/layout/hierarchy1"/>
    <dgm:cxn modelId="{EA3EA407-7B1D-4987-896F-14A1B63FA838}" type="presParOf" srcId="{3B15097B-37A4-AC47-9A46-1474D9EF7E5E}" destId="{34CA196A-3671-A543-B57C-04D8F2179A87}" srcOrd="0" destOrd="0" presId="urn:microsoft.com/office/officeart/2005/8/layout/hierarchy1"/>
    <dgm:cxn modelId="{8D23D906-7CC6-4A1B-B4B1-F79A2CB4CF2B}" type="presParOf" srcId="{34CA196A-3671-A543-B57C-04D8F2179A87}" destId="{D89D34BF-B0CD-F94D-9B49-D6A3918506FD}" srcOrd="0" destOrd="0" presId="urn:microsoft.com/office/officeart/2005/8/layout/hierarchy1"/>
    <dgm:cxn modelId="{C5086BE4-CB71-4C93-8F35-586237312A16}" type="presParOf" srcId="{34CA196A-3671-A543-B57C-04D8F2179A87}" destId="{CA6B911C-C661-CB4F-8889-B4BCEEB7D1B4}" srcOrd="1" destOrd="0" presId="urn:microsoft.com/office/officeart/2005/8/layout/hierarchy1"/>
    <dgm:cxn modelId="{C282DDAD-7436-4D2F-9DDE-E84C09899BDB}" type="presParOf" srcId="{3B15097B-37A4-AC47-9A46-1474D9EF7E5E}" destId="{94CADC00-0BC4-6745-A42C-A41CB4EFD62D}" srcOrd="1" destOrd="0" presId="urn:microsoft.com/office/officeart/2005/8/layout/hierarchy1"/>
    <dgm:cxn modelId="{A29E232D-E19F-4BBA-9005-D176E6E35874}" type="presParOf" srcId="{70CCA042-B491-4C18-8512-B7F9438CCAE6}" destId="{26564DF1-9146-0A46-8EC4-CA48159E1DBE}" srcOrd="2" destOrd="0" presId="urn:microsoft.com/office/officeart/2005/8/layout/hierarchy1"/>
    <dgm:cxn modelId="{89C68FB9-4AB0-4F61-AEDA-124C59B570AA}" type="presParOf" srcId="{70CCA042-B491-4C18-8512-B7F9438CCAE6}" destId="{71ADD83A-0370-FD44-9C2B-64A03C06CF57}" srcOrd="3" destOrd="0" presId="urn:microsoft.com/office/officeart/2005/8/layout/hierarchy1"/>
    <dgm:cxn modelId="{794A5374-0C38-48C7-827B-8FD0DB365A37}" type="presParOf" srcId="{71ADD83A-0370-FD44-9C2B-64A03C06CF57}" destId="{C3FFD5F5-992C-5A4A-8D20-15B5F25C472A}" srcOrd="0" destOrd="0" presId="urn:microsoft.com/office/officeart/2005/8/layout/hierarchy1"/>
    <dgm:cxn modelId="{49694890-ED59-4659-8C8C-4BBC0846F78C}" type="presParOf" srcId="{C3FFD5F5-992C-5A4A-8D20-15B5F25C472A}" destId="{D7631138-57E5-AD4B-880F-8348FB5A93E0}" srcOrd="0" destOrd="0" presId="urn:microsoft.com/office/officeart/2005/8/layout/hierarchy1"/>
    <dgm:cxn modelId="{8799039D-E4AE-4810-94BB-4367CCE69101}" type="presParOf" srcId="{C3FFD5F5-992C-5A4A-8D20-15B5F25C472A}" destId="{63A5A0AC-2BE1-4A4A-8404-B17FFEA24624}" srcOrd="1" destOrd="0" presId="urn:microsoft.com/office/officeart/2005/8/layout/hierarchy1"/>
    <dgm:cxn modelId="{5FA1FC81-9833-47E6-A565-FE523F77EAA3}" type="presParOf" srcId="{71ADD83A-0370-FD44-9C2B-64A03C06CF57}" destId="{A214278E-E999-A348-A842-0CB0FA788048}" srcOrd="1" destOrd="0" presId="urn:microsoft.com/office/officeart/2005/8/layout/hierarchy1"/>
    <dgm:cxn modelId="{A8EFB339-433A-4BC8-BAD1-A62F3022AFB9}" type="presParOf" srcId="{70CCA042-B491-4C18-8512-B7F9438CCAE6}" destId="{EBC8CC56-974E-4B45-9F87-82E83FE5998C}" srcOrd="4" destOrd="0" presId="urn:microsoft.com/office/officeart/2005/8/layout/hierarchy1"/>
    <dgm:cxn modelId="{DE076F00-7168-4A67-B17A-F1E8A2802974}" type="presParOf" srcId="{70CCA042-B491-4C18-8512-B7F9438CCAE6}" destId="{31BC2BC5-FBE7-4B2B-B535-E62D59459AFF}" srcOrd="5" destOrd="0" presId="urn:microsoft.com/office/officeart/2005/8/layout/hierarchy1"/>
    <dgm:cxn modelId="{DE9179AC-E765-4756-9161-87E63B25CCB8}" type="presParOf" srcId="{31BC2BC5-FBE7-4B2B-B535-E62D59459AFF}" destId="{0E5FF46A-07D7-4330-AD86-5F03461C2E44}" srcOrd="0" destOrd="0" presId="urn:microsoft.com/office/officeart/2005/8/layout/hierarchy1"/>
    <dgm:cxn modelId="{B7ED57A7-85A6-47DD-BE3E-E17DDC5A3858}" type="presParOf" srcId="{0E5FF46A-07D7-4330-AD86-5F03461C2E44}" destId="{8B202439-5081-4F21-B4F6-D2744D658F94}" srcOrd="0" destOrd="0" presId="urn:microsoft.com/office/officeart/2005/8/layout/hierarchy1"/>
    <dgm:cxn modelId="{C9A13175-DAE2-48EA-A1BB-6C87CF84FD5A}" type="presParOf" srcId="{0E5FF46A-07D7-4330-AD86-5F03461C2E44}" destId="{AC851814-AE9E-4C19-8DAC-FEDBD9FA85DD}" srcOrd="1" destOrd="0" presId="urn:microsoft.com/office/officeart/2005/8/layout/hierarchy1"/>
    <dgm:cxn modelId="{13577D53-8974-4010-B85C-E20F610F5748}" type="presParOf" srcId="{31BC2BC5-FBE7-4B2B-B535-E62D59459AFF}" destId="{C7715037-5536-40A1-9E6D-48441A76D54A}" srcOrd="1" destOrd="0" presId="urn:microsoft.com/office/officeart/2005/8/layout/hierarchy1"/>
    <dgm:cxn modelId="{6D84B02B-4E7F-49EF-BC8D-B437A6B9709E}" type="presParOf" srcId="{70CCA042-B491-4C18-8512-B7F9438CCAE6}" destId="{139E3D14-2117-4C6C-944A-CB962AD2EF1E}" srcOrd="6" destOrd="0" presId="urn:microsoft.com/office/officeart/2005/8/layout/hierarchy1"/>
    <dgm:cxn modelId="{B6C7C5B4-4CBA-4519-B47C-89DBE3ABC6F2}" type="presParOf" srcId="{70CCA042-B491-4C18-8512-B7F9438CCAE6}" destId="{C2EA2520-EDC0-4F90-986D-FCFF6E2E9E8D}" srcOrd="7" destOrd="0" presId="urn:microsoft.com/office/officeart/2005/8/layout/hierarchy1"/>
    <dgm:cxn modelId="{BFFC7EDD-50B1-4AB5-8722-6378553965B0}" type="presParOf" srcId="{C2EA2520-EDC0-4F90-986D-FCFF6E2E9E8D}" destId="{1FE2A6CD-B5BF-46E7-A22D-44BBBA455E8F}" srcOrd="0" destOrd="0" presId="urn:microsoft.com/office/officeart/2005/8/layout/hierarchy1"/>
    <dgm:cxn modelId="{A5726212-83EC-4DE4-B199-B6A149445ED8}" type="presParOf" srcId="{1FE2A6CD-B5BF-46E7-A22D-44BBBA455E8F}" destId="{C8B4124F-EBDE-46A5-9B72-11793515FDD9}" srcOrd="0" destOrd="0" presId="urn:microsoft.com/office/officeart/2005/8/layout/hierarchy1"/>
    <dgm:cxn modelId="{791338AF-85A5-49FE-AD05-1B7997C6E46D}" type="presParOf" srcId="{1FE2A6CD-B5BF-46E7-A22D-44BBBA455E8F}" destId="{0E95C8C8-9AC9-411F-BBCD-96EB1DED8EE1}" srcOrd="1" destOrd="0" presId="urn:microsoft.com/office/officeart/2005/8/layout/hierarchy1"/>
    <dgm:cxn modelId="{FEADE11F-B0FD-4B0F-8644-2DBA4ECFE457}" type="presParOf" srcId="{C2EA2520-EDC0-4F90-986D-FCFF6E2E9E8D}" destId="{C4CA132A-38F7-4B28-A212-F8C075F1F7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388260-25C7-41C4-A015-F5AB3C73B92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675CF8-775C-4303-B36B-7535DDCBC171}">
      <dgm:prSet phldrT="[Text]"/>
      <dgm:spPr/>
      <dgm:t>
        <a:bodyPr/>
        <a:lstStyle/>
        <a:p>
          <a:pPr algn="just"/>
          <a:r>
            <a:rPr lang="es-ES" b="1" dirty="0"/>
            <a:t>Medidas de protección para los migrantes objeto de tráfico ilícito en calidad de testigos</a:t>
          </a:r>
          <a:endParaRPr lang="en-GB" b="1" dirty="0"/>
        </a:p>
      </dgm:t>
    </dgm:pt>
    <dgm:pt modelId="{BDECA0DD-8D08-48CA-9B86-94317A2C5EF8}" type="parTrans" cxnId="{3A87978F-B8E6-4A8F-83F6-4DE306CE7DA9}">
      <dgm:prSet/>
      <dgm:spPr/>
      <dgm:t>
        <a:bodyPr/>
        <a:lstStyle/>
        <a:p>
          <a:endParaRPr lang="en-GB"/>
        </a:p>
      </dgm:t>
    </dgm:pt>
    <dgm:pt modelId="{79266481-BBEC-4568-A10F-04F529E5B820}" type="sibTrans" cxnId="{3A87978F-B8E6-4A8F-83F6-4DE306CE7DA9}">
      <dgm:prSet/>
      <dgm:spPr/>
      <dgm:t>
        <a:bodyPr/>
        <a:lstStyle/>
        <a:p>
          <a:endParaRPr lang="en-GB"/>
        </a:p>
      </dgm:t>
    </dgm:pt>
    <dgm:pt modelId="{5451351C-6E69-4AEF-AE43-C4B473F5B475}">
      <dgm:prSet phldrT="[Text]" custT="1"/>
      <dgm:spPr/>
      <dgm:t>
        <a:bodyPr/>
        <a:lstStyle/>
        <a:p>
          <a:r>
            <a:rPr lang="es-ES" sz="4000" dirty="0"/>
            <a:t>Asistencia antes </a:t>
          </a:r>
          <a:r>
            <a:rPr lang="es-ES" sz="3700" dirty="0"/>
            <a:t>y </a:t>
          </a:r>
          <a:r>
            <a:rPr lang="es-ES" sz="4000" dirty="0"/>
            <a:t>durante los juicios;</a:t>
          </a:r>
          <a:endParaRPr lang="en-GB" sz="4000" dirty="0"/>
        </a:p>
      </dgm:t>
    </dgm:pt>
    <dgm:pt modelId="{62705773-800A-4754-ADD4-68E971F60E88}" type="parTrans" cxnId="{B260613A-9F2D-45F5-9F3F-DA428265AE55}">
      <dgm:prSet/>
      <dgm:spPr/>
      <dgm:t>
        <a:bodyPr/>
        <a:lstStyle/>
        <a:p>
          <a:endParaRPr lang="en-GB"/>
        </a:p>
      </dgm:t>
    </dgm:pt>
    <dgm:pt modelId="{C9C7E14A-4C99-488A-9C27-606CC6B0B40B}" type="sibTrans" cxnId="{B260613A-9F2D-45F5-9F3F-DA428265AE55}">
      <dgm:prSet/>
      <dgm:spPr/>
      <dgm:t>
        <a:bodyPr/>
        <a:lstStyle/>
        <a:p>
          <a:endParaRPr lang="en-GB"/>
        </a:p>
      </dgm:t>
    </dgm:pt>
    <dgm:pt modelId="{B4C360A5-BC08-489A-9BB2-AAAA7433F35E}">
      <dgm:prSet phldrT="[Text]"/>
      <dgm:spPr/>
      <dgm:t>
        <a:bodyPr/>
        <a:lstStyle/>
        <a:p>
          <a:r>
            <a:rPr lang="en-GB" dirty="0"/>
            <a:t>Los migrantes objeto de tráfico pueden ser víctimas de otros delitos</a:t>
          </a:r>
        </a:p>
      </dgm:t>
    </dgm:pt>
    <dgm:pt modelId="{D612A8D6-C21E-46C4-BC31-3D8340BD3507}" type="parTrans" cxnId="{6963542B-CA18-4852-9856-F2E8B36E3598}">
      <dgm:prSet/>
      <dgm:spPr/>
      <dgm:t>
        <a:bodyPr/>
        <a:lstStyle/>
        <a:p>
          <a:endParaRPr lang="en-GB"/>
        </a:p>
      </dgm:t>
    </dgm:pt>
    <dgm:pt modelId="{3B0FFFAC-4F91-41CC-9CD7-B362CF863D25}" type="sibTrans" cxnId="{6963542B-CA18-4852-9856-F2E8B36E3598}">
      <dgm:prSet/>
      <dgm:spPr/>
      <dgm:t>
        <a:bodyPr/>
        <a:lstStyle/>
        <a:p>
          <a:endParaRPr lang="en-GB"/>
        </a:p>
      </dgm:t>
    </dgm:pt>
    <dgm:pt modelId="{03409F19-B5D7-4DB8-8D73-B996F6FBDAE7}">
      <dgm:prSet phldrT="[Text]" custT="1"/>
      <dgm:spPr/>
      <dgm:t>
        <a:bodyPr/>
        <a:lstStyle/>
        <a:p>
          <a:pPr algn="just"/>
          <a:r>
            <a:rPr lang="es-ES" sz="4000" dirty="0"/>
            <a:t>En tal caso, los Estados Parte deben adoptar medidas de protección adicionales con respecto a su condición de víctimas</a:t>
          </a:r>
          <a:r>
            <a:rPr lang="en-GB" sz="4000" dirty="0"/>
            <a:t>.</a:t>
          </a:r>
        </a:p>
      </dgm:t>
    </dgm:pt>
    <dgm:pt modelId="{52C6D4C1-738F-4289-A795-483F48B93727}" type="parTrans" cxnId="{96470F27-3155-413D-9320-5E30766AED34}">
      <dgm:prSet/>
      <dgm:spPr/>
      <dgm:t>
        <a:bodyPr/>
        <a:lstStyle/>
        <a:p>
          <a:endParaRPr lang="en-GB"/>
        </a:p>
      </dgm:t>
    </dgm:pt>
    <dgm:pt modelId="{CEE9E11E-C19E-4CE7-965B-964089D429F2}" type="sibTrans" cxnId="{96470F27-3155-413D-9320-5E30766AED34}">
      <dgm:prSet/>
      <dgm:spPr/>
      <dgm:t>
        <a:bodyPr/>
        <a:lstStyle/>
        <a:p>
          <a:endParaRPr lang="en-GB"/>
        </a:p>
      </dgm:t>
    </dgm:pt>
    <dgm:pt modelId="{2F8A6CED-9DEB-4993-9C6C-CBD9025DCD7E}">
      <dgm:prSet custT="1"/>
      <dgm:spPr/>
      <dgm:t>
        <a:bodyPr/>
        <a:lstStyle/>
        <a:p>
          <a:r>
            <a:rPr lang="es-ES" sz="4000" dirty="0"/>
            <a:t>Escoltas policiales a los juzgados;</a:t>
          </a:r>
          <a:endParaRPr lang="en-US" sz="4000" dirty="0"/>
        </a:p>
      </dgm:t>
    </dgm:pt>
    <dgm:pt modelId="{27D0F18E-FC05-433A-971D-051BD3961503}" type="parTrans" cxnId="{90AEFCB8-8AB5-4430-924D-6A6571633C5F}">
      <dgm:prSet/>
      <dgm:spPr/>
      <dgm:t>
        <a:bodyPr/>
        <a:lstStyle/>
        <a:p>
          <a:endParaRPr lang="en-US"/>
        </a:p>
      </dgm:t>
    </dgm:pt>
    <dgm:pt modelId="{56EC5F5C-D174-4C84-8AD4-81FED1AF8EF2}" type="sibTrans" cxnId="{90AEFCB8-8AB5-4430-924D-6A6571633C5F}">
      <dgm:prSet/>
      <dgm:spPr/>
      <dgm:t>
        <a:bodyPr/>
        <a:lstStyle/>
        <a:p>
          <a:endParaRPr lang="en-US"/>
        </a:p>
      </dgm:t>
    </dgm:pt>
    <dgm:pt modelId="{4D41EA91-F76D-4228-B47B-A15CE9B645C8}">
      <dgm:prSet custT="1"/>
      <dgm:spPr/>
      <dgm:t>
        <a:bodyPr/>
        <a:lstStyle/>
        <a:p>
          <a:r>
            <a:rPr lang="en-US" sz="4000" dirty="0"/>
            <a:t>Permiso de residencia temporal durante los procedimientos judiciales;</a:t>
          </a:r>
        </a:p>
      </dgm:t>
    </dgm:pt>
    <dgm:pt modelId="{2E1C17D3-F7B8-428A-BAE7-7699640875A6}" type="parTrans" cxnId="{22946258-1248-4628-8A1C-5AE3D0893CB4}">
      <dgm:prSet/>
      <dgm:spPr/>
      <dgm:t>
        <a:bodyPr/>
        <a:lstStyle/>
        <a:p>
          <a:endParaRPr lang="en-US"/>
        </a:p>
      </dgm:t>
    </dgm:pt>
    <dgm:pt modelId="{AF71B863-C495-4C81-8FC2-2ABD781690EB}" type="sibTrans" cxnId="{22946258-1248-4628-8A1C-5AE3D0893CB4}">
      <dgm:prSet/>
      <dgm:spPr/>
      <dgm:t>
        <a:bodyPr/>
        <a:lstStyle/>
        <a:p>
          <a:endParaRPr lang="en-US"/>
        </a:p>
      </dgm:t>
    </dgm:pt>
    <dgm:pt modelId="{DC24722A-CBD5-4883-BE00-314B75E8DA57}">
      <dgm:prSet custT="1"/>
      <dgm:spPr/>
      <dgm:t>
        <a:bodyPr/>
        <a:lstStyle/>
        <a:p>
          <a:r>
            <a:rPr lang="es-ES" sz="4000" dirty="0"/>
            <a:t>Circuito cerrado de televisión o videoconferencias para escuchar los testimonios durante el juicio;</a:t>
          </a:r>
          <a:endParaRPr lang="en-US" sz="4000" dirty="0"/>
        </a:p>
      </dgm:t>
    </dgm:pt>
    <dgm:pt modelId="{EBA577D7-737B-4CB2-A98E-D71C31F487CD}" type="parTrans" cxnId="{F31220E0-6693-4510-9C49-88733E88808B}">
      <dgm:prSet/>
      <dgm:spPr/>
      <dgm:t>
        <a:bodyPr/>
        <a:lstStyle/>
        <a:p>
          <a:endParaRPr lang="en-US"/>
        </a:p>
      </dgm:t>
    </dgm:pt>
    <dgm:pt modelId="{E3421E80-0238-42D7-96B1-00F6A7A42E3E}" type="sibTrans" cxnId="{F31220E0-6693-4510-9C49-88733E88808B}">
      <dgm:prSet/>
      <dgm:spPr/>
      <dgm:t>
        <a:bodyPr/>
        <a:lstStyle/>
        <a:p>
          <a:endParaRPr lang="en-US"/>
        </a:p>
      </dgm:t>
    </dgm:pt>
    <dgm:pt modelId="{EB3408EB-E356-4408-B359-1BB01B16FCA4}">
      <dgm:prSet custT="1"/>
      <dgm:spPr/>
      <dgm:t>
        <a:bodyPr/>
        <a:lstStyle/>
        <a:p>
          <a:r>
            <a:rPr lang="es-ES" sz="4000" dirty="0"/>
            <a:t>Reubicación de los testigos bajo nuevas identidades, etc.</a:t>
          </a:r>
          <a:endParaRPr lang="en-US" sz="4000" dirty="0"/>
        </a:p>
      </dgm:t>
    </dgm:pt>
    <dgm:pt modelId="{A25BD6CA-951F-4EB3-AEF9-704F06199319}" type="parTrans" cxnId="{5401203C-2481-4D1F-8B6B-4A5FE31EADE2}">
      <dgm:prSet/>
      <dgm:spPr/>
      <dgm:t>
        <a:bodyPr/>
        <a:lstStyle/>
        <a:p>
          <a:endParaRPr lang="en-US"/>
        </a:p>
      </dgm:t>
    </dgm:pt>
    <dgm:pt modelId="{810646E6-C466-43E3-BEAC-EF24CB735650}" type="sibTrans" cxnId="{5401203C-2481-4D1F-8B6B-4A5FE31EADE2}">
      <dgm:prSet/>
      <dgm:spPr/>
      <dgm:t>
        <a:bodyPr/>
        <a:lstStyle/>
        <a:p>
          <a:endParaRPr lang="en-US"/>
        </a:p>
      </dgm:t>
    </dgm:pt>
    <dgm:pt modelId="{6ED6644B-2CE5-4DF1-8DE8-67791191C730}" type="pres">
      <dgm:prSet presAssocID="{D1388260-25C7-41C4-A015-F5AB3C73B92E}" presName="linear" presStyleCnt="0">
        <dgm:presLayoutVars>
          <dgm:animLvl val="lvl"/>
          <dgm:resizeHandles val="exact"/>
        </dgm:presLayoutVars>
      </dgm:prSet>
      <dgm:spPr/>
    </dgm:pt>
    <dgm:pt modelId="{C51ED33D-26D3-452F-9E92-C66BB2C651C9}" type="pres">
      <dgm:prSet presAssocID="{24675CF8-775C-4303-B36B-7535DDCBC17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F079D34-A70D-4310-B651-6F26AEF59EA9}" type="pres">
      <dgm:prSet presAssocID="{24675CF8-775C-4303-B36B-7535DDCBC171}" presName="childText" presStyleLbl="revTx" presStyleIdx="0" presStyleCnt="2">
        <dgm:presLayoutVars>
          <dgm:bulletEnabled val="1"/>
        </dgm:presLayoutVars>
      </dgm:prSet>
      <dgm:spPr/>
    </dgm:pt>
    <dgm:pt modelId="{6579A4C7-23EF-4581-B0D2-20C89A2F85BD}" type="pres">
      <dgm:prSet presAssocID="{B4C360A5-BC08-489A-9BB2-AAAA7433F35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4E35AF6-F6AA-4A6C-BFA8-035B28DF0155}" type="pres">
      <dgm:prSet presAssocID="{B4C360A5-BC08-489A-9BB2-AAAA7433F35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6B7F0907-B6E2-4A10-AEAB-84E267923F21}" type="presOf" srcId="{D1388260-25C7-41C4-A015-F5AB3C73B92E}" destId="{6ED6644B-2CE5-4DF1-8DE8-67791191C730}" srcOrd="0" destOrd="0" presId="urn:microsoft.com/office/officeart/2005/8/layout/vList2"/>
    <dgm:cxn modelId="{96470F27-3155-413D-9320-5E30766AED34}" srcId="{B4C360A5-BC08-489A-9BB2-AAAA7433F35E}" destId="{03409F19-B5D7-4DB8-8D73-B996F6FBDAE7}" srcOrd="0" destOrd="0" parTransId="{52C6D4C1-738F-4289-A795-483F48B93727}" sibTransId="{CEE9E11E-C19E-4CE7-965B-964089D429F2}"/>
    <dgm:cxn modelId="{6963542B-CA18-4852-9856-F2E8B36E3598}" srcId="{D1388260-25C7-41C4-A015-F5AB3C73B92E}" destId="{B4C360A5-BC08-489A-9BB2-AAAA7433F35E}" srcOrd="1" destOrd="0" parTransId="{D612A8D6-C21E-46C4-BC31-3D8340BD3507}" sibTransId="{3B0FFFAC-4F91-41CC-9CD7-B362CF863D25}"/>
    <dgm:cxn modelId="{03A95C32-4B62-490D-9B7E-2D3E6912D86E}" type="presOf" srcId="{DC24722A-CBD5-4883-BE00-314B75E8DA57}" destId="{7F079D34-A70D-4310-B651-6F26AEF59EA9}" srcOrd="0" destOrd="3" presId="urn:microsoft.com/office/officeart/2005/8/layout/vList2"/>
    <dgm:cxn modelId="{B260613A-9F2D-45F5-9F3F-DA428265AE55}" srcId="{24675CF8-775C-4303-B36B-7535DDCBC171}" destId="{5451351C-6E69-4AEF-AE43-C4B473F5B475}" srcOrd="0" destOrd="0" parTransId="{62705773-800A-4754-ADD4-68E971F60E88}" sibTransId="{C9C7E14A-4C99-488A-9C27-606CC6B0B40B}"/>
    <dgm:cxn modelId="{5401203C-2481-4D1F-8B6B-4A5FE31EADE2}" srcId="{24675CF8-775C-4303-B36B-7535DDCBC171}" destId="{EB3408EB-E356-4408-B359-1BB01B16FCA4}" srcOrd="4" destOrd="0" parTransId="{A25BD6CA-951F-4EB3-AEF9-704F06199319}" sibTransId="{810646E6-C466-43E3-BEAC-EF24CB735650}"/>
    <dgm:cxn modelId="{14A1B33C-E641-428F-9790-050F369EBA8E}" type="presOf" srcId="{B4C360A5-BC08-489A-9BB2-AAAA7433F35E}" destId="{6579A4C7-23EF-4581-B0D2-20C89A2F85BD}" srcOrd="0" destOrd="0" presId="urn:microsoft.com/office/officeart/2005/8/layout/vList2"/>
    <dgm:cxn modelId="{9863FA67-9AB4-4CB9-857B-017924932C97}" type="presOf" srcId="{24675CF8-775C-4303-B36B-7535DDCBC171}" destId="{C51ED33D-26D3-452F-9E92-C66BB2C651C9}" srcOrd="0" destOrd="0" presId="urn:microsoft.com/office/officeart/2005/8/layout/vList2"/>
    <dgm:cxn modelId="{22946258-1248-4628-8A1C-5AE3D0893CB4}" srcId="{24675CF8-775C-4303-B36B-7535DDCBC171}" destId="{4D41EA91-F76D-4228-B47B-A15CE9B645C8}" srcOrd="2" destOrd="0" parTransId="{2E1C17D3-F7B8-428A-BAE7-7699640875A6}" sibTransId="{AF71B863-C495-4C81-8FC2-2ABD781690EB}"/>
    <dgm:cxn modelId="{0BC5B684-9D95-4041-B8D4-0807326E228C}" type="presOf" srcId="{03409F19-B5D7-4DB8-8D73-B996F6FBDAE7}" destId="{84E35AF6-F6AA-4A6C-BFA8-035B28DF0155}" srcOrd="0" destOrd="0" presId="urn:microsoft.com/office/officeart/2005/8/layout/vList2"/>
    <dgm:cxn modelId="{3A87978F-B8E6-4A8F-83F6-4DE306CE7DA9}" srcId="{D1388260-25C7-41C4-A015-F5AB3C73B92E}" destId="{24675CF8-775C-4303-B36B-7535DDCBC171}" srcOrd="0" destOrd="0" parTransId="{BDECA0DD-8D08-48CA-9B86-94317A2C5EF8}" sibTransId="{79266481-BBEC-4568-A10F-04F529E5B820}"/>
    <dgm:cxn modelId="{5E8E379C-6802-48AB-940C-AAB9F3745C37}" type="presOf" srcId="{4D41EA91-F76D-4228-B47B-A15CE9B645C8}" destId="{7F079D34-A70D-4310-B651-6F26AEF59EA9}" srcOrd="0" destOrd="2" presId="urn:microsoft.com/office/officeart/2005/8/layout/vList2"/>
    <dgm:cxn modelId="{336621A1-246A-4A28-B9B9-FFD087E9DE0E}" type="presOf" srcId="{2F8A6CED-9DEB-4993-9C6C-CBD9025DCD7E}" destId="{7F079D34-A70D-4310-B651-6F26AEF59EA9}" srcOrd="0" destOrd="1" presId="urn:microsoft.com/office/officeart/2005/8/layout/vList2"/>
    <dgm:cxn modelId="{58A851B1-2F2B-447D-B334-1B624EB312FC}" type="presOf" srcId="{5451351C-6E69-4AEF-AE43-C4B473F5B475}" destId="{7F079D34-A70D-4310-B651-6F26AEF59EA9}" srcOrd="0" destOrd="0" presId="urn:microsoft.com/office/officeart/2005/8/layout/vList2"/>
    <dgm:cxn modelId="{90AEFCB8-8AB5-4430-924D-6A6571633C5F}" srcId="{24675CF8-775C-4303-B36B-7535DDCBC171}" destId="{2F8A6CED-9DEB-4993-9C6C-CBD9025DCD7E}" srcOrd="1" destOrd="0" parTransId="{27D0F18E-FC05-433A-971D-051BD3961503}" sibTransId="{56EC5F5C-D174-4C84-8AD4-81FED1AF8EF2}"/>
    <dgm:cxn modelId="{F31220E0-6693-4510-9C49-88733E88808B}" srcId="{24675CF8-775C-4303-B36B-7535DDCBC171}" destId="{DC24722A-CBD5-4883-BE00-314B75E8DA57}" srcOrd="3" destOrd="0" parTransId="{EBA577D7-737B-4CB2-A98E-D71C31F487CD}" sibTransId="{E3421E80-0238-42D7-96B1-00F6A7A42E3E}"/>
    <dgm:cxn modelId="{6EF165E9-BEEE-4B75-9BAD-65D9F9C40CFD}" type="presOf" srcId="{EB3408EB-E356-4408-B359-1BB01B16FCA4}" destId="{7F079D34-A70D-4310-B651-6F26AEF59EA9}" srcOrd="0" destOrd="4" presId="urn:microsoft.com/office/officeart/2005/8/layout/vList2"/>
    <dgm:cxn modelId="{04521580-ED13-4CB7-9C11-2B5ACF7E9AD2}" type="presParOf" srcId="{6ED6644B-2CE5-4DF1-8DE8-67791191C730}" destId="{C51ED33D-26D3-452F-9E92-C66BB2C651C9}" srcOrd="0" destOrd="0" presId="urn:microsoft.com/office/officeart/2005/8/layout/vList2"/>
    <dgm:cxn modelId="{1C30583C-49CC-4683-B4E5-9FC3DC06E60E}" type="presParOf" srcId="{6ED6644B-2CE5-4DF1-8DE8-67791191C730}" destId="{7F079D34-A70D-4310-B651-6F26AEF59EA9}" srcOrd="1" destOrd="0" presId="urn:microsoft.com/office/officeart/2005/8/layout/vList2"/>
    <dgm:cxn modelId="{FDE42BB3-9689-4163-87F9-E3910599CE3B}" type="presParOf" srcId="{6ED6644B-2CE5-4DF1-8DE8-67791191C730}" destId="{6579A4C7-23EF-4581-B0D2-20C89A2F85BD}" srcOrd="2" destOrd="0" presId="urn:microsoft.com/office/officeart/2005/8/layout/vList2"/>
    <dgm:cxn modelId="{8EFBA2F5-E895-4187-BEC6-19D08233CB78}" type="presParOf" srcId="{6ED6644B-2CE5-4DF1-8DE8-67791191C730}" destId="{84E35AF6-F6AA-4A6C-BFA8-035B28DF015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FDC981-68E3-420B-8DEC-92C3ACE51B2A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5D26634-C631-4D71-A317-7DA2BF9FE4E2}">
      <dgm:prSet phldrT="[Text]"/>
      <dgm:spPr/>
      <dgm:t>
        <a:bodyPr/>
        <a:lstStyle/>
        <a:p>
          <a:r>
            <a:rPr lang="en-GB" dirty="0"/>
            <a:t>ONGs</a:t>
          </a:r>
        </a:p>
      </dgm:t>
    </dgm:pt>
    <dgm:pt modelId="{3D0CC293-D40F-4190-BDFE-F7ECD2CF74DF}" type="parTrans" cxnId="{982A2A9E-8A37-4364-BB43-E89744D638A4}">
      <dgm:prSet/>
      <dgm:spPr/>
      <dgm:t>
        <a:bodyPr/>
        <a:lstStyle/>
        <a:p>
          <a:endParaRPr lang="en-GB"/>
        </a:p>
      </dgm:t>
    </dgm:pt>
    <dgm:pt modelId="{14BA477B-0CCC-457B-A6DA-8D225BE1D64B}" type="sibTrans" cxnId="{982A2A9E-8A37-4364-BB43-E89744D638A4}">
      <dgm:prSet/>
      <dgm:spPr/>
      <dgm:t>
        <a:bodyPr/>
        <a:lstStyle/>
        <a:p>
          <a:endParaRPr lang="en-GB"/>
        </a:p>
      </dgm:t>
    </dgm:pt>
    <dgm:pt modelId="{4A604AFB-8C99-4735-87C3-CAB978315FB9}">
      <dgm:prSet phldrT="[Text]"/>
      <dgm:spPr/>
      <dgm:t>
        <a:bodyPr/>
        <a:lstStyle/>
        <a:p>
          <a:endParaRPr lang="en-GB" dirty="0"/>
        </a:p>
      </dgm:t>
    </dgm:pt>
    <dgm:pt modelId="{DC82289C-3B9F-4E8B-8672-4EB1C0164585}" type="parTrans" cxnId="{5FA0B24E-699E-4757-883E-6A70DB1D516B}">
      <dgm:prSet/>
      <dgm:spPr/>
      <dgm:t>
        <a:bodyPr/>
        <a:lstStyle/>
        <a:p>
          <a:endParaRPr lang="en-GB"/>
        </a:p>
      </dgm:t>
    </dgm:pt>
    <dgm:pt modelId="{68CD9B5D-8C86-41E8-8602-9F014431AD2B}" type="sibTrans" cxnId="{5FA0B24E-699E-4757-883E-6A70DB1D516B}">
      <dgm:prSet/>
      <dgm:spPr/>
      <dgm:t>
        <a:bodyPr/>
        <a:lstStyle/>
        <a:p>
          <a:endParaRPr lang="en-GB"/>
        </a:p>
      </dgm:t>
    </dgm:pt>
    <dgm:pt modelId="{C1CBA4C0-919C-4398-9E5F-3EA0F6CF99FD}">
      <dgm:prSet phldrT="[Text]"/>
      <dgm:spPr/>
      <dgm:t>
        <a:bodyPr/>
        <a:lstStyle/>
        <a:p>
          <a:r>
            <a:rPr lang="en-US" dirty="0"/>
            <a:t>Papel relevante para garantizar que los migrantes objeto de tráfico ilícito disfruten plenamente de los derechos que les corresponden</a:t>
          </a:r>
          <a:endParaRPr lang="en-GB" dirty="0"/>
        </a:p>
      </dgm:t>
    </dgm:pt>
    <dgm:pt modelId="{8E4BDC9C-9BCC-4FF6-B589-5B366CD28E89}" type="parTrans" cxnId="{AFA468A1-A3FB-4391-A2A8-4351D168228A}">
      <dgm:prSet/>
      <dgm:spPr/>
      <dgm:t>
        <a:bodyPr/>
        <a:lstStyle/>
        <a:p>
          <a:endParaRPr lang="en-GB"/>
        </a:p>
      </dgm:t>
    </dgm:pt>
    <dgm:pt modelId="{574C5928-B500-435D-B804-AA4AAF00BD0F}" type="sibTrans" cxnId="{AFA468A1-A3FB-4391-A2A8-4351D168228A}">
      <dgm:prSet/>
      <dgm:spPr/>
      <dgm:t>
        <a:bodyPr/>
        <a:lstStyle/>
        <a:p>
          <a:endParaRPr lang="en-GB"/>
        </a:p>
      </dgm:t>
    </dgm:pt>
    <dgm:pt modelId="{FE9D05BA-D867-4488-BA3E-AB706AC71319}">
      <dgm:prSet phldrT="[Text]"/>
      <dgm:spPr/>
      <dgm:t>
        <a:bodyPr/>
        <a:lstStyle/>
        <a:p>
          <a:r>
            <a:rPr lang="en-GB" dirty="0"/>
            <a:t>Estados/</a:t>
          </a:r>
          <a:r>
            <a:rPr lang="en-GB" dirty="0" err="1"/>
            <a:t>autoridades</a:t>
          </a:r>
          <a:endParaRPr lang="en-GB" dirty="0"/>
        </a:p>
      </dgm:t>
    </dgm:pt>
    <dgm:pt modelId="{E1029B0E-7FCC-4852-9672-819BB38B64AF}" type="parTrans" cxnId="{0D30937C-94B5-456C-8F93-760A1D6F2962}">
      <dgm:prSet/>
      <dgm:spPr/>
      <dgm:t>
        <a:bodyPr/>
        <a:lstStyle/>
        <a:p>
          <a:endParaRPr lang="en-GB"/>
        </a:p>
      </dgm:t>
    </dgm:pt>
    <dgm:pt modelId="{93D5EE08-1281-4E6E-837B-4F7FE8F09EB8}" type="sibTrans" cxnId="{0D30937C-94B5-456C-8F93-760A1D6F2962}">
      <dgm:prSet/>
      <dgm:spPr/>
      <dgm:t>
        <a:bodyPr/>
        <a:lstStyle/>
        <a:p>
          <a:endParaRPr lang="en-GB"/>
        </a:p>
      </dgm:t>
    </dgm:pt>
    <dgm:pt modelId="{5E110ED4-074E-4C08-A7DA-6ACCC267B4BE}">
      <dgm:prSet phldrT="[Text]"/>
      <dgm:spPr/>
      <dgm:t>
        <a:bodyPr/>
        <a:lstStyle/>
        <a:p>
          <a:endParaRPr lang="en-GB" dirty="0"/>
        </a:p>
      </dgm:t>
    </dgm:pt>
    <dgm:pt modelId="{42DAE7E5-787A-4BDE-84E8-DF95BEED984C}" type="parTrans" cxnId="{A4B9C1E7-A0FA-4D6F-910E-BA6FCBD889ED}">
      <dgm:prSet/>
      <dgm:spPr/>
      <dgm:t>
        <a:bodyPr/>
        <a:lstStyle/>
        <a:p>
          <a:endParaRPr lang="en-GB"/>
        </a:p>
      </dgm:t>
    </dgm:pt>
    <dgm:pt modelId="{E73B637E-6172-4C91-AD2B-757A1D2BB60B}" type="sibTrans" cxnId="{A4B9C1E7-A0FA-4D6F-910E-BA6FCBD889ED}">
      <dgm:prSet/>
      <dgm:spPr/>
      <dgm:t>
        <a:bodyPr/>
        <a:lstStyle/>
        <a:p>
          <a:endParaRPr lang="en-GB"/>
        </a:p>
      </dgm:t>
    </dgm:pt>
    <dgm:pt modelId="{D5920C15-EC8A-44FC-B745-8942DB5E6E35}">
      <dgm:prSet phldrT="[Text]"/>
      <dgm:spPr/>
      <dgm:t>
        <a:bodyPr/>
        <a:lstStyle/>
        <a:p>
          <a:r>
            <a:rPr lang="es-ES" dirty="0"/>
            <a:t>Deben establecer una sólida cooperación con las ONG</a:t>
          </a:r>
          <a:endParaRPr lang="en-GB" dirty="0"/>
        </a:p>
      </dgm:t>
    </dgm:pt>
    <dgm:pt modelId="{814A2301-A0AD-4545-965D-4089755187C0}" type="parTrans" cxnId="{C4497EF7-1F24-42A7-AC2A-14670AD84EF2}">
      <dgm:prSet/>
      <dgm:spPr/>
      <dgm:t>
        <a:bodyPr/>
        <a:lstStyle/>
        <a:p>
          <a:endParaRPr lang="en-GB"/>
        </a:p>
      </dgm:t>
    </dgm:pt>
    <dgm:pt modelId="{E8F513F9-42E2-4DFE-8F69-0802BD4E960F}" type="sibTrans" cxnId="{C4497EF7-1F24-42A7-AC2A-14670AD84EF2}">
      <dgm:prSet/>
      <dgm:spPr/>
      <dgm:t>
        <a:bodyPr/>
        <a:lstStyle/>
        <a:p>
          <a:endParaRPr lang="en-GB"/>
        </a:p>
      </dgm:t>
    </dgm:pt>
    <dgm:pt modelId="{E48C27DF-071C-4E88-9CDE-5D975705E0B1}">
      <dgm:prSet/>
      <dgm:spPr/>
      <dgm:t>
        <a:bodyPr/>
        <a:lstStyle/>
        <a:p>
          <a:r>
            <a:rPr lang="es-ES" dirty="0"/>
            <a:t> Posición privilegiada para prestar servicios esenciales, por ejemplo, asesoramiento jurídico, servicios de interpretación, etc.</a:t>
          </a:r>
          <a:endParaRPr lang="en-US" dirty="0"/>
        </a:p>
      </dgm:t>
    </dgm:pt>
    <dgm:pt modelId="{8AB7355D-6CA2-4488-B159-B423FBC1F3D3}" type="parTrans" cxnId="{6C35B8CD-3D2B-4B4F-B3FE-C9CCB0C18C82}">
      <dgm:prSet/>
      <dgm:spPr/>
      <dgm:t>
        <a:bodyPr/>
        <a:lstStyle/>
        <a:p>
          <a:endParaRPr lang="en-US"/>
        </a:p>
      </dgm:t>
    </dgm:pt>
    <dgm:pt modelId="{460F98ED-8C09-47A2-BA1E-FA6525EA9AFD}" type="sibTrans" cxnId="{6C35B8CD-3D2B-4B4F-B3FE-C9CCB0C18C82}">
      <dgm:prSet/>
      <dgm:spPr/>
      <dgm:t>
        <a:bodyPr/>
        <a:lstStyle/>
        <a:p>
          <a:endParaRPr lang="en-US"/>
        </a:p>
      </dgm:t>
    </dgm:pt>
    <dgm:pt modelId="{11A58DF2-D9D7-4389-A02F-0D4D42DFD831}">
      <dgm:prSet/>
      <dgm:spPr/>
      <dgm:t>
        <a:bodyPr/>
        <a:lstStyle/>
        <a:p>
          <a:r>
            <a:rPr lang="es-ES" dirty="0"/>
            <a:t> Sin embargo, los Estados siguen siendo responsables en última instancia de asegurar, respetar y proteger los derechos individuales</a:t>
          </a:r>
          <a:endParaRPr lang="en-US" dirty="0"/>
        </a:p>
      </dgm:t>
    </dgm:pt>
    <dgm:pt modelId="{8FA7A148-6C5A-4060-A90F-74585DF7FC01}" type="parTrans" cxnId="{0F7D19DD-C820-4F99-ABE9-E35907A12A5A}">
      <dgm:prSet/>
      <dgm:spPr/>
      <dgm:t>
        <a:bodyPr/>
        <a:lstStyle/>
        <a:p>
          <a:endParaRPr lang="en-US"/>
        </a:p>
      </dgm:t>
    </dgm:pt>
    <dgm:pt modelId="{D83608C7-19A7-4CEA-B172-4EE0184E8094}" type="sibTrans" cxnId="{0F7D19DD-C820-4F99-ABE9-E35907A12A5A}">
      <dgm:prSet/>
      <dgm:spPr/>
      <dgm:t>
        <a:bodyPr/>
        <a:lstStyle/>
        <a:p>
          <a:endParaRPr lang="en-US"/>
        </a:p>
      </dgm:t>
    </dgm:pt>
    <dgm:pt modelId="{E006B0DC-5EEE-4F4B-BC58-4FC3B66C4A5E}" type="pres">
      <dgm:prSet presAssocID="{47FDC981-68E3-420B-8DEC-92C3ACE51B2A}" presName="Name0" presStyleCnt="0">
        <dgm:presLayoutVars>
          <dgm:dir/>
          <dgm:animLvl val="lvl"/>
          <dgm:resizeHandles/>
        </dgm:presLayoutVars>
      </dgm:prSet>
      <dgm:spPr/>
    </dgm:pt>
    <dgm:pt modelId="{5106035D-4760-4836-8E89-5B6238F3A025}" type="pres">
      <dgm:prSet presAssocID="{D5D26634-C631-4D71-A317-7DA2BF9FE4E2}" presName="linNode" presStyleCnt="0"/>
      <dgm:spPr/>
    </dgm:pt>
    <dgm:pt modelId="{515FD714-6310-4378-8C81-2F178202312A}" type="pres">
      <dgm:prSet presAssocID="{D5D26634-C631-4D71-A317-7DA2BF9FE4E2}" presName="parentShp" presStyleLbl="node1" presStyleIdx="0" presStyleCnt="2">
        <dgm:presLayoutVars>
          <dgm:bulletEnabled val="1"/>
        </dgm:presLayoutVars>
      </dgm:prSet>
      <dgm:spPr/>
    </dgm:pt>
    <dgm:pt modelId="{4E7DD65B-3AAD-4763-A150-0B6EEE56BAA2}" type="pres">
      <dgm:prSet presAssocID="{D5D26634-C631-4D71-A317-7DA2BF9FE4E2}" presName="childShp" presStyleLbl="bgAccFollowNode1" presStyleIdx="0" presStyleCnt="2">
        <dgm:presLayoutVars>
          <dgm:bulletEnabled val="1"/>
        </dgm:presLayoutVars>
      </dgm:prSet>
      <dgm:spPr/>
    </dgm:pt>
    <dgm:pt modelId="{62A4C24B-27DC-4BF3-ADD6-2BA14B9A291C}" type="pres">
      <dgm:prSet presAssocID="{14BA477B-0CCC-457B-A6DA-8D225BE1D64B}" presName="spacing" presStyleCnt="0"/>
      <dgm:spPr/>
    </dgm:pt>
    <dgm:pt modelId="{3CE9149B-B66C-4FCB-90BE-8C85DAD55A2A}" type="pres">
      <dgm:prSet presAssocID="{FE9D05BA-D867-4488-BA3E-AB706AC71319}" presName="linNode" presStyleCnt="0"/>
      <dgm:spPr/>
    </dgm:pt>
    <dgm:pt modelId="{055E93FF-4AC7-44D0-8BD8-0E8F210E1663}" type="pres">
      <dgm:prSet presAssocID="{FE9D05BA-D867-4488-BA3E-AB706AC71319}" presName="parentShp" presStyleLbl="node1" presStyleIdx="1" presStyleCnt="2">
        <dgm:presLayoutVars>
          <dgm:bulletEnabled val="1"/>
        </dgm:presLayoutVars>
      </dgm:prSet>
      <dgm:spPr/>
    </dgm:pt>
    <dgm:pt modelId="{10A9EDEC-BF72-4D97-BAE7-F330283E6073}" type="pres">
      <dgm:prSet presAssocID="{FE9D05BA-D867-4488-BA3E-AB706AC71319}" presName="childShp" presStyleLbl="bgAccFollowNode1" presStyleIdx="1" presStyleCnt="2">
        <dgm:presLayoutVars>
          <dgm:bulletEnabled val="1"/>
        </dgm:presLayoutVars>
      </dgm:prSet>
      <dgm:spPr/>
    </dgm:pt>
  </dgm:ptLst>
  <dgm:cxnLst>
    <dgm:cxn modelId="{AA521F26-15E4-4D89-8A7F-703F2CDD02A7}" type="presOf" srcId="{11A58DF2-D9D7-4389-A02F-0D4D42DFD831}" destId="{10A9EDEC-BF72-4D97-BAE7-F330283E6073}" srcOrd="0" destOrd="2" presId="urn:microsoft.com/office/officeart/2005/8/layout/vList6"/>
    <dgm:cxn modelId="{154E2566-D43B-4567-BE9B-34C66066534D}" type="presOf" srcId="{FE9D05BA-D867-4488-BA3E-AB706AC71319}" destId="{055E93FF-4AC7-44D0-8BD8-0E8F210E1663}" srcOrd="0" destOrd="0" presId="urn:microsoft.com/office/officeart/2005/8/layout/vList6"/>
    <dgm:cxn modelId="{5FA0B24E-699E-4757-883E-6A70DB1D516B}" srcId="{D5D26634-C631-4D71-A317-7DA2BF9FE4E2}" destId="{4A604AFB-8C99-4735-87C3-CAB978315FB9}" srcOrd="0" destOrd="0" parTransId="{DC82289C-3B9F-4E8B-8672-4EB1C0164585}" sibTransId="{68CD9B5D-8C86-41E8-8602-9F014431AD2B}"/>
    <dgm:cxn modelId="{BE1E287A-A992-4949-9362-D09385A6FB51}" type="presOf" srcId="{4A604AFB-8C99-4735-87C3-CAB978315FB9}" destId="{4E7DD65B-3AAD-4763-A150-0B6EEE56BAA2}" srcOrd="0" destOrd="0" presId="urn:microsoft.com/office/officeart/2005/8/layout/vList6"/>
    <dgm:cxn modelId="{D1E9867C-B24F-4090-9FF8-0E85F5B37C50}" type="presOf" srcId="{D5920C15-EC8A-44FC-B745-8942DB5E6E35}" destId="{10A9EDEC-BF72-4D97-BAE7-F330283E6073}" srcOrd="0" destOrd="1" presId="urn:microsoft.com/office/officeart/2005/8/layout/vList6"/>
    <dgm:cxn modelId="{0D30937C-94B5-456C-8F93-760A1D6F2962}" srcId="{47FDC981-68E3-420B-8DEC-92C3ACE51B2A}" destId="{FE9D05BA-D867-4488-BA3E-AB706AC71319}" srcOrd="1" destOrd="0" parTransId="{E1029B0E-7FCC-4852-9672-819BB38B64AF}" sibTransId="{93D5EE08-1281-4E6E-837B-4F7FE8F09EB8}"/>
    <dgm:cxn modelId="{9236E489-3D16-40A8-99F4-2D939221007D}" type="presOf" srcId="{D5D26634-C631-4D71-A317-7DA2BF9FE4E2}" destId="{515FD714-6310-4378-8C81-2F178202312A}" srcOrd="0" destOrd="0" presId="urn:microsoft.com/office/officeart/2005/8/layout/vList6"/>
    <dgm:cxn modelId="{982A2A9E-8A37-4364-BB43-E89744D638A4}" srcId="{47FDC981-68E3-420B-8DEC-92C3ACE51B2A}" destId="{D5D26634-C631-4D71-A317-7DA2BF9FE4E2}" srcOrd="0" destOrd="0" parTransId="{3D0CC293-D40F-4190-BDFE-F7ECD2CF74DF}" sibTransId="{14BA477B-0CCC-457B-A6DA-8D225BE1D64B}"/>
    <dgm:cxn modelId="{AFA468A1-A3FB-4391-A2A8-4351D168228A}" srcId="{D5D26634-C631-4D71-A317-7DA2BF9FE4E2}" destId="{C1CBA4C0-919C-4398-9E5F-3EA0F6CF99FD}" srcOrd="1" destOrd="0" parTransId="{8E4BDC9C-9BCC-4FF6-B589-5B366CD28E89}" sibTransId="{574C5928-B500-435D-B804-AA4AAF00BD0F}"/>
    <dgm:cxn modelId="{4310A2AE-6DAB-4519-B7BB-202E9ECEF2CE}" type="presOf" srcId="{47FDC981-68E3-420B-8DEC-92C3ACE51B2A}" destId="{E006B0DC-5EEE-4F4B-BC58-4FC3B66C4A5E}" srcOrd="0" destOrd="0" presId="urn:microsoft.com/office/officeart/2005/8/layout/vList6"/>
    <dgm:cxn modelId="{25B0D2B4-DD3F-475F-90AD-BDD1FBC27F35}" type="presOf" srcId="{5E110ED4-074E-4C08-A7DA-6ACCC267B4BE}" destId="{10A9EDEC-BF72-4D97-BAE7-F330283E6073}" srcOrd="0" destOrd="0" presId="urn:microsoft.com/office/officeart/2005/8/layout/vList6"/>
    <dgm:cxn modelId="{6C35B8CD-3D2B-4B4F-B3FE-C9CCB0C18C82}" srcId="{D5D26634-C631-4D71-A317-7DA2BF9FE4E2}" destId="{E48C27DF-071C-4E88-9CDE-5D975705E0B1}" srcOrd="2" destOrd="0" parTransId="{8AB7355D-6CA2-4488-B159-B423FBC1F3D3}" sibTransId="{460F98ED-8C09-47A2-BA1E-FA6525EA9AFD}"/>
    <dgm:cxn modelId="{754FB5DC-9998-45B5-A1CB-98405922B8A2}" type="presOf" srcId="{E48C27DF-071C-4E88-9CDE-5D975705E0B1}" destId="{4E7DD65B-3AAD-4763-A150-0B6EEE56BAA2}" srcOrd="0" destOrd="2" presId="urn:microsoft.com/office/officeart/2005/8/layout/vList6"/>
    <dgm:cxn modelId="{0F7D19DD-C820-4F99-ABE9-E35907A12A5A}" srcId="{FE9D05BA-D867-4488-BA3E-AB706AC71319}" destId="{11A58DF2-D9D7-4389-A02F-0D4D42DFD831}" srcOrd="2" destOrd="0" parTransId="{8FA7A148-6C5A-4060-A90F-74585DF7FC01}" sibTransId="{D83608C7-19A7-4CEA-B172-4EE0184E8094}"/>
    <dgm:cxn modelId="{A4B9C1E7-A0FA-4D6F-910E-BA6FCBD889ED}" srcId="{FE9D05BA-D867-4488-BA3E-AB706AC71319}" destId="{5E110ED4-074E-4C08-A7DA-6ACCC267B4BE}" srcOrd="0" destOrd="0" parTransId="{42DAE7E5-787A-4BDE-84E8-DF95BEED984C}" sibTransId="{E73B637E-6172-4C91-AD2B-757A1D2BB60B}"/>
    <dgm:cxn modelId="{6890B7F6-1FC8-4A90-8962-448481A75526}" type="presOf" srcId="{C1CBA4C0-919C-4398-9E5F-3EA0F6CF99FD}" destId="{4E7DD65B-3AAD-4763-A150-0B6EEE56BAA2}" srcOrd="0" destOrd="1" presId="urn:microsoft.com/office/officeart/2005/8/layout/vList6"/>
    <dgm:cxn modelId="{C4497EF7-1F24-42A7-AC2A-14670AD84EF2}" srcId="{FE9D05BA-D867-4488-BA3E-AB706AC71319}" destId="{D5920C15-EC8A-44FC-B745-8942DB5E6E35}" srcOrd="1" destOrd="0" parTransId="{814A2301-A0AD-4545-965D-4089755187C0}" sibTransId="{E8F513F9-42E2-4DFE-8F69-0802BD4E960F}"/>
    <dgm:cxn modelId="{31A4DCEC-EC2D-4EB3-9ADB-39EB1CE4D0F0}" type="presParOf" srcId="{E006B0DC-5EEE-4F4B-BC58-4FC3B66C4A5E}" destId="{5106035D-4760-4836-8E89-5B6238F3A025}" srcOrd="0" destOrd="0" presId="urn:microsoft.com/office/officeart/2005/8/layout/vList6"/>
    <dgm:cxn modelId="{CFB6C11A-E5F0-4B1F-B979-71DA2BCAD0CB}" type="presParOf" srcId="{5106035D-4760-4836-8E89-5B6238F3A025}" destId="{515FD714-6310-4378-8C81-2F178202312A}" srcOrd="0" destOrd="0" presId="urn:microsoft.com/office/officeart/2005/8/layout/vList6"/>
    <dgm:cxn modelId="{1720E67F-EC4B-4583-A244-B8D36ABEE2C6}" type="presParOf" srcId="{5106035D-4760-4836-8E89-5B6238F3A025}" destId="{4E7DD65B-3AAD-4763-A150-0B6EEE56BAA2}" srcOrd="1" destOrd="0" presId="urn:microsoft.com/office/officeart/2005/8/layout/vList6"/>
    <dgm:cxn modelId="{C109A6C6-7666-4677-A54A-CE0407F36E8B}" type="presParOf" srcId="{E006B0DC-5EEE-4F4B-BC58-4FC3B66C4A5E}" destId="{62A4C24B-27DC-4BF3-ADD6-2BA14B9A291C}" srcOrd="1" destOrd="0" presId="urn:microsoft.com/office/officeart/2005/8/layout/vList6"/>
    <dgm:cxn modelId="{B4166B3A-0CED-4A37-9F0A-9063CD4B4934}" type="presParOf" srcId="{E006B0DC-5EEE-4F4B-BC58-4FC3B66C4A5E}" destId="{3CE9149B-B66C-4FCB-90BE-8C85DAD55A2A}" srcOrd="2" destOrd="0" presId="urn:microsoft.com/office/officeart/2005/8/layout/vList6"/>
    <dgm:cxn modelId="{ADE6FA22-15E3-4BB2-98FC-AD6E1BEBDD79}" type="presParOf" srcId="{3CE9149B-B66C-4FCB-90BE-8C85DAD55A2A}" destId="{055E93FF-4AC7-44D0-8BD8-0E8F210E1663}" srcOrd="0" destOrd="0" presId="urn:microsoft.com/office/officeart/2005/8/layout/vList6"/>
    <dgm:cxn modelId="{6FD9C64A-8EB4-4DB0-9F58-2696B74372BD}" type="presParOf" srcId="{3CE9149B-B66C-4FCB-90BE-8C85DAD55A2A}" destId="{10A9EDEC-BF72-4D97-BAE7-F330283E607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ECEB550-B4E0-404E-8D30-01128A3297E4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B2BD5A-3A60-194B-AA49-EC3E624CB2E1}">
      <dgm:prSet phldrT="[Text]" custT="1"/>
      <dgm:spPr/>
      <dgm:t>
        <a:bodyPr/>
        <a:lstStyle/>
        <a:p>
          <a:r>
            <a:rPr lang="en-US" sz="4400" dirty="0"/>
            <a:t>Medidas legales</a:t>
          </a:r>
        </a:p>
      </dgm:t>
    </dgm:pt>
    <dgm:pt modelId="{FFA92761-0CAA-054F-8AF7-537DEC022785}" type="parTrans" cxnId="{0CAE7E23-4247-7943-8EA8-CBD43282007A}">
      <dgm:prSet/>
      <dgm:spPr/>
      <dgm:t>
        <a:bodyPr/>
        <a:lstStyle/>
        <a:p>
          <a:endParaRPr lang="en-US"/>
        </a:p>
      </dgm:t>
    </dgm:pt>
    <dgm:pt modelId="{CFA66733-F1DD-8D4E-94A4-25F2394874FD}" type="sibTrans" cxnId="{0CAE7E23-4247-7943-8EA8-CBD43282007A}">
      <dgm:prSet/>
      <dgm:spPr/>
      <dgm:t>
        <a:bodyPr/>
        <a:lstStyle/>
        <a:p>
          <a:endParaRPr lang="en-US"/>
        </a:p>
      </dgm:t>
    </dgm:pt>
    <dgm:pt modelId="{7486C22C-F4A2-FF49-8EBF-0C1631F49BC9}">
      <dgm:prSet phldrT="[Text]" custT="1"/>
      <dgm:spPr/>
      <dgm:t>
        <a:bodyPr/>
        <a:lstStyle/>
        <a:p>
          <a:r>
            <a:rPr lang="en-US" sz="4500" dirty="0"/>
            <a:t>Programas y politicas</a:t>
          </a:r>
        </a:p>
      </dgm:t>
    </dgm:pt>
    <dgm:pt modelId="{2B9AACBC-2BB3-0847-BC00-1D7173B82A2B}" type="parTrans" cxnId="{F9AC307B-AE54-F546-804B-6B31EA552E05}">
      <dgm:prSet/>
      <dgm:spPr/>
      <dgm:t>
        <a:bodyPr/>
        <a:lstStyle/>
        <a:p>
          <a:endParaRPr lang="en-US"/>
        </a:p>
      </dgm:t>
    </dgm:pt>
    <dgm:pt modelId="{FFE75065-35CF-544D-9B18-0BFCAA533259}" type="sibTrans" cxnId="{F9AC307B-AE54-F546-804B-6B31EA552E05}">
      <dgm:prSet/>
      <dgm:spPr/>
      <dgm:t>
        <a:bodyPr/>
        <a:lstStyle/>
        <a:p>
          <a:endParaRPr lang="en-US"/>
        </a:p>
      </dgm:t>
    </dgm:pt>
    <dgm:pt modelId="{5F90366C-47C8-4E46-8AF7-313EB6E79D67}">
      <dgm:prSet phldrT="[Text]" custT="1"/>
      <dgm:spPr/>
      <dgm:t>
        <a:bodyPr/>
        <a:lstStyle/>
        <a:p>
          <a:r>
            <a:rPr lang="en-US" sz="4500" dirty="0"/>
            <a:t>Roles y funciones</a:t>
          </a:r>
        </a:p>
      </dgm:t>
    </dgm:pt>
    <dgm:pt modelId="{9165C62E-6996-7343-A6E0-43B261987038}" type="parTrans" cxnId="{42C0F584-9414-C948-BA01-DBBF0963FADF}">
      <dgm:prSet/>
      <dgm:spPr/>
      <dgm:t>
        <a:bodyPr/>
        <a:lstStyle/>
        <a:p>
          <a:endParaRPr lang="en-US"/>
        </a:p>
      </dgm:t>
    </dgm:pt>
    <dgm:pt modelId="{06F3B5A6-30FA-BB46-8289-2E21D3E6ED68}" type="sibTrans" cxnId="{42C0F584-9414-C948-BA01-DBBF0963FADF}">
      <dgm:prSet/>
      <dgm:spPr/>
      <dgm:t>
        <a:bodyPr/>
        <a:lstStyle/>
        <a:p>
          <a:endParaRPr lang="en-US"/>
        </a:p>
      </dgm:t>
    </dgm:pt>
    <dgm:pt modelId="{43B728F2-ECC0-D845-859D-BB7E482A9921}">
      <dgm:prSet phldrT="[Text]" custT="1"/>
      <dgm:spPr/>
      <dgm:t>
        <a:bodyPr/>
        <a:lstStyle/>
        <a:p>
          <a:r>
            <a:rPr lang="en-US" sz="4500" dirty="0"/>
            <a:t>Implementación</a:t>
          </a:r>
        </a:p>
      </dgm:t>
    </dgm:pt>
    <dgm:pt modelId="{35E5CD85-36A8-F449-9490-81AC284937E5}" type="parTrans" cxnId="{62B10B91-58A4-F542-8000-0687805F8472}">
      <dgm:prSet/>
      <dgm:spPr/>
      <dgm:t>
        <a:bodyPr/>
        <a:lstStyle/>
        <a:p>
          <a:endParaRPr lang="en-US"/>
        </a:p>
      </dgm:t>
    </dgm:pt>
    <dgm:pt modelId="{B75C1DF1-C52F-AF47-8ECD-08C8E12BD4B7}" type="sibTrans" cxnId="{62B10B91-58A4-F542-8000-0687805F8472}">
      <dgm:prSet/>
      <dgm:spPr/>
      <dgm:t>
        <a:bodyPr/>
        <a:lstStyle/>
        <a:p>
          <a:endParaRPr lang="en-US"/>
        </a:p>
      </dgm:t>
    </dgm:pt>
    <dgm:pt modelId="{CE7E5E77-F979-FF4F-A49C-FB682B8341AC}">
      <dgm:prSet phldrT="[Text]" custT="1"/>
      <dgm:spPr/>
      <dgm:t>
        <a:bodyPr/>
        <a:lstStyle/>
        <a:p>
          <a:r>
            <a:rPr lang="en-US" sz="4500" dirty="0"/>
            <a:t>Monitoreo</a:t>
          </a:r>
        </a:p>
      </dgm:t>
    </dgm:pt>
    <dgm:pt modelId="{655F86A4-AB8E-474E-8E35-3867D1515F95}" type="parTrans" cxnId="{26C3272B-E598-A34A-AAB3-28CF6D56A526}">
      <dgm:prSet/>
      <dgm:spPr/>
      <dgm:t>
        <a:bodyPr/>
        <a:lstStyle/>
        <a:p>
          <a:endParaRPr lang="en-US"/>
        </a:p>
      </dgm:t>
    </dgm:pt>
    <dgm:pt modelId="{91697648-2E45-2545-8B21-C085832D7196}" type="sibTrans" cxnId="{26C3272B-E598-A34A-AAB3-28CF6D56A526}">
      <dgm:prSet/>
      <dgm:spPr/>
      <dgm:t>
        <a:bodyPr/>
        <a:lstStyle/>
        <a:p>
          <a:endParaRPr lang="en-US"/>
        </a:p>
      </dgm:t>
    </dgm:pt>
    <dgm:pt modelId="{A3955415-6FCF-E84F-951B-8428069FB657}" type="pres">
      <dgm:prSet presAssocID="{0ECEB550-B4E0-404E-8D30-01128A3297E4}" presName="cycle" presStyleCnt="0">
        <dgm:presLayoutVars>
          <dgm:dir/>
          <dgm:resizeHandles val="exact"/>
        </dgm:presLayoutVars>
      </dgm:prSet>
      <dgm:spPr/>
    </dgm:pt>
    <dgm:pt modelId="{2B52421C-A1DC-6945-B113-0857FB1D7909}" type="pres">
      <dgm:prSet presAssocID="{9EB2BD5A-3A60-194B-AA49-EC3E624CB2E1}" presName="dummy" presStyleCnt="0"/>
      <dgm:spPr/>
    </dgm:pt>
    <dgm:pt modelId="{290E3A9A-72E2-8642-B908-0F1627856B61}" type="pres">
      <dgm:prSet presAssocID="{9EB2BD5A-3A60-194B-AA49-EC3E624CB2E1}" presName="node" presStyleLbl="revTx" presStyleIdx="0" presStyleCnt="5" custScaleX="192168" custScaleY="47290" custRadScaleRad="95353" custRadScaleInc="3609">
        <dgm:presLayoutVars>
          <dgm:bulletEnabled val="1"/>
        </dgm:presLayoutVars>
      </dgm:prSet>
      <dgm:spPr/>
    </dgm:pt>
    <dgm:pt modelId="{DB735AB1-462E-234A-9DCE-0C5F5E7E004E}" type="pres">
      <dgm:prSet presAssocID="{CFA66733-F1DD-8D4E-94A4-25F2394874FD}" presName="sibTrans" presStyleLbl="node1" presStyleIdx="0" presStyleCnt="5"/>
      <dgm:spPr/>
    </dgm:pt>
    <dgm:pt modelId="{14AD0CCC-8637-6F43-BE13-A526374C3BB5}" type="pres">
      <dgm:prSet presAssocID="{7486C22C-F4A2-FF49-8EBF-0C1631F49BC9}" presName="dummy" presStyleCnt="0"/>
      <dgm:spPr/>
    </dgm:pt>
    <dgm:pt modelId="{94FA3540-D064-D74F-9992-FB39BC3C9942}" type="pres">
      <dgm:prSet presAssocID="{7486C22C-F4A2-FF49-8EBF-0C1631F49BC9}" presName="node" presStyleLbl="revTx" presStyleIdx="1" presStyleCnt="5" custScaleX="114240">
        <dgm:presLayoutVars>
          <dgm:bulletEnabled val="1"/>
        </dgm:presLayoutVars>
      </dgm:prSet>
      <dgm:spPr/>
    </dgm:pt>
    <dgm:pt modelId="{B56F826E-240A-0C4F-88C8-F5F214B42A6C}" type="pres">
      <dgm:prSet presAssocID="{FFE75065-35CF-544D-9B18-0BFCAA533259}" presName="sibTrans" presStyleLbl="node1" presStyleIdx="1" presStyleCnt="5"/>
      <dgm:spPr/>
    </dgm:pt>
    <dgm:pt modelId="{319685DA-8BA3-1048-AF23-6C0D407599FB}" type="pres">
      <dgm:prSet presAssocID="{5F90366C-47C8-4E46-8AF7-313EB6E79D67}" presName="dummy" presStyleCnt="0"/>
      <dgm:spPr/>
    </dgm:pt>
    <dgm:pt modelId="{133B499C-ED94-5B4D-830E-CF61C85C2A79}" type="pres">
      <dgm:prSet presAssocID="{5F90366C-47C8-4E46-8AF7-313EB6E79D67}" presName="node" presStyleLbl="revTx" presStyleIdx="2" presStyleCnt="5">
        <dgm:presLayoutVars>
          <dgm:bulletEnabled val="1"/>
        </dgm:presLayoutVars>
      </dgm:prSet>
      <dgm:spPr/>
    </dgm:pt>
    <dgm:pt modelId="{28A69713-8E4A-0746-A4EF-9A397F3D9147}" type="pres">
      <dgm:prSet presAssocID="{06F3B5A6-30FA-BB46-8289-2E21D3E6ED68}" presName="sibTrans" presStyleLbl="node1" presStyleIdx="2" presStyleCnt="5"/>
      <dgm:spPr/>
    </dgm:pt>
    <dgm:pt modelId="{D3922607-AC79-A04A-A974-4C5638294BF6}" type="pres">
      <dgm:prSet presAssocID="{43B728F2-ECC0-D845-859D-BB7E482A9921}" presName="dummy" presStyleCnt="0"/>
      <dgm:spPr/>
    </dgm:pt>
    <dgm:pt modelId="{0A1ED9CC-8524-5E45-8BEE-C8FBF8F31CA8}" type="pres">
      <dgm:prSet presAssocID="{43B728F2-ECC0-D845-859D-BB7E482A9921}" presName="node" presStyleLbl="revTx" presStyleIdx="3" presStyleCnt="5" custScaleX="184383">
        <dgm:presLayoutVars>
          <dgm:bulletEnabled val="1"/>
        </dgm:presLayoutVars>
      </dgm:prSet>
      <dgm:spPr/>
    </dgm:pt>
    <dgm:pt modelId="{BD1516A7-3DCC-4545-A8ED-510CBEE13B06}" type="pres">
      <dgm:prSet presAssocID="{B75C1DF1-C52F-AF47-8ECD-08C8E12BD4B7}" presName="sibTrans" presStyleLbl="node1" presStyleIdx="3" presStyleCnt="5"/>
      <dgm:spPr/>
    </dgm:pt>
    <dgm:pt modelId="{DCC256ED-F26A-2445-81B5-8A1A1289A861}" type="pres">
      <dgm:prSet presAssocID="{CE7E5E77-F979-FF4F-A49C-FB682B8341AC}" presName="dummy" presStyleCnt="0"/>
      <dgm:spPr/>
    </dgm:pt>
    <dgm:pt modelId="{ADCEDD73-AB57-B84E-9B39-D17095DCA38E}" type="pres">
      <dgm:prSet presAssocID="{CE7E5E77-F979-FF4F-A49C-FB682B8341AC}" presName="node" presStyleLbl="revTx" presStyleIdx="4" presStyleCnt="5" custScaleX="116937" custScaleY="51301" custRadScaleRad="99450" custRadScaleInc="-9535">
        <dgm:presLayoutVars>
          <dgm:bulletEnabled val="1"/>
        </dgm:presLayoutVars>
      </dgm:prSet>
      <dgm:spPr/>
    </dgm:pt>
    <dgm:pt modelId="{C3B3D731-CA54-344E-A8D6-E6355D589D68}" type="pres">
      <dgm:prSet presAssocID="{91697648-2E45-2545-8B21-C085832D7196}" presName="sibTrans" presStyleLbl="node1" presStyleIdx="4" presStyleCnt="5"/>
      <dgm:spPr/>
    </dgm:pt>
  </dgm:ptLst>
  <dgm:cxnLst>
    <dgm:cxn modelId="{EB356302-43D9-3C47-A05A-A02AC362508D}" type="presOf" srcId="{5F90366C-47C8-4E46-8AF7-313EB6E79D67}" destId="{133B499C-ED94-5B4D-830E-CF61C85C2A79}" srcOrd="0" destOrd="0" presId="urn:microsoft.com/office/officeart/2005/8/layout/cycle1"/>
    <dgm:cxn modelId="{12053809-F5A6-7F46-B72D-F253195E3D61}" type="presOf" srcId="{91697648-2E45-2545-8B21-C085832D7196}" destId="{C3B3D731-CA54-344E-A8D6-E6355D589D68}" srcOrd="0" destOrd="0" presId="urn:microsoft.com/office/officeart/2005/8/layout/cycle1"/>
    <dgm:cxn modelId="{31A1AA10-C787-D14A-BFD8-5254E67E07B1}" type="presOf" srcId="{CFA66733-F1DD-8D4E-94A4-25F2394874FD}" destId="{DB735AB1-462E-234A-9DCE-0C5F5E7E004E}" srcOrd="0" destOrd="0" presId="urn:microsoft.com/office/officeart/2005/8/layout/cycle1"/>
    <dgm:cxn modelId="{C0313919-55EF-E847-AE4E-9746410682A4}" type="presOf" srcId="{7486C22C-F4A2-FF49-8EBF-0C1631F49BC9}" destId="{94FA3540-D064-D74F-9992-FB39BC3C9942}" srcOrd="0" destOrd="0" presId="urn:microsoft.com/office/officeart/2005/8/layout/cycle1"/>
    <dgm:cxn modelId="{0CAE7E23-4247-7943-8EA8-CBD43282007A}" srcId="{0ECEB550-B4E0-404E-8D30-01128A3297E4}" destId="{9EB2BD5A-3A60-194B-AA49-EC3E624CB2E1}" srcOrd="0" destOrd="0" parTransId="{FFA92761-0CAA-054F-8AF7-537DEC022785}" sibTransId="{CFA66733-F1DD-8D4E-94A4-25F2394874FD}"/>
    <dgm:cxn modelId="{26C3272B-E598-A34A-AAB3-28CF6D56A526}" srcId="{0ECEB550-B4E0-404E-8D30-01128A3297E4}" destId="{CE7E5E77-F979-FF4F-A49C-FB682B8341AC}" srcOrd="4" destOrd="0" parTransId="{655F86A4-AB8E-474E-8E35-3867D1515F95}" sibTransId="{91697648-2E45-2545-8B21-C085832D7196}"/>
    <dgm:cxn modelId="{6D462774-D22E-D74B-AFC3-97DAB4A19DDC}" type="presOf" srcId="{CE7E5E77-F979-FF4F-A49C-FB682B8341AC}" destId="{ADCEDD73-AB57-B84E-9B39-D17095DCA38E}" srcOrd="0" destOrd="0" presId="urn:microsoft.com/office/officeart/2005/8/layout/cycle1"/>
    <dgm:cxn modelId="{26E15958-9286-714C-B354-73DD14333291}" type="presOf" srcId="{FFE75065-35CF-544D-9B18-0BFCAA533259}" destId="{B56F826E-240A-0C4F-88C8-F5F214B42A6C}" srcOrd="0" destOrd="0" presId="urn:microsoft.com/office/officeart/2005/8/layout/cycle1"/>
    <dgm:cxn modelId="{F9AC307B-AE54-F546-804B-6B31EA552E05}" srcId="{0ECEB550-B4E0-404E-8D30-01128A3297E4}" destId="{7486C22C-F4A2-FF49-8EBF-0C1631F49BC9}" srcOrd="1" destOrd="0" parTransId="{2B9AACBC-2BB3-0847-BC00-1D7173B82A2B}" sibTransId="{FFE75065-35CF-544D-9B18-0BFCAA533259}"/>
    <dgm:cxn modelId="{DCC5187F-4099-054E-8A02-67EBA02DC715}" type="presOf" srcId="{0ECEB550-B4E0-404E-8D30-01128A3297E4}" destId="{A3955415-6FCF-E84F-951B-8428069FB657}" srcOrd="0" destOrd="0" presId="urn:microsoft.com/office/officeart/2005/8/layout/cycle1"/>
    <dgm:cxn modelId="{42C0F584-9414-C948-BA01-DBBF0963FADF}" srcId="{0ECEB550-B4E0-404E-8D30-01128A3297E4}" destId="{5F90366C-47C8-4E46-8AF7-313EB6E79D67}" srcOrd="2" destOrd="0" parTransId="{9165C62E-6996-7343-A6E0-43B261987038}" sibTransId="{06F3B5A6-30FA-BB46-8289-2E21D3E6ED68}"/>
    <dgm:cxn modelId="{62B10B91-58A4-F542-8000-0687805F8472}" srcId="{0ECEB550-B4E0-404E-8D30-01128A3297E4}" destId="{43B728F2-ECC0-D845-859D-BB7E482A9921}" srcOrd="3" destOrd="0" parTransId="{35E5CD85-36A8-F449-9490-81AC284937E5}" sibTransId="{B75C1DF1-C52F-AF47-8ECD-08C8E12BD4B7}"/>
    <dgm:cxn modelId="{C0607B9B-B645-064B-AA0A-CFC267390E89}" type="presOf" srcId="{06F3B5A6-30FA-BB46-8289-2E21D3E6ED68}" destId="{28A69713-8E4A-0746-A4EF-9A397F3D9147}" srcOrd="0" destOrd="0" presId="urn:microsoft.com/office/officeart/2005/8/layout/cycle1"/>
    <dgm:cxn modelId="{6D29CBAE-0D22-5B4A-9809-83A545739D5C}" type="presOf" srcId="{43B728F2-ECC0-D845-859D-BB7E482A9921}" destId="{0A1ED9CC-8524-5E45-8BEE-C8FBF8F31CA8}" srcOrd="0" destOrd="0" presId="urn:microsoft.com/office/officeart/2005/8/layout/cycle1"/>
    <dgm:cxn modelId="{30CEDDD6-965D-CF46-9989-F2B637A4B91B}" type="presOf" srcId="{9EB2BD5A-3A60-194B-AA49-EC3E624CB2E1}" destId="{290E3A9A-72E2-8642-B908-0F1627856B61}" srcOrd="0" destOrd="0" presId="urn:microsoft.com/office/officeart/2005/8/layout/cycle1"/>
    <dgm:cxn modelId="{853B04F7-F34F-734A-A6A7-170DD25F79CD}" type="presOf" srcId="{B75C1DF1-C52F-AF47-8ECD-08C8E12BD4B7}" destId="{BD1516A7-3DCC-4545-A8ED-510CBEE13B06}" srcOrd="0" destOrd="0" presId="urn:microsoft.com/office/officeart/2005/8/layout/cycle1"/>
    <dgm:cxn modelId="{0EF1EBCF-C13D-2D45-9F72-5B192172910D}" type="presParOf" srcId="{A3955415-6FCF-E84F-951B-8428069FB657}" destId="{2B52421C-A1DC-6945-B113-0857FB1D7909}" srcOrd="0" destOrd="0" presId="urn:microsoft.com/office/officeart/2005/8/layout/cycle1"/>
    <dgm:cxn modelId="{0FEE9296-34F3-AF49-99D5-C881A13253A6}" type="presParOf" srcId="{A3955415-6FCF-E84F-951B-8428069FB657}" destId="{290E3A9A-72E2-8642-B908-0F1627856B61}" srcOrd="1" destOrd="0" presId="urn:microsoft.com/office/officeart/2005/8/layout/cycle1"/>
    <dgm:cxn modelId="{419A03D2-6B35-8941-B463-2A2259B7D8B2}" type="presParOf" srcId="{A3955415-6FCF-E84F-951B-8428069FB657}" destId="{DB735AB1-462E-234A-9DCE-0C5F5E7E004E}" srcOrd="2" destOrd="0" presId="urn:microsoft.com/office/officeart/2005/8/layout/cycle1"/>
    <dgm:cxn modelId="{2CAE557D-8C3E-1345-8A69-141E567915C3}" type="presParOf" srcId="{A3955415-6FCF-E84F-951B-8428069FB657}" destId="{14AD0CCC-8637-6F43-BE13-A526374C3BB5}" srcOrd="3" destOrd="0" presId="urn:microsoft.com/office/officeart/2005/8/layout/cycle1"/>
    <dgm:cxn modelId="{64AFBE58-B257-D848-8755-2D5904AF5E48}" type="presParOf" srcId="{A3955415-6FCF-E84F-951B-8428069FB657}" destId="{94FA3540-D064-D74F-9992-FB39BC3C9942}" srcOrd="4" destOrd="0" presId="urn:microsoft.com/office/officeart/2005/8/layout/cycle1"/>
    <dgm:cxn modelId="{94F947C8-18DC-C348-90A7-25075DAD0BF4}" type="presParOf" srcId="{A3955415-6FCF-E84F-951B-8428069FB657}" destId="{B56F826E-240A-0C4F-88C8-F5F214B42A6C}" srcOrd="5" destOrd="0" presId="urn:microsoft.com/office/officeart/2005/8/layout/cycle1"/>
    <dgm:cxn modelId="{A9EA5B6A-712E-9B42-B91C-4DC928804D81}" type="presParOf" srcId="{A3955415-6FCF-E84F-951B-8428069FB657}" destId="{319685DA-8BA3-1048-AF23-6C0D407599FB}" srcOrd="6" destOrd="0" presId="urn:microsoft.com/office/officeart/2005/8/layout/cycle1"/>
    <dgm:cxn modelId="{246E3CCC-5118-C941-A5D8-7E5BFA7AC06D}" type="presParOf" srcId="{A3955415-6FCF-E84F-951B-8428069FB657}" destId="{133B499C-ED94-5B4D-830E-CF61C85C2A79}" srcOrd="7" destOrd="0" presId="urn:microsoft.com/office/officeart/2005/8/layout/cycle1"/>
    <dgm:cxn modelId="{1722DEE8-82CA-8E47-B605-C6F97FCAA706}" type="presParOf" srcId="{A3955415-6FCF-E84F-951B-8428069FB657}" destId="{28A69713-8E4A-0746-A4EF-9A397F3D9147}" srcOrd="8" destOrd="0" presId="urn:microsoft.com/office/officeart/2005/8/layout/cycle1"/>
    <dgm:cxn modelId="{B118C111-1D6A-894E-B283-82719134226A}" type="presParOf" srcId="{A3955415-6FCF-E84F-951B-8428069FB657}" destId="{D3922607-AC79-A04A-A974-4C5638294BF6}" srcOrd="9" destOrd="0" presId="urn:microsoft.com/office/officeart/2005/8/layout/cycle1"/>
    <dgm:cxn modelId="{1DFFDD6A-A3B7-AB47-A2CE-C3A2F74FA73C}" type="presParOf" srcId="{A3955415-6FCF-E84F-951B-8428069FB657}" destId="{0A1ED9CC-8524-5E45-8BEE-C8FBF8F31CA8}" srcOrd="10" destOrd="0" presId="urn:microsoft.com/office/officeart/2005/8/layout/cycle1"/>
    <dgm:cxn modelId="{F4B79396-5341-CE44-965D-0E799486C406}" type="presParOf" srcId="{A3955415-6FCF-E84F-951B-8428069FB657}" destId="{BD1516A7-3DCC-4545-A8ED-510CBEE13B06}" srcOrd="11" destOrd="0" presId="urn:microsoft.com/office/officeart/2005/8/layout/cycle1"/>
    <dgm:cxn modelId="{FB18CE95-CE65-C843-8923-146B3D36589F}" type="presParOf" srcId="{A3955415-6FCF-E84F-951B-8428069FB657}" destId="{DCC256ED-F26A-2445-81B5-8A1A1289A861}" srcOrd="12" destOrd="0" presId="urn:microsoft.com/office/officeart/2005/8/layout/cycle1"/>
    <dgm:cxn modelId="{F4F418D4-99EC-8147-9109-90A0EF1FFAE5}" type="presParOf" srcId="{A3955415-6FCF-E84F-951B-8428069FB657}" destId="{ADCEDD73-AB57-B84E-9B39-D17095DCA38E}" srcOrd="13" destOrd="0" presId="urn:microsoft.com/office/officeart/2005/8/layout/cycle1"/>
    <dgm:cxn modelId="{5D5DD1D0-9012-1C49-BDCE-B6F68D81FF97}" type="presParOf" srcId="{A3955415-6FCF-E84F-951B-8428069FB657}" destId="{C3B3D731-CA54-344E-A8D6-E6355D589D6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2C4AB9-0573-4074-ACAE-5E3126EEEF32}">
      <dsp:nvSpPr>
        <dsp:cNvPr id="0" name=""/>
        <dsp:cNvSpPr/>
      </dsp:nvSpPr>
      <dsp:spPr>
        <a:xfrm>
          <a:off x="727471" y="3794"/>
          <a:ext cx="13747726" cy="228152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b="1" kern="1200" dirty="0"/>
            <a:t>Artículo 16 4) </a:t>
          </a:r>
          <a:r>
            <a:rPr lang="es-ES" sz="4400" kern="1200" dirty="0"/>
            <a:t>"Al aplicar las disposiciones [sobre protección y asistencia], los Estados Partes tendrán en cuenta las necesidades especiales de las mujeres y los niños</a:t>
          </a:r>
          <a:endParaRPr lang="en-GB" sz="4400" kern="1200" dirty="0"/>
        </a:p>
      </dsp:txBody>
      <dsp:txXfrm>
        <a:off x="794294" y="70617"/>
        <a:ext cx="13614080" cy="2147876"/>
      </dsp:txXfrm>
    </dsp:sp>
    <dsp:sp modelId="{D40F87A0-10F2-4C8D-86C9-9D9742A22449}">
      <dsp:nvSpPr>
        <dsp:cNvPr id="0" name=""/>
        <dsp:cNvSpPr/>
      </dsp:nvSpPr>
      <dsp:spPr>
        <a:xfrm>
          <a:off x="727471" y="2695990"/>
          <a:ext cx="2281522" cy="2281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3E7B3-1510-4154-9DA8-82455AC7ED46}">
      <dsp:nvSpPr>
        <dsp:cNvPr id="0" name=""/>
        <dsp:cNvSpPr/>
      </dsp:nvSpPr>
      <dsp:spPr>
        <a:xfrm>
          <a:off x="3145885" y="2695990"/>
          <a:ext cx="11329312" cy="2281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Se reconoce que las mujeres son un grupo particularmente vulnerable a la trata de personas, el abuso y la explotación. </a:t>
          </a:r>
          <a:endParaRPr lang="en-GB" sz="3600" kern="1200" dirty="0"/>
        </a:p>
      </dsp:txBody>
      <dsp:txXfrm>
        <a:off x="3257280" y="2807385"/>
        <a:ext cx="11106522" cy="2058732"/>
      </dsp:txXfrm>
    </dsp:sp>
    <dsp:sp modelId="{CEF802FF-AFC1-4F06-9FF7-B382B6DFDF8C}">
      <dsp:nvSpPr>
        <dsp:cNvPr id="0" name=""/>
        <dsp:cNvSpPr/>
      </dsp:nvSpPr>
      <dsp:spPr>
        <a:xfrm>
          <a:off x="727471" y="5251295"/>
          <a:ext cx="2281522" cy="2281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232DE9-3BEC-4860-BB4B-E9A4CBAB46DF}">
      <dsp:nvSpPr>
        <dsp:cNvPr id="0" name=""/>
        <dsp:cNvSpPr/>
      </dsp:nvSpPr>
      <dsp:spPr>
        <a:xfrm>
          <a:off x="3145885" y="5251295"/>
          <a:ext cx="11329312" cy="2281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Los Estados deben garantizar la protección de los niños contra todas las formas de discriminación o castigo, independientemente de su condición, padres, tutores legales o miembros de la familia</a:t>
          </a:r>
          <a:endParaRPr lang="en-GB" sz="3600" kern="1200" dirty="0"/>
        </a:p>
      </dsp:txBody>
      <dsp:txXfrm>
        <a:off x="3257280" y="5362690"/>
        <a:ext cx="11106522" cy="2058732"/>
      </dsp:txXfrm>
    </dsp:sp>
    <dsp:sp modelId="{5AEADBFF-1D16-4081-84C0-11022E9939F0}">
      <dsp:nvSpPr>
        <dsp:cNvPr id="0" name=""/>
        <dsp:cNvSpPr/>
      </dsp:nvSpPr>
      <dsp:spPr>
        <a:xfrm>
          <a:off x="727471" y="7806600"/>
          <a:ext cx="2281522" cy="2281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DD8AB8-8934-485B-8049-942CF2CCFE82}">
      <dsp:nvSpPr>
        <dsp:cNvPr id="0" name=""/>
        <dsp:cNvSpPr/>
      </dsp:nvSpPr>
      <dsp:spPr>
        <a:xfrm>
          <a:off x="3145885" y="7806600"/>
          <a:ext cx="11329312" cy="228152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600" kern="1200" dirty="0"/>
            <a:t>Los Estados deberían proporcionar una estructura y medidas de protección especiales a los más vulnerables entre los migrantes objeto de tráfico ilícito, incluidas las mujeres y los niños</a:t>
          </a:r>
          <a:endParaRPr lang="en-GB" sz="3600" kern="1200" dirty="0"/>
        </a:p>
      </dsp:txBody>
      <dsp:txXfrm>
        <a:off x="3257280" y="7917995"/>
        <a:ext cx="11106522" cy="2058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DA3AF0-FE93-B64B-BCEA-7AE0D1DB366B}">
      <dsp:nvSpPr>
        <dsp:cNvPr id="0" name=""/>
        <dsp:cNvSpPr/>
      </dsp:nvSpPr>
      <dsp:spPr>
        <a:xfrm>
          <a:off x="3833" y="3724278"/>
          <a:ext cx="4894834" cy="2447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Obligaciones</a:t>
          </a:r>
        </a:p>
      </dsp:txBody>
      <dsp:txXfrm>
        <a:off x="75515" y="3795960"/>
        <a:ext cx="4751470" cy="2304053"/>
      </dsp:txXfrm>
    </dsp:sp>
    <dsp:sp modelId="{CBE72768-ACC7-3548-BC1F-6CFC3005E298}">
      <dsp:nvSpPr>
        <dsp:cNvPr id="0" name=""/>
        <dsp:cNvSpPr/>
      </dsp:nvSpPr>
      <dsp:spPr>
        <a:xfrm rot="19457599">
          <a:off x="4672034" y="4222096"/>
          <a:ext cx="2411203" cy="44516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2411203" y="2225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817355" y="4184074"/>
        <a:ext cx="120560" cy="120560"/>
      </dsp:txXfrm>
    </dsp:sp>
    <dsp:sp modelId="{31199908-3E41-4E4E-A2CF-3AA1A7B9D2AE}">
      <dsp:nvSpPr>
        <dsp:cNvPr id="0" name=""/>
        <dsp:cNvSpPr/>
      </dsp:nvSpPr>
      <dsp:spPr>
        <a:xfrm>
          <a:off x="6856602" y="2317013"/>
          <a:ext cx="4894834" cy="2447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/>
            <a:t>Positivas</a:t>
          </a:r>
        </a:p>
      </dsp:txBody>
      <dsp:txXfrm>
        <a:off x="6928284" y="2388695"/>
        <a:ext cx="4751470" cy="2304053"/>
      </dsp:txXfrm>
    </dsp:sp>
    <dsp:sp modelId="{1764E75F-6661-DC4F-93C7-036AAEC43B54}">
      <dsp:nvSpPr>
        <dsp:cNvPr id="0" name=""/>
        <dsp:cNvSpPr/>
      </dsp:nvSpPr>
      <dsp:spPr>
        <a:xfrm>
          <a:off x="11751437" y="3518463"/>
          <a:ext cx="1957933" cy="44516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1957933" y="2225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2681456" y="3491773"/>
        <a:ext cx="97896" cy="97896"/>
      </dsp:txXfrm>
    </dsp:sp>
    <dsp:sp modelId="{E2F9627F-2887-5142-851D-8E68C0DA7543}">
      <dsp:nvSpPr>
        <dsp:cNvPr id="0" name=""/>
        <dsp:cNvSpPr/>
      </dsp:nvSpPr>
      <dsp:spPr>
        <a:xfrm>
          <a:off x="13709371" y="2317013"/>
          <a:ext cx="4894834" cy="2447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El "</a:t>
          </a:r>
          <a:r>
            <a:rPr lang="es-ES" sz="3900" b="1" kern="1200" dirty="0"/>
            <a:t>deber de actuar</a:t>
          </a:r>
          <a:r>
            <a:rPr lang="es-ES" sz="3900" kern="1200" dirty="0"/>
            <a:t>", de tomar medidas para proteger los derechos de las personas</a:t>
          </a:r>
          <a:endParaRPr lang="en-US" sz="3900" kern="1200" dirty="0"/>
        </a:p>
      </dsp:txBody>
      <dsp:txXfrm>
        <a:off x="13781053" y="2388695"/>
        <a:ext cx="4751470" cy="2304053"/>
      </dsp:txXfrm>
    </dsp:sp>
    <dsp:sp modelId="{74B80368-E548-CC40-9619-FA0BD2F16730}">
      <dsp:nvSpPr>
        <dsp:cNvPr id="0" name=""/>
        <dsp:cNvSpPr/>
      </dsp:nvSpPr>
      <dsp:spPr>
        <a:xfrm rot="2142401">
          <a:off x="4672034" y="5629361"/>
          <a:ext cx="2411203" cy="44516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2411203" y="2225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5817355" y="5591339"/>
        <a:ext cx="120560" cy="120560"/>
      </dsp:txXfrm>
    </dsp:sp>
    <dsp:sp modelId="{8091AFB3-E04F-3142-88A5-722DCB03685A}">
      <dsp:nvSpPr>
        <dsp:cNvPr id="0" name=""/>
        <dsp:cNvSpPr/>
      </dsp:nvSpPr>
      <dsp:spPr>
        <a:xfrm>
          <a:off x="6856602" y="5131543"/>
          <a:ext cx="4894834" cy="2447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 dirty="0" err="1"/>
            <a:t>Negativas</a:t>
          </a:r>
          <a:endParaRPr lang="en-US" sz="3900" kern="1200" dirty="0"/>
        </a:p>
      </dsp:txBody>
      <dsp:txXfrm>
        <a:off x="6928284" y="5203225"/>
        <a:ext cx="4751470" cy="2304053"/>
      </dsp:txXfrm>
    </dsp:sp>
    <dsp:sp modelId="{28AB1B2E-57D0-064B-9ABB-F82794AE57C4}">
      <dsp:nvSpPr>
        <dsp:cNvPr id="0" name=""/>
        <dsp:cNvSpPr/>
      </dsp:nvSpPr>
      <dsp:spPr>
        <a:xfrm>
          <a:off x="11751437" y="6332993"/>
          <a:ext cx="1957933" cy="44516"/>
        </a:xfrm>
        <a:custGeom>
          <a:avLst/>
          <a:gdLst/>
          <a:ahLst/>
          <a:cxnLst/>
          <a:rect l="0" t="0" r="0" b="0"/>
          <a:pathLst>
            <a:path>
              <a:moveTo>
                <a:pt x="0" y="22258"/>
              </a:moveTo>
              <a:lnTo>
                <a:pt x="1957933" y="2225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12681456" y="6306303"/>
        <a:ext cx="97896" cy="97896"/>
      </dsp:txXfrm>
    </dsp:sp>
    <dsp:sp modelId="{E3600382-90C2-524B-89EC-0E2B2B5DD4BC}">
      <dsp:nvSpPr>
        <dsp:cNvPr id="0" name=""/>
        <dsp:cNvSpPr/>
      </dsp:nvSpPr>
      <dsp:spPr>
        <a:xfrm>
          <a:off x="13709371" y="5131543"/>
          <a:ext cx="4894834" cy="244741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"</a:t>
          </a:r>
          <a:r>
            <a:rPr lang="es-ES" sz="3900" b="1" kern="1200" dirty="0"/>
            <a:t>Deber de no actuar", </a:t>
          </a:r>
          <a:r>
            <a:rPr lang="es-ES" sz="3900" kern="1200" dirty="0"/>
            <a:t>abstenerse de acciones que obstaculicen los derechos humanos</a:t>
          </a:r>
          <a:endParaRPr lang="en-US" sz="3900" kern="1200" dirty="0"/>
        </a:p>
      </dsp:txBody>
      <dsp:txXfrm>
        <a:off x="13781053" y="5203225"/>
        <a:ext cx="4751470" cy="230405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9E3D14-2117-4C6C-944A-CB962AD2EF1E}">
      <dsp:nvSpPr>
        <dsp:cNvPr id="0" name=""/>
        <dsp:cNvSpPr/>
      </dsp:nvSpPr>
      <dsp:spPr>
        <a:xfrm>
          <a:off x="9934132" y="5421136"/>
          <a:ext cx="6363976" cy="100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84"/>
              </a:lnTo>
              <a:lnTo>
                <a:pt x="6363976" y="687984"/>
              </a:lnTo>
              <a:lnTo>
                <a:pt x="6363976" y="100955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8CC56-974E-4B45-9F87-82E83FE5998C}">
      <dsp:nvSpPr>
        <dsp:cNvPr id="0" name=""/>
        <dsp:cNvSpPr/>
      </dsp:nvSpPr>
      <dsp:spPr>
        <a:xfrm>
          <a:off x="9934132" y="5421136"/>
          <a:ext cx="2121325" cy="1009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984"/>
              </a:lnTo>
              <a:lnTo>
                <a:pt x="2121325" y="687984"/>
              </a:lnTo>
              <a:lnTo>
                <a:pt x="2121325" y="100955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564DF1-9146-0A46-8EC4-CA48159E1DBE}">
      <dsp:nvSpPr>
        <dsp:cNvPr id="0" name=""/>
        <dsp:cNvSpPr/>
      </dsp:nvSpPr>
      <dsp:spPr>
        <a:xfrm>
          <a:off x="7812806" y="5421136"/>
          <a:ext cx="2121325" cy="1009558"/>
        </a:xfrm>
        <a:custGeom>
          <a:avLst/>
          <a:gdLst/>
          <a:ahLst/>
          <a:cxnLst/>
          <a:rect l="0" t="0" r="0" b="0"/>
          <a:pathLst>
            <a:path>
              <a:moveTo>
                <a:pt x="2121325" y="0"/>
              </a:moveTo>
              <a:lnTo>
                <a:pt x="2121325" y="687984"/>
              </a:lnTo>
              <a:lnTo>
                <a:pt x="0" y="687984"/>
              </a:lnTo>
              <a:lnTo>
                <a:pt x="0" y="100955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1E5C04-B6F2-E74C-A769-63273DDBA4C9}">
      <dsp:nvSpPr>
        <dsp:cNvPr id="0" name=""/>
        <dsp:cNvSpPr/>
      </dsp:nvSpPr>
      <dsp:spPr>
        <a:xfrm>
          <a:off x="3570156" y="5421136"/>
          <a:ext cx="6363976" cy="1009558"/>
        </a:xfrm>
        <a:custGeom>
          <a:avLst/>
          <a:gdLst/>
          <a:ahLst/>
          <a:cxnLst/>
          <a:rect l="0" t="0" r="0" b="0"/>
          <a:pathLst>
            <a:path>
              <a:moveTo>
                <a:pt x="6363976" y="0"/>
              </a:moveTo>
              <a:lnTo>
                <a:pt x="6363976" y="687984"/>
              </a:lnTo>
              <a:lnTo>
                <a:pt x="0" y="687984"/>
              </a:lnTo>
              <a:lnTo>
                <a:pt x="0" y="1009558"/>
              </a:lnTo>
            </a:path>
          </a:pathLst>
        </a:custGeom>
        <a:noFill/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90567-9774-4C1C-AAA5-38F1C9E6A327}">
      <dsp:nvSpPr>
        <dsp:cNvPr id="0" name=""/>
        <dsp:cNvSpPr/>
      </dsp:nvSpPr>
      <dsp:spPr>
        <a:xfrm>
          <a:off x="9888412" y="2207328"/>
          <a:ext cx="91440" cy="10095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09558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E2C20-7078-6A4A-B2A2-94907D95E261}">
      <dsp:nvSpPr>
        <dsp:cNvPr id="0" name=""/>
        <dsp:cNvSpPr/>
      </dsp:nvSpPr>
      <dsp:spPr>
        <a:xfrm>
          <a:off x="8198502" y="3078"/>
          <a:ext cx="3471259" cy="2204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4496EB-A77D-5A44-8D57-AB2EA836B786}">
      <dsp:nvSpPr>
        <dsp:cNvPr id="0" name=""/>
        <dsp:cNvSpPr/>
      </dsp:nvSpPr>
      <dsp:spPr>
        <a:xfrm>
          <a:off x="8584197" y="369489"/>
          <a:ext cx="3471259" cy="2204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Identificación de las necesidades específicas de protección &amp; primeras respuestas</a:t>
          </a:r>
          <a:endParaRPr lang="en-US" sz="2800" kern="1200" dirty="0"/>
        </a:p>
      </dsp:txBody>
      <dsp:txXfrm>
        <a:off x="8648757" y="434049"/>
        <a:ext cx="3342139" cy="2075129"/>
      </dsp:txXfrm>
    </dsp:sp>
    <dsp:sp modelId="{B8C3D082-0CBE-4F16-9924-9AFD04357B07}">
      <dsp:nvSpPr>
        <dsp:cNvPr id="0" name=""/>
        <dsp:cNvSpPr/>
      </dsp:nvSpPr>
      <dsp:spPr>
        <a:xfrm>
          <a:off x="8198502" y="3216886"/>
          <a:ext cx="3471259" cy="2204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ED0E4B-27A3-40BC-BE2E-9F37DAD3ABD0}">
      <dsp:nvSpPr>
        <dsp:cNvPr id="0" name=""/>
        <dsp:cNvSpPr/>
      </dsp:nvSpPr>
      <dsp:spPr>
        <a:xfrm>
          <a:off x="8584197" y="3583297"/>
          <a:ext cx="3471259" cy="2204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dirty="0"/>
            <a:t>Definición clara de las funciones y tareas entre las autoridades competentes</a:t>
          </a:r>
          <a:endParaRPr lang="en-US" sz="2800" kern="1200" dirty="0"/>
        </a:p>
      </dsp:txBody>
      <dsp:txXfrm>
        <a:off x="8648757" y="3647857"/>
        <a:ext cx="3342139" cy="2075129"/>
      </dsp:txXfrm>
    </dsp:sp>
    <dsp:sp modelId="{D89D34BF-B0CD-F94D-9B49-D6A3918506FD}">
      <dsp:nvSpPr>
        <dsp:cNvPr id="0" name=""/>
        <dsp:cNvSpPr/>
      </dsp:nvSpPr>
      <dsp:spPr>
        <a:xfrm>
          <a:off x="1834526" y="6430694"/>
          <a:ext cx="3471259" cy="2204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A6B911C-C661-CB4F-8889-B4BCEEB7D1B4}">
      <dsp:nvSpPr>
        <dsp:cNvPr id="0" name=""/>
        <dsp:cNvSpPr/>
      </dsp:nvSpPr>
      <dsp:spPr>
        <a:xfrm>
          <a:off x="2220221" y="6797105"/>
          <a:ext cx="3471259" cy="2204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100" kern="1200" dirty="0"/>
            <a:t>Comunicación y coordinación entre las autoridades competentes</a:t>
          </a:r>
          <a:endParaRPr lang="en-US" sz="3100" kern="1200" dirty="0"/>
        </a:p>
      </dsp:txBody>
      <dsp:txXfrm>
        <a:off x="2284781" y="6861665"/>
        <a:ext cx="3342139" cy="2075129"/>
      </dsp:txXfrm>
    </dsp:sp>
    <dsp:sp modelId="{D7631138-57E5-AD4B-880F-8348FB5A93E0}">
      <dsp:nvSpPr>
        <dsp:cNvPr id="0" name=""/>
        <dsp:cNvSpPr/>
      </dsp:nvSpPr>
      <dsp:spPr>
        <a:xfrm>
          <a:off x="6077176" y="6430694"/>
          <a:ext cx="3471259" cy="2204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A5A0AC-2BE1-4A4A-8404-B17FFEA24624}">
      <dsp:nvSpPr>
        <dsp:cNvPr id="0" name=""/>
        <dsp:cNvSpPr/>
      </dsp:nvSpPr>
      <dsp:spPr>
        <a:xfrm>
          <a:off x="6462872" y="6797105"/>
          <a:ext cx="3471259" cy="2204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kern="1200" dirty="0"/>
            <a:t>Capacitación de las autoridades competentes en materia de identificación de migrantes objeto de tráfico ilícito</a:t>
          </a:r>
          <a:endParaRPr lang="en-US" sz="2400" kern="1200" dirty="0"/>
        </a:p>
      </dsp:txBody>
      <dsp:txXfrm>
        <a:off x="6527432" y="6861665"/>
        <a:ext cx="3342139" cy="2075129"/>
      </dsp:txXfrm>
    </dsp:sp>
    <dsp:sp modelId="{8B202439-5081-4F21-B4F6-D2744D658F94}">
      <dsp:nvSpPr>
        <dsp:cNvPr id="0" name=""/>
        <dsp:cNvSpPr/>
      </dsp:nvSpPr>
      <dsp:spPr>
        <a:xfrm>
          <a:off x="10319827" y="6430694"/>
          <a:ext cx="3471259" cy="2204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851814-AE9E-4C19-8DAC-FEDBD9FA85DD}">
      <dsp:nvSpPr>
        <dsp:cNvPr id="0" name=""/>
        <dsp:cNvSpPr/>
      </dsp:nvSpPr>
      <dsp:spPr>
        <a:xfrm>
          <a:off x="10705523" y="6797105"/>
          <a:ext cx="3471259" cy="2204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Fuertes mecanismos de referencia</a:t>
          </a:r>
        </a:p>
      </dsp:txBody>
      <dsp:txXfrm>
        <a:off x="10770083" y="6861665"/>
        <a:ext cx="3342139" cy="2075129"/>
      </dsp:txXfrm>
    </dsp:sp>
    <dsp:sp modelId="{C8B4124F-EBDE-46A5-9B72-11793515FDD9}">
      <dsp:nvSpPr>
        <dsp:cNvPr id="0" name=""/>
        <dsp:cNvSpPr/>
      </dsp:nvSpPr>
      <dsp:spPr>
        <a:xfrm>
          <a:off x="14562478" y="6430694"/>
          <a:ext cx="3471259" cy="220424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E95C8C8-9AC9-411F-BBCD-96EB1DED8EE1}">
      <dsp:nvSpPr>
        <dsp:cNvPr id="0" name=""/>
        <dsp:cNvSpPr/>
      </dsp:nvSpPr>
      <dsp:spPr>
        <a:xfrm>
          <a:off x="14948174" y="6797105"/>
          <a:ext cx="3471259" cy="220424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Procedimientos Operativos Estándar Sólidos</a:t>
          </a:r>
        </a:p>
      </dsp:txBody>
      <dsp:txXfrm>
        <a:off x="15012734" y="6861665"/>
        <a:ext cx="3342139" cy="20751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ED33D-26D3-452F-9E92-C66BB2C651C9}">
      <dsp:nvSpPr>
        <dsp:cNvPr id="0" name=""/>
        <dsp:cNvSpPr/>
      </dsp:nvSpPr>
      <dsp:spPr>
        <a:xfrm>
          <a:off x="0" y="651345"/>
          <a:ext cx="228727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just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800" b="1" kern="1200" dirty="0"/>
            <a:t>Medidas de protección para los migrantes objeto de tráfico ilícito en calidad de testigos</a:t>
          </a:r>
          <a:endParaRPr lang="en-GB" sz="4800" b="1" kern="1200" dirty="0"/>
        </a:p>
      </dsp:txBody>
      <dsp:txXfrm>
        <a:off x="56201" y="707546"/>
        <a:ext cx="22760298" cy="1038877"/>
      </dsp:txXfrm>
    </dsp:sp>
    <dsp:sp modelId="{7F079D34-A70D-4310-B651-6F26AEF59EA9}">
      <dsp:nvSpPr>
        <dsp:cNvPr id="0" name=""/>
        <dsp:cNvSpPr/>
      </dsp:nvSpPr>
      <dsp:spPr>
        <a:xfrm>
          <a:off x="0" y="1802624"/>
          <a:ext cx="22872700" cy="3477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208" tIns="50800" rIns="284480" bIns="50800" numCol="1" spcCol="1270" anchor="t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4000" kern="1200" dirty="0"/>
            <a:t>Asistencia antes </a:t>
          </a:r>
          <a:r>
            <a:rPr lang="es-ES" sz="3700" kern="1200" dirty="0"/>
            <a:t>y </a:t>
          </a:r>
          <a:r>
            <a:rPr lang="es-ES" sz="4000" kern="1200" dirty="0"/>
            <a:t>durante los juicios;</a:t>
          </a:r>
          <a:endParaRPr lang="en-GB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4000" kern="1200" dirty="0"/>
            <a:t>Escoltas policiales a los juzgados;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4000" kern="1200" dirty="0"/>
            <a:t>Permiso de residencia temporal durante los procedimientos judiciales;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4000" kern="1200" dirty="0"/>
            <a:t>Circuito cerrado de televisión o videoconferencias para escuchar los testimonios durante el juicio;</a:t>
          </a:r>
          <a:endParaRPr lang="en-US" sz="4000" kern="1200" dirty="0"/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4000" kern="1200" dirty="0"/>
            <a:t>Reubicación de los testigos bajo nuevas identidades, etc.</a:t>
          </a:r>
          <a:endParaRPr lang="en-US" sz="4000" kern="1200" dirty="0"/>
        </a:p>
      </dsp:txBody>
      <dsp:txXfrm>
        <a:off x="0" y="1802624"/>
        <a:ext cx="22872700" cy="3477600"/>
      </dsp:txXfrm>
    </dsp:sp>
    <dsp:sp modelId="{6579A4C7-23EF-4581-B0D2-20C89A2F85BD}">
      <dsp:nvSpPr>
        <dsp:cNvPr id="0" name=""/>
        <dsp:cNvSpPr/>
      </dsp:nvSpPr>
      <dsp:spPr>
        <a:xfrm>
          <a:off x="0" y="5280225"/>
          <a:ext cx="22872700" cy="1151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lvl="0" indent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800" kern="1200" dirty="0"/>
            <a:t>Los migrantes objeto de tráfico pueden ser víctimas de otros delitos</a:t>
          </a:r>
        </a:p>
      </dsp:txBody>
      <dsp:txXfrm>
        <a:off x="56201" y="5336426"/>
        <a:ext cx="22760298" cy="1038877"/>
      </dsp:txXfrm>
    </dsp:sp>
    <dsp:sp modelId="{84E35AF6-F6AA-4A6C-BFA8-035B28DF0155}">
      <dsp:nvSpPr>
        <dsp:cNvPr id="0" name=""/>
        <dsp:cNvSpPr/>
      </dsp:nvSpPr>
      <dsp:spPr>
        <a:xfrm>
          <a:off x="0" y="6431505"/>
          <a:ext cx="228727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6208" tIns="50800" rIns="284480" bIns="50800" numCol="1" spcCol="1270" anchor="t" anchorCtr="0">
          <a:noAutofit/>
        </a:bodyPr>
        <a:lstStyle/>
        <a:p>
          <a:pPr marL="285750" lvl="1" indent="-285750" algn="just" defTabSz="1778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ES" sz="4000" kern="1200" dirty="0"/>
            <a:t>En tal caso, los Estados Parte deben adoptar medidas de protección adicionales con respecto a su condición de víctimas</a:t>
          </a:r>
          <a:r>
            <a:rPr lang="en-GB" sz="4000" kern="1200" dirty="0"/>
            <a:t>.</a:t>
          </a:r>
        </a:p>
      </dsp:txBody>
      <dsp:txXfrm>
        <a:off x="0" y="6431505"/>
        <a:ext cx="22872700" cy="1242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7DD65B-3AAD-4763-A150-0B6EEE56BAA2}">
      <dsp:nvSpPr>
        <dsp:cNvPr id="0" name=""/>
        <dsp:cNvSpPr/>
      </dsp:nvSpPr>
      <dsp:spPr>
        <a:xfrm>
          <a:off x="9149079" y="1016"/>
          <a:ext cx="13723620" cy="3963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400" kern="1200" dirty="0"/>
            <a:t>Papel relevante para garantizar que los migrantes objeto de tráfico ilícito disfruten plenamente de los derechos que les corresponden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dirty="0"/>
            <a:t> Posición privilegiada para prestar servicios esenciales, por ejemplo, asesoramiento jurídico, servicios de interpretación, etc.</a:t>
          </a:r>
          <a:endParaRPr lang="en-US" sz="3400" kern="1200" dirty="0"/>
        </a:p>
      </dsp:txBody>
      <dsp:txXfrm>
        <a:off x="9149079" y="496422"/>
        <a:ext cx="12237403" cy="2972434"/>
      </dsp:txXfrm>
    </dsp:sp>
    <dsp:sp modelId="{515FD714-6310-4378-8C81-2F178202312A}">
      <dsp:nvSpPr>
        <dsp:cNvPr id="0" name=""/>
        <dsp:cNvSpPr/>
      </dsp:nvSpPr>
      <dsp:spPr>
        <a:xfrm>
          <a:off x="0" y="1016"/>
          <a:ext cx="9149080" cy="3963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ONGs</a:t>
          </a:r>
        </a:p>
      </dsp:txBody>
      <dsp:txXfrm>
        <a:off x="193470" y="194486"/>
        <a:ext cx="8762140" cy="3576306"/>
      </dsp:txXfrm>
    </dsp:sp>
    <dsp:sp modelId="{10A9EDEC-BF72-4D97-BAE7-F330283E6073}">
      <dsp:nvSpPr>
        <dsp:cNvPr id="0" name=""/>
        <dsp:cNvSpPr/>
      </dsp:nvSpPr>
      <dsp:spPr>
        <a:xfrm>
          <a:off x="9149079" y="4360587"/>
          <a:ext cx="13723620" cy="396324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dirty="0"/>
            <a:t>Deben establecer una sólida cooperación con las ONG</a:t>
          </a:r>
          <a:endParaRPr lang="en-GB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3400" kern="1200" dirty="0"/>
            <a:t> Sin embargo, los Estados siguen siendo responsables en última instancia de asegurar, respetar y proteger los derechos individuales</a:t>
          </a:r>
          <a:endParaRPr lang="en-US" sz="3400" kern="1200" dirty="0"/>
        </a:p>
      </dsp:txBody>
      <dsp:txXfrm>
        <a:off x="9149079" y="4855993"/>
        <a:ext cx="12237403" cy="2972434"/>
      </dsp:txXfrm>
    </dsp:sp>
    <dsp:sp modelId="{055E93FF-4AC7-44D0-8BD8-0E8F210E1663}">
      <dsp:nvSpPr>
        <dsp:cNvPr id="0" name=""/>
        <dsp:cNvSpPr/>
      </dsp:nvSpPr>
      <dsp:spPr>
        <a:xfrm>
          <a:off x="0" y="4360587"/>
          <a:ext cx="9149080" cy="39632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Estados/</a:t>
          </a:r>
          <a:r>
            <a:rPr lang="en-GB" sz="6500" kern="1200" dirty="0" err="1"/>
            <a:t>autoridades</a:t>
          </a:r>
          <a:endParaRPr lang="en-GB" sz="6500" kern="1200" dirty="0"/>
        </a:p>
      </dsp:txBody>
      <dsp:txXfrm>
        <a:off x="193470" y="4554057"/>
        <a:ext cx="8762140" cy="35763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0E3A9A-72E2-8642-B908-0F1627856B61}">
      <dsp:nvSpPr>
        <dsp:cNvPr id="0" name=""/>
        <dsp:cNvSpPr/>
      </dsp:nvSpPr>
      <dsp:spPr>
        <a:xfrm>
          <a:off x="8436930" y="891552"/>
          <a:ext cx="4644440" cy="11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/>
            <a:t>Medidas legales</a:t>
          </a:r>
        </a:p>
      </dsp:txBody>
      <dsp:txXfrm>
        <a:off x="8436930" y="891552"/>
        <a:ext cx="4644440" cy="1142935"/>
      </dsp:txXfrm>
    </dsp:sp>
    <dsp:sp modelId="{DB735AB1-462E-234A-9DCE-0C5F5E7E004E}">
      <dsp:nvSpPr>
        <dsp:cNvPr id="0" name=""/>
        <dsp:cNvSpPr/>
      </dsp:nvSpPr>
      <dsp:spPr>
        <a:xfrm>
          <a:off x="3935764" y="285650"/>
          <a:ext cx="9062283" cy="9062283"/>
        </a:xfrm>
        <a:prstGeom prst="circularArrow">
          <a:avLst>
            <a:gd name="adj1" fmla="val 5201"/>
            <a:gd name="adj2" fmla="val 335942"/>
            <a:gd name="adj3" fmla="val 21047905"/>
            <a:gd name="adj4" fmla="val 18972606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FA3540-D064-D74F-9992-FB39BC3C9942}">
      <dsp:nvSpPr>
        <dsp:cNvPr id="0" name=""/>
        <dsp:cNvSpPr/>
      </dsp:nvSpPr>
      <dsp:spPr>
        <a:xfrm>
          <a:off x="10902389" y="4564159"/>
          <a:ext cx="2761025" cy="241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Programas y politicas</a:t>
          </a:r>
        </a:p>
      </dsp:txBody>
      <dsp:txXfrm>
        <a:off x="10902389" y="4564159"/>
        <a:ext cx="2761025" cy="2416864"/>
      </dsp:txXfrm>
    </dsp:sp>
    <dsp:sp modelId="{B56F826E-240A-0C4F-88C8-F5F214B42A6C}">
      <dsp:nvSpPr>
        <dsp:cNvPr id="0" name=""/>
        <dsp:cNvSpPr/>
      </dsp:nvSpPr>
      <dsp:spPr>
        <a:xfrm>
          <a:off x="3927963" y="-977"/>
          <a:ext cx="9062283" cy="9062283"/>
        </a:xfrm>
        <a:prstGeom prst="circularArrow">
          <a:avLst>
            <a:gd name="adj1" fmla="val 5201"/>
            <a:gd name="adj2" fmla="val 335942"/>
            <a:gd name="adj3" fmla="val 4014578"/>
            <a:gd name="adj4" fmla="val 2253543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3B499C-ED94-5B4D-830E-CF61C85C2A79}">
      <dsp:nvSpPr>
        <dsp:cNvPr id="0" name=""/>
        <dsp:cNvSpPr/>
      </dsp:nvSpPr>
      <dsp:spPr>
        <a:xfrm>
          <a:off x="7250672" y="7342311"/>
          <a:ext cx="2416864" cy="241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Roles y funciones</a:t>
          </a:r>
        </a:p>
      </dsp:txBody>
      <dsp:txXfrm>
        <a:off x="7250672" y="7342311"/>
        <a:ext cx="2416864" cy="2416864"/>
      </dsp:txXfrm>
    </dsp:sp>
    <dsp:sp modelId="{28A69713-8E4A-0746-A4EF-9A397F3D9147}">
      <dsp:nvSpPr>
        <dsp:cNvPr id="0" name=""/>
        <dsp:cNvSpPr/>
      </dsp:nvSpPr>
      <dsp:spPr>
        <a:xfrm>
          <a:off x="3927963" y="-977"/>
          <a:ext cx="9062283" cy="9062283"/>
        </a:xfrm>
        <a:prstGeom prst="circularArrow">
          <a:avLst>
            <a:gd name="adj1" fmla="val 5201"/>
            <a:gd name="adj2" fmla="val 335942"/>
            <a:gd name="adj3" fmla="val 8210516"/>
            <a:gd name="adj4" fmla="val 6449481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1ED9CC-8524-5E45-8BEE-C8FBF8F31CA8}">
      <dsp:nvSpPr>
        <dsp:cNvPr id="0" name=""/>
        <dsp:cNvSpPr/>
      </dsp:nvSpPr>
      <dsp:spPr>
        <a:xfrm>
          <a:off x="2407163" y="4564159"/>
          <a:ext cx="4456287" cy="2416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Implementación</a:t>
          </a:r>
        </a:p>
      </dsp:txBody>
      <dsp:txXfrm>
        <a:off x="2407163" y="4564159"/>
        <a:ext cx="4456287" cy="2416864"/>
      </dsp:txXfrm>
    </dsp:sp>
    <dsp:sp modelId="{BD1516A7-3DCC-4545-A8ED-510CBEE13B06}">
      <dsp:nvSpPr>
        <dsp:cNvPr id="0" name=""/>
        <dsp:cNvSpPr/>
      </dsp:nvSpPr>
      <dsp:spPr>
        <a:xfrm>
          <a:off x="3928106" y="33810"/>
          <a:ext cx="9062283" cy="9062283"/>
        </a:xfrm>
        <a:prstGeom prst="circularArrow">
          <a:avLst>
            <a:gd name="adj1" fmla="val 5201"/>
            <a:gd name="adj2" fmla="val 335942"/>
            <a:gd name="adj3" fmla="val 12829463"/>
            <a:gd name="adj4" fmla="val 10800678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CEDD73-AB57-B84E-9B39-D17095DCA38E}">
      <dsp:nvSpPr>
        <dsp:cNvPr id="0" name=""/>
        <dsp:cNvSpPr/>
      </dsp:nvSpPr>
      <dsp:spPr>
        <a:xfrm>
          <a:off x="4568470" y="771823"/>
          <a:ext cx="2826208" cy="1239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Monitoreo</a:t>
          </a:r>
        </a:p>
      </dsp:txBody>
      <dsp:txXfrm>
        <a:off x="4568470" y="771823"/>
        <a:ext cx="2826208" cy="1239875"/>
      </dsp:txXfrm>
    </dsp:sp>
    <dsp:sp modelId="{C3B3D731-CA54-344E-A8D6-E6355D589D68}">
      <dsp:nvSpPr>
        <dsp:cNvPr id="0" name=""/>
        <dsp:cNvSpPr/>
      </dsp:nvSpPr>
      <dsp:spPr>
        <a:xfrm>
          <a:off x="3672239" y="105273"/>
          <a:ext cx="9062283" cy="9062283"/>
        </a:xfrm>
        <a:prstGeom prst="circularArrow">
          <a:avLst>
            <a:gd name="adj1" fmla="val 5201"/>
            <a:gd name="adj2" fmla="val 335942"/>
            <a:gd name="adj3" fmla="val 17144588"/>
            <a:gd name="adj4" fmla="val 15239265"/>
            <a:gd name="adj5" fmla="val 606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535C-6B8D-4D46-8E0D-B759E502CC3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5F9B-48AE-466D-B6FB-957A9D96A9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2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1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7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63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69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8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3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4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1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2244726"/>
            <a:ext cx="22764750" cy="4775200"/>
          </a:xfrm>
        </p:spPr>
        <p:txBody>
          <a:bodyPr anchor="b">
            <a:normAutofit/>
          </a:bodyPr>
          <a:lstStyle>
            <a:lvl1pPr algn="ctr">
              <a:defRPr sz="7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050" y="7204076"/>
            <a:ext cx="22764750" cy="3311524"/>
          </a:xfr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rgbClr val="A40D33"/>
                </a:solidFill>
              </a:defRPr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46807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06" y="3651250"/>
            <a:ext cx="1130135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126637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01651"/>
            <a:ext cx="22898099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1" y="3286126"/>
            <a:ext cx="11268126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1" y="5010150"/>
            <a:ext cx="11268126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286126"/>
            <a:ext cx="11280814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1280814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1186" y="730251"/>
            <a:ext cx="10363676" cy="2651126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ctr"/>
          <a:lstStyle>
            <a:lvl1pPr marL="0" indent="0" algn="ctr">
              <a:buNone/>
              <a:defRPr sz="4799" b="0">
                <a:solidFill>
                  <a:srgbClr val="468078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6934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819150" y="3381377"/>
            <a:ext cx="11007725" cy="856297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33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727870" y="3936082"/>
            <a:ext cx="10099005" cy="721902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cxnSp>
        <p:nvCxnSpPr>
          <p:cNvPr id="6" name="Straight Connector 19"/>
          <p:cNvCxnSpPr/>
          <p:nvPr userDrawn="1"/>
        </p:nvCxnSpPr>
        <p:spPr>
          <a:xfrm>
            <a:off x="1675964" y="12763497"/>
            <a:ext cx="15586800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145551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11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06" y="3651250"/>
            <a:ext cx="22872459" cy="832559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9"/>
          <p:cNvCxnSpPr/>
          <p:nvPr userDrawn="1"/>
        </p:nvCxnSpPr>
        <p:spPr>
          <a:xfrm>
            <a:off x="735106" y="13032435"/>
            <a:ext cx="16527658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414489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657" r:id="rId2"/>
    <p:sldLayoutId id="2147483793" r:id="rId3"/>
    <p:sldLayoutId id="2147483797" r:id="rId4"/>
    <p:sldLayoutId id="2147483794" r:id="rId5"/>
    <p:sldLayoutId id="2147483795" r:id="rId6"/>
    <p:sldLayoutId id="2147483798" r:id="rId7"/>
    <p:sldLayoutId id="2147483766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hf hdr="0" ftr="0" dt="0"/>
  <p:txStyles>
    <p:titleStyle>
      <a:lvl1pPr marL="0" indent="0" algn="ctr" defTabSz="1828434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6000" b="1" kern="1200">
          <a:solidFill>
            <a:srgbClr val="468078"/>
          </a:solidFill>
          <a:latin typeface="Eurostile"/>
          <a:ea typeface="+mj-ea"/>
          <a:cs typeface="Eurostile"/>
        </a:defRPr>
      </a:lvl1pPr>
    </p:titleStyle>
    <p:bodyStyle>
      <a:lvl1pPr marL="685800" indent="-685800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1pPr>
      <a:lvl2pPr marL="1485717" indent="-571500" algn="l" defTabSz="1828434" rtl="0" eaLnBrk="1" latinLnBrk="0" hangingPunct="1">
        <a:lnSpc>
          <a:spcPct val="90000"/>
        </a:lnSpc>
        <a:spcBef>
          <a:spcPts val="1000"/>
        </a:spcBef>
        <a:buFontTx/>
        <a:buChar char="►"/>
        <a:defRPr lang="en-US" sz="40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2pPr>
      <a:lvl3pPr marL="2399934" indent="-571500" algn="l" defTabSz="1828434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en-US" sz="36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>
          <a:solidFill>
            <a:schemeClr val="tx1"/>
          </a:solidFill>
          <a:effectLst/>
          <a:latin typeface="Apex"/>
          <a:ea typeface="+mn-ea"/>
          <a:cs typeface="Apex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ohchr.org/Documents/ProfessionalInterest/cat.pdf" TargetMode="External"/><Relationship Id="rId3" Type="http://schemas.openxmlformats.org/officeDocument/2006/relationships/hyperlink" Target="https://www.ohchr.org/EN/UDHR/Documents/UDHR_Translations/eng.pdf" TargetMode="External"/><Relationship Id="rId7" Type="http://schemas.openxmlformats.org/officeDocument/2006/relationships/hyperlink" Target="https://www.ohchr.org/Documents/ProfessionalInterest/crc.pdf" TargetMode="External"/><Relationship Id="rId12" Type="http://schemas.openxmlformats.org/officeDocument/2006/relationships/hyperlink" Target="https://cms.emergency.unhcr.org/documents/11982/55726/Convention+relating+to+the+Status+of+Refugees+(signed+28+July+1951,+entered+into+force+22+April+1954)+189+UNTS+150+and+Protocol+relating+to+the+Status+of+Refugees+(signed+31+January+1967,+entered+into+force+4+October+1967)+606+UNTS+267/0bf3248a-cfa8-4a60-864d-65cdfece1d4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ohchr.org/Documents/ProfessionalInterest/cerd.pdf" TargetMode="External"/><Relationship Id="rId11" Type="http://schemas.openxmlformats.org/officeDocument/2006/relationships/hyperlink" Target="https://www.ohchr.org/Documents/ProfessionalInterest/cmw.pdf" TargetMode="External"/><Relationship Id="rId5" Type="http://schemas.openxmlformats.org/officeDocument/2006/relationships/hyperlink" Target="https://www.ohchr.org/Documents/ProfessionalInterest/cescr.pdf" TargetMode="External"/><Relationship Id="rId10" Type="http://schemas.openxmlformats.org/officeDocument/2006/relationships/hyperlink" Target="https://www.ohchr.org/Documents/ProfessionalInterest/cedaw.pdf" TargetMode="External"/><Relationship Id="rId4" Type="http://schemas.openxmlformats.org/officeDocument/2006/relationships/hyperlink" Target="https://www.ohchr.org/Documents/ProfessionalInterest/ccpr.pdf" TargetMode="External"/><Relationship Id="rId9" Type="http://schemas.openxmlformats.org/officeDocument/2006/relationships/hyperlink" Target="https://www.ohchr.org/Documents/Publications/AdvocacyTool_en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E4J </a:t>
            </a:r>
            <a:r>
              <a:rPr lang="en-GB" dirty="0" err="1"/>
              <a:t>Módulo</a:t>
            </a:r>
            <a:r>
              <a:rPr lang="en-GB" dirty="0"/>
              <a:t>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PROTECCI</a:t>
            </a:r>
            <a:r>
              <a:rPr lang="es-AR" dirty="0"/>
              <a:t>ÓN DE LOS DERECHOS DE MIGRANTES OBJETO DE TRÁFICO ILÍCITO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03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Participación de los migrantes objeto de tráfico ilícito en procedimientos judiciales</a:t>
            </a:r>
            <a:br>
              <a:rPr lang="es-E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7B52741-5306-42BE-AB2C-56EDFEC987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492788"/>
              </p:ext>
            </p:extLst>
          </p:nvPr>
        </p:nvGraphicFramePr>
        <p:xfrm>
          <a:off x="735013" y="2953419"/>
          <a:ext cx="22872700" cy="832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412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rol de las ONGs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ECBB911B-1E9F-41DC-8E50-05AEA8695C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9210515"/>
              </p:ext>
            </p:extLst>
          </p:nvPr>
        </p:nvGraphicFramePr>
        <p:xfrm>
          <a:off x="735013" y="3651250"/>
          <a:ext cx="22872700" cy="832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7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Medidas a corto, medio y largo plazo: responsabilidades, roles y rendición de cuentas</a:t>
            </a:r>
            <a:br>
              <a:rPr lang="es-ES" dirty="0"/>
            </a:br>
            <a:endParaRPr lang="en-US" dirty="0"/>
          </a:p>
        </p:txBody>
      </p:sp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0DB9C458-B6C7-45B2-918B-69D1DB871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376607"/>
              </p:ext>
            </p:extLst>
          </p:nvPr>
        </p:nvGraphicFramePr>
        <p:xfrm>
          <a:off x="4153535" y="2766060"/>
          <a:ext cx="16070579" cy="976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2647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19C-90A5-4F39-9E9C-2E53E77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Ejercicios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087A-A757-40DB-81AF-ED1D617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0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spect="1"/>
          </p:cNvSpPr>
          <p:nvPr/>
        </p:nvSpPr>
        <p:spPr>
          <a:xfrm>
            <a:off x="1" y="0"/>
            <a:ext cx="24377649" cy="13716000"/>
          </a:xfrm>
          <a:prstGeom prst="rect">
            <a:avLst/>
          </a:prstGeom>
          <a:solidFill>
            <a:srgbClr val="46807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D4237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" y="6311482"/>
            <a:ext cx="243776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spc="300" dirty="0">
                <a:solidFill>
                  <a:srgbClr val="FFFFFF"/>
                </a:solidFill>
                <a:latin typeface="Eurostile"/>
                <a:cs typeface="Eurostile"/>
              </a:rPr>
              <a:t>Educación para la</a:t>
            </a:r>
          </a:p>
          <a:p>
            <a:pPr algn="ctr"/>
            <a:r>
              <a:rPr lang="en-US" sz="7200" b="1" spc="300" dirty="0">
                <a:solidFill>
                  <a:srgbClr val="FFFFFF"/>
                </a:solidFill>
                <a:latin typeface="Eurostile"/>
                <a:cs typeface="Eurostile"/>
              </a:rPr>
              <a:t>Justicia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LaTo light"/>
              <a:cs typeface="LaTo light"/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rgbClr val="FFFFFF"/>
              </a:solidFill>
              <a:latin typeface="Raleway"/>
              <a:cs typeface="Raleway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ctr"/>
            <a:endParaRPr lang="en-US" dirty="0">
              <a:latin typeface="Raleway"/>
              <a:cs typeface="Raleway"/>
            </a:endParaRPr>
          </a:p>
        </p:txBody>
      </p:sp>
      <p:pic>
        <p:nvPicPr>
          <p:cNvPr id="6" name="Bild 21" descr="e4j_logo_short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261" y="3438719"/>
            <a:ext cx="2416830" cy="2416830"/>
          </a:xfrm>
          <a:prstGeom prst="rect">
            <a:avLst/>
          </a:prstGeom>
          <a:solidFill>
            <a:srgbClr val="468078"/>
          </a:solidFill>
        </p:spPr>
      </p:pic>
    </p:spTree>
    <p:extLst>
      <p:ext uri="{BB962C8B-B14F-4D97-AF65-F5344CB8AC3E}">
        <p14:creationId xmlns:p14="http://schemas.microsoft.com/office/powerpoint/2010/main" val="1058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Twitt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495" y="4775200"/>
            <a:ext cx="1375410" cy="16802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4705" y="5149165"/>
            <a:ext cx="421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800000"/>
                </a:solidFill>
              </a:rPr>
              <a:t>@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8" name="Freeform 79"/>
          <p:cNvSpPr>
            <a:spLocks noChangeArrowheads="1"/>
          </p:cNvSpPr>
          <p:nvPr/>
        </p:nvSpPr>
        <p:spPr bwMode="auto">
          <a:xfrm>
            <a:off x="4606564" y="6465346"/>
            <a:ext cx="752836" cy="752836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5894705" y="6489837"/>
            <a:ext cx="62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>
                <a:solidFill>
                  <a:srgbClr val="800000"/>
                </a:solidFill>
              </a:rPr>
              <a:t>unodc.org</a:t>
            </a:r>
            <a:r>
              <a:rPr lang="de-DE">
                <a:solidFill>
                  <a:srgbClr val="800000"/>
                </a:solidFill>
              </a:rPr>
              <a:t>/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400123" y="2024741"/>
            <a:ext cx="24377650" cy="889000"/>
          </a:xfrm>
          <a:prstGeom prst="ellipse">
            <a:avLst/>
          </a:prstGeom>
        </p:spPr>
        <p:txBody>
          <a:bodyPr vert="horz" lIns="182843" tIns="91422" rIns="182843" bIns="9142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latin typeface="Eurostile"/>
                <a:cs typeface="Eurostile"/>
              </a:rPr>
              <a:t>Más </a:t>
            </a:r>
            <a:r>
              <a:rPr lang="en-US" sz="5400" dirty="0" err="1">
                <a:latin typeface="Eurostile"/>
                <a:cs typeface="Eurostile"/>
              </a:rPr>
              <a:t>información</a:t>
            </a:r>
            <a:r>
              <a:rPr lang="en-US" sz="5400" dirty="0">
                <a:latin typeface="Eurostile"/>
                <a:cs typeface="Eurostile"/>
              </a:rPr>
              <a:t>						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971852" y="6508888"/>
            <a:ext cx="784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unodc.org/e4J</a:t>
            </a:r>
          </a:p>
        </p:txBody>
      </p:sp>
      <p:sp>
        <p:nvSpPr>
          <p:cNvPr id="14" name="Freeform 51"/>
          <p:cNvSpPr>
            <a:spLocks noChangeArrowheads="1"/>
          </p:cNvSpPr>
          <p:nvPr/>
        </p:nvSpPr>
        <p:spPr bwMode="auto">
          <a:xfrm>
            <a:off x="13583838" y="5280670"/>
            <a:ext cx="995761" cy="616426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4860904" y="5248235"/>
            <a:ext cx="647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e4j@unodc.org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849" y="6110012"/>
            <a:ext cx="1463503" cy="146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OBJETIVOS DE APRENDIZAJE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3153312"/>
            <a:ext cx="22872459" cy="882353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  <a:r>
              <a:rPr lang="es-ES" dirty="0"/>
              <a:t>Al terminar este módulo, los estudiantes deberían ser capaces de</a:t>
            </a:r>
            <a:r>
              <a:rPr lang="en-CA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Identificar los derechos de los migrantes objeto de trafico ilícito;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las obligaciones de los Estados en relación con la protección de los migrantes objeto de tráfico ilícito;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las necesidades especiales de los grupos vulnerables en el contexto de la asistencia y la protección;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Comprender la importancia de los procedimientos de identificación eficaces para garantizar la asistencia y protección adecuadas de los migrantes objeto de tráfico ilícito;</a:t>
            </a:r>
          </a:p>
          <a:p>
            <a:pPr marL="914400" lvl="0" indent="-914400" algn="just">
              <a:buFont typeface="+mj-lt"/>
              <a:buAutoNum type="arabicPeriod"/>
            </a:pPr>
            <a:r>
              <a:rPr lang="es-ES" dirty="0"/>
              <a:t>Reconocer el rol de la sociedad civil en la prestación de asistencia y la protección a los migrantes objeto de tráfico ilícito.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18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052295"/>
          </a:xfrm>
        </p:spPr>
        <p:txBody>
          <a:bodyPr/>
          <a:lstStyle/>
          <a:p>
            <a:r>
              <a:rPr lang="fr-FR" dirty="0"/>
              <a:t>Componentes clave del Modulo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5" y="2560319"/>
            <a:ext cx="22872459" cy="9578341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dirty="0"/>
              <a:t>Ejercicio de rompehielos y discusión</a:t>
            </a:r>
          </a:p>
          <a:p>
            <a:pPr algn="just"/>
            <a:r>
              <a:rPr lang="es-ES" dirty="0"/>
              <a:t>Asistencia y protección en el Protocolo contra el tráfico ilícito de migrantes</a:t>
            </a:r>
          </a:p>
          <a:p>
            <a:pPr algn="just"/>
            <a:r>
              <a:rPr lang="es-ES" dirty="0"/>
              <a:t>Mirar más allá del Protocolo: el derecho internacional de los derechos humanos y el derecho de los refugiados</a:t>
            </a:r>
          </a:p>
          <a:p>
            <a:pPr algn="just"/>
            <a:r>
              <a:rPr lang="es-ES" dirty="0"/>
              <a:t>Grupos vulnerables</a:t>
            </a:r>
          </a:p>
          <a:p>
            <a:pPr algn="just"/>
            <a:r>
              <a:rPr lang="es-ES" dirty="0"/>
              <a:t>Obligaciones positivas y negativas del Estado</a:t>
            </a:r>
          </a:p>
          <a:p>
            <a:pPr algn="just"/>
            <a:r>
              <a:rPr lang="es-ES" dirty="0"/>
              <a:t>Identificación de migrantes objeto de tráfico ilícito y primeras respuestas</a:t>
            </a:r>
          </a:p>
          <a:p>
            <a:pPr algn="just"/>
            <a:r>
              <a:rPr lang="es-ES" dirty="0"/>
              <a:t>Participación de los migrantes objeto de tráfico ilícito en procedimientos judiciales</a:t>
            </a:r>
          </a:p>
          <a:p>
            <a:pPr algn="just"/>
            <a:r>
              <a:rPr lang="es-ES" dirty="0"/>
              <a:t>El papel de las organizaciones no gubernamentales (ONG)</a:t>
            </a:r>
          </a:p>
          <a:p>
            <a:pPr algn="just"/>
            <a:r>
              <a:rPr lang="es-ES" dirty="0"/>
              <a:t>Protección de los migrantes objeto de tráfico ilícito frente a otras categorías de migrantes</a:t>
            </a:r>
          </a:p>
          <a:p>
            <a:pPr algn="just"/>
            <a:r>
              <a:rPr lang="es-ES" dirty="0"/>
              <a:t>Medidas a corto, medio y largo plazo: responsabilidades, roles y rendición de cuentas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74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s-ES" sz="6700" dirty="0"/>
              <a:t>Asistencia y protección en el Protocolo contra el tráfico ilícito de migrantes</a:t>
            </a:r>
            <a:br>
              <a:rPr lang="es-ES" dirty="0"/>
            </a:br>
            <a:br>
              <a:rPr lang="fr-FR" dirty="0"/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9185521"/>
          </a:xfrm>
        </p:spPr>
        <p:txBody>
          <a:bodyPr>
            <a:normAutofit/>
          </a:bodyPr>
          <a:lstStyle/>
          <a:p>
            <a:pPr lvl="1"/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A7EB0628-14BC-40E1-9BB2-85B3EB339DCF}"/>
              </a:ext>
            </a:extLst>
          </p:cNvPr>
          <p:cNvSpPr txBox="1">
            <a:spLocks/>
          </p:cNvSpPr>
          <p:nvPr/>
        </p:nvSpPr>
        <p:spPr>
          <a:xfrm>
            <a:off x="735105" y="2309896"/>
            <a:ext cx="22872459" cy="11200364"/>
          </a:xfrm>
          <a:prstGeom prst="rect">
            <a:avLst/>
          </a:prstGeom>
        </p:spPr>
        <p:txBody>
          <a:bodyPr vert="horz" lIns="182843" tIns="91422" rIns="182843" bIns="91422" rtlCol="0">
            <a:normAutofit fontScale="92500" lnSpcReduction="10000"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dirty="0"/>
              <a:t>Protección contra la violencia</a:t>
            </a:r>
          </a:p>
          <a:p>
            <a:pPr lvl="1" algn="just"/>
            <a:r>
              <a:rPr lang="en-GB" dirty="0"/>
              <a:t> El articulo 16(2) del Protocolo impone a los Estados Partes la obligación de adoptar medidas adecuadas para proteger a los migrantes de la violencia que puedan infringirles personas o grupos por la razon de haber sido objeto de trafico ilícito.</a:t>
            </a:r>
          </a:p>
          <a:p>
            <a:pPr algn="just"/>
            <a:r>
              <a:rPr lang="es-ES" dirty="0"/>
              <a:t>Asistencia a los migrantes cuyas vidas o seguridad están en peligro</a:t>
            </a:r>
            <a:endParaRPr lang="en-GB" dirty="0"/>
          </a:p>
          <a:p>
            <a:pPr lvl="1" algn="just"/>
            <a:r>
              <a:rPr lang="en-GB" dirty="0"/>
              <a:t>El artículo 16(3) del Protocolo </a:t>
            </a:r>
            <a:r>
              <a:rPr lang="es-ES" dirty="0"/>
              <a:t>dispone que los Estados parte prestarán asistencia apropiada a los migrantes cuya vida y seguridad corran peligro a causa del tráfico ilícito.</a:t>
            </a:r>
            <a:endParaRPr lang="en-GB" dirty="0"/>
          </a:p>
          <a:p>
            <a:pPr algn="just"/>
            <a:r>
              <a:rPr lang="en-GB" dirty="0"/>
              <a:t>Procedimientos de devolución</a:t>
            </a:r>
          </a:p>
          <a:p>
            <a:pPr lvl="1" algn="just"/>
            <a:r>
              <a:rPr lang="es-ES" dirty="0"/>
              <a:t>El artículo 18 del Protocolo regula la devolución de los migrantes objeto de tráfico ilícito.</a:t>
            </a:r>
            <a:endParaRPr lang="en-GB" dirty="0"/>
          </a:p>
          <a:p>
            <a:pPr lvl="1" algn="just"/>
            <a:r>
              <a:rPr lang="es-ES" dirty="0"/>
              <a:t>Sin embargo, en los artículos 16 (1) y 19 se subraya que los procedimientos de devolución deben ajustarse al derecho internacional, en particular a las normas de derechos humanos, el derecho de los refugiados y el derecho humanitario, y concretamente al </a:t>
            </a:r>
            <a:r>
              <a:rPr lang="es-ES" b="1" u="sng" dirty="0"/>
              <a:t>principio de no devolución.</a:t>
            </a:r>
            <a:endParaRPr lang="en-GB" b="1" u="sng" dirty="0"/>
          </a:p>
          <a:p>
            <a:pPr lvl="1" algn="just"/>
            <a:r>
              <a:rPr lang="es-ES" dirty="0"/>
              <a:t>La devolución debe seguir un proceso legal bien establecido y sujeto a revisión judicial.</a:t>
            </a:r>
            <a:endParaRPr lang="en-GB" dirty="0"/>
          </a:p>
          <a:p>
            <a:pPr algn="just"/>
            <a:r>
              <a:rPr lang="es-ES" dirty="0"/>
              <a:t>Acceso a los servicios y funcionarios consulares </a:t>
            </a:r>
            <a:r>
              <a:rPr lang="en-GB" dirty="0"/>
              <a:t>(articulo 16(5))</a:t>
            </a:r>
          </a:p>
          <a:p>
            <a:pPr algn="just"/>
            <a:r>
              <a:rPr lang="en-GB" dirty="0"/>
              <a:t>Cláusula de salvaguarda</a:t>
            </a:r>
          </a:p>
          <a:p>
            <a:pPr lvl="1" algn="just"/>
            <a:r>
              <a:rPr lang="en-GB" dirty="0"/>
              <a:t>El articulo 19(1) </a:t>
            </a:r>
            <a:r>
              <a:rPr lang="es-ES" dirty="0"/>
              <a:t>preserva la aplicación de las normas internacionales de derechos humanos, el derecho humanitario y el derecho de los refugiados a los migrantes objeto de tráfico ilícito sin discriminación por el hecho de que hayan sido objeto de dicho tráfico.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90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Mirar más allá del Protocolo: derechos humanos internacionales y derecho del refugio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06C92B7-59E3-4522-B616-88F048CF4334}"/>
              </a:ext>
            </a:extLst>
          </p:cNvPr>
          <p:cNvSpPr txBox="1">
            <a:spLocks/>
          </p:cNvSpPr>
          <p:nvPr/>
        </p:nvSpPr>
        <p:spPr>
          <a:xfrm>
            <a:off x="735105" y="2746642"/>
            <a:ext cx="22872459" cy="10467173"/>
          </a:xfrm>
          <a:prstGeom prst="rect">
            <a:avLst/>
          </a:prstGeom>
        </p:spPr>
        <p:txBody>
          <a:bodyPr vert="horz" lIns="182843" tIns="91422" rIns="182843" bIns="91422" rtlCol="0" anchor="t">
            <a:normAutofit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Los derechos que se conceden a los migrantes objeto de tráfico ilícito se derivan en su mayor parte de los siguientes instrumentos jurídicos internacionales:</a:t>
            </a:r>
            <a:endParaRPr lang="en-GB" dirty="0"/>
          </a:p>
          <a:p>
            <a:pPr marL="1485265" lvl="1"/>
            <a:r>
              <a:rPr lang="en-GB" u="sng" dirty="0">
                <a:hlinkClick r:id="rId3"/>
              </a:rPr>
              <a:t>Declaración Universal de Derechos Humanos</a:t>
            </a:r>
            <a:r>
              <a:rPr lang="en-GB" dirty="0"/>
              <a:t> (DUDH); </a:t>
            </a:r>
          </a:p>
          <a:p>
            <a:pPr marL="1485265" lvl="1"/>
            <a:r>
              <a:rPr lang="en-GB" u="sng" dirty="0">
                <a:hlinkClick r:id="rId4"/>
              </a:rPr>
              <a:t>Pacto Internacional de Derechos Civiles y Políticos</a:t>
            </a:r>
            <a:r>
              <a:rPr lang="en-GB" dirty="0"/>
              <a:t> (PIDCP);</a:t>
            </a:r>
          </a:p>
          <a:p>
            <a:pPr marL="1485265" lvl="1"/>
            <a:r>
              <a:rPr lang="en-GB" u="sng" dirty="0">
                <a:hlinkClick r:id="rId5"/>
              </a:rPr>
              <a:t>Pacto Internacional de Derechos Económicos, Sociales y Culturales</a:t>
            </a:r>
            <a:r>
              <a:rPr lang="en-GB" dirty="0"/>
              <a:t> (PIDESC); </a:t>
            </a:r>
          </a:p>
          <a:p>
            <a:pPr marL="1485265" lvl="1"/>
            <a:r>
              <a:rPr lang="en-GB" u="sng" dirty="0">
                <a:hlinkClick r:id="rId6"/>
              </a:rPr>
              <a:t>Convención Internacional para la eliminación de todas las formas de Discriminación racial</a:t>
            </a:r>
            <a:r>
              <a:rPr lang="en-GB" dirty="0"/>
              <a:t> (ICERD); </a:t>
            </a:r>
          </a:p>
          <a:p>
            <a:pPr marL="1485265" lvl="1"/>
            <a:r>
              <a:rPr lang="en-GB" u="sng" dirty="0">
                <a:hlinkClick r:id="rId7"/>
              </a:rPr>
              <a:t>Convención de los Derechos del niño</a:t>
            </a:r>
            <a:r>
              <a:rPr lang="en-GB" dirty="0"/>
              <a:t> (CDN); </a:t>
            </a:r>
          </a:p>
          <a:p>
            <a:pPr marL="1485265" lvl="1"/>
            <a:r>
              <a:rPr lang="en-GB" u="sng" dirty="0">
                <a:hlinkClick r:id="rId8"/>
              </a:rPr>
              <a:t>Convención contra la Tortura, y otras formas de </a:t>
            </a:r>
            <a:r>
              <a:rPr lang="en-GB" u="sng" dirty="0" err="1">
                <a:hlinkClick r:id="rId8"/>
              </a:rPr>
              <a:t>tratos</a:t>
            </a:r>
            <a:r>
              <a:rPr lang="en-GB" u="sng" dirty="0">
                <a:hlinkClick r:id="rId8"/>
              </a:rPr>
              <a:t> </a:t>
            </a:r>
            <a:r>
              <a:rPr lang="en-GB" u="sng" dirty="0" err="1">
                <a:hlinkClick r:id="rId8"/>
              </a:rPr>
              <a:t>crueles</a:t>
            </a:r>
            <a:r>
              <a:rPr lang="en-GB" u="sng" dirty="0">
                <a:hlinkClick r:id="rId8"/>
              </a:rPr>
              <a:t>, inhumanos y degradantes</a:t>
            </a:r>
            <a:r>
              <a:rPr lang="en-GB" u="sng" dirty="0"/>
              <a:t> (CCT</a:t>
            </a:r>
            <a:r>
              <a:rPr lang="en-GB" dirty="0"/>
              <a:t>); </a:t>
            </a:r>
          </a:p>
          <a:p>
            <a:pPr marL="1485265" lvl="1"/>
            <a:r>
              <a:rPr lang="en-GB" u="sng" dirty="0">
                <a:hlinkClick r:id="rId9"/>
              </a:rPr>
              <a:t>Convención de los Derechos de las Personas con Discapacidad</a:t>
            </a:r>
            <a:r>
              <a:rPr lang="en-GB" dirty="0"/>
              <a:t>;</a:t>
            </a:r>
          </a:p>
          <a:p>
            <a:pPr marL="1485265" lvl="1"/>
            <a:r>
              <a:rPr lang="en-GB" u="sng" dirty="0">
                <a:hlinkClick r:id="rId10"/>
              </a:rPr>
              <a:t>Convención sobre la Eliminación de todas las formas de discriminación contra la mujer</a:t>
            </a:r>
            <a:r>
              <a:rPr lang="en-GB" dirty="0"/>
              <a:t>(CEDAW);</a:t>
            </a:r>
          </a:p>
          <a:p>
            <a:pPr marL="1485265" lvl="1"/>
            <a:r>
              <a:rPr lang="en-GB" u="sng" dirty="0">
                <a:hlinkClick r:id="rId11"/>
              </a:rPr>
              <a:t>Convención sobre la Protección de los derechos de los trabajadores migrantes y los miembros de sus familias</a:t>
            </a:r>
            <a:r>
              <a:rPr lang="en-GB" dirty="0"/>
              <a:t> (ICRMW);</a:t>
            </a:r>
          </a:p>
          <a:p>
            <a:pPr marL="1485265" lvl="1"/>
            <a:r>
              <a:rPr lang="en-GB" u="sng" dirty="0">
                <a:hlinkClick r:id="rId12"/>
              </a:rPr>
              <a:t>Convención sobre el Estatuto de los Refugiados</a:t>
            </a:r>
            <a:r>
              <a:rPr lang="en-GB" dirty="0"/>
              <a:t> (Convención de Refugio).</a:t>
            </a:r>
          </a:p>
          <a:p>
            <a:pPr marL="1485265"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9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Mirar más allá del Protocolo: el derecho internacional de los derechos humanos y el derecho de los refugiados</a:t>
            </a:r>
            <a:br>
              <a:rPr lang="es-ES" dirty="0"/>
            </a:br>
            <a:r>
              <a:rPr lang="fr-FR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Derechos bajo los instrumentos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673214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/>
              <a:t>Principio de no discriminación (directa e indirecta), PIDCP</a:t>
            </a:r>
          </a:p>
          <a:p>
            <a:pPr lvl="1" algn="just"/>
            <a:r>
              <a:rPr lang="es-ES" dirty="0"/>
              <a:t>El principio de no discriminación no prohíbe todo tipo de trato diferenciado, por ejemplo, entre los nacionales y los migrantes regulares e irregulares.</a:t>
            </a:r>
            <a:endParaRPr lang="en-US" dirty="0"/>
          </a:p>
          <a:p>
            <a:pPr lvl="1" algn="just"/>
            <a:r>
              <a:rPr lang="es-ES" dirty="0"/>
              <a:t>Los motivos para distinguir entre los ciudadanos y los migrantes objeto de trafico deben ser legítimos y proporcionados y no basarse en la raza, el color, el sexo, el idioma, la religión o el origen social.</a:t>
            </a:r>
            <a:endParaRPr lang="en-US" dirty="0"/>
          </a:p>
          <a:p>
            <a:pPr algn="just"/>
            <a:r>
              <a:rPr lang="en-US" dirty="0"/>
              <a:t>Derechos civiles y políticos</a:t>
            </a:r>
          </a:p>
          <a:p>
            <a:pPr lvl="1" algn="just"/>
            <a:r>
              <a:rPr lang="en-US" dirty="0"/>
              <a:t>Derecho a la vida (artículo 6(1) PIDCP) y derecho a no ser sometido a tortura u otros tratos o penas crueles, inhumanos o degradantes (artículo 7 PIDCP) =&gt; artículo 16 del Protocolo TIM</a:t>
            </a:r>
          </a:p>
          <a:p>
            <a:pPr lvl="1" algn="just"/>
            <a:r>
              <a:rPr lang="es-ES" dirty="0"/>
              <a:t>Derecho a la libertad y a la seguridad (artículo 9 del PIDCP) </a:t>
            </a:r>
            <a:endParaRPr lang="en-US" dirty="0"/>
          </a:p>
          <a:p>
            <a:pPr lvl="1" algn="just"/>
            <a:r>
              <a:rPr lang="es-ES" dirty="0"/>
              <a:t>Acceso a la justicia y a un recurso efectivo (artículo 14 del Pacto Internacional de Derechos Civiles y Políticos)</a:t>
            </a:r>
            <a:endParaRPr lang="en-US" dirty="0"/>
          </a:p>
          <a:p>
            <a:pPr algn="just"/>
            <a:r>
              <a:rPr lang="en-US" dirty="0"/>
              <a:t>Derechos Economicos, sociales y culturales</a:t>
            </a:r>
          </a:p>
          <a:p>
            <a:pPr lvl="1" algn="just"/>
            <a:r>
              <a:rPr lang="es-ES" dirty="0"/>
              <a:t>Derecho a condiciones de trabajo justas y favorables (artículo 7 PIDESC)</a:t>
            </a:r>
            <a:endParaRPr lang="en-US" dirty="0"/>
          </a:p>
          <a:p>
            <a:pPr lvl="1" algn="just"/>
            <a:r>
              <a:rPr lang="es-ES" dirty="0"/>
              <a:t>Derecho a la salud (artículo 12(1) PIDESC)</a:t>
            </a:r>
            <a:endParaRPr lang="en-US" dirty="0"/>
          </a:p>
          <a:p>
            <a:pPr lvl="1" algn="just"/>
            <a:r>
              <a:rPr lang="es-ES" dirty="0"/>
              <a:t>Derecho a un nivel de vida adecuado (artículo 11 del PIDESC)</a:t>
            </a:r>
            <a:endParaRPr lang="en-US" dirty="0"/>
          </a:p>
          <a:p>
            <a:pPr lvl="1"/>
            <a:r>
              <a:rPr lang="es-ES" dirty="0"/>
              <a:t>Derecho a la educación (artículo 13(2) PIDESC)</a:t>
            </a:r>
            <a:endParaRPr lang="en-US" dirty="0"/>
          </a:p>
          <a:p>
            <a:r>
              <a:rPr lang="en-GB" dirty="0"/>
              <a:t>Principio de No devolución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06C92B7-59E3-4522-B616-88F048CF4334}"/>
              </a:ext>
            </a:extLst>
          </p:cNvPr>
          <p:cNvSpPr txBox="1">
            <a:spLocks/>
          </p:cNvSpPr>
          <p:nvPr/>
        </p:nvSpPr>
        <p:spPr>
          <a:xfrm>
            <a:off x="735105" y="2791327"/>
            <a:ext cx="22872459" cy="10881360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Grupos Vulnerables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AA268EF-2C79-422E-ABBE-B799624857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887981"/>
              </p:ext>
            </p:extLst>
          </p:nvPr>
        </p:nvGraphicFramePr>
        <p:xfrm>
          <a:off x="4570000" y="2748012"/>
          <a:ext cx="15202669" cy="100919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Obligaciones positivas y negativas del Estado</a:t>
            </a:r>
            <a:br>
              <a:rPr lang="es-ES" dirty="0"/>
            </a:b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869BE8B6-94CD-4760-A3FA-2F8667223E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383963"/>
              </p:ext>
            </p:extLst>
          </p:nvPr>
        </p:nvGraphicFramePr>
        <p:xfrm>
          <a:off x="2867315" y="2770872"/>
          <a:ext cx="18608040" cy="9895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07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Identificación de migrantes objeto de tráfico ilícito y primeras respuestas 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  <a:prstGeom prst="rightBrace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11" name="Content Placeholder 5">
            <a:extLst>
              <a:ext uri="{FF2B5EF4-FFF2-40B4-BE49-F238E27FC236}">
                <a16:creationId xmlns:a16="http://schemas.microsoft.com/office/drawing/2014/main" id="{63276FC8-7CBE-4646-B413-5228223E4D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142021"/>
              </p:ext>
            </p:extLst>
          </p:nvPr>
        </p:nvGraphicFramePr>
        <p:xfrm>
          <a:off x="1770035" y="2744237"/>
          <a:ext cx="20253960" cy="9004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601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Ruby - Coloured 3 Light 1">
      <a:dk1>
        <a:srgbClr val="7E7E7E"/>
      </a:dk1>
      <a:lt1>
        <a:srgbClr val="FFFFFF"/>
      </a:lt1>
      <a:dk2>
        <a:srgbClr val="888888"/>
      </a:dk2>
      <a:lt2>
        <a:srgbClr val="FFFFFF"/>
      </a:lt2>
      <a:accent1>
        <a:srgbClr val="C42A13"/>
      </a:accent1>
      <a:accent2>
        <a:srgbClr val="F9711C"/>
      </a:accent2>
      <a:accent3>
        <a:srgbClr val="92AF27"/>
      </a:accent3>
      <a:accent4>
        <a:srgbClr val="38B28A"/>
      </a:accent4>
      <a:accent5>
        <a:srgbClr val="16749F"/>
      </a:accent5>
      <a:accent6>
        <a:srgbClr val="041B31"/>
      </a:accent6>
      <a:hlink>
        <a:srgbClr val="F33B48"/>
      </a:hlink>
      <a:folHlink>
        <a:srgbClr val="FFC000"/>
      </a:folHlink>
    </a:clrScheme>
    <a:fontScheme name="Custom 1">
      <a:majorFont>
        <a:latin typeface="Eurostile"/>
        <a:ea typeface=""/>
        <a:cs typeface=""/>
      </a:majorFont>
      <a:minorFont>
        <a:latin typeface="Apex Ne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2231</TotalTime>
  <Words>1348</Words>
  <Application>Microsoft Office PowerPoint</Application>
  <PresentationFormat>Personalizado</PresentationFormat>
  <Paragraphs>173</Paragraphs>
  <Slides>15</Slides>
  <Notes>10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5" baseType="lpstr">
      <vt:lpstr>Apex</vt:lpstr>
      <vt:lpstr>Apex New Book</vt:lpstr>
      <vt:lpstr>Arial</vt:lpstr>
      <vt:lpstr>Calibri</vt:lpstr>
      <vt:lpstr>Eurostile</vt:lpstr>
      <vt:lpstr>LaTo light</vt:lpstr>
      <vt:lpstr>Raleway</vt:lpstr>
      <vt:lpstr>Raleway Light</vt:lpstr>
      <vt:lpstr>Wingdings</vt:lpstr>
      <vt:lpstr>Default Theme</vt:lpstr>
      <vt:lpstr>E4J Módulo 2</vt:lpstr>
      <vt:lpstr>OBJETIVOS DE APRENDIZAJE</vt:lpstr>
      <vt:lpstr>Componentes clave del Modulo </vt:lpstr>
      <vt:lpstr> Asistencia y protección en el Protocolo contra el tráfico ilícito de migrantes  </vt:lpstr>
      <vt:lpstr>Mirar más allá del Protocolo: derechos humanos internacionales y derecho del refugio</vt:lpstr>
      <vt:lpstr>Mirar más allá del Protocolo: el derecho internacional de los derechos humanos y el derecho de los refugiados Derechos bajo los instrumentos</vt:lpstr>
      <vt:lpstr>Grupos Vulnerables</vt:lpstr>
      <vt:lpstr>Obligaciones positivas y negativas del Estado </vt:lpstr>
      <vt:lpstr>Identificación de migrantes objeto de tráfico ilícito y primeras respuestas </vt:lpstr>
      <vt:lpstr>Participación de los migrantes objeto de tráfico ilícito en procedimientos judiciales </vt:lpstr>
      <vt:lpstr>El rol de las ONGs</vt:lpstr>
      <vt:lpstr>Medidas a corto, medio y largo plazo: responsabilidades, roles y rendición de cuentas </vt:lpstr>
      <vt:lpstr>Ejercicios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carolina appel</cp:lastModifiedBy>
  <cp:revision>2068</cp:revision>
  <cp:lastPrinted>2017-08-13T19:43:17Z</cp:lastPrinted>
  <dcterms:created xsi:type="dcterms:W3CDTF">2014-11-12T21:47:38Z</dcterms:created>
  <dcterms:modified xsi:type="dcterms:W3CDTF">2020-09-21T14:29:11Z</dcterms:modified>
</cp:coreProperties>
</file>