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748" r:id="rId2"/>
    <p:sldId id="751" r:id="rId3"/>
    <p:sldId id="754" r:id="rId4"/>
    <p:sldId id="770" r:id="rId5"/>
    <p:sldId id="789" r:id="rId6"/>
    <p:sldId id="788" r:id="rId7"/>
    <p:sldId id="783" r:id="rId8"/>
    <p:sldId id="784" r:id="rId9"/>
    <p:sldId id="785" r:id="rId10"/>
    <p:sldId id="768" r:id="rId11"/>
    <p:sldId id="772" r:id="rId12"/>
    <p:sldId id="755" r:id="rId13"/>
    <p:sldId id="787" r:id="rId14"/>
    <p:sldId id="653" r:id="rId15"/>
    <p:sldId id="746" r:id="rId16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010">
          <p15:clr>
            <a:srgbClr val="A4A3A4"/>
          </p15:clr>
        </p15:guide>
        <p15:guide id="2" orient="horz" pos="8014">
          <p15:clr>
            <a:srgbClr val="A4A3A4"/>
          </p15:clr>
        </p15:guide>
        <p15:guide id="3" orient="horz" pos="2471">
          <p15:clr>
            <a:srgbClr val="A4A3A4"/>
          </p15:clr>
        </p15:guide>
        <p15:guide id="4" orient="horz" pos="626">
          <p15:clr>
            <a:srgbClr val="A4A3A4"/>
          </p15:clr>
        </p15:guide>
        <p15:guide id="5" pos="14271">
          <p15:clr>
            <a:srgbClr val="A4A3A4"/>
          </p15:clr>
        </p15:guide>
        <p15:guide id="6" pos="1082">
          <p15:clr>
            <a:srgbClr val="A4A3A4"/>
          </p15:clr>
        </p15:guide>
        <p15:guide id="7" pos="76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CDCC"/>
    <a:srgbClr val="468078"/>
    <a:srgbClr val="A40D33"/>
    <a:srgbClr val="9D4237"/>
    <a:srgbClr val="5378BD"/>
    <a:srgbClr val="5598D7"/>
    <a:srgbClr val="2F516A"/>
    <a:srgbClr val="9D042F"/>
    <a:srgbClr val="4072AA"/>
    <a:srgbClr val="AC42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E41280-225B-47D2-AA88-B103B0337FAD}" v="2" dt="2020-09-21T14:31:33.6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53" autoAdjust="0"/>
    <p:restoredTop sz="87431" autoAdjust="0"/>
  </p:normalViewPr>
  <p:slideViewPr>
    <p:cSldViewPr snapToGrid="0" snapToObjects="1">
      <p:cViewPr varScale="1">
        <p:scale>
          <a:sx n="29" d="100"/>
          <a:sy n="29" d="100"/>
        </p:scale>
        <p:origin x="1196" y="68"/>
      </p:cViewPr>
      <p:guideLst>
        <p:guide orient="horz" pos="7010"/>
        <p:guide orient="horz" pos="8014"/>
        <p:guide orient="horz" pos="2471"/>
        <p:guide orient="horz" pos="626"/>
        <p:guide pos="14271"/>
        <p:guide pos="1082"/>
        <p:guide pos="7677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6144"/>
    </p:cViewPr>
  </p:sorterViewPr>
  <p:notesViewPr>
    <p:cSldViewPr snapToGrid="0">
      <p:cViewPr varScale="1">
        <p:scale>
          <a:sx n="68" d="100"/>
          <a:sy n="68" d="100"/>
        </p:scale>
        <p:origin x="199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ina appel" userId="42529a4c69c5f20f" providerId="LiveId" clId="{EFE41280-225B-47D2-AA88-B103B0337FAD}"/>
    <pc:docChg chg="modSld">
      <pc:chgData name="carolina appel" userId="42529a4c69c5f20f" providerId="LiveId" clId="{EFE41280-225B-47D2-AA88-B103B0337FAD}" dt="2020-09-21T14:31:29.928" v="2" actId="6549"/>
      <pc:docMkLst>
        <pc:docMk/>
      </pc:docMkLst>
      <pc:sldChg chg="modSp">
        <pc:chgData name="carolina appel" userId="42529a4c69c5f20f" providerId="LiveId" clId="{EFE41280-225B-47D2-AA88-B103B0337FAD}" dt="2020-09-21T14:30:14.473" v="1" actId="20577"/>
        <pc:sldMkLst>
          <pc:docMk/>
          <pc:sldMk cId="990332268" sldId="748"/>
        </pc:sldMkLst>
        <pc:spChg chg="mod">
          <ac:chgData name="carolina appel" userId="42529a4c69c5f20f" providerId="LiveId" clId="{EFE41280-225B-47D2-AA88-B103B0337FAD}" dt="2020-09-21T14:30:14.473" v="1" actId="20577"/>
          <ac:spMkLst>
            <pc:docMk/>
            <pc:sldMk cId="990332268" sldId="748"/>
            <ac:spMk id="2" creationId="{00000000-0000-0000-0000-000000000000}"/>
          </ac:spMkLst>
        </pc:spChg>
      </pc:sldChg>
      <pc:sldChg chg="modNotesTx">
        <pc:chgData name="carolina appel" userId="42529a4c69c5f20f" providerId="LiveId" clId="{EFE41280-225B-47D2-AA88-B103B0337FAD}" dt="2020-09-21T14:31:29.928" v="2" actId="6549"/>
        <pc:sldMkLst>
          <pc:docMk/>
          <pc:sldMk cId="3187672593" sldId="789"/>
        </pc:sldMkLst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A13A1D-43C9-904B-9E5E-89CDF9A8FDA7}" type="doc">
      <dgm:prSet loTypeId="urn:microsoft.com/office/officeart/2005/8/layout/radial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03C9D0-12AA-3E43-95AE-D51AB227F5C1}">
      <dgm:prSet phldrT="[Text]" custT="1"/>
      <dgm:spPr/>
      <dgm:t>
        <a:bodyPr/>
        <a:lstStyle/>
        <a:p>
          <a:r>
            <a:rPr lang="es-AR" sz="2000" dirty="0"/>
            <a:t>Tráfico ilícito de migrantes</a:t>
          </a:r>
          <a:endParaRPr lang="en-US" sz="2000" dirty="0"/>
        </a:p>
      </dgm:t>
    </dgm:pt>
    <dgm:pt modelId="{4ACB4FB7-1F4F-4445-B4ED-4202F664A9D2}" type="parTrans" cxnId="{19B39548-4E20-E648-8B54-2CDC80B2C606}">
      <dgm:prSet/>
      <dgm:spPr/>
      <dgm:t>
        <a:bodyPr/>
        <a:lstStyle/>
        <a:p>
          <a:endParaRPr lang="en-US"/>
        </a:p>
      </dgm:t>
    </dgm:pt>
    <dgm:pt modelId="{80DB3AEC-6196-0348-8A9E-49E093F9F04C}" type="sibTrans" cxnId="{19B39548-4E20-E648-8B54-2CDC80B2C606}">
      <dgm:prSet/>
      <dgm:spPr/>
      <dgm:t>
        <a:bodyPr/>
        <a:lstStyle/>
        <a:p>
          <a:endParaRPr lang="en-US"/>
        </a:p>
      </dgm:t>
    </dgm:pt>
    <dgm:pt modelId="{6B5739F7-0387-3C4F-B9E2-F19F88E848EF}">
      <dgm:prSet phldrT="[Text]" custT="1"/>
      <dgm:spPr/>
      <dgm:t>
        <a:bodyPr/>
        <a:lstStyle/>
        <a:p>
          <a:r>
            <a:rPr lang="en-US" sz="2000" dirty="0"/>
            <a:t>Unidades de investigación finnciera</a:t>
          </a:r>
        </a:p>
      </dgm:t>
    </dgm:pt>
    <dgm:pt modelId="{16A479D3-2585-774A-A293-AE2B831A7517}" type="parTrans" cxnId="{C4889A56-96D4-5F45-A2BD-DD89B9E47F98}">
      <dgm:prSet/>
      <dgm:spPr/>
      <dgm:t>
        <a:bodyPr/>
        <a:lstStyle/>
        <a:p>
          <a:endParaRPr lang="en-US"/>
        </a:p>
      </dgm:t>
    </dgm:pt>
    <dgm:pt modelId="{0CCD2B82-6790-0E47-96C0-EA259CE96D80}" type="sibTrans" cxnId="{C4889A56-96D4-5F45-A2BD-DD89B9E47F98}">
      <dgm:prSet/>
      <dgm:spPr/>
      <dgm:t>
        <a:bodyPr/>
        <a:lstStyle/>
        <a:p>
          <a:endParaRPr lang="en-US"/>
        </a:p>
      </dgm:t>
    </dgm:pt>
    <dgm:pt modelId="{1BF0A491-F08A-9845-9EB5-058C11081D87}">
      <dgm:prSet phldrT="[Text]"/>
      <dgm:spPr/>
      <dgm:t>
        <a:bodyPr/>
        <a:lstStyle/>
        <a:p>
          <a:r>
            <a:rPr lang="en-US" dirty="0"/>
            <a:t>Técnicas de investigacion</a:t>
          </a:r>
        </a:p>
      </dgm:t>
    </dgm:pt>
    <dgm:pt modelId="{C200DB20-6C86-764D-852D-A7F625230FC4}" type="parTrans" cxnId="{55FDDC8F-CD21-A646-896F-79BE68953224}">
      <dgm:prSet/>
      <dgm:spPr/>
      <dgm:t>
        <a:bodyPr/>
        <a:lstStyle/>
        <a:p>
          <a:endParaRPr lang="en-US"/>
        </a:p>
      </dgm:t>
    </dgm:pt>
    <dgm:pt modelId="{13FBFD86-DC53-C548-8443-D39E2D1FB588}" type="sibTrans" cxnId="{55FDDC8F-CD21-A646-896F-79BE68953224}">
      <dgm:prSet/>
      <dgm:spPr/>
      <dgm:t>
        <a:bodyPr/>
        <a:lstStyle/>
        <a:p>
          <a:endParaRPr lang="en-US"/>
        </a:p>
      </dgm:t>
    </dgm:pt>
    <dgm:pt modelId="{002F9D09-425C-CE46-947D-EC73C5814C93}">
      <dgm:prSet phldrT="[Text]" custT="1"/>
      <dgm:spPr/>
      <dgm:t>
        <a:bodyPr/>
        <a:lstStyle/>
        <a:p>
          <a:r>
            <a:rPr lang="es-AR" sz="2000" dirty="0"/>
            <a:t>Vigilancia electrónica</a:t>
          </a:r>
          <a:endParaRPr lang="en-US" sz="2000" dirty="0"/>
        </a:p>
      </dgm:t>
    </dgm:pt>
    <dgm:pt modelId="{ACE3734F-2A45-5547-9AD5-42D022ECB498}" type="parTrans" cxnId="{B1326100-46EB-FB42-9B38-461AF2317258}">
      <dgm:prSet/>
      <dgm:spPr/>
      <dgm:t>
        <a:bodyPr/>
        <a:lstStyle/>
        <a:p>
          <a:endParaRPr lang="en-US"/>
        </a:p>
      </dgm:t>
    </dgm:pt>
    <dgm:pt modelId="{E9F7B273-AFA3-F549-9685-41368CA42018}" type="sibTrans" cxnId="{B1326100-46EB-FB42-9B38-461AF2317258}">
      <dgm:prSet/>
      <dgm:spPr/>
      <dgm:t>
        <a:bodyPr/>
        <a:lstStyle/>
        <a:p>
          <a:endParaRPr lang="en-US"/>
        </a:p>
      </dgm:t>
    </dgm:pt>
    <dgm:pt modelId="{2342D313-A8EA-9142-9D00-3C2BFD3D73A8}">
      <dgm:prSet phldrT="[Text]" custT="1"/>
      <dgm:spPr/>
      <dgm:t>
        <a:bodyPr/>
        <a:lstStyle/>
        <a:p>
          <a:r>
            <a:rPr lang="es-AR" sz="2000" dirty="0"/>
            <a:t>Operaciones encubiertas</a:t>
          </a:r>
          <a:endParaRPr lang="en-US" sz="2000" dirty="0"/>
        </a:p>
      </dgm:t>
    </dgm:pt>
    <dgm:pt modelId="{D69E56D7-8A54-8949-800F-57C1314E66E5}" type="parTrans" cxnId="{E6FECBFE-2024-0C4B-ACC3-DA6BC825524B}">
      <dgm:prSet/>
      <dgm:spPr/>
      <dgm:t>
        <a:bodyPr/>
        <a:lstStyle/>
        <a:p>
          <a:endParaRPr lang="en-US"/>
        </a:p>
      </dgm:t>
    </dgm:pt>
    <dgm:pt modelId="{3C6F87DC-5B31-7C4C-976C-F7BCB803D242}" type="sibTrans" cxnId="{E6FECBFE-2024-0C4B-ACC3-DA6BC825524B}">
      <dgm:prSet/>
      <dgm:spPr/>
      <dgm:t>
        <a:bodyPr/>
        <a:lstStyle/>
        <a:p>
          <a:endParaRPr lang="en-US"/>
        </a:p>
      </dgm:t>
    </dgm:pt>
    <dgm:pt modelId="{66AD42BE-6B67-104B-A975-52159E407AE4}">
      <dgm:prSet phldrT="[Text]"/>
      <dgm:spPr/>
      <dgm:t>
        <a:bodyPr/>
        <a:lstStyle/>
        <a:p>
          <a:r>
            <a:rPr lang="es-AR" dirty="0"/>
            <a:t>Interesados</a:t>
          </a:r>
          <a:endParaRPr lang="en-US" dirty="0"/>
        </a:p>
      </dgm:t>
    </dgm:pt>
    <dgm:pt modelId="{E51F3EB2-429D-D040-9063-2B410CDB1321}" type="parTrans" cxnId="{6B9753F8-322B-CE4D-BDE7-53FBAE68AA1C}">
      <dgm:prSet/>
      <dgm:spPr/>
      <dgm:t>
        <a:bodyPr/>
        <a:lstStyle/>
        <a:p>
          <a:endParaRPr lang="en-US"/>
        </a:p>
      </dgm:t>
    </dgm:pt>
    <dgm:pt modelId="{611B223F-654D-D248-BC22-E9304FA4E192}" type="sibTrans" cxnId="{6B9753F8-322B-CE4D-BDE7-53FBAE68AA1C}">
      <dgm:prSet/>
      <dgm:spPr/>
      <dgm:t>
        <a:bodyPr/>
        <a:lstStyle/>
        <a:p>
          <a:endParaRPr lang="en-US"/>
        </a:p>
      </dgm:t>
    </dgm:pt>
    <dgm:pt modelId="{E416A3D0-21D6-D949-8944-8F66B1055F81}">
      <dgm:prSet phldrT="[Text]" custT="1"/>
      <dgm:spPr/>
      <dgm:t>
        <a:bodyPr/>
        <a:lstStyle/>
        <a:p>
          <a:endParaRPr lang="en-US" sz="2000" dirty="0"/>
        </a:p>
      </dgm:t>
    </dgm:pt>
    <dgm:pt modelId="{52CA26E4-C3E2-9A40-A7EB-8B2C28FBD5A0}" type="parTrans" cxnId="{FC26AE6F-00F0-014D-B342-911B77C2C6ED}">
      <dgm:prSet/>
      <dgm:spPr/>
      <dgm:t>
        <a:bodyPr/>
        <a:lstStyle/>
        <a:p>
          <a:endParaRPr lang="en-US"/>
        </a:p>
      </dgm:t>
    </dgm:pt>
    <dgm:pt modelId="{2240CABD-FD9D-3442-B2C2-CA370C103992}" type="sibTrans" cxnId="{FC26AE6F-00F0-014D-B342-911B77C2C6ED}">
      <dgm:prSet/>
      <dgm:spPr/>
      <dgm:t>
        <a:bodyPr/>
        <a:lstStyle/>
        <a:p>
          <a:endParaRPr lang="en-US"/>
        </a:p>
      </dgm:t>
    </dgm:pt>
    <dgm:pt modelId="{7220976C-C871-374B-94A0-62F4A1501887}">
      <dgm:prSet phldrT="[Text]" custT="1"/>
      <dgm:spPr/>
      <dgm:t>
        <a:bodyPr/>
        <a:lstStyle/>
        <a:p>
          <a:r>
            <a:rPr lang="en-US" sz="2000" dirty="0"/>
            <a:t>Ciberdelito</a:t>
          </a:r>
        </a:p>
      </dgm:t>
    </dgm:pt>
    <dgm:pt modelId="{BA3363B0-4D08-9A41-8EAB-09C4863F5952}" type="parTrans" cxnId="{6B31814E-B1C6-FA4C-82D1-96676FD151C2}">
      <dgm:prSet/>
      <dgm:spPr/>
      <dgm:t>
        <a:bodyPr/>
        <a:lstStyle/>
        <a:p>
          <a:endParaRPr lang="en-US"/>
        </a:p>
      </dgm:t>
    </dgm:pt>
    <dgm:pt modelId="{0C841D8F-DFE5-7B45-AB9B-27A6196A304B}" type="sibTrans" cxnId="{6B31814E-B1C6-FA4C-82D1-96676FD151C2}">
      <dgm:prSet/>
      <dgm:spPr/>
      <dgm:t>
        <a:bodyPr/>
        <a:lstStyle/>
        <a:p>
          <a:endParaRPr lang="en-US"/>
        </a:p>
      </dgm:t>
    </dgm:pt>
    <dgm:pt modelId="{1ECB280A-2860-E246-9B2E-82C6BC9CB9B3}">
      <dgm:prSet phldrT="[Text]" custT="1"/>
      <dgm:spPr/>
      <dgm:t>
        <a:bodyPr/>
        <a:lstStyle/>
        <a:p>
          <a:r>
            <a:rPr lang="en-US" sz="2000" dirty="0"/>
            <a:t>Corrupción</a:t>
          </a:r>
        </a:p>
      </dgm:t>
    </dgm:pt>
    <dgm:pt modelId="{C3FF7695-266F-444A-A442-498ADBC17BAB}" type="parTrans" cxnId="{2FA145D9-EEB0-8540-B4DA-D78614ACAFBB}">
      <dgm:prSet/>
      <dgm:spPr/>
      <dgm:t>
        <a:bodyPr/>
        <a:lstStyle/>
        <a:p>
          <a:endParaRPr lang="en-US"/>
        </a:p>
      </dgm:t>
    </dgm:pt>
    <dgm:pt modelId="{6DD6EFF5-FEFD-2E49-9F5A-490FCD3947B7}" type="sibTrans" cxnId="{2FA145D9-EEB0-8540-B4DA-D78614ACAFBB}">
      <dgm:prSet/>
      <dgm:spPr/>
      <dgm:t>
        <a:bodyPr/>
        <a:lstStyle/>
        <a:p>
          <a:endParaRPr lang="en-US"/>
        </a:p>
      </dgm:t>
    </dgm:pt>
    <dgm:pt modelId="{A68648FF-DABC-444B-BC9B-7140861E302B}">
      <dgm:prSet phldrT="[Text]" custT="1"/>
      <dgm:spPr/>
      <dgm:t>
        <a:bodyPr/>
        <a:lstStyle/>
        <a:p>
          <a:r>
            <a:rPr lang="en-US" sz="2000" dirty="0"/>
            <a:t>Trata de personas</a:t>
          </a:r>
        </a:p>
      </dgm:t>
    </dgm:pt>
    <dgm:pt modelId="{1E7962FC-CD9A-AD40-BEE4-213B6509B340}" type="parTrans" cxnId="{F3A191C8-9F0E-BF4C-8F1A-E1504FDCF3AC}">
      <dgm:prSet/>
      <dgm:spPr/>
      <dgm:t>
        <a:bodyPr/>
        <a:lstStyle/>
        <a:p>
          <a:endParaRPr lang="en-US"/>
        </a:p>
      </dgm:t>
    </dgm:pt>
    <dgm:pt modelId="{AD3E9C26-4786-D841-865B-2FF237ABF5D3}" type="sibTrans" cxnId="{F3A191C8-9F0E-BF4C-8F1A-E1504FDCF3AC}">
      <dgm:prSet/>
      <dgm:spPr/>
      <dgm:t>
        <a:bodyPr/>
        <a:lstStyle/>
        <a:p>
          <a:endParaRPr lang="en-US"/>
        </a:p>
      </dgm:t>
    </dgm:pt>
    <dgm:pt modelId="{671B0488-1AC5-2D47-BC26-C2AF1C189D27}">
      <dgm:prSet phldrT="[Text]"/>
      <dgm:spPr/>
      <dgm:t>
        <a:bodyPr/>
        <a:lstStyle/>
        <a:p>
          <a:endParaRPr lang="en-US" sz="900" dirty="0"/>
        </a:p>
      </dgm:t>
    </dgm:pt>
    <dgm:pt modelId="{02500CF3-4144-5743-AEEA-535EB96DA623}" type="parTrans" cxnId="{EE100E27-0C63-7B4F-9136-A0C3502C1E5E}">
      <dgm:prSet/>
      <dgm:spPr/>
      <dgm:t>
        <a:bodyPr/>
        <a:lstStyle/>
        <a:p>
          <a:endParaRPr lang="en-US"/>
        </a:p>
      </dgm:t>
    </dgm:pt>
    <dgm:pt modelId="{B789B383-55F0-B247-ADD9-2A2D456E8EB6}" type="sibTrans" cxnId="{EE100E27-0C63-7B4F-9136-A0C3502C1E5E}">
      <dgm:prSet/>
      <dgm:spPr/>
      <dgm:t>
        <a:bodyPr/>
        <a:lstStyle/>
        <a:p>
          <a:endParaRPr lang="en-US"/>
        </a:p>
      </dgm:t>
    </dgm:pt>
    <dgm:pt modelId="{73B9F16F-E867-AF40-B30B-A6CE9F7F8B06}">
      <dgm:prSet phldrT="[Text]" custT="1"/>
      <dgm:spPr/>
      <dgm:t>
        <a:bodyPr/>
        <a:lstStyle/>
        <a:p>
          <a:r>
            <a:rPr lang="es-AR" sz="2000" dirty="0"/>
            <a:t>Vigilancia física</a:t>
          </a:r>
          <a:endParaRPr lang="en-US" sz="2000" dirty="0"/>
        </a:p>
      </dgm:t>
    </dgm:pt>
    <dgm:pt modelId="{9E8D8DF8-74FB-8F41-8096-E4A5435FB61A}" type="parTrans" cxnId="{585E54D8-D6AE-0344-A9DC-24D193FD28BE}">
      <dgm:prSet/>
      <dgm:spPr/>
      <dgm:t>
        <a:bodyPr/>
        <a:lstStyle/>
        <a:p>
          <a:endParaRPr lang="en-US"/>
        </a:p>
      </dgm:t>
    </dgm:pt>
    <dgm:pt modelId="{5662B16A-88FD-7348-A1CD-D048B7EE3078}" type="sibTrans" cxnId="{585E54D8-D6AE-0344-A9DC-24D193FD28BE}">
      <dgm:prSet/>
      <dgm:spPr/>
      <dgm:t>
        <a:bodyPr/>
        <a:lstStyle/>
        <a:p>
          <a:endParaRPr lang="en-US"/>
        </a:p>
      </dgm:t>
    </dgm:pt>
    <dgm:pt modelId="{93886968-A97D-064F-B332-FC85079D169E}">
      <dgm:prSet phldrT="[Text]" custT="1"/>
      <dgm:spPr/>
      <dgm:t>
        <a:bodyPr/>
        <a:lstStyle/>
        <a:p>
          <a:r>
            <a:rPr lang="es-ES" sz="2000" dirty="0"/>
            <a:t>Autoridades de aplicación de la ley</a:t>
          </a:r>
          <a:endParaRPr lang="en-US" sz="2000" dirty="0"/>
        </a:p>
      </dgm:t>
    </dgm:pt>
    <dgm:pt modelId="{7CC0D201-88C8-6342-88B8-099554365C34}" type="parTrans" cxnId="{87B24047-9A6E-D747-9E2A-E56F31B4A66C}">
      <dgm:prSet/>
      <dgm:spPr/>
      <dgm:t>
        <a:bodyPr/>
        <a:lstStyle/>
        <a:p>
          <a:endParaRPr lang="en-US"/>
        </a:p>
      </dgm:t>
    </dgm:pt>
    <dgm:pt modelId="{6884289D-59F4-4345-8257-39CA7F998FC9}" type="sibTrans" cxnId="{87B24047-9A6E-D747-9E2A-E56F31B4A66C}">
      <dgm:prSet/>
      <dgm:spPr/>
      <dgm:t>
        <a:bodyPr/>
        <a:lstStyle/>
        <a:p>
          <a:endParaRPr lang="en-US"/>
        </a:p>
      </dgm:t>
    </dgm:pt>
    <dgm:pt modelId="{01B5CB70-E330-BF42-9415-1406C817C0AD}">
      <dgm:prSet/>
      <dgm:spPr/>
      <dgm:t>
        <a:bodyPr/>
        <a:lstStyle/>
        <a:p>
          <a:r>
            <a:rPr lang="en-US" dirty="0"/>
            <a:t>Medios de prueba</a:t>
          </a:r>
        </a:p>
      </dgm:t>
    </dgm:pt>
    <dgm:pt modelId="{309EAB8E-0280-BF41-AA81-1727EF9BB013}" type="parTrans" cxnId="{21284D50-CD5A-DF46-9708-E6DA84A9B84B}">
      <dgm:prSet/>
      <dgm:spPr/>
      <dgm:t>
        <a:bodyPr/>
        <a:lstStyle/>
        <a:p>
          <a:endParaRPr lang="en-US"/>
        </a:p>
      </dgm:t>
    </dgm:pt>
    <dgm:pt modelId="{CD397A76-81B8-BD45-95CB-AC05C999642C}" type="sibTrans" cxnId="{21284D50-CD5A-DF46-9708-E6DA84A9B84B}">
      <dgm:prSet/>
      <dgm:spPr/>
      <dgm:t>
        <a:bodyPr/>
        <a:lstStyle/>
        <a:p>
          <a:endParaRPr lang="en-US"/>
        </a:p>
      </dgm:t>
    </dgm:pt>
    <dgm:pt modelId="{394B7BE5-27F8-3A4A-AA87-0B413294E507}">
      <dgm:prSet custT="1"/>
      <dgm:spPr/>
      <dgm:t>
        <a:bodyPr/>
        <a:lstStyle/>
        <a:p>
          <a:r>
            <a:rPr lang="en-US" sz="2000" dirty="0"/>
            <a:t>Testimonial</a:t>
          </a:r>
        </a:p>
      </dgm:t>
    </dgm:pt>
    <dgm:pt modelId="{FEFA35AE-C095-D342-AB9F-48D4D3B5ACDF}" type="parTrans" cxnId="{D91D6EFD-2F66-904F-B2D9-704F672681A8}">
      <dgm:prSet/>
      <dgm:spPr/>
      <dgm:t>
        <a:bodyPr/>
        <a:lstStyle/>
        <a:p>
          <a:endParaRPr lang="en-US"/>
        </a:p>
      </dgm:t>
    </dgm:pt>
    <dgm:pt modelId="{FE8DF001-1AE7-BC45-81B5-EC30281FE3C7}" type="sibTrans" cxnId="{D91D6EFD-2F66-904F-B2D9-704F672681A8}">
      <dgm:prSet/>
      <dgm:spPr/>
      <dgm:t>
        <a:bodyPr/>
        <a:lstStyle/>
        <a:p>
          <a:endParaRPr lang="en-US"/>
        </a:p>
      </dgm:t>
    </dgm:pt>
    <dgm:pt modelId="{FBA8DA6C-D506-0C4E-AD58-187BEC76185A}">
      <dgm:prSet custT="1"/>
      <dgm:spPr/>
      <dgm:t>
        <a:bodyPr/>
        <a:lstStyle/>
        <a:p>
          <a:r>
            <a:rPr lang="en-US" sz="2000" dirty="0"/>
            <a:t>Documental</a:t>
          </a:r>
        </a:p>
      </dgm:t>
    </dgm:pt>
    <dgm:pt modelId="{6D3E416D-E55C-864C-A31E-05C658F47230}" type="parTrans" cxnId="{FD9FB82A-EC0D-234F-BF68-68A8F860D931}">
      <dgm:prSet/>
      <dgm:spPr/>
      <dgm:t>
        <a:bodyPr/>
        <a:lstStyle/>
        <a:p>
          <a:endParaRPr lang="en-US"/>
        </a:p>
      </dgm:t>
    </dgm:pt>
    <dgm:pt modelId="{2E4C92AD-3F30-8C43-9196-00E18EF3671C}" type="sibTrans" cxnId="{FD9FB82A-EC0D-234F-BF68-68A8F860D931}">
      <dgm:prSet/>
      <dgm:spPr/>
      <dgm:t>
        <a:bodyPr/>
        <a:lstStyle/>
        <a:p>
          <a:endParaRPr lang="en-US"/>
        </a:p>
      </dgm:t>
    </dgm:pt>
    <dgm:pt modelId="{17254976-B004-6148-B7C7-78735FA7C5FA}">
      <dgm:prSet custT="1"/>
      <dgm:spPr/>
      <dgm:t>
        <a:bodyPr/>
        <a:lstStyle/>
        <a:p>
          <a:r>
            <a:rPr lang="en-US" sz="2000" dirty="0"/>
            <a:t>Expertos</a:t>
          </a:r>
        </a:p>
      </dgm:t>
    </dgm:pt>
    <dgm:pt modelId="{0EC7199A-B0A4-F34D-BBC7-979F46D1ED94}" type="parTrans" cxnId="{09EA2333-AB58-7D44-99AB-6D063F5C3F3F}">
      <dgm:prSet/>
      <dgm:spPr/>
      <dgm:t>
        <a:bodyPr/>
        <a:lstStyle/>
        <a:p>
          <a:endParaRPr lang="en-US"/>
        </a:p>
      </dgm:t>
    </dgm:pt>
    <dgm:pt modelId="{D370EBA1-9F44-9B4C-A368-F0B189EDD0BB}" type="sibTrans" cxnId="{09EA2333-AB58-7D44-99AB-6D063F5C3F3F}">
      <dgm:prSet/>
      <dgm:spPr/>
      <dgm:t>
        <a:bodyPr/>
        <a:lstStyle/>
        <a:p>
          <a:endParaRPr lang="en-US"/>
        </a:p>
      </dgm:t>
    </dgm:pt>
    <dgm:pt modelId="{BA180759-15D9-2E49-9528-47C04637A56B}">
      <dgm:prSet custT="1"/>
      <dgm:spPr/>
      <dgm:t>
        <a:bodyPr/>
        <a:lstStyle/>
        <a:p>
          <a:r>
            <a:rPr lang="en-US" sz="2000" dirty="0"/>
            <a:t>Evidencia digital</a:t>
          </a:r>
        </a:p>
      </dgm:t>
    </dgm:pt>
    <dgm:pt modelId="{61FD26BA-7B60-154B-A618-D6457060875B}" type="parTrans" cxnId="{9ECC99B0-71D3-654A-9F6B-FCC4E635AFC8}">
      <dgm:prSet/>
      <dgm:spPr/>
      <dgm:t>
        <a:bodyPr/>
        <a:lstStyle/>
        <a:p>
          <a:endParaRPr lang="en-US"/>
        </a:p>
      </dgm:t>
    </dgm:pt>
    <dgm:pt modelId="{D5E31060-DBCF-B840-9E95-BFE7D83AF88B}" type="sibTrans" cxnId="{9ECC99B0-71D3-654A-9F6B-FCC4E635AFC8}">
      <dgm:prSet/>
      <dgm:spPr/>
      <dgm:t>
        <a:bodyPr/>
        <a:lstStyle/>
        <a:p>
          <a:endParaRPr lang="en-US"/>
        </a:p>
      </dgm:t>
    </dgm:pt>
    <dgm:pt modelId="{CAB4516C-7B80-5444-A415-EF311F224184}">
      <dgm:prSet phldrT="[Text]"/>
      <dgm:spPr/>
      <dgm:t>
        <a:bodyPr/>
        <a:lstStyle/>
        <a:p>
          <a:r>
            <a:rPr lang="es-AR" dirty="0"/>
            <a:t>Unidades de aplicación de la ley</a:t>
          </a:r>
          <a:endParaRPr lang="en-US" dirty="0"/>
        </a:p>
      </dgm:t>
    </dgm:pt>
    <dgm:pt modelId="{1D97FE4C-3F05-C844-86BC-480CCBD4B514}" type="sibTrans" cxnId="{018ACC1C-5DCC-884C-9166-BFAB266693F3}">
      <dgm:prSet/>
      <dgm:spPr/>
      <dgm:t>
        <a:bodyPr/>
        <a:lstStyle/>
        <a:p>
          <a:endParaRPr lang="en-US"/>
        </a:p>
      </dgm:t>
    </dgm:pt>
    <dgm:pt modelId="{150E22AF-922A-F344-BF4D-7AF0B7CA7AE9}" type="parTrans" cxnId="{018ACC1C-5DCC-884C-9166-BFAB266693F3}">
      <dgm:prSet/>
      <dgm:spPr/>
      <dgm:t>
        <a:bodyPr/>
        <a:lstStyle/>
        <a:p>
          <a:endParaRPr lang="en-US"/>
        </a:p>
      </dgm:t>
    </dgm:pt>
    <dgm:pt modelId="{B332664F-D9C4-4806-AC48-8D1BF753EAD6}">
      <dgm:prSet custT="1"/>
      <dgm:spPr/>
      <dgm:t>
        <a:bodyPr/>
        <a:lstStyle/>
        <a:p>
          <a:r>
            <a:rPr lang="en-US" sz="2000" dirty="0"/>
            <a:t>Fiscalía</a:t>
          </a:r>
        </a:p>
      </dgm:t>
    </dgm:pt>
    <dgm:pt modelId="{BB2B9C66-859B-4551-8213-00987C762E3F}" type="parTrans" cxnId="{BBE9B741-1BAD-4E74-A713-B6E4F3AAA00A}">
      <dgm:prSet/>
      <dgm:spPr/>
      <dgm:t>
        <a:bodyPr/>
        <a:lstStyle/>
        <a:p>
          <a:endParaRPr lang="en-US"/>
        </a:p>
      </dgm:t>
    </dgm:pt>
    <dgm:pt modelId="{97F5407A-3FBE-46E8-A27D-1EE8E704ADB7}" type="sibTrans" cxnId="{BBE9B741-1BAD-4E74-A713-B6E4F3AAA00A}">
      <dgm:prSet/>
      <dgm:spPr/>
      <dgm:t>
        <a:bodyPr/>
        <a:lstStyle/>
        <a:p>
          <a:endParaRPr lang="en-US"/>
        </a:p>
      </dgm:t>
    </dgm:pt>
    <dgm:pt modelId="{AE896779-FE5C-4CD5-B447-BEB01EDD070B}">
      <dgm:prSet custT="1"/>
      <dgm:spPr/>
      <dgm:t>
        <a:bodyPr/>
        <a:lstStyle/>
        <a:p>
          <a:r>
            <a:rPr lang="en-US" sz="2000" dirty="0"/>
            <a:t>Proveedores de servicios de Internet y plataformas de redes sociales</a:t>
          </a:r>
        </a:p>
      </dgm:t>
    </dgm:pt>
    <dgm:pt modelId="{336E0A17-1103-472C-A7A7-CC1575E561B6}" type="parTrans" cxnId="{8324F28A-F79E-4FC1-962F-645B2087EA1E}">
      <dgm:prSet/>
      <dgm:spPr/>
      <dgm:t>
        <a:bodyPr/>
        <a:lstStyle/>
        <a:p>
          <a:endParaRPr lang="en-US"/>
        </a:p>
      </dgm:t>
    </dgm:pt>
    <dgm:pt modelId="{04052834-6ACF-4EE5-A527-38640469B545}" type="sibTrans" cxnId="{8324F28A-F79E-4FC1-962F-645B2087EA1E}">
      <dgm:prSet/>
      <dgm:spPr/>
      <dgm:t>
        <a:bodyPr/>
        <a:lstStyle/>
        <a:p>
          <a:endParaRPr lang="en-US"/>
        </a:p>
      </dgm:t>
    </dgm:pt>
    <dgm:pt modelId="{637CFEC0-6E0E-4383-8786-CD2B892A2E58}">
      <dgm:prSet custT="1"/>
      <dgm:spPr/>
      <dgm:t>
        <a:bodyPr/>
        <a:lstStyle/>
        <a:p>
          <a:r>
            <a:rPr lang="es-ES" sz="2000" dirty="0"/>
            <a:t>Los proveedores de servicios financieros</a:t>
          </a:r>
          <a:endParaRPr lang="en-US" sz="2000" dirty="0"/>
        </a:p>
      </dgm:t>
    </dgm:pt>
    <dgm:pt modelId="{6E2A5888-13CC-4930-87CD-853050732AF9}" type="parTrans" cxnId="{287E3FAD-1705-48C4-A24B-C6EDC0A41B86}">
      <dgm:prSet/>
      <dgm:spPr/>
      <dgm:t>
        <a:bodyPr/>
        <a:lstStyle/>
        <a:p>
          <a:endParaRPr lang="en-US"/>
        </a:p>
      </dgm:t>
    </dgm:pt>
    <dgm:pt modelId="{653BE6E8-93A1-4EE2-B3B8-C5E8C0E0F67A}" type="sibTrans" cxnId="{287E3FAD-1705-48C4-A24B-C6EDC0A41B86}">
      <dgm:prSet/>
      <dgm:spPr/>
      <dgm:t>
        <a:bodyPr/>
        <a:lstStyle/>
        <a:p>
          <a:endParaRPr lang="en-US"/>
        </a:p>
      </dgm:t>
    </dgm:pt>
    <dgm:pt modelId="{F5FC49B5-DC80-465B-8021-6CD952232B7F}">
      <dgm:prSet custT="1"/>
      <dgm:spPr/>
      <dgm:t>
        <a:bodyPr/>
        <a:lstStyle/>
        <a:p>
          <a:r>
            <a:rPr lang="en-US" sz="2000" dirty="0"/>
            <a:t>Medios de comunicación</a:t>
          </a:r>
        </a:p>
      </dgm:t>
    </dgm:pt>
    <dgm:pt modelId="{A142233B-A5CB-4496-9E00-B065C8A89022}" type="parTrans" cxnId="{E68DB919-5609-4040-B49A-66990FAA138D}">
      <dgm:prSet/>
      <dgm:spPr/>
      <dgm:t>
        <a:bodyPr/>
        <a:lstStyle/>
        <a:p>
          <a:endParaRPr lang="en-US"/>
        </a:p>
      </dgm:t>
    </dgm:pt>
    <dgm:pt modelId="{B4038882-80BA-486A-86FC-8624CBEEBB21}" type="sibTrans" cxnId="{E68DB919-5609-4040-B49A-66990FAA138D}">
      <dgm:prSet/>
      <dgm:spPr/>
      <dgm:t>
        <a:bodyPr/>
        <a:lstStyle/>
        <a:p>
          <a:endParaRPr lang="en-US"/>
        </a:p>
      </dgm:t>
    </dgm:pt>
    <dgm:pt modelId="{49DA6B69-8BA9-4BED-A960-C5201188BD9D}">
      <dgm:prSet custT="1"/>
      <dgm:spPr/>
      <dgm:t>
        <a:bodyPr/>
        <a:lstStyle/>
        <a:p>
          <a:r>
            <a:rPr lang="en-US" sz="2000" dirty="0"/>
            <a:t>ONGs</a:t>
          </a:r>
        </a:p>
      </dgm:t>
    </dgm:pt>
    <dgm:pt modelId="{68E93A0E-DE40-4F98-89D4-38AE3866289E}" type="parTrans" cxnId="{4FEBB60E-6B14-481E-B398-3C9A20ED8739}">
      <dgm:prSet/>
      <dgm:spPr/>
      <dgm:t>
        <a:bodyPr/>
        <a:lstStyle/>
        <a:p>
          <a:endParaRPr lang="en-US"/>
        </a:p>
      </dgm:t>
    </dgm:pt>
    <dgm:pt modelId="{294C7161-276A-411E-B9C5-E65C25FA8793}" type="sibTrans" cxnId="{4FEBB60E-6B14-481E-B398-3C9A20ED8739}">
      <dgm:prSet/>
      <dgm:spPr/>
      <dgm:t>
        <a:bodyPr/>
        <a:lstStyle/>
        <a:p>
          <a:endParaRPr lang="en-US"/>
        </a:p>
      </dgm:t>
    </dgm:pt>
    <dgm:pt modelId="{08439521-A561-4CA4-9B12-2E25FFB96D54}">
      <dgm:prSet custT="1"/>
      <dgm:spPr/>
      <dgm:t>
        <a:bodyPr/>
        <a:lstStyle/>
        <a:p>
          <a:r>
            <a:rPr lang="en-US" sz="2000" dirty="0"/>
            <a:t>Entidades internacionales/regionales</a:t>
          </a:r>
        </a:p>
      </dgm:t>
    </dgm:pt>
    <dgm:pt modelId="{57CB3731-6635-4FB4-BAFE-4E71D7E58D14}" type="parTrans" cxnId="{BFBE0904-96E0-4DCC-AE44-14D33A1C11CB}">
      <dgm:prSet/>
      <dgm:spPr/>
      <dgm:t>
        <a:bodyPr/>
        <a:lstStyle/>
        <a:p>
          <a:endParaRPr lang="en-US"/>
        </a:p>
      </dgm:t>
    </dgm:pt>
    <dgm:pt modelId="{74B7390E-D38F-4AEC-8213-F8BC682AEB16}" type="sibTrans" cxnId="{BFBE0904-96E0-4DCC-AE44-14D33A1C11CB}">
      <dgm:prSet/>
      <dgm:spPr/>
      <dgm:t>
        <a:bodyPr/>
        <a:lstStyle/>
        <a:p>
          <a:endParaRPr lang="en-US"/>
        </a:p>
      </dgm:t>
    </dgm:pt>
    <dgm:pt modelId="{B60B0870-382B-A34B-9371-B993A7E8912A}" type="pres">
      <dgm:prSet presAssocID="{D0A13A1D-43C9-904B-9E5E-89CDF9A8FDA7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F7FC1DA3-E43E-AA4A-A02F-F36B5AD4358E}" type="pres">
      <dgm:prSet presAssocID="{D0A13A1D-43C9-904B-9E5E-89CDF9A8FDA7}" presName="cycle" presStyleCnt="0"/>
      <dgm:spPr/>
    </dgm:pt>
    <dgm:pt modelId="{5CF6216D-5D58-5448-B9CB-E0BB9CA108C1}" type="pres">
      <dgm:prSet presAssocID="{D0A13A1D-43C9-904B-9E5E-89CDF9A8FDA7}" presName="centerShape" presStyleCnt="0"/>
      <dgm:spPr/>
    </dgm:pt>
    <dgm:pt modelId="{EAE9E13E-A8E5-E24C-85ED-229B2B904DC9}" type="pres">
      <dgm:prSet presAssocID="{D0A13A1D-43C9-904B-9E5E-89CDF9A8FDA7}" presName="connSite" presStyleLbl="node1" presStyleIdx="0" presStyleCnt="5"/>
      <dgm:spPr/>
    </dgm:pt>
    <dgm:pt modelId="{7EFFCD57-2F11-0F44-B3B5-783F33E0004E}" type="pres">
      <dgm:prSet presAssocID="{D0A13A1D-43C9-904B-9E5E-89CDF9A8FDA7}" presName="visible" presStyleLbl="node1" presStyleIdx="0" presStyleCnt="5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ABC7380C-E3BC-4549-B237-538BD3437DC9}" type="pres">
      <dgm:prSet presAssocID="{150E22AF-922A-F344-BF4D-7AF0B7CA7AE9}" presName="Name25" presStyleLbl="parChTrans1D1" presStyleIdx="0" presStyleCnt="4"/>
      <dgm:spPr/>
    </dgm:pt>
    <dgm:pt modelId="{9E4BF081-0EEC-8D42-AC24-F34735F5CEB7}" type="pres">
      <dgm:prSet presAssocID="{CAB4516C-7B80-5444-A415-EF311F224184}" presName="node" presStyleCnt="0"/>
      <dgm:spPr/>
    </dgm:pt>
    <dgm:pt modelId="{53FF757E-A3AC-9A40-9FCA-F8EDC52B635D}" type="pres">
      <dgm:prSet presAssocID="{CAB4516C-7B80-5444-A415-EF311F224184}" presName="parentNode" presStyleLbl="node1" presStyleIdx="1" presStyleCnt="5">
        <dgm:presLayoutVars>
          <dgm:chMax val="1"/>
          <dgm:bulletEnabled val="1"/>
        </dgm:presLayoutVars>
      </dgm:prSet>
      <dgm:spPr/>
    </dgm:pt>
    <dgm:pt modelId="{41AD37A7-4626-194F-B6FD-153F7A62480C}" type="pres">
      <dgm:prSet presAssocID="{CAB4516C-7B80-5444-A415-EF311F224184}" presName="childNode" presStyleLbl="revTx" presStyleIdx="0" presStyleCnt="4">
        <dgm:presLayoutVars>
          <dgm:bulletEnabled val="1"/>
        </dgm:presLayoutVars>
      </dgm:prSet>
      <dgm:spPr/>
    </dgm:pt>
    <dgm:pt modelId="{3D903A3F-354B-DB40-880B-171BAB0E0D10}" type="pres">
      <dgm:prSet presAssocID="{C200DB20-6C86-764D-852D-A7F625230FC4}" presName="Name25" presStyleLbl="parChTrans1D1" presStyleIdx="1" presStyleCnt="4"/>
      <dgm:spPr/>
    </dgm:pt>
    <dgm:pt modelId="{AF667FC8-692E-0542-9D44-ABAF411D24A6}" type="pres">
      <dgm:prSet presAssocID="{1BF0A491-F08A-9845-9EB5-058C11081D87}" presName="node" presStyleCnt="0"/>
      <dgm:spPr/>
    </dgm:pt>
    <dgm:pt modelId="{410CB5FE-DF37-894A-8FE0-7DAFB15BB80D}" type="pres">
      <dgm:prSet presAssocID="{1BF0A491-F08A-9845-9EB5-058C11081D87}" presName="parentNode" presStyleLbl="node1" presStyleIdx="2" presStyleCnt="5" custScaleX="104049">
        <dgm:presLayoutVars>
          <dgm:chMax val="1"/>
          <dgm:bulletEnabled val="1"/>
        </dgm:presLayoutVars>
      </dgm:prSet>
      <dgm:spPr/>
    </dgm:pt>
    <dgm:pt modelId="{CF3289AB-2C64-224A-AA2D-751DC808C06A}" type="pres">
      <dgm:prSet presAssocID="{1BF0A491-F08A-9845-9EB5-058C11081D87}" presName="childNode" presStyleLbl="revTx" presStyleIdx="1" presStyleCnt="4">
        <dgm:presLayoutVars>
          <dgm:bulletEnabled val="1"/>
        </dgm:presLayoutVars>
      </dgm:prSet>
      <dgm:spPr/>
    </dgm:pt>
    <dgm:pt modelId="{8F501E28-27B9-324B-9E17-C634FA29F3D8}" type="pres">
      <dgm:prSet presAssocID="{E51F3EB2-429D-D040-9063-2B410CDB1321}" presName="Name25" presStyleLbl="parChTrans1D1" presStyleIdx="2" presStyleCnt="4"/>
      <dgm:spPr/>
    </dgm:pt>
    <dgm:pt modelId="{C62BA927-06F1-0644-A057-18AF5AE1E4F9}" type="pres">
      <dgm:prSet presAssocID="{66AD42BE-6B67-104B-A975-52159E407AE4}" presName="node" presStyleCnt="0"/>
      <dgm:spPr/>
    </dgm:pt>
    <dgm:pt modelId="{20EC2E0A-EAB7-A242-B471-D816B10DC9A4}" type="pres">
      <dgm:prSet presAssocID="{66AD42BE-6B67-104B-A975-52159E407AE4}" presName="parentNode" presStyleLbl="node1" presStyleIdx="3" presStyleCnt="5" custScaleY="112166">
        <dgm:presLayoutVars>
          <dgm:chMax val="1"/>
          <dgm:bulletEnabled val="1"/>
        </dgm:presLayoutVars>
      </dgm:prSet>
      <dgm:spPr/>
    </dgm:pt>
    <dgm:pt modelId="{BD0B1D67-84FB-B24C-A930-C9F1C9FF183A}" type="pres">
      <dgm:prSet presAssocID="{66AD42BE-6B67-104B-A975-52159E407AE4}" presName="childNode" presStyleLbl="revTx" presStyleIdx="2" presStyleCnt="4">
        <dgm:presLayoutVars>
          <dgm:bulletEnabled val="1"/>
        </dgm:presLayoutVars>
      </dgm:prSet>
      <dgm:spPr/>
    </dgm:pt>
    <dgm:pt modelId="{5513FA10-04F5-E64E-9852-A8F4E1D32C4B}" type="pres">
      <dgm:prSet presAssocID="{309EAB8E-0280-BF41-AA81-1727EF9BB013}" presName="Name25" presStyleLbl="parChTrans1D1" presStyleIdx="3" presStyleCnt="4"/>
      <dgm:spPr/>
    </dgm:pt>
    <dgm:pt modelId="{27631C8D-118B-F640-B017-71168074CC92}" type="pres">
      <dgm:prSet presAssocID="{01B5CB70-E330-BF42-9415-1406C817C0AD}" presName="node" presStyleCnt="0"/>
      <dgm:spPr/>
    </dgm:pt>
    <dgm:pt modelId="{280AD110-A2CD-7D47-A680-D7AD6DEECF29}" type="pres">
      <dgm:prSet presAssocID="{01B5CB70-E330-BF42-9415-1406C817C0AD}" presName="parentNode" presStyleLbl="node1" presStyleIdx="4" presStyleCnt="5">
        <dgm:presLayoutVars>
          <dgm:chMax val="1"/>
          <dgm:bulletEnabled val="1"/>
        </dgm:presLayoutVars>
      </dgm:prSet>
      <dgm:spPr/>
    </dgm:pt>
    <dgm:pt modelId="{8D145E2F-6A2A-004B-A554-DEE559596AAF}" type="pres">
      <dgm:prSet presAssocID="{01B5CB70-E330-BF42-9415-1406C817C0AD}" presName="childNode" presStyleLbl="revTx" presStyleIdx="3" presStyleCnt="4">
        <dgm:presLayoutVars>
          <dgm:bulletEnabled val="1"/>
        </dgm:presLayoutVars>
      </dgm:prSet>
      <dgm:spPr/>
    </dgm:pt>
  </dgm:ptLst>
  <dgm:cxnLst>
    <dgm:cxn modelId="{B1326100-46EB-FB42-9B38-461AF2317258}" srcId="{1BF0A491-F08A-9845-9EB5-058C11081D87}" destId="{002F9D09-425C-CE46-947D-EC73C5814C93}" srcOrd="0" destOrd="0" parTransId="{ACE3734F-2A45-5547-9AD5-42D022ECB498}" sibTransId="{E9F7B273-AFA3-F549-9685-41368CA42018}"/>
    <dgm:cxn modelId="{3F66E502-6B25-4823-AAEB-CE5FB4E5A564}" type="presOf" srcId="{08439521-A561-4CA4-9B12-2E25FFB96D54}" destId="{BD0B1D67-84FB-B24C-A930-C9F1C9FF183A}" srcOrd="0" destOrd="7" presId="urn:microsoft.com/office/officeart/2005/8/layout/radial2"/>
    <dgm:cxn modelId="{BFBE0904-96E0-4DCC-AE44-14D33A1C11CB}" srcId="{66AD42BE-6B67-104B-A975-52159E407AE4}" destId="{08439521-A561-4CA4-9B12-2E25FFB96D54}" srcOrd="7" destOrd="0" parTransId="{57CB3731-6635-4FB4-BAFE-4E71D7E58D14}" sibTransId="{74B7390E-D38F-4AEC-8213-F8BC682AEB16}"/>
    <dgm:cxn modelId="{1C8DAF0A-218F-ED42-974C-81E90B728219}" type="presOf" srcId="{1ECB280A-2860-E246-9B2E-82C6BC9CB9B3}" destId="{41AD37A7-4626-194F-B6FD-153F7A62480C}" srcOrd="0" destOrd="3" presId="urn:microsoft.com/office/officeart/2005/8/layout/radial2"/>
    <dgm:cxn modelId="{4FEBB60E-6B14-481E-B398-3C9A20ED8739}" srcId="{66AD42BE-6B67-104B-A975-52159E407AE4}" destId="{49DA6B69-8BA9-4BED-A960-C5201188BD9D}" srcOrd="6" destOrd="0" parTransId="{68E93A0E-DE40-4F98-89D4-38AE3866289E}" sibTransId="{294C7161-276A-411E-B9C5-E65C25FA8793}"/>
    <dgm:cxn modelId="{D92FF915-224E-45A7-BED7-665195A8C65B}" type="presOf" srcId="{AE896779-FE5C-4CD5-B447-BEB01EDD070B}" destId="{BD0B1D67-84FB-B24C-A930-C9F1C9FF183A}" srcOrd="0" destOrd="3" presId="urn:microsoft.com/office/officeart/2005/8/layout/radial2"/>
    <dgm:cxn modelId="{E68DB919-5609-4040-B49A-66990FAA138D}" srcId="{66AD42BE-6B67-104B-A975-52159E407AE4}" destId="{F5FC49B5-DC80-465B-8021-6CD952232B7F}" srcOrd="5" destOrd="0" parTransId="{A142233B-A5CB-4496-9E00-B065C8A89022}" sibTransId="{B4038882-80BA-486A-86FC-8624CBEEBB21}"/>
    <dgm:cxn modelId="{18C6FB1B-977A-5640-BF8F-C7E6D1F57B6F}" type="presOf" srcId="{BA180759-15D9-2E49-9528-47C04637A56B}" destId="{8D145E2F-6A2A-004B-A554-DEE559596AAF}" srcOrd="0" destOrd="3" presId="urn:microsoft.com/office/officeart/2005/8/layout/radial2"/>
    <dgm:cxn modelId="{018ACC1C-5DCC-884C-9166-BFAB266693F3}" srcId="{D0A13A1D-43C9-904B-9E5E-89CDF9A8FDA7}" destId="{CAB4516C-7B80-5444-A415-EF311F224184}" srcOrd="0" destOrd="0" parTransId="{150E22AF-922A-F344-BF4D-7AF0B7CA7AE9}" sibTransId="{1D97FE4C-3F05-C844-86BC-480CCBD4B514}"/>
    <dgm:cxn modelId="{62708D1D-E576-C541-A0DA-ED44F35974C6}" type="presOf" srcId="{17254976-B004-6148-B7C7-78735FA7C5FA}" destId="{8D145E2F-6A2A-004B-A554-DEE559596AAF}" srcOrd="0" destOrd="2" presId="urn:microsoft.com/office/officeart/2005/8/layout/radial2"/>
    <dgm:cxn modelId="{E5422B26-E358-204C-B37B-44CC4376C2A3}" type="presOf" srcId="{01B5CB70-E330-BF42-9415-1406C817C0AD}" destId="{280AD110-A2CD-7D47-A680-D7AD6DEECF29}" srcOrd="0" destOrd="0" presId="urn:microsoft.com/office/officeart/2005/8/layout/radial2"/>
    <dgm:cxn modelId="{EE100E27-0C63-7B4F-9136-A0C3502C1E5E}" srcId="{1BF0A491-F08A-9845-9EB5-058C11081D87}" destId="{671B0488-1AC5-2D47-BC26-C2AF1C189D27}" srcOrd="3" destOrd="0" parTransId="{02500CF3-4144-5743-AEEA-535EB96DA623}" sibTransId="{B789B383-55F0-B247-ADD9-2A2D456E8EB6}"/>
    <dgm:cxn modelId="{FD9FB82A-EC0D-234F-BF68-68A8F860D931}" srcId="{01B5CB70-E330-BF42-9415-1406C817C0AD}" destId="{FBA8DA6C-D506-0C4E-AD58-187BEC76185A}" srcOrd="1" destOrd="0" parTransId="{6D3E416D-E55C-864C-A31E-05C658F47230}" sibTransId="{2E4C92AD-3F30-8C43-9196-00E18EF3671C}"/>
    <dgm:cxn modelId="{008A3E2D-E6F7-F942-B689-901D38AA118A}" type="presOf" srcId="{A68648FF-DABC-444B-BC9B-7140861E302B}" destId="{41AD37A7-4626-194F-B6FD-153F7A62480C}" srcOrd="0" destOrd="4" presId="urn:microsoft.com/office/officeart/2005/8/layout/radial2"/>
    <dgm:cxn modelId="{09EA2333-AB58-7D44-99AB-6D063F5C3F3F}" srcId="{01B5CB70-E330-BF42-9415-1406C817C0AD}" destId="{17254976-B004-6148-B7C7-78735FA7C5FA}" srcOrd="2" destOrd="0" parTransId="{0EC7199A-B0A4-F34D-BBC7-979F46D1ED94}" sibTransId="{D370EBA1-9F44-9B4C-A368-F0B189EDD0BB}"/>
    <dgm:cxn modelId="{25BF515C-D4F6-4C07-BB2B-0471D096881D}" type="presOf" srcId="{637CFEC0-6E0E-4383-8786-CD2B892A2E58}" destId="{BD0B1D67-84FB-B24C-A930-C9F1C9FF183A}" srcOrd="0" destOrd="4" presId="urn:microsoft.com/office/officeart/2005/8/layout/radial2"/>
    <dgm:cxn modelId="{BBE9B741-1BAD-4E74-A713-B6E4F3AAA00A}" srcId="{66AD42BE-6B67-104B-A975-52159E407AE4}" destId="{B332664F-D9C4-4806-AC48-8D1BF753EAD6}" srcOrd="2" destOrd="0" parTransId="{BB2B9C66-859B-4551-8213-00987C762E3F}" sibTransId="{97F5407A-3FBE-46E8-A27D-1EE8E704ADB7}"/>
    <dgm:cxn modelId="{6062B861-BBC6-464E-B4DD-F7C1E67C0540}" type="presOf" srcId="{E416A3D0-21D6-D949-8944-8F66B1055F81}" destId="{BD0B1D67-84FB-B24C-A930-C9F1C9FF183A}" srcOrd="0" destOrd="0" presId="urn:microsoft.com/office/officeart/2005/8/layout/radial2"/>
    <dgm:cxn modelId="{351C3642-3877-2545-A012-71B48109FCA6}" type="presOf" srcId="{6B5739F7-0387-3C4F-B9E2-F19F88E848EF}" destId="{41AD37A7-4626-194F-B6FD-153F7A62480C}" srcOrd="0" destOrd="1" presId="urn:microsoft.com/office/officeart/2005/8/layout/radial2"/>
    <dgm:cxn modelId="{7AECA746-F336-4804-8051-FC12B32BB97B}" type="presOf" srcId="{B332664F-D9C4-4806-AC48-8D1BF753EAD6}" destId="{BD0B1D67-84FB-B24C-A930-C9F1C9FF183A}" srcOrd="0" destOrd="2" presId="urn:microsoft.com/office/officeart/2005/8/layout/radial2"/>
    <dgm:cxn modelId="{87B24047-9A6E-D747-9E2A-E56F31B4A66C}" srcId="{66AD42BE-6B67-104B-A975-52159E407AE4}" destId="{93886968-A97D-064F-B332-FC85079D169E}" srcOrd="1" destOrd="0" parTransId="{7CC0D201-88C8-6342-88B8-099554365C34}" sibTransId="{6884289D-59F4-4345-8257-39CA7F998FC9}"/>
    <dgm:cxn modelId="{19B39548-4E20-E648-8B54-2CDC80B2C606}" srcId="{CAB4516C-7B80-5444-A415-EF311F224184}" destId="{8D03C9D0-12AA-3E43-95AE-D51AB227F5C1}" srcOrd="0" destOrd="0" parTransId="{4ACB4FB7-1F4F-4445-B4ED-4202F664A9D2}" sibTransId="{80DB3AEC-6196-0348-8A9E-49E093F9F04C}"/>
    <dgm:cxn modelId="{50680F69-5F32-7B4E-BAE6-3355F2549492}" type="presOf" srcId="{C200DB20-6C86-764D-852D-A7F625230FC4}" destId="{3D903A3F-354B-DB40-880B-171BAB0E0D10}" srcOrd="0" destOrd="0" presId="urn:microsoft.com/office/officeart/2005/8/layout/radial2"/>
    <dgm:cxn modelId="{5A7BBE69-D9DF-0643-9AD8-26786570421B}" type="presOf" srcId="{150E22AF-922A-F344-BF4D-7AF0B7CA7AE9}" destId="{ABC7380C-E3BC-4549-B237-538BD3437DC9}" srcOrd="0" destOrd="0" presId="urn:microsoft.com/office/officeart/2005/8/layout/radial2"/>
    <dgm:cxn modelId="{79EE144B-089D-024A-8BC7-39FBC4126BFF}" type="presOf" srcId="{2342D313-A8EA-9142-9D00-3C2BFD3D73A8}" destId="{CF3289AB-2C64-224A-AA2D-751DC808C06A}" srcOrd="0" destOrd="1" presId="urn:microsoft.com/office/officeart/2005/8/layout/radial2"/>
    <dgm:cxn modelId="{6B31814E-B1C6-FA4C-82D1-96676FD151C2}" srcId="{CAB4516C-7B80-5444-A415-EF311F224184}" destId="{7220976C-C871-374B-94A0-62F4A1501887}" srcOrd="2" destOrd="0" parTransId="{BA3363B0-4D08-9A41-8EAB-09C4863F5952}" sibTransId="{0C841D8F-DFE5-7B45-AB9B-27A6196A304B}"/>
    <dgm:cxn modelId="{FC26AE6F-00F0-014D-B342-911B77C2C6ED}" srcId="{66AD42BE-6B67-104B-A975-52159E407AE4}" destId="{E416A3D0-21D6-D949-8944-8F66B1055F81}" srcOrd="0" destOrd="0" parTransId="{52CA26E4-C3E2-9A40-A7EB-8B2C28FBD5A0}" sibTransId="{2240CABD-FD9D-3442-B2C2-CA370C103992}"/>
    <dgm:cxn modelId="{21284D50-CD5A-DF46-9708-E6DA84A9B84B}" srcId="{D0A13A1D-43C9-904B-9E5E-89CDF9A8FDA7}" destId="{01B5CB70-E330-BF42-9415-1406C817C0AD}" srcOrd="3" destOrd="0" parTransId="{309EAB8E-0280-BF41-AA81-1727EF9BB013}" sibTransId="{CD397A76-81B8-BD45-95CB-AC05C999642C}"/>
    <dgm:cxn modelId="{69E6B250-F0DF-4344-914C-812A0E2A8637}" type="presOf" srcId="{93886968-A97D-064F-B332-FC85079D169E}" destId="{BD0B1D67-84FB-B24C-A930-C9F1C9FF183A}" srcOrd="0" destOrd="1" presId="urn:microsoft.com/office/officeart/2005/8/layout/radial2"/>
    <dgm:cxn modelId="{7C94D550-A16A-3242-B007-9B86B6E76EE4}" type="presOf" srcId="{FBA8DA6C-D506-0C4E-AD58-187BEC76185A}" destId="{8D145E2F-6A2A-004B-A554-DEE559596AAF}" srcOrd="0" destOrd="1" presId="urn:microsoft.com/office/officeart/2005/8/layout/radial2"/>
    <dgm:cxn modelId="{A9637F73-7B50-B841-B0D8-0FBC6B4DFBDF}" type="presOf" srcId="{CAB4516C-7B80-5444-A415-EF311F224184}" destId="{53FF757E-A3AC-9A40-9FCA-F8EDC52B635D}" srcOrd="0" destOrd="0" presId="urn:microsoft.com/office/officeart/2005/8/layout/radial2"/>
    <dgm:cxn modelId="{81754854-FB45-C549-8086-C86007962DDC}" type="presOf" srcId="{8D03C9D0-12AA-3E43-95AE-D51AB227F5C1}" destId="{41AD37A7-4626-194F-B6FD-153F7A62480C}" srcOrd="0" destOrd="0" presId="urn:microsoft.com/office/officeart/2005/8/layout/radial2"/>
    <dgm:cxn modelId="{61D67255-F920-3C44-B94C-02BE7847DBC7}" type="presOf" srcId="{1BF0A491-F08A-9845-9EB5-058C11081D87}" destId="{410CB5FE-DF37-894A-8FE0-7DAFB15BB80D}" srcOrd="0" destOrd="0" presId="urn:microsoft.com/office/officeart/2005/8/layout/radial2"/>
    <dgm:cxn modelId="{C4889A56-96D4-5F45-A2BD-DD89B9E47F98}" srcId="{CAB4516C-7B80-5444-A415-EF311F224184}" destId="{6B5739F7-0387-3C4F-B9E2-F19F88E848EF}" srcOrd="1" destOrd="0" parTransId="{16A479D3-2585-774A-A293-AE2B831A7517}" sibTransId="{0CCD2B82-6790-0E47-96C0-EA259CE96D80}"/>
    <dgm:cxn modelId="{EA785577-9AB2-8A42-A5C5-CDDA590C4785}" type="presOf" srcId="{73B9F16F-E867-AF40-B30B-A6CE9F7F8B06}" destId="{CF3289AB-2C64-224A-AA2D-751DC808C06A}" srcOrd="0" destOrd="2" presId="urn:microsoft.com/office/officeart/2005/8/layout/radial2"/>
    <dgm:cxn modelId="{8244C280-4E06-994F-B2A7-61430ABD998A}" type="presOf" srcId="{671B0488-1AC5-2D47-BC26-C2AF1C189D27}" destId="{CF3289AB-2C64-224A-AA2D-751DC808C06A}" srcOrd="0" destOrd="3" presId="urn:microsoft.com/office/officeart/2005/8/layout/radial2"/>
    <dgm:cxn modelId="{8324F28A-F79E-4FC1-962F-645B2087EA1E}" srcId="{66AD42BE-6B67-104B-A975-52159E407AE4}" destId="{AE896779-FE5C-4CD5-B447-BEB01EDD070B}" srcOrd="3" destOrd="0" parTransId="{336E0A17-1103-472C-A7A7-CC1575E561B6}" sibTransId="{04052834-6ACF-4EE5-A527-38640469B545}"/>
    <dgm:cxn modelId="{55FDDC8F-CD21-A646-896F-79BE68953224}" srcId="{D0A13A1D-43C9-904B-9E5E-89CDF9A8FDA7}" destId="{1BF0A491-F08A-9845-9EB5-058C11081D87}" srcOrd="1" destOrd="0" parTransId="{C200DB20-6C86-764D-852D-A7F625230FC4}" sibTransId="{13FBFD86-DC53-C548-8443-D39E2D1FB588}"/>
    <dgm:cxn modelId="{0BEEAF95-69E9-064D-B71B-5591FE59D7D8}" type="presOf" srcId="{7220976C-C871-374B-94A0-62F4A1501887}" destId="{41AD37A7-4626-194F-B6FD-153F7A62480C}" srcOrd="0" destOrd="2" presId="urn:microsoft.com/office/officeart/2005/8/layout/radial2"/>
    <dgm:cxn modelId="{28F8909B-1AD8-F74C-B975-A1FC155189B2}" type="presOf" srcId="{D0A13A1D-43C9-904B-9E5E-89CDF9A8FDA7}" destId="{B60B0870-382B-A34B-9371-B993A7E8912A}" srcOrd="0" destOrd="0" presId="urn:microsoft.com/office/officeart/2005/8/layout/radial2"/>
    <dgm:cxn modelId="{DF92179F-67D1-5A47-9336-BFF140CB275E}" type="presOf" srcId="{309EAB8E-0280-BF41-AA81-1727EF9BB013}" destId="{5513FA10-04F5-E64E-9852-A8F4E1D32C4B}" srcOrd="0" destOrd="0" presId="urn:microsoft.com/office/officeart/2005/8/layout/radial2"/>
    <dgm:cxn modelId="{866113A4-7702-0F4D-84B5-8B81C47DAD80}" type="presOf" srcId="{E51F3EB2-429D-D040-9063-2B410CDB1321}" destId="{8F501E28-27B9-324B-9E17-C634FA29F3D8}" srcOrd="0" destOrd="0" presId="urn:microsoft.com/office/officeart/2005/8/layout/radial2"/>
    <dgm:cxn modelId="{2D5E52A6-7E45-ED49-A9A2-FF9B8D68F3C6}" type="presOf" srcId="{002F9D09-425C-CE46-947D-EC73C5814C93}" destId="{CF3289AB-2C64-224A-AA2D-751DC808C06A}" srcOrd="0" destOrd="0" presId="urn:microsoft.com/office/officeart/2005/8/layout/radial2"/>
    <dgm:cxn modelId="{50A1ACAC-056E-4E54-9E8A-D7802032B366}" type="presOf" srcId="{49DA6B69-8BA9-4BED-A960-C5201188BD9D}" destId="{BD0B1D67-84FB-B24C-A930-C9F1C9FF183A}" srcOrd="0" destOrd="6" presId="urn:microsoft.com/office/officeart/2005/8/layout/radial2"/>
    <dgm:cxn modelId="{287E3FAD-1705-48C4-A24B-C6EDC0A41B86}" srcId="{66AD42BE-6B67-104B-A975-52159E407AE4}" destId="{637CFEC0-6E0E-4383-8786-CD2B892A2E58}" srcOrd="4" destOrd="0" parTransId="{6E2A5888-13CC-4930-87CD-853050732AF9}" sibTransId="{653BE6E8-93A1-4EE2-B3B8-C5E8C0E0F67A}"/>
    <dgm:cxn modelId="{9ECC99B0-71D3-654A-9F6B-FCC4E635AFC8}" srcId="{01B5CB70-E330-BF42-9415-1406C817C0AD}" destId="{BA180759-15D9-2E49-9528-47C04637A56B}" srcOrd="3" destOrd="0" parTransId="{61FD26BA-7B60-154B-A618-D6457060875B}" sibTransId="{D5E31060-DBCF-B840-9E95-BFE7D83AF88B}"/>
    <dgm:cxn modelId="{EEEA50B9-DDC0-B74D-A5A6-22FD670D2F95}" type="presOf" srcId="{394B7BE5-27F8-3A4A-AA87-0B413294E507}" destId="{8D145E2F-6A2A-004B-A554-DEE559596AAF}" srcOrd="0" destOrd="0" presId="urn:microsoft.com/office/officeart/2005/8/layout/radial2"/>
    <dgm:cxn modelId="{9A96ACC0-8A3A-9743-A2C6-84D3E77D3AFD}" type="presOf" srcId="{66AD42BE-6B67-104B-A975-52159E407AE4}" destId="{20EC2E0A-EAB7-A242-B471-D816B10DC9A4}" srcOrd="0" destOrd="0" presId="urn:microsoft.com/office/officeart/2005/8/layout/radial2"/>
    <dgm:cxn modelId="{F3A191C8-9F0E-BF4C-8F1A-E1504FDCF3AC}" srcId="{CAB4516C-7B80-5444-A415-EF311F224184}" destId="{A68648FF-DABC-444B-BC9B-7140861E302B}" srcOrd="4" destOrd="0" parTransId="{1E7962FC-CD9A-AD40-BEE4-213B6509B340}" sibTransId="{AD3E9C26-4786-D841-865B-2FF237ABF5D3}"/>
    <dgm:cxn modelId="{585E54D8-D6AE-0344-A9DC-24D193FD28BE}" srcId="{1BF0A491-F08A-9845-9EB5-058C11081D87}" destId="{73B9F16F-E867-AF40-B30B-A6CE9F7F8B06}" srcOrd="2" destOrd="0" parTransId="{9E8D8DF8-74FB-8F41-8096-E4A5435FB61A}" sibTransId="{5662B16A-88FD-7348-A1CD-D048B7EE3078}"/>
    <dgm:cxn modelId="{2FA145D9-EEB0-8540-B4DA-D78614ACAFBB}" srcId="{CAB4516C-7B80-5444-A415-EF311F224184}" destId="{1ECB280A-2860-E246-9B2E-82C6BC9CB9B3}" srcOrd="3" destOrd="0" parTransId="{C3FF7695-266F-444A-A442-498ADBC17BAB}" sibTransId="{6DD6EFF5-FEFD-2E49-9F5A-490FCD3947B7}"/>
    <dgm:cxn modelId="{7735B3EE-B3DF-4FC1-89EC-4BBB92596FA5}" type="presOf" srcId="{F5FC49B5-DC80-465B-8021-6CD952232B7F}" destId="{BD0B1D67-84FB-B24C-A930-C9F1C9FF183A}" srcOrd="0" destOrd="5" presId="urn:microsoft.com/office/officeart/2005/8/layout/radial2"/>
    <dgm:cxn modelId="{6B9753F8-322B-CE4D-BDE7-53FBAE68AA1C}" srcId="{D0A13A1D-43C9-904B-9E5E-89CDF9A8FDA7}" destId="{66AD42BE-6B67-104B-A975-52159E407AE4}" srcOrd="2" destOrd="0" parTransId="{E51F3EB2-429D-D040-9063-2B410CDB1321}" sibTransId="{611B223F-654D-D248-BC22-E9304FA4E192}"/>
    <dgm:cxn modelId="{D91D6EFD-2F66-904F-B2D9-704F672681A8}" srcId="{01B5CB70-E330-BF42-9415-1406C817C0AD}" destId="{394B7BE5-27F8-3A4A-AA87-0B413294E507}" srcOrd="0" destOrd="0" parTransId="{FEFA35AE-C095-D342-AB9F-48D4D3B5ACDF}" sibTransId="{FE8DF001-1AE7-BC45-81B5-EC30281FE3C7}"/>
    <dgm:cxn modelId="{E6FECBFE-2024-0C4B-ACC3-DA6BC825524B}" srcId="{1BF0A491-F08A-9845-9EB5-058C11081D87}" destId="{2342D313-A8EA-9142-9D00-3C2BFD3D73A8}" srcOrd="1" destOrd="0" parTransId="{D69E56D7-8A54-8949-800F-57C1314E66E5}" sibTransId="{3C6F87DC-5B31-7C4C-976C-F7BCB803D242}"/>
    <dgm:cxn modelId="{8743BC7A-0D12-2A45-90EF-0A319E673FA9}" type="presParOf" srcId="{B60B0870-382B-A34B-9371-B993A7E8912A}" destId="{F7FC1DA3-E43E-AA4A-A02F-F36B5AD4358E}" srcOrd="0" destOrd="0" presId="urn:microsoft.com/office/officeart/2005/8/layout/radial2"/>
    <dgm:cxn modelId="{33FA2388-D60F-B440-ABC0-75B48CEC93BD}" type="presParOf" srcId="{F7FC1DA3-E43E-AA4A-A02F-F36B5AD4358E}" destId="{5CF6216D-5D58-5448-B9CB-E0BB9CA108C1}" srcOrd="0" destOrd="0" presId="urn:microsoft.com/office/officeart/2005/8/layout/radial2"/>
    <dgm:cxn modelId="{9A1C9223-38B9-3644-99B4-C7DC80F19C6E}" type="presParOf" srcId="{5CF6216D-5D58-5448-B9CB-E0BB9CA108C1}" destId="{EAE9E13E-A8E5-E24C-85ED-229B2B904DC9}" srcOrd="0" destOrd="0" presId="urn:microsoft.com/office/officeart/2005/8/layout/radial2"/>
    <dgm:cxn modelId="{1AB75483-E79E-234D-B8DA-56AE3B410226}" type="presParOf" srcId="{5CF6216D-5D58-5448-B9CB-E0BB9CA108C1}" destId="{7EFFCD57-2F11-0F44-B3B5-783F33E0004E}" srcOrd="1" destOrd="0" presId="urn:microsoft.com/office/officeart/2005/8/layout/radial2"/>
    <dgm:cxn modelId="{9792C0F0-BCE4-8741-9456-1D0A9F9AA81F}" type="presParOf" srcId="{F7FC1DA3-E43E-AA4A-A02F-F36B5AD4358E}" destId="{ABC7380C-E3BC-4549-B237-538BD3437DC9}" srcOrd="1" destOrd="0" presId="urn:microsoft.com/office/officeart/2005/8/layout/radial2"/>
    <dgm:cxn modelId="{6333F3C7-FD58-504F-BADE-8DFCA47A16AD}" type="presParOf" srcId="{F7FC1DA3-E43E-AA4A-A02F-F36B5AD4358E}" destId="{9E4BF081-0EEC-8D42-AC24-F34735F5CEB7}" srcOrd="2" destOrd="0" presId="urn:microsoft.com/office/officeart/2005/8/layout/radial2"/>
    <dgm:cxn modelId="{BC0CBE2E-A7A4-B243-AB29-5F0584C7DC1E}" type="presParOf" srcId="{9E4BF081-0EEC-8D42-AC24-F34735F5CEB7}" destId="{53FF757E-A3AC-9A40-9FCA-F8EDC52B635D}" srcOrd="0" destOrd="0" presId="urn:microsoft.com/office/officeart/2005/8/layout/radial2"/>
    <dgm:cxn modelId="{74874536-2F94-E74D-ADB3-614CB13E91B1}" type="presParOf" srcId="{9E4BF081-0EEC-8D42-AC24-F34735F5CEB7}" destId="{41AD37A7-4626-194F-B6FD-153F7A62480C}" srcOrd="1" destOrd="0" presId="urn:microsoft.com/office/officeart/2005/8/layout/radial2"/>
    <dgm:cxn modelId="{CC8451D2-DA2D-6443-A656-0189839D6BFC}" type="presParOf" srcId="{F7FC1DA3-E43E-AA4A-A02F-F36B5AD4358E}" destId="{3D903A3F-354B-DB40-880B-171BAB0E0D10}" srcOrd="3" destOrd="0" presId="urn:microsoft.com/office/officeart/2005/8/layout/radial2"/>
    <dgm:cxn modelId="{4A42ADD2-A234-1343-83AD-F0DEBF086183}" type="presParOf" srcId="{F7FC1DA3-E43E-AA4A-A02F-F36B5AD4358E}" destId="{AF667FC8-692E-0542-9D44-ABAF411D24A6}" srcOrd="4" destOrd="0" presId="urn:microsoft.com/office/officeart/2005/8/layout/radial2"/>
    <dgm:cxn modelId="{5791F37C-18A7-7F4C-A579-4B199F151E51}" type="presParOf" srcId="{AF667FC8-692E-0542-9D44-ABAF411D24A6}" destId="{410CB5FE-DF37-894A-8FE0-7DAFB15BB80D}" srcOrd="0" destOrd="0" presId="urn:microsoft.com/office/officeart/2005/8/layout/radial2"/>
    <dgm:cxn modelId="{0A6614C1-E1FE-3643-A0CA-FF414449652B}" type="presParOf" srcId="{AF667FC8-692E-0542-9D44-ABAF411D24A6}" destId="{CF3289AB-2C64-224A-AA2D-751DC808C06A}" srcOrd="1" destOrd="0" presId="urn:microsoft.com/office/officeart/2005/8/layout/radial2"/>
    <dgm:cxn modelId="{8B89297A-4853-F745-B0BB-376C4590DBCB}" type="presParOf" srcId="{F7FC1DA3-E43E-AA4A-A02F-F36B5AD4358E}" destId="{8F501E28-27B9-324B-9E17-C634FA29F3D8}" srcOrd="5" destOrd="0" presId="urn:microsoft.com/office/officeart/2005/8/layout/radial2"/>
    <dgm:cxn modelId="{68265CE6-2949-DE40-88BE-777EBB670522}" type="presParOf" srcId="{F7FC1DA3-E43E-AA4A-A02F-F36B5AD4358E}" destId="{C62BA927-06F1-0644-A057-18AF5AE1E4F9}" srcOrd="6" destOrd="0" presId="urn:microsoft.com/office/officeart/2005/8/layout/radial2"/>
    <dgm:cxn modelId="{7D493ABC-0152-714C-877E-0C9CF1FAED3D}" type="presParOf" srcId="{C62BA927-06F1-0644-A057-18AF5AE1E4F9}" destId="{20EC2E0A-EAB7-A242-B471-D816B10DC9A4}" srcOrd="0" destOrd="0" presId="urn:microsoft.com/office/officeart/2005/8/layout/radial2"/>
    <dgm:cxn modelId="{5E910C38-1402-C042-AEE0-44EDBE2803EC}" type="presParOf" srcId="{C62BA927-06F1-0644-A057-18AF5AE1E4F9}" destId="{BD0B1D67-84FB-B24C-A930-C9F1C9FF183A}" srcOrd="1" destOrd="0" presId="urn:microsoft.com/office/officeart/2005/8/layout/radial2"/>
    <dgm:cxn modelId="{AC0C78B4-7782-F248-9703-4C687C99A630}" type="presParOf" srcId="{F7FC1DA3-E43E-AA4A-A02F-F36B5AD4358E}" destId="{5513FA10-04F5-E64E-9852-A8F4E1D32C4B}" srcOrd="7" destOrd="0" presId="urn:microsoft.com/office/officeart/2005/8/layout/radial2"/>
    <dgm:cxn modelId="{C699A023-E3A8-6641-976C-37CD0EE24E90}" type="presParOf" srcId="{F7FC1DA3-E43E-AA4A-A02F-F36B5AD4358E}" destId="{27631C8D-118B-F640-B017-71168074CC92}" srcOrd="8" destOrd="0" presId="urn:microsoft.com/office/officeart/2005/8/layout/radial2"/>
    <dgm:cxn modelId="{46E26687-AB1F-DE4B-B8D8-B9EC3E12E004}" type="presParOf" srcId="{27631C8D-118B-F640-B017-71168074CC92}" destId="{280AD110-A2CD-7D47-A680-D7AD6DEECF29}" srcOrd="0" destOrd="0" presId="urn:microsoft.com/office/officeart/2005/8/layout/radial2"/>
    <dgm:cxn modelId="{8D08B718-9F06-A74D-81C6-B7B6DB6FF177}" type="presParOf" srcId="{27631C8D-118B-F640-B017-71168074CC92}" destId="{8D145E2F-6A2A-004B-A554-DEE559596AAF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56BF61-F62B-4930-A046-D4BB2A54E6EF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01D10F1-801E-449B-B84C-22173582FA38}">
      <dgm:prSet phldrT="[Texte]" custT="1"/>
      <dgm:spPr/>
      <dgm:t>
        <a:bodyPr/>
        <a:lstStyle/>
        <a:p>
          <a:r>
            <a:rPr lang="es-ES" sz="5400" dirty="0"/>
            <a:t>Alianzas entre el sector público y el privado</a:t>
          </a:r>
          <a:endParaRPr lang="fr-FR" sz="5400" dirty="0"/>
        </a:p>
      </dgm:t>
    </dgm:pt>
    <dgm:pt modelId="{F1F7F41F-0D32-4F6A-96CA-7659713F6FD4}" type="parTrans" cxnId="{F688F724-645B-4946-B370-6D40AEC65B7D}">
      <dgm:prSet/>
      <dgm:spPr/>
      <dgm:t>
        <a:bodyPr/>
        <a:lstStyle/>
        <a:p>
          <a:endParaRPr lang="fr-FR"/>
        </a:p>
      </dgm:t>
    </dgm:pt>
    <dgm:pt modelId="{0C006B3E-F735-422A-A416-CBA3A1462FB1}" type="sibTrans" cxnId="{F688F724-645B-4946-B370-6D40AEC65B7D}">
      <dgm:prSet/>
      <dgm:spPr/>
      <dgm:t>
        <a:bodyPr/>
        <a:lstStyle/>
        <a:p>
          <a:endParaRPr lang="fr-FR"/>
        </a:p>
      </dgm:t>
    </dgm:pt>
    <dgm:pt modelId="{CC5F64FD-1548-4DAD-B867-621D85E04BB4}">
      <dgm:prSet phldrT="[Texte]"/>
      <dgm:spPr/>
      <dgm:t>
        <a:bodyPr/>
        <a:lstStyle/>
        <a:p>
          <a:r>
            <a:rPr lang="fr-FR" dirty="0"/>
            <a:t>Proveedores de servicios de internet y plataformas de redes sociales</a:t>
          </a:r>
        </a:p>
      </dgm:t>
    </dgm:pt>
    <dgm:pt modelId="{69093F53-EA3A-4832-A1C6-5BE9D2274C9D}" type="parTrans" cxnId="{356F0753-B73C-4E57-9CE7-11F3D0006E23}">
      <dgm:prSet/>
      <dgm:spPr/>
      <dgm:t>
        <a:bodyPr/>
        <a:lstStyle/>
        <a:p>
          <a:endParaRPr lang="fr-FR"/>
        </a:p>
      </dgm:t>
    </dgm:pt>
    <dgm:pt modelId="{BC9D8235-3A55-46C7-86D7-16E26A450187}" type="sibTrans" cxnId="{356F0753-B73C-4E57-9CE7-11F3D0006E23}">
      <dgm:prSet/>
      <dgm:spPr/>
      <dgm:t>
        <a:bodyPr/>
        <a:lstStyle/>
        <a:p>
          <a:endParaRPr lang="fr-FR"/>
        </a:p>
      </dgm:t>
    </dgm:pt>
    <dgm:pt modelId="{39FCB769-0166-4FE1-9885-823FD50F0A25}">
      <dgm:prSet phldrT="[Texte]"/>
      <dgm:spPr/>
      <dgm:t>
        <a:bodyPr/>
        <a:lstStyle/>
        <a:p>
          <a:r>
            <a:rPr lang="fr-FR" dirty="0"/>
            <a:t>Proveedores de Servicios Financieros</a:t>
          </a:r>
        </a:p>
      </dgm:t>
    </dgm:pt>
    <dgm:pt modelId="{973B5ED9-4362-428F-938E-86D120502066}" type="parTrans" cxnId="{55CB0FE8-BA38-4B53-9E11-06ED20E85502}">
      <dgm:prSet/>
      <dgm:spPr/>
      <dgm:t>
        <a:bodyPr/>
        <a:lstStyle/>
        <a:p>
          <a:endParaRPr lang="fr-FR"/>
        </a:p>
      </dgm:t>
    </dgm:pt>
    <dgm:pt modelId="{993F0A0B-1A91-4A33-9112-8E114A7EF169}" type="sibTrans" cxnId="{55CB0FE8-BA38-4B53-9E11-06ED20E85502}">
      <dgm:prSet/>
      <dgm:spPr/>
      <dgm:t>
        <a:bodyPr/>
        <a:lstStyle/>
        <a:p>
          <a:endParaRPr lang="fr-FR"/>
        </a:p>
      </dgm:t>
    </dgm:pt>
    <dgm:pt modelId="{B2CE12A8-CDBB-437D-B56E-12E6393677B7}">
      <dgm:prSet phldrT="[Texte]"/>
      <dgm:spPr/>
      <dgm:t>
        <a:bodyPr/>
        <a:lstStyle/>
        <a:p>
          <a:r>
            <a:rPr lang="fr-FR" dirty="0"/>
            <a:t>Prueba Testimonial</a:t>
          </a:r>
        </a:p>
      </dgm:t>
    </dgm:pt>
    <dgm:pt modelId="{450DB45D-922D-496C-A543-B4E7320B55CF}" type="parTrans" cxnId="{ED133E61-0D97-4B59-97C4-801F01DF739D}">
      <dgm:prSet/>
      <dgm:spPr/>
      <dgm:t>
        <a:bodyPr/>
        <a:lstStyle/>
        <a:p>
          <a:endParaRPr lang="fr-FR"/>
        </a:p>
      </dgm:t>
    </dgm:pt>
    <dgm:pt modelId="{4DA6C4F0-8247-490C-BC94-BF2EC74B3038}" type="sibTrans" cxnId="{ED133E61-0D97-4B59-97C4-801F01DF739D}">
      <dgm:prSet/>
      <dgm:spPr/>
      <dgm:t>
        <a:bodyPr/>
        <a:lstStyle/>
        <a:p>
          <a:endParaRPr lang="fr-FR"/>
        </a:p>
      </dgm:t>
    </dgm:pt>
    <dgm:pt modelId="{7DD9CAA4-493D-46C2-BB46-1C2A3D9F7C3D}">
      <dgm:prSet phldrT="[Texte]"/>
      <dgm:spPr/>
      <dgm:t>
        <a:bodyPr/>
        <a:lstStyle/>
        <a:p>
          <a:r>
            <a:rPr lang="fr-FR" dirty="0"/>
            <a:t>De los migrantes traficados</a:t>
          </a:r>
        </a:p>
      </dgm:t>
    </dgm:pt>
    <dgm:pt modelId="{B3B90A25-6750-43C2-81EB-C36C68EA9E73}" type="parTrans" cxnId="{CE7BC18B-1B29-440A-AB9D-C944D90B8F24}">
      <dgm:prSet/>
      <dgm:spPr/>
      <dgm:t>
        <a:bodyPr/>
        <a:lstStyle/>
        <a:p>
          <a:endParaRPr lang="fr-FR"/>
        </a:p>
      </dgm:t>
    </dgm:pt>
    <dgm:pt modelId="{B0501741-7DE0-4644-9095-E1D2754B6499}" type="sibTrans" cxnId="{CE7BC18B-1B29-440A-AB9D-C944D90B8F24}">
      <dgm:prSet/>
      <dgm:spPr/>
      <dgm:t>
        <a:bodyPr/>
        <a:lstStyle/>
        <a:p>
          <a:endParaRPr lang="fr-FR"/>
        </a:p>
      </dgm:t>
    </dgm:pt>
    <dgm:pt modelId="{32442959-1200-40CB-969B-9F9E8FB95953}">
      <dgm:prSet phldrT="[Texte]"/>
      <dgm:spPr/>
      <dgm:t>
        <a:bodyPr/>
        <a:lstStyle/>
        <a:p>
          <a:r>
            <a:rPr lang="fr-FR" dirty="0"/>
            <a:t>De los traficantes</a:t>
          </a:r>
        </a:p>
      </dgm:t>
    </dgm:pt>
    <dgm:pt modelId="{2B977876-E840-44C7-9DBE-4BCC472F500F}" type="parTrans" cxnId="{5319E7B3-F403-4F22-B470-0AD3F6C7C85E}">
      <dgm:prSet/>
      <dgm:spPr/>
      <dgm:t>
        <a:bodyPr/>
        <a:lstStyle/>
        <a:p>
          <a:endParaRPr lang="fr-FR"/>
        </a:p>
      </dgm:t>
    </dgm:pt>
    <dgm:pt modelId="{8DF38B44-5D4E-4746-9DE5-F973516F310A}" type="sibTrans" cxnId="{5319E7B3-F403-4F22-B470-0AD3F6C7C85E}">
      <dgm:prSet/>
      <dgm:spPr/>
      <dgm:t>
        <a:bodyPr/>
        <a:lstStyle/>
        <a:p>
          <a:endParaRPr lang="fr-FR"/>
        </a:p>
      </dgm:t>
    </dgm:pt>
    <dgm:pt modelId="{BB72CA66-6B88-46FC-9CED-62C8DE49E03D}">
      <dgm:prSet phldrT="[Texte]"/>
      <dgm:spPr/>
      <dgm:t>
        <a:bodyPr/>
        <a:lstStyle/>
        <a:p>
          <a:r>
            <a:rPr lang="fr-FR" dirty="0"/>
            <a:t>Investigaciones Financieras</a:t>
          </a:r>
        </a:p>
      </dgm:t>
    </dgm:pt>
    <dgm:pt modelId="{8AF5F2DE-9A36-4234-9E51-CAEA99AFE9DC}" type="parTrans" cxnId="{E2CB7431-EE07-44D1-A4C6-A4693FFB1F49}">
      <dgm:prSet/>
      <dgm:spPr/>
      <dgm:t>
        <a:bodyPr/>
        <a:lstStyle/>
        <a:p>
          <a:endParaRPr lang="fr-FR"/>
        </a:p>
      </dgm:t>
    </dgm:pt>
    <dgm:pt modelId="{B01BD684-CA94-4028-9429-C0FDEFD4A8F3}" type="sibTrans" cxnId="{E2CB7431-EE07-44D1-A4C6-A4693FFB1F49}">
      <dgm:prSet/>
      <dgm:spPr/>
      <dgm:t>
        <a:bodyPr/>
        <a:lstStyle/>
        <a:p>
          <a:endParaRPr lang="fr-FR"/>
        </a:p>
      </dgm:t>
    </dgm:pt>
    <dgm:pt modelId="{DC75364F-8634-4F7D-95A2-3F04462666D4}">
      <dgm:prSet phldrT="[Texte]" custT="1"/>
      <dgm:spPr/>
      <dgm:t>
        <a:bodyPr/>
        <a:lstStyle/>
        <a:p>
          <a:r>
            <a:rPr lang="fr-FR" sz="4000" dirty="0"/>
            <a:t>Unidades de Investigación financiera</a:t>
          </a:r>
        </a:p>
      </dgm:t>
    </dgm:pt>
    <dgm:pt modelId="{8E5BF1B8-DB4F-4B40-9D04-3E3EAB936C79}" type="parTrans" cxnId="{20FEC78D-57FE-47ED-8C9B-24F795FFAF13}">
      <dgm:prSet/>
      <dgm:spPr/>
      <dgm:t>
        <a:bodyPr/>
        <a:lstStyle/>
        <a:p>
          <a:endParaRPr lang="fr-FR"/>
        </a:p>
      </dgm:t>
    </dgm:pt>
    <dgm:pt modelId="{2A94025B-3533-4B91-A88D-6B4248975B53}" type="sibTrans" cxnId="{20FEC78D-57FE-47ED-8C9B-24F795FFAF13}">
      <dgm:prSet/>
      <dgm:spPr/>
      <dgm:t>
        <a:bodyPr/>
        <a:lstStyle/>
        <a:p>
          <a:endParaRPr lang="fr-FR"/>
        </a:p>
      </dgm:t>
    </dgm:pt>
    <dgm:pt modelId="{D9053C19-47CF-4D3F-9111-0264DBE09473}">
      <dgm:prSet phldrT="[Texte]" custT="1"/>
      <dgm:spPr/>
      <dgm:t>
        <a:bodyPr/>
        <a:lstStyle/>
        <a:p>
          <a:r>
            <a:rPr lang="fr-FR" sz="4000" dirty="0"/>
            <a:t>Autoridades Regulatorias</a:t>
          </a:r>
        </a:p>
      </dgm:t>
    </dgm:pt>
    <dgm:pt modelId="{7AFB530C-97CE-4F10-871F-C482968369AC}" type="parTrans" cxnId="{506E305B-9D57-4FE9-891B-115BD010621E}">
      <dgm:prSet/>
      <dgm:spPr/>
      <dgm:t>
        <a:bodyPr/>
        <a:lstStyle/>
        <a:p>
          <a:endParaRPr lang="fr-FR"/>
        </a:p>
      </dgm:t>
    </dgm:pt>
    <dgm:pt modelId="{50BB4FCD-905D-41B1-809D-06A0A5B88C1E}" type="sibTrans" cxnId="{506E305B-9D57-4FE9-891B-115BD010621E}">
      <dgm:prSet/>
      <dgm:spPr/>
      <dgm:t>
        <a:bodyPr/>
        <a:lstStyle/>
        <a:p>
          <a:endParaRPr lang="fr-FR"/>
        </a:p>
      </dgm:t>
    </dgm:pt>
    <dgm:pt modelId="{580C6A01-6A2C-41BB-B46E-AB70B941D5B3}">
      <dgm:prSet/>
      <dgm:spPr>
        <a:noFill/>
      </dgm:spPr>
      <dgm:t>
        <a:bodyPr/>
        <a:lstStyle/>
        <a:p>
          <a:endParaRPr lang="fr-FR" dirty="0"/>
        </a:p>
      </dgm:t>
    </dgm:pt>
    <dgm:pt modelId="{7F4C19CE-0D11-4024-B636-3780ECB143F4}" type="parTrans" cxnId="{169424A1-5F35-4036-9BAB-B76DDBBA9E88}">
      <dgm:prSet/>
      <dgm:spPr/>
      <dgm:t>
        <a:bodyPr/>
        <a:lstStyle/>
        <a:p>
          <a:endParaRPr lang="fr-FR"/>
        </a:p>
      </dgm:t>
    </dgm:pt>
    <dgm:pt modelId="{437CC89D-E9F4-477E-B6F5-55565EFC3CEB}" type="sibTrans" cxnId="{169424A1-5F35-4036-9BAB-B76DDBBA9E88}">
      <dgm:prSet/>
      <dgm:spPr/>
      <dgm:t>
        <a:bodyPr/>
        <a:lstStyle/>
        <a:p>
          <a:endParaRPr lang="fr-FR"/>
        </a:p>
      </dgm:t>
    </dgm:pt>
    <dgm:pt modelId="{146C5372-60AE-4E4A-9951-31AC295CF8D5}" type="pres">
      <dgm:prSet presAssocID="{5556BF61-F62B-4930-A046-D4BB2A54E6EF}" presName="theList" presStyleCnt="0">
        <dgm:presLayoutVars>
          <dgm:dir/>
          <dgm:animLvl val="lvl"/>
          <dgm:resizeHandles val="exact"/>
        </dgm:presLayoutVars>
      </dgm:prSet>
      <dgm:spPr/>
    </dgm:pt>
    <dgm:pt modelId="{F62CBD86-57EF-4A1B-9FC2-6B8B8DE804A4}" type="pres">
      <dgm:prSet presAssocID="{F01D10F1-801E-449B-B84C-22173582FA38}" presName="compNode" presStyleCnt="0"/>
      <dgm:spPr/>
    </dgm:pt>
    <dgm:pt modelId="{DA19ED73-D1D4-4197-AC6A-E92E2FF4FFBB}" type="pres">
      <dgm:prSet presAssocID="{F01D10F1-801E-449B-B84C-22173582FA38}" presName="aNode" presStyleLbl="bgShp" presStyleIdx="0" presStyleCnt="4"/>
      <dgm:spPr/>
    </dgm:pt>
    <dgm:pt modelId="{F5B85084-5145-4265-A9C1-8249766B733A}" type="pres">
      <dgm:prSet presAssocID="{F01D10F1-801E-449B-B84C-22173582FA38}" presName="textNode" presStyleLbl="bgShp" presStyleIdx="0" presStyleCnt="4"/>
      <dgm:spPr/>
    </dgm:pt>
    <dgm:pt modelId="{11D1BFBB-AFB1-49C8-A974-8AC160682B4E}" type="pres">
      <dgm:prSet presAssocID="{F01D10F1-801E-449B-B84C-22173582FA38}" presName="compChildNode" presStyleCnt="0"/>
      <dgm:spPr/>
    </dgm:pt>
    <dgm:pt modelId="{838782C8-9856-4550-8653-EE962EEE5A67}" type="pres">
      <dgm:prSet presAssocID="{F01D10F1-801E-449B-B84C-22173582FA38}" presName="theInnerList" presStyleCnt="0"/>
      <dgm:spPr/>
    </dgm:pt>
    <dgm:pt modelId="{1950CC88-C69F-4BA4-B825-BD806375B47E}" type="pres">
      <dgm:prSet presAssocID="{CC5F64FD-1548-4DAD-B867-621D85E04BB4}" presName="childNode" presStyleLbl="node1" presStyleIdx="0" presStyleCnt="6">
        <dgm:presLayoutVars>
          <dgm:bulletEnabled val="1"/>
        </dgm:presLayoutVars>
      </dgm:prSet>
      <dgm:spPr/>
    </dgm:pt>
    <dgm:pt modelId="{E56E414A-65E2-411F-B165-7542A9283509}" type="pres">
      <dgm:prSet presAssocID="{CC5F64FD-1548-4DAD-B867-621D85E04BB4}" presName="aSpace2" presStyleCnt="0"/>
      <dgm:spPr/>
    </dgm:pt>
    <dgm:pt modelId="{B99506A6-04F2-40A0-82B8-DDC84ED8EB9D}" type="pres">
      <dgm:prSet presAssocID="{39FCB769-0166-4FE1-9885-823FD50F0A25}" presName="childNode" presStyleLbl="node1" presStyleIdx="1" presStyleCnt="6">
        <dgm:presLayoutVars>
          <dgm:bulletEnabled val="1"/>
        </dgm:presLayoutVars>
      </dgm:prSet>
      <dgm:spPr/>
    </dgm:pt>
    <dgm:pt modelId="{837EB4C7-4CA3-406A-9981-528883AA8DB5}" type="pres">
      <dgm:prSet presAssocID="{F01D10F1-801E-449B-B84C-22173582FA38}" presName="aSpace" presStyleCnt="0"/>
      <dgm:spPr/>
    </dgm:pt>
    <dgm:pt modelId="{DE5EC562-E575-4F24-9657-E7BAED69979C}" type="pres">
      <dgm:prSet presAssocID="{B2CE12A8-CDBB-437D-B56E-12E6393677B7}" presName="compNode" presStyleCnt="0"/>
      <dgm:spPr/>
    </dgm:pt>
    <dgm:pt modelId="{E9969149-DF7F-4FA6-A7CA-A71E0D398305}" type="pres">
      <dgm:prSet presAssocID="{B2CE12A8-CDBB-437D-B56E-12E6393677B7}" presName="aNode" presStyleLbl="bgShp" presStyleIdx="1" presStyleCnt="4"/>
      <dgm:spPr/>
    </dgm:pt>
    <dgm:pt modelId="{A1ADA85D-7780-4BDD-8CDB-9F029EB4CB85}" type="pres">
      <dgm:prSet presAssocID="{B2CE12A8-CDBB-437D-B56E-12E6393677B7}" presName="textNode" presStyleLbl="bgShp" presStyleIdx="1" presStyleCnt="4"/>
      <dgm:spPr/>
    </dgm:pt>
    <dgm:pt modelId="{2E724EE7-F4C7-4FAB-8A9F-06BABE014838}" type="pres">
      <dgm:prSet presAssocID="{B2CE12A8-CDBB-437D-B56E-12E6393677B7}" presName="compChildNode" presStyleCnt="0"/>
      <dgm:spPr/>
    </dgm:pt>
    <dgm:pt modelId="{410636CD-583E-4989-B62D-C0875F3E2493}" type="pres">
      <dgm:prSet presAssocID="{B2CE12A8-CDBB-437D-B56E-12E6393677B7}" presName="theInnerList" presStyleCnt="0"/>
      <dgm:spPr/>
    </dgm:pt>
    <dgm:pt modelId="{E999B169-DC1D-40B3-A9C7-78FB8C378392}" type="pres">
      <dgm:prSet presAssocID="{7DD9CAA4-493D-46C2-BB46-1C2A3D9F7C3D}" presName="childNode" presStyleLbl="node1" presStyleIdx="2" presStyleCnt="6">
        <dgm:presLayoutVars>
          <dgm:bulletEnabled val="1"/>
        </dgm:presLayoutVars>
      </dgm:prSet>
      <dgm:spPr/>
    </dgm:pt>
    <dgm:pt modelId="{D95A55EF-3176-4416-853C-21C69E5275D9}" type="pres">
      <dgm:prSet presAssocID="{7DD9CAA4-493D-46C2-BB46-1C2A3D9F7C3D}" presName="aSpace2" presStyleCnt="0"/>
      <dgm:spPr/>
    </dgm:pt>
    <dgm:pt modelId="{4B05062C-AD4F-40E5-814B-AA39997E5BFF}" type="pres">
      <dgm:prSet presAssocID="{32442959-1200-40CB-969B-9F9E8FB95953}" presName="childNode" presStyleLbl="node1" presStyleIdx="3" presStyleCnt="6">
        <dgm:presLayoutVars>
          <dgm:bulletEnabled val="1"/>
        </dgm:presLayoutVars>
      </dgm:prSet>
      <dgm:spPr/>
    </dgm:pt>
    <dgm:pt modelId="{9F01FBC2-03A7-4FFB-BF86-E08A01444304}" type="pres">
      <dgm:prSet presAssocID="{B2CE12A8-CDBB-437D-B56E-12E6393677B7}" presName="aSpace" presStyleCnt="0"/>
      <dgm:spPr/>
    </dgm:pt>
    <dgm:pt modelId="{9891E331-96DA-4A14-8C4F-EB826DAB4E8D}" type="pres">
      <dgm:prSet presAssocID="{BB72CA66-6B88-46FC-9CED-62C8DE49E03D}" presName="compNode" presStyleCnt="0"/>
      <dgm:spPr/>
    </dgm:pt>
    <dgm:pt modelId="{5C79C1A7-F5B2-49A0-8D1D-38B58E88FE17}" type="pres">
      <dgm:prSet presAssocID="{BB72CA66-6B88-46FC-9CED-62C8DE49E03D}" presName="aNode" presStyleLbl="bgShp" presStyleIdx="2" presStyleCnt="4"/>
      <dgm:spPr/>
    </dgm:pt>
    <dgm:pt modelId="{84980AB5-E0BE-4E02-8C15-6C6D57EC8064}" type="pres">
      <dgm:prSet presAssocID="{BB72CA66-6B88-46FC-9CED-62C8DE49E03D}" presName="textNode" presStyleLbl="bgShp" presStyleIdx="2" presStyleCnt="4"/>
      <dgm:spPr/>
    </dgm:pt>
    <dgm:pt modelId="{C807513B-FDED-460E-BDFD-06053DFCC3F2}" type="pres">
      <dgm:prSet presAssocID="{BB72CA66-6B88-46FC-9CED-62C8DE49E03D}" presName="compChildNode" presStyleCnt="0"/>
      <dgm:spPr/>
    </dgm:pt>
    <dgm:pt modelId="{481651D2-EE3D-452F-A8EF-60D596945C8F}" type="pres">
      <dgm:prSet presAssocID="{BB72CA66-6B88-46FC-9CED-62C8DE49E03D}" presName="theInnerList" presStyleCnt="0"/>
      <dgm:spPr/>
    </dgm:pt>
    <dgm:pt modelId="{01B84BD2-B652-45B4-ADF9-394E05AE98DE}" type="pres">
      <dgm:prSet presAssocID="{DC75364F-8634-4F7D-95A2-3F04462666D4}" presName="childNode" presStyleLbl="node1" presStyleIdx="4" presStyleCnt="6">
        <dgm:presLayoutVars>
          <dgm:bulletEnabled val="1"/>
        </dgm:presLayoutVars>
      </dgm:prSet>
      <dgm:spPr/>
    </dgm:pt>
    <dgm:pt modelId="{BE63E555-A45E-4D9A-B566-FE2098572240}" type="pres">
      <dgm:prSet presAssocID="{DC75364F-8634-4F7D-95A2-3F04462666D4}" presName="aSpace2" presStyleCnt="0"/>
      <dgm:spPr/>
    </dgm:pt>
    <dgm:pt modelId="{CBD2D2D1-BB95-4E17-BBF6-ADCA757BD743}" type="pres">
      <dgm:prSet presAssocID="{D9053C19-47CF-4D3F-9111-0264DBE09473}" presName="childNode" presStyleLbl="node1" presStyleIdx="5" presStyleCnt="6">
        <dgm:presLayoutVars>
          <dgm:bulletEnabled val="1"/>
        </dgm:presLayoutVars>
      </dgm:prSet>
      <dgm:spPr/>
    </dgm:pt>
    <dgm:pt modelId="{192E662E-2892-46E3-9CD3-1F1AECF17857}" type="pres">
      <dgm:prSet presAssocID="{BB72CA66-6B88-46FC-9CED-62C8DE49E03D}" presName="aSpace" presStyleCnt="0"/>
      <dgm:spPr/>
    </dgm:pt>
    <dgm:pt modelId="{23BB9240-CB61-4AF5-B4B4-E9DA758D54A6}" type="pres">
      <dgm:prSet presAssocID="{580C6A01-6A2C-41BB-B46E-AB70B941D5B3}" presName="compNode" presStyleCnt="0"/>
      <dgm:spPr/>
    </dgm:pt>
    <dgm:pt modelId="{A5936173-8F14-4902-809C-5323430D49B5}" type="pres">
      <dgm:prSet presAssocID="{580C6A01-6A2C-41BB-B46E-AB70B941D5B3}" presName="aNode" presStyleLbl="bgShp" presStyleIdx="3" presStyleCnt="4"/>
      <dgm:spPr/>
    </dgm:pt>
    <dgm:pt modelId="{CDE67C2A-449D-4BE4-B24C-E4661FC8930E}" type="pres">
      <dgm:prSet presAssocID="{580C6A01-6A2C-41BB-B46E-AB70B941D5B3}" presName="textNode" presStyleLbl="bgShp" presStyleIdx="3" presStyleCnt="4"/>
      <dgm:spPr/>
    </dgm:pt>
    <dgm:pt modelId="{D61CDAF9-5806-42DF-8829-FE8B53AE96B6}" type="pres">
      <dgm:prSet presAssocID="{580C6A01-6A2C-41BB-B46E-AB70B941D5B3}" presName="compChildNode" presStyleCnt="0"/>
      <dgm:spPr/>
    </dgm:pt>
    <dgm:pt modelId="{17FEE1FD-AE2E-490D-AF01-EBA06A5725D0}" type="pres">
      <dgm:prSet presAssocID="{580C6A01-6A2C-41BB-B46E-AB70B941D5B3}" presName="theInnerList" presStyleCnt="0"/>
      <dgm:spPr/>
    </dgm:pt>
  </dgm:ptLst>
  <dgm:cxnLst>
    <dgm:cxn modelId="{1F420009-D98C-444F-A636-DF3F62DB7284}" type="presOf" srcId="{F01D10F1-801E-449B-B84C-22173582FA38}" destId="{F5B85084-5145-4265-A9C1-8249766B733A}" srcOrd="1" destOrd="0" presId="urn:microsoft.com/office/officeart/2005/8/layout/lProcess2"/>
    <dgm:cxn modelId="{1DAC6409-CB63-44B4-86E4-C35C3EA1DCDF}" type="presOf" srcId="{580C6A01-6A2C-41BB-B46E-AB70B941D5B3}" destId="{CDE67C2A-449D-4BE4-B24C-E4661FC8930E}" srcOrd="1" destOrd="0" presId="urn:microsoft.com/office/officeart/2005/8/layout/lProcess2"/>
    <dgm:cxn modelId="{F688F724-645B-4946-B370-6D40AEC65B7D}" srcId="{5556BF61-F62B-4930-A046-D4BB2A54E6EF}" destId="{F01D10F1-801E-449B-B84C-22173582FA38}" srcOrd="0" destOrd="0" parTransId="{F1F7F41F-0D32-4F6A-96CA-7659713F6FD4}" sibTransId="{0C006B3E-F735-422A-A416-CBA3A1462FB1}"/>
    <dgm:cxn modelId="{798D042C-34A6-4E60-AEC4-0C8A03673034}" type="presOf" srcId="{39FCB769-0166-4FE1-9885-823FD50F0A25}" destId="{B99506A6-04F2-40A0-82B8-DDC84ED8EB9D}" srcOrd="0" destOrd="0" presId="urn:microsoft.com/office/officeart/2005/8/layout/lProcess2"/>
    <dgm:cxn modelId="{E2CB7431-EE07-44D1-A4C6-A4693FFB1F49}" srcId="{5556BF61-F62B-4930-A046-D4BB2A54E6EF}" destId="{BB72CA66-6B88-46FC-9CED-62C8DE49E03D}" srcOrd="2" destOrd="0" parTransId="{8AF5F2DE-9A36-4234-9E51-CAEA99AFE9DC}" sibTransId="{B01BD684-CA94-4028-9429-C0FDEFD4A8F3}"/>
    <dgm:cxn modelId="{31F38D34-0E2B-478C-8ED2-1A8B7D9A2BB7}" type="presOf" srcId="{BB72CA66-6B88-46FC-9CED-62C8DE49E03D}" destId="{5C79C1A7-F5B2-49A0-8D1D-38B58E88FE17}" srcOrd="0" destOrd="0" presId="urn:microsoft.com/office/officeart/2005/8/layout/lProcess2"/>
    <dgm:cxn modelId="{506E305B-9D57-4FE9-891B-115BD010621E}" srcId="{BB72CA66-6B88-46FC-9CED-62C8DE49E03D}" destId="{D9053C19-47CF-4D3F-9111-0264DBE09473}" srcOrd="1" destOrd="0" parTransId="{7AFB530C-97CE-4F10-871F-C482968369AC}" sibTransId="{50BB4FCD-905D-41B1-809D-06A0A5B88C1E}"/>
    <dgm:cxn modelId="{DFD4C75C-3357-40F5-B640-03E8A0614774}" type="presOf" srcId="{CC5F64FD-1548-4DAD-B867-621D85E04BB4}" destId="{1950CC88-C69F-4BA4-B825-BD806375B47E}" srcOrd="0" destOrd="0" presId="urn:microsoft.com/office/officeart/2005/8/layout/lProcess2"/>
    <dgm:cxn modelId="{ED133E61-0D97-4B59-97C4-801F01DF739D}" srcId="{5556BF61-F62B-4930-A046-D4BB2A54E6EF}" destId="{B2CE12A8-CDBB-437D-B56E-12E6393677B7}" srcOrd="1" destOrd="0" parTransId="{450DB45D-922D-496C-A543-B4E7320B55CF}" sibTransId="{4DA6C4F0-8247-490C-BC94-BF2EC74B3038}"/>
    <dgm:cxn modelId="{6772BE43-2327-408C-A429-46B42B9C0DEF}" type="presOf" srcId="{32442959-1200-40CB-969B-9F9E8FB95953}" destId="{4B05062C-AD4F-40E5-814B-AA39997E5BFF}" srcOrd="0" destOrd="0" presId="urn:microsoft.com/office/officeart/2005/8/layout/lProcess2"/>
    <dgm:cxn modelId="{356F0753-B73C-4E57-9CE7-11F3D0006E23}" srcId="{F01D10F1-801E-449B-B84C-22173582FA38}" destId="{CC5F64FD-1548-4DAD-B867-621D85E04BB4}" srcOrd="0" destOrd="0" parTransId="{69093F53-EA3A-4832-A1C6-5BE9D2274C9D}" sibTransId="{BC9D8235-3A55-46C7-86D7-16E26A450187}"/>
    <dgm:cxn modelId="{CE7BC18B-1B29-440A-AB9D-C944D90B8F24}" srcId="{B2CE12A8-CDBB-437D-B56E-12E6393677B7}" destId="{7DD9CAA4-493D-46C2-BB46-1C2A3D9F7C3D}" srcOrd="0" destOrd="0" parTransId="{B3B90A25-6750-43C2-81EB-C36C68EA9E73}" sibTransId="{B0501741-7DE0-4644-9095-E1D2754B6499}"/>
    <dgm:cxn modelId="{D609268C-E7AE-4AB6-B3D8-6D5A0E3CD20F}" type="presOf" srcId="{F01D10F1-801E-449B-B84C-22173582FA38}" destId="{DA19ED73-D1D4-4197-AC6A-E92E2FF4FFBB}" srcOrd="0" destOrd="0" presId="urn:microsoft.com/office/officeart/2005/8/layout/lProcess2"/>
    <dgm:cxn modelId="{20FEC78D-57FE-47ED-8C9B-24F795FFAF13}" srcId="{BB72CA66-6B88-46FC-9CED-62C8DE49E03D}" destId="{DC75364F-8634-4F7D-95A2-3F04462666D4}" srcOrd="0" destOrd="0" parTransId="{8E5BF1B8-DB4F-4B40-9D04-3E3EAB936C79}" sibTransId="{2A94025B-3533-4B91-A88D-6B4248975B53}"/>
    <dgm:cxn modelId="{1B923692-68A0-4B36-8162-4EFA4E92F475}" type="presOf" srcId="{BB72CA66-6B88-46FC-9CED-62C8DE49E03D}" destId="{84980AB5-E0BE-4E02-8C15-6C6D57EC8064}" srcOrd="1" destOrd="0" presId="urn:microsoft.com/office/officeart/2005/8/layout/lProcess2"/>
    <dgm:cxn modelId="{10FB0D98-2FA7-42C7-AC20-8C6FA21AC8B7}" type="presOf" srcId="{B2CE12A8-CDBB-437D-B56E-12E6393677B7}" destId="{E9969149-DF7F-4FA6-A7CA-A71E0D398305}" srcOrd="0" destOrd="0" presId="urn:microsoft.com/office/officeart/2005/8/layout/lProcess2"/>
    <dgm:cxn modelId="{169424A1-5F35-4036-9BAB-B76DDBBA9E88}" srcId="{5556BF61-F62B-4930-A046-D4BB2A54E6EF}" destId="{580C6A01-6A2C-41BB-B46E-AB70B941D5B3}" srcOrd="3" destOrd="0" parTransId="{7F4C19CE-0D11-4024-B636-3780ECB143F4}" sibTransId="{437CC89D-E9F4-477E-B6F5-55565EFC3CEB}"/>
    <dgm:cxn modelId="{A68C29A3-C55F-44E3-9DF1-CF8A36E0EBBD}" type="presOf" srcId="{5556BF61-F62B-4930-A046-D4BB2A54E6EF}" destId="{146C5372-60AE-4E4A-9951-31AC295CF8D5}" srcOrd="0" destOrd="0" presId="urn:microsoft.com/office/officeart/2005/8/layout/lProcess2"/>
    <dgm:cxn modelId="{5319E7B3-F403-4F22-B470-0AD3F6C7C85E}" srcId="{B2CE12A8-CDBB-437D-B56E-12E6393677B7}" destId="{32442959-1200-40CB-969B-9F9E8FB95953}" srcOrd="1" destOrd="0" parTransId="{2B977876-E840-44C7-9DBE-4BCC472F500F}" sibTransId="{8DF38B44-5D4E-4746-9DE5-F973516F310A}"/>
    <dgm:cxn modelId="{1E7965B5-1916-48D3-BD20-301332431206}" type="presOf" srcId="{DC75364F-8634-4F7D-95A2-3F04462666D4}" destId="{01B84BD2-B652-45B4-ADF9-394E05AE98DE}" srcOrd="0" destOrd="0" presId="urn:microsoft.com/office/officeart/2005/8/layout/lProcess2"/>
    <dgm:cxn modelId="{5F5222CF-3965-4E39-BAAF-530F04C1E6FB}" type="presOf" srcId="{7DD9CAA4-493D-46C2-BB46-1C2A3D9F7C3D}" destId="{E999B169-DC1D-40B3-A9C7-78FB8C378392}" srcOrd="0" destOrd="0" presId="urn:microsoft.com/office/officeart/2005/8/layout/lProcess2"/>
    <dgm:cxn modelId="{4155CACF-A19D-480C-96BC-4AF2BB96B0D4}" type="presOf" srcId="{B2CE12A8-CDBB-437D-B56E-12E6393677B7}" destId="{A1ADA85D-7780-4BDD-8CDB-9F029EB4CB85}" srcOrd="1" destOrd="0" presId="urn:microsoft.com/office/officeart/2005/8/layout/lProcess2"/>
    <dgm:cxn modelId="{7044AAD7-5DB7-4C43-BF34-3A5DE3FFA018}" type="presOf" srcId="{D9053C19-47CF-4D3F-9111-0264DBE09473}" destId="{CBD2D2D1-BB95-4E17-BBF6-ADCA757BD743}" srcOrd="0" destOrd="0" presId="urn:microsoft.com/office/officeart/2005/8/layout/lProcess2"/>
    <dgm:cxn modelId="{55CB0FE8-BA38-4B53-9E11-06ED20E85502}" srcId="{F01D10F1-801E-449B-B84C-22173582FA38}" destId="{39FCB769-0166-4FE1-9885-823FD50F0A25}" srcOrd="1" destOrd="0" parTransId="{973B5ED9-4362-428F-938E-86D120502066}" sibTransId="{993F0A0B-1A91-4A33-9112-8E114A7EF169}"/>
    <dgm:cxn modelId="{84F54DF8-80FB-4E37-AB08-639ED7631874}" type="presOf" srcId="{580C6A01-6A2C-41BB-B46E-AB70B941D5B3}" destId="{A5936173-8F14-4902-809C-5323430D49B5}" srcOrd="0" destOrd="0" presId="urn:microsoft.com/office/officeart/2005/8/layout/lProcess2"/>
    <dgm:cxn modelId="{C25C3936-0BBD-4BAC-BFE6-E7D2B93CA3B1}" type="presParOf" srcId="{146C5372-60AE-4E4A-9951-31AC295CF8D5}" destId="{F62CBD86-57EF-4A1B-9FC2-6B8B8DE804A4}" srcOrd="0" destOrd="0" presId="urn:microsoft.com/office/officeart/2005/8/layout/lProcess2"/>
    <dgm:cxn modelId="{925FC12D-53F0-4F3C-806F-90F5DF2AF70C}" type="presParOf" srcId="{F62CBD86-57EF-4A1B-9FC2-6B8B8DE804A4}" destId="{DA19ED73-D1D4-4197-AC6A-E92E2FF4FFBB}" srcOrd="0" destOrd="0" presId="urn:microsoft.com/office/officeart/2005/8/layout/lProcess2"/>
    <dgm:cxn modelId="{669F6114-8AD1-4E68-9942-52382BF8FD10}" type="presParOf" srcId="{F62CBD86-57EF-4A1B-9FC2-6B8B8DE804A4}" destId="{F5B85084-5145-4265-A9C1-8249766B733A}" srcOrd="1" destOrd="0" presId="urn:microsoft.com/office/officeart/2005/8/layout/lProcess2"/>
    <dgm:cxn modelId="{09F0F864-C408-4EAC-B82C-FAC92431BC20}" type="presParOf" srcId="{F62CBD86-57EF-4A1B-9FC2-6B8B8DE804A4}" destId="{11D1BFBB-AFB1-49C8-A974-8AC160682B4E}" srcOrd="2" destOrd="0" presId="urn:microsoft.com/office/officeart/2005/8/layout/lProcess2"/>
    <dgm:cxn modelId="{8FFBB4BF-53D2-4F90-8386-08ACE5089E70}" type="presParOf" srcId="{11D1BFBB-AFB1-49C8-A974-8AC160682B4E}" destId="{838782C8-9856-4550-8653-EE962EEE5A67}" srcOrd="0" destOrd="0" presId="urn:microsoft.com/office/officeart/2005/8/layout/lProcess2"/>
    <dgm:cxn modelId="{3D7982E5-CDD5-4C09-AEC6-65D6D2BA36C5}" type="presParOf" srcId="{838782C8-9856-4550-8653-EE962EEE5A67}" destId="{1950CC88-C69F-4BA4-B825-BD806375B47E}" srcOrd="0" destOrd="0" presId="urn:microsoft.com/office/officeart/2005/8/layout/lProcess2"/>
    <dgm:cxn modelId="{7E8BB878-9536-4D2F-A04E-6E3897666567}" type="presParOf" srcId="{838782C8-9856-4550-8653-EE962EEE5A67}" destId="{E56E414A-65E2-411F-B165-7542A9283509}" srcOrd="1" destOrd="0" presId="urn:microsoft.com/office/officeart/2005/8/layout/lProcess2"/>
    <dgm:cxn modelId="{5FB60A14-D768-40DB-8E1C-9D74A9A1CA8A}" type="presParOf" srcId="{838782C8-9856-4550-8653-EE962EEE5A67}" destId="{B99506A6-04F2-40A0-82B8-DDC84ED8EB9D}" srcOrd="2" destOrd="0" presId="urn:microsoft.com/office/officeart/2005/8/layout/lProcess2"/>
    <dgm:cxn modelId="{284C1D82-8431-4ABD-8187-DA073089DCD5}" type="presParOf" srcId="{146C5372-60AE-4E4A-9951-31AC295CF8D5}" destId="{837EB4C7-4CA3-406A-9981-528883AA8DB5}" srcOrd="1" destOrd="0" presId="urn:microsoft.com/office/officeart/2005/8/layout/lProcess2"/>
    <dgm:cxn modelId="{D8180C7D-1CDE-4027-83BB-3D84AC7EBE54}" type="presParOf" srcId="{146C5372-60AE-4E4A-9951-31AC295CF8D5}" destId="{DE5EC562-E575-4F24-9657-E7BAED69979C}" srcOrd="2" destOrd="0" presId="urn:microsoft.com/office/officeart/2005/8/layout/lProcess2"/>
    <dgm:cxn modelId="{2A554725-2738-4A98-B04D-1403E406B508}" type="presParOf" srcId="{DE5EC562-E575-4F24-9657-E7BAED69979C}" destId="{E9969149-DF7F-4FA6-A7CA-A71E0D398305}" srcOrd="0" destOrd="0" presId="urn:microsoft.com/office/officeart/2005/8/layout/lProcess2"/>
    <dgm:cxn modelId="{DBCFA4D5-0E2A-4E04-89FC-D96BDCD4DC7E}" type="presParOf" srcId="{DE5EC562-E575-4F24-9657-E7BAED69979C}" destId="{A1ADA85D-7780-4BDD-8CDB-9F029EB4CB85}" srcOrd="1" destOrd="0" presId="urn:microsoft.com/office/officeart/2005/8/layout/lProcess2"/>
    <dgm:cxn modelId="{05B2998A-1C88-4BA1-8A29-9316F4E666FA}" type="presParOf" srcId="{DE5EC562-E575-4F24-9657-E7BAED69979C}" destId="{2E724EE7-F4C7-4FAB-8A9F-06BABE014838}" srcOrd="2" destOrd="0" presId="urn:microsoft.com/office/officeart/2005/8/layout/lProcess2"/>
    <dgm:cxn modelId="{56B9EBA2-A722-4B2F-BB92-CFCE5F5E2C77}" type="presParOf" srcId="{2E724EE7-F4C7-4FAB-8A9F-06BABE014838}" destId="{410636CD-583E-4989-B62D-C0875F3E2493}" srcOrd="0" destOrd="0" presId="urn:microsoft.com/office/officeart/2005/8/layout/lProcess2"/>
    <dgm:cxn modelId="{B14F4FD2-581A-4A41-B69F-348962D7CD94}" type="presParOf" srcId="{410636CD-583E-4989-B62D-C0875F3E2493}" destId="{E999B169-DC1D-40B3-A9C7-78FB8C378392}" srcOrd="0" destOrd="0" presId="urn:microsoft.com/office/officeart/2005/8/layout/lProcess2"/>
    <dgm:cxn modelId="{5DD12239-E7EE-4EB1-B552-E69513B5C03D}" type="presParOf" srcId="{410636CD-583E-4989-B62D-C0875F3E2493}" destId="{D95A55EF-3176-4416-853C-21C69E5275D9}" srcOrd="1" destOrd="0" presId="urn:microsoft.com/office/officeart/2005/8/layout/lProcess2"/>
    <dgm:cxn modelId="{1A67151E-F82C-47E3-B084-51F9A41ABD24}" type="presParOf" srcId="{410636CD-583E-4989-B62D-C0875F3E2493}" destId="{4B05062C-AD4F-40E5-814B-AA39997E5BFF}" srcOrd="2" destOrd="0" presId="urn:microsoft.com/office/officeart/2005/8/layout/lProcess2"/>
    <dgm:cxn modelId="{985A1506-2192-41B8-B73E-945F9A64F6F9}" type="presParOf" srcId="{146C5372-60AE-4E4A-9951-31AC295CF8D5}" destId="{9F01FBC2-03A7-4FFB-BF86-E08A01444304}" srcOrd="3" destOrd="0" presId="urn:microsoft.com/office/officeart/2005/8/layout/lProcess2"/>
    <dgm:cxn modelId="{9406072E-14FC-4251-9A77-E0E6352E6BAC}" type="presParOf" srcId="{146C5372-60AE-4E4A-9951-31AC295CF8D5}" destId="{9891E331-96DA-4A14-8C4F-EB826DAB4E8D}" srcOrd="4" destOrd="0" presId="urn:microsoft.com/office/officeart/2005/8/layout/lProcess2"/>
    <dgm:cxn modelId="{94DF6097-EB4D-4FE7-846D-98FDBE52C3E2}" type="presParOf" srcId="{9891E331-96DA-4A14-8C4F-EB826DAB4E8D}" destId="{5C79C1A7-F5B2-49A0-8D1D-38B58E88FE17}" srcOrd="0" destOrd="0" presId="urn:microsoft.com/office/officeart/2005/8/layout/lProcess2"/>
    <dgm:cxn modelId="{DFCD2DAC-FA7F-4ACD-B105-F7B44D29ADD0}" type="presParOf" srcId="{9891E331-96DA-4A14-8C4F-EB826DAB4E8D}" destId="{84980AB5-E0BE-4E02-8C15-6C6D57EC8064}" srcOrd="1" destOrd="0" presId="urn:microsoft.com/office/officeart/2005/8/layout/lProcess2"/>
    <dgm:cxn modelId="{554D0C19-0CB6-491A-B77D-2B2652D6FF6C}" type="presParOf" srcId="{9891E331-96DA-4A14-8C4F-EB826DAB4E8D}" destId="{C807513B-FDED-460E-BDFD-06053DFCC3F2}" srcOrd="2" destOrd="0" presId="urn:microsoft.com/office/officeart/2005/8/layout/lProcess2"/>
    <dgm:cxn modelId="{DDB6E1B2-4FDC-456B-A7A9-F91B4355CB91}" type="presParOf" srcId="{C807513B-FDED-460E-BDFD-06053DFCC3F2}" destId="{481651D2-EE3D-452F-A8EF-60D596945C8F}" srcOrd="0" destOrd="0" presId="urn:microsoft.com/office/officeart/2005/8/layout/lProcess2"/>
    <dgm:cxn modelId="{B6DD03ED-1410-4C9E-B42D-780A5F062A82}" type="presParOf" srcId="{481651D2-EE3D-452F-A8EF-60D596945C8F}" destId="{01B84BD2-B652-45B4-ADF9-394E05AE98DE}" srcOrd="0" destOrd="0" presId="urn:microsoft.com/office/officeart/2005/8/layout/lProcess2"/>
    <dgm:cxn modelId="{E598D020-0D1A-491D-B93E-7D6894BE2110}" type="presParOf" srcId="{481651D2-EE3D-452F-A8EF-60D596945C8F}" destId="{BE63E555-A45E-4D9A-B566-FE2098572240}" srcOrd="1" destOrd="0" presId="urn:microsoft.com/office/officeart/2005/8/layout/lProcess2"/>
    <dgm:cxn modelId="{2FB54124-A83E-4E76-9C66-1FEDDFDE82BF}" type="presParOf" srcId="{481651D2-EE3D-452F-A8EF-60D596945C8F}" destId="{CBD2D2D1-BB95-4E17-BBF6-ADCA757BD743}" srcOrd="2" destOrd="0" presId="urn:microsoft.com/office/officeart/2005/8/layout/lProcess2"/>
    <dgm:cxn modelId="{FC669CA1-2358-406F-9EC0-5ADC9392D4F0}" type="presParOf" srcId="{146C5372-60AE-4E4A-9951-31AC295CF8D5}" destId="{192E662E-2892-46E3-9CD3-1F1AECF17857}" srcOrd="5" destOrd="0" presId="urn:microsoft.com/office/officeart/2005/8/layout/lProcess2"/>
    <dgm:cxn modelId="{0B1EF441-B12A-4CEF-8C12-762D31860AEC}" type="presParOf" srcId="{146C5372-60AE-4E4A-9951-31AC295CF8D5}" destId="{23BB9240-CB61-4AF5-B4B4-E9DA758D54A6}" srcOrd="6" destOrd="0" presId="urn:microsoft.com/office/officeart/2005/8/layout/lProcess2"/>
    <dgm:cxn modelId="{84D001A9-AB56-4E22-B27D-1C656F445BC7}" type="presParOf" srcId="{23BB9240-CB61-4AF5-B4B4-E9DA758D54A6}" destId="{A5936173-8F14-4902-809C-5323430D49B5}" srcOrd="0" destOrd="0" presId="urn:microsoft.com/office/officeart/2005/8/layout/lProcess2"/>
    <dgm:cxn modelId="{52531BD0-9915-4CD0-B3BE-B2E7838F19C2}" type="presParOf" srcId="{23BB9240-CB61-4AF5-B4B4-E9DA758D54A6}" destId="{CDE67C2A-449D-4BE4-B24C-E4661FC8930E}" srcOrd="1" destOrd="0" presId="urn:microsoft.com/office/officeart/2005/8/layout/lProcess2"/>
    <dgm:cxn modelId="{6E55A501-4610-4EAC-9DD1-FF8189E82DE9}" type="presParOf" srcId="{23BB9240-CB61-4AF5-B4B4-E9DA758D54A6}" destId="{D61CDAF9-5806-42DF-8829-FE8B53AE96B6}" srcOrd="2" destOrd="0" presId="urn:microsoft.com/office/officeart/2005/8/layout/lProcess2"/>
    <dgm:cxn modelId="{D548F625-64D7-4E20-964F-10C872BC6B6C}" type="presParOf" srcId="{D61CDAF9-5806-42DF-8829-FE8B53AE96B6}" destId="{17FEE1FD-AE2E-490D-AF01-EBA06A5725D0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DBD0F9-B818-1842-8176-B8A9F044BB98}" type="doc">
      <dgm:prSet loTypeId="urn:microsoft.com/office/officeart/2005/8/layout/funnel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AF9556-08FA-CF46-9CCA-7A5411DD8E79}">
      <dgm:prSet phldrT="[Text]" custT="1"/>
      <dgm:spPr/>
      <dgm:t>
        <a:bodyPr/>
        <a:lstStyle/>
        <a:p>
          <a:r>
            <a:rPr lang="en-US" sz="2500" b="1" dirty="0"/>
            <a:t>Coordinación</a:t>
          </a:r>
        </a:p>
      </dgm:t>
    </dgm:pt>
    <dgm:pt modelId="{2FC26842-C87B-5447-B8F4-2215CCD41834}" type="parTrans" cxnId="{BAFBC641-4236-C248-91CF-FC5E193BE1F4}">
      <dgm:prSet/>
      <dgm:spPr/>
      <dgm:t>
        <a:bodyPr/>
        <a:lstStyle/>
        <a:p>
          <a:endParaRPr lang="en-US"/>
        </a:p>
      </dgm:t>
    </dgm:pt>
    <dgm:pt modelId="{C474C9C9-076D-604F-B9BC-D925829A3C23}" type="sibTrans" cxnId="{BAFBC641-4236-C248-91CF-FC5E193BE1F4}">
      <dgm:prSet/>
      <dgm:spPr/>
      <dgm:t>
        <a:bodyPr/>
        <a:lstStyle/>
        <a:p>
          <a:endParaRPr lang="en-US"/>
        </a:p>
      </dgm:t>
    </dgm:pt>
    <dgm:pt modelId="{7B4F5766-59A6-BB42-B941-835D68E298F4}">
      <dgm:prSet phldrT="[Text]" custT="1"/>
      <dgm:spPr/>
      <dgm:t>
        <a:bodyPr/>
        <a:lstStyle/>
        <a:p>
          <a:r>
            <a:rPr lang="en-US" sz="2500" b="1" dirty="0"/>
            <a:t>Comunicación</a:t>
          </a:r>
        </a:p>
      </dgm:t>
    </dgm:pt>
    <dgm:pt modelId="{0A69EA21-80B4-0540-9C2C-CC7AE8CAD2C9}" type="parTrans" cxnId="{9F1FF54E-62C0-274C-B410-30231A817BF2}">
      <dgm:prSet/>
      <dgm:spPr/>
      <dgm:t>
        <a:bodyPr/>
        <a:lstStyle/>
        <a:p>
          <a:endParaRPr lang="en-US"/>
        </a:p>
      </dgm:t>
    </dgm:pt>
    <dgm:pt modelId="{16B94C5A-1AB5-EA4F-8ECE-53AA6EFB8065}" type="sibTrans" cxnId="{9F1FF54E-62C0-274C-B410-30231A817BF2}">
      <dgm:prSet/>
      <dgm:spPr/>
      <dgm:t>
        <a:bodyPr/>
        <a:lstStyle/>
        <a:p>
          <a:endParaRPr lang="en-US"/>
        </a:p>
      </dgm:t>
    </dgm:pt>
    <dgm:pt modelId="{E0D66798-76D6-AB48-B795-77810AB57464}">
      <dgm:prSet phldrT="[Text]" custT="1"/>
      <dgm:spPr/>
      <dgm:t>
        <a:bodyPr/>
        <a:lstStyle/>
        <a:p>
          <a:r>
            <a:rPr lang="es-AR" sz="2500" b="1" dirty="0"/>
            <a:t>Jerarquías/Referencias</a:t>
          </a:r>
          <a:endParaRPr lang="en-US" sz="2500" b="1" dirty="0"/>
        </a:p>
      </dgm:t>
    </dgm:pt>
    <dgm:pt modelId="{908F6950-22AE-7B40-A452-80F007D4DDCE}" type="parTrans" cxnId="{64FE14C5-5F04-354E-BFF3-992F329A9C39}">
      <dgm:prSet/>
      <dgm:spPr/>
      <dgm:t>
        <a:bodyPr/>
        <a:lstStyle/>
        <a:p>
          <a:endParaRPr lang="en-US"/>
        </a:p>
      </dgm:t>
    </dgm:pt>
    <dgm:pt modelId="{C9E92922-C161-A646-83DF-8173BF7AB868}" type="sibTrans" cxnId="{64FE14C5-5F04-354E-BFF3-992F329A9C39}">
      <dgm:prSet/>
      <dgm:spPr/>
      <dgm:t>
        <a:bodyPr/>
        <a:lstStyle/>
        <a:p>
          <a:endParaRPr lang="en-US"/>
        </a:p>
      </dgm:t>
    </dgm:pt>
    <dgm:pt modelId="{3B1D6F65-CEF4-BD42-B52C-3E399267832F}">
      <dgm:prSet phldrT="[Text]"/>
      <dgm:spPr/>
      <dgm:t>
        <a:bodyPr/>
        <a:lstStyle/>
        <a:p>
          <a:r>
            <a:rPr lang="en-US" b="1" dirty="0"/>
            <a:t>Procedimientos operativos estándar (POE) claros / Memorandos de Entendimiento (MdE) / Directrices </a:t>
          </a:r>
          <a:r>
            <a:rPr lang="en-US" dirty="0"/>
            <a:t>establecidas entre las partes interesadas pertinentes</a:t>
          </a:r>
        </a:p>
      </dgm:t>
    </dgm:pt>
    <dgm:pt modelId="{E1A8087C-F775-614B-8FA0-52CF5D6A8F10}" type="parTrans" cxnId="{AEEF2527-8A2E-214D-8034-28FC1E47D392}">
      <dgm:prSet/>
      <dgm:spPr/>
      <dgm:t>
        <a:bodyPr/>
        <a:lstStyle/>
        <a:p>
          <a:endParaRPr lang="en-US"/>
        </a:p>
      </dgm:t>
    </dgm:pt>
    <dgm:pt modelId="{44CF2AFD-AB76-C945-B3C0-6BEDC53AC0A5}" type="sibTrans" cxnId="{AEEF2527-8A2E-214D-8034-28FC1E47D392}">
      <dgm:prSet/>
      <dgm:spPr/>
      <dgm:t>
        <a:bodyPr/>
        <a:lstStyle/>
        <a:p>
          <a:endParaRPr lang="en-US"/>
        </a:p>
      </dgm:t>
    </dgm:pt>
    <dgm:pt modelId="{ACE2A1E8-8040-B04E-BA87-19F321BF1F31}">
      <dgm:prSet phldrT="[Text]"/>
      <dgm:spPr/>
      <dgm:t>
        <a:bodyPr/>
        <a:lstStyle/>
        <a:p>
          <a:endParaRPr lang="en-US" dirty="0"/>
        </a:p>
      </dgm:t>
    </dgm:pt>
    <dgm:pt modelId="{F0F40A37-62BE-3749-AA4F-C3665BF014B5}" type="parTrans" cxnId="{8BE10F12-276E-D04C-9F07-F0ACBBE81C5C}">
      <dgm:prSet/>
      <dgm:spPr/>
      <dgm:t>
        <a:bodyPr/>
        <a:lstStyle/>
        <a:p>
          <a:endParaRPr lang="en-US"/>
        </a:p>
      </dgm:t>
    </dgm:pt>
    <dgm:pt modelId="{338CA004-CA13-D14C-99A3-D03B71268246}" type="sibTrans" cxnId="{8BE10F12-276E-D04C-9F07-F0ACBBE81C5C}">
      <dgm:prSet/>
      <dgm:spPr/>
      <dgm:t>
        <a:bodyPr/>
        <a:lstStyle/>
        <a:p>
          <a:endParaRPr lang="en-US"/>
        </a:p>
      </dgm:t>
    </dgm:pt>
    <dgm:pt modelId="{2696AAAC-9A29-B346-A21D-9048E13AE7DC}" type="pres">
      <dgm:prSet presAssocID="{6DDBD0F9-B818-1842-8176-B8A9F044BB98}" presName="Name0" presStyleCnt="0">
        <dgm:presLayoutVars>
          <dgm:chMax val="4"/>
          <dgm:resizeHandles val="exact"/>
        </dgm:presLayoutVars>
      </dgm:prSet>
      <dgm:spPr/>
    </dgm:pt>
    <dgm:pt modelId="{B764237C-4343-A541-9ED8-692FC53773B0}" type="pres">
      <dgm:prSet presAssocID="{6DDBD0F9-B818-1842-8176-B8A9F044BB98}" presName="ellipse" presStyleLbl="trBgShp" presStyleIdx="0" presStyleCnt="1"/>
      <dgm:spPr/>
    </dgm:pt>
    <dgm:pt modelId="{B6D16540-8E1B-9540-9E3F-F999EC45F1FA}" type="pres">
      <dgm:prSet presAssocID="{6DDBD0F9-B818-1842-8176-B8A9F044BB98}" presName="arrow1" presStyleLbl="fgShp" presStyleIdx="0" presStyleCnt="1"/>
      <dgm:spPr/>
    </dgm:pt>
    <dgm:pt modelId="{3C227EB8-45D2-794F-8AD4-18DB629B874B}" type="pres">
      <dgm:prSet presAssocID="{6DDBD0F9-B818-1842-8176-B8A9F044BB98}" presName="rectangle" presStyleLbl="revTx" presStyleIdx="0" presStyleCnt="1">
        <dgm:presLayoutVars>
          <dgm:bulletEnabled val="1"/>
        </dgm:presLayoutVars>
      </dgm:prSet>
      <dgm:spPr/>
    </dgm:pt>
    <dgm:pt modelId="{43156D2D-120F-4045-9E89-F10A01FCB0EC}" type="pres">
      <dgm:prSet presAssocID="{7B4F5766-59A6-BB42-B941-835D68E298F4}" presName="item1" presStyleLbl="node1" presStyleIdx="0" presStyleCnt="3">
        <dgm:presLayoutVars>
          <dgm:bulletEnabled val="1"/>
        </dgm:presLayoutVars>
      </dgm:prSet>
      <dgm:spPr/>
    </dgm:pt>
    <dgm:pt modelId="{D8F4F780-A071-0C4A-A922-8457DE14B1E4}" type="pres">
      <dgm:prSet presAssocID="{E0D66798-76D6-AB48-B795-77810AB57464}" presName="item2" presStyleLbl="node1" presStyleIdx="1" presStyleCnt="3" custScaleX="106568">
        <dgm:presLayoutVars>
          <dgm:bulletEnabled val="1"/>
        </dgm:presLayoutVars>
      </dgm:prSet>
      <dgm:spPr/>
    </dgm:pt>
    <dgm:pt modelId="{C5BDC656-0979-5B40-A6C8-85DE3DFD0880}" type="pres">
      <dgm:prSet presAssocID="{3B1D6F65-CEF4-BD42-B52C-3E399267832F}" presName="item3" presStyleLbl="node1" presStyleIdx="2" presStyleCnt="3">
        <dgm:presLayoutVars>
          <dgm:bulletEnabled val="1"/>
        </dgm:presLayoutVars>
      </dgm:prSet>
      <dgm:spPr/>
    </dgm:pt>
    <dgm:pt modelId="{4AEF55B3-6136-D544-8CA0-FD64D310B069}" type="pres">
      <dgm:prSet presAssocID="{6DDBD0F9-B818-1842-8176-B8A9F044BB98}" presName="funnel" presStyleLbl="trAlignAcc1" presStyleIdx="0" presStyleCnt="1"/>
      <dgm:spPr/>
    </dgm:pt>
  </dgm:ptLst>
  <dgm:cxnLst>
    <dgm:cxn modelId="{8BE10F12-276E-D04C-9F07-F0ACBBE81C5C}" srcId="{6DDBD0F9-B818-1842-8176-B8A9F044BB98}" destId="{ACE2A1E8-8040-B04E-BA87-19F321BF1F31}" srcOrd="4" destOrd="0" parTransId="{F0F40A37-62BE-3749-AA4F-C3665BF014B5}" sibTransId="{338CA004-CA13-D14C-99A3-D03B71268246}"/>
    <dgm:cxn modelId="{AEEF2527-8A2E-214D-8034-28FC1E47D392}" srcId="{6DDBD0F9-B818-1842-8176-B8A9F044BB98}" destId="{3B1D6F65-CEF4-BD42-B52C-3E399267832F}" srcOrd="3" destOrd="0" parTransId="{E1A8087C-F775-614B-8FA0-52CF5D6A8F10}" sibTransId="{44CF2AFD-AB76-C945-B3C0-6BEDC53AC0A5}"/>
    <dgm:cxn modelId="{BAFBC641-4236-C248-91CF-FC5E193BE1F4}" srcId="{6DDBD0F9-B818-1842-8176-B8A9F044BB98}" destId="{71AF9556-08FA-CF46-9CCA-7A5411DD8E79}" srcOrd="0" destOrd="0" parTransId="{2FC26842-C87B-5447-B8F4-2215CCD41834}" sibTransId="{C474C9C9-076D-604F-B9BC-D925829A3C23}"/>
    <dgm:cxn modelId="{0A68A547-7805-E94E-A441-744358EE8D2A}" type="presOf" srcId="{7B4F5766-59A6-BB42-B941-835D68E298F4}" destId="{D8F4F780-A071-0C4A-A922-8457DE14B1E4}" srcOrd="0" destOrd="0" presId="urn:microsoft.com/office/officeart/2005/8/layout/funnel1"/>
    <dgm:cxn modelId="{9F1FF54E-62C0-274C-B410-30231A817BF2}" srcId="{6DDBD0F9-B818-1842-8176-B8A9F044BB98}" destId="{7B4F5766-59A6-BB42-B941-835D68E298F4}" srcOrd="1" destOrd="0" parTransId="{0A69EA21-80B4-0540-9C2C-CC7AE8CAD2C9}" sibTransId="{16B94C5A-1AB5-EA4F-8ECE-53AA6EFB8065}"/>
    <dgm:cxn modelId="{9A54157E-3855-4746-9FBC-AE91B15A329B}" type="presOf" srcId="{71AF9556-08FA-CF46-9CCA-7A5411DD8E79}" destId="{C5BDC656-0979-5B40-A6C8-85DE3DFD0880}" srcOrd="0" destOrd="0" presId="urn:microsoft.com/office/officeart/2005/8/layout/funnel1"/>
    <dgm:cxn modelId="{1E6AAA98-6376-EB4D-AC8C-07EBE0A0FBEC}" type="presOf" srcId="{3B1D6F65-CEF4-BD42-B52C-3E399267832F}" destId="{3C227EB8-45D2-794F-8AD4-18DB629B874B}" srcOrd="0" destOrd="0" presId="urn:microsoft.com/office/officeart/2005/8/layout/funnel1"/>
    <dgm:cxn modelId="{BEE6E89E-1924-5742-A06F-0D738631E2DC}" type="presOf" srcId="{E0D66798-76D6-AB48-B795-77810AB57464}" destId="{43156D2D-120F-4045-9E89-F10A01FCB0EC}" srcOrd="0" destOrd="0" presId="urn:microsoft.com/office/officeart/2005/8/layout/funnel1"/>
    <dgm:cxn modelId="{64FE14C5-5F04-354E-BFF3-992F329A9C39}" srcId="{6DDBD0F9-B818-1842-8176-B8A9F044BB98}" destId="{E0D66798-76D6-AB48-B795-77810AB57464}" srcOrd="2" destOrd="0" parTransId="{908F6950-22AE-7B40-A452-80F007D4DDCE}" sibTransId="{C9E92922-C161-A646-83DF-8173BF7AB868}"/>
    <dgm:cxn modelId="{0A8BFED2-649D-C64B-896F-52283A4E2AED}" type="presOf" srcId="{6DDBD0F9-B818-1842-8176-B8A9F044BB98}" destId="{2696AAAC-9A29-B346-A21D-9048E13AE7DC}" srcOrd="0" destOrd="0" presId="urn:microsoft.com/office/officeart/2005/8/layout/funnel1"/>
    <dgm:cxn modelId="{2AF8212C-505C-3A40-AD76-8922538B90A7}" type="presParOf" srcId="{2696AAAC-9A29-B346-A21D-9048E13AE7DC}" destId="{B764237C-4343-A541-9ED8-692FC53773B0}" srcOrd="0" destOrd="0" presId="urn:microsoft.com/office/officeart/2005/8/layout/funnel1"/>
    <dgm:cxn modelId="{5C0BC79C-FD23-3646-A9F3-E5DAB60A0FAB}" type="presParOf" srcId="{2696AAAC-9A29-B346-A21D-9048E13AE7DC}" destId="{B6D16540-8E1B-9540-9E3F-F999EC45F1FA}" srcOrd="1" destOrd="0" presId="urn:microsoft.com/office/officeart/2005/8/layout/funnel1"/>
    <dgm:cxn modelId="{D53438B9-67CF-BD45-B44C-8B3EC6F44B30}" type="presParOf" srcId="{2696AAAC-9A29-B346-A21D-9048E13AE7DC}" destId="{3C227EB8-45D2-794F-8AD4-18DB629B874B}" srcOrd="2" destOrd="0" presId="urn:microsoft.com/office/officeart/2005/8/layout/funnel1"/>
    <dgm:cxn modelId="{E7B63A95-D5EB-5F41-9A2B-2D8E70A80F23}" type="presParOf" srcId="{2696AAAC-9A29-B346-A21D-9048E13AE7DC}" destId="{43156D2D-120F-4045-9E89-F10A01FCB0EC}" srcOrd="3" destOrd="0" presId="urn:microsoft.com/office/officeart/2005/8/layout/funnel1"/>
    <dgm:cxn modelId="{38C4FD23-6AA2-6A48-AEF5-C04E3474C8FE}" type="presParOf" srcId="{2696AAAC-9A29-B346-A21D-9048E13AE7DC}" destId="{D8F4F780-A071-0C4A-A922-8457DE14B1E4}" srcOrd="4" destOrd="0" presId="urn:microsoft.com/office/officeart/2005/8/layout/funnel1"/>
    <dgm:cxn modelId="{842C6AA3-F1FC-2F41-BE76-E18D8FC7D256}" type="presParOf" srcId="{2696AAAC-9A29-B346-A21D-9048E13AE7DC}" destId="{C5BDC656-0979-5B40-A6C8-85DE3DFD0880}" srcOrd="5" destOrd="0" presId="urn:microsoft.com/office/officeart/2005/8/layout/funnel1"/>
    <dgm:cxn modelId="{74E03D11-5D01-EC42-AFB1-5FB7EAC466F7}" type="presParOf" srcId="{2696AAAC-9A29-B346-A21D-9048E13AE7DC}" destId="{4AEF55B3-6136-D544-8CA0-FD64D310B069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70FEF09-C99E-624D-AD55-9F65103429F9}" type="doc">
      <dgm:prSet loTypeId="urn:microsoft.com/office/officeart/2008/layout/VerticalAccent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EDB800-CAAD-9C40-B564-61A80F6DFA87}">
      <dgm:prSet phldrT="[Text]"/>
      <dgm:spPr/>
      <dgm:t>
        <a:bodyPr/>
        <a:lstStyle/>
        <a:p>
          <a:r>
            <a:rPr lang="es-AR" dirty="0"/>
            <a:t>Circunstancias agravantes</a:t>
          </a:r>
          <a:endParaRPr lang="en-US" dirty="0"/>
        </a:p>
      </dgm:t>
    </dgm:pt>
    <dgm:pt modelId="{9E0FB222-8626-0D4A-BF6F-52EA289ABFC2}" type="parTrans" cxnId="{E9B9D87E-AD5E-3942-B3D4-DDC10068293C}">
      <dgm:prSet/>
      <dgm:spPr/>
      <dgm:t>
        <a:bodyPr/>
        <a:lstStyle/>
        <a:p>
          <a:endParaRPr lang="en-US"/>
        </a:p>
      </dgm:t>
    </dgm:pt>
    <dgm:pt modelId="{D09CBDB3-3B3D-6840-BD76-6365512A889F}" type="sibTrans" cxnId="{E9B9D87E-AD5E-3942-B3D4-DDC10068293C}">
      <dgm:prSet/>
      <dgm:spPr/>
      <dgm:t>
        <a:bodyPr/>
        <a:lstStyle/>
        <a:p>
          <a:endParaRPr lang="en-US"/>
        </a:p>
      </dgm:t>
    </dgm:pt>
    <dgm:pt modelId="{CE53FA42-C003-5D4A-8836-9EFD0BEE468D}">
      <dgm:prSet/>
      <dgm:spPr/>
      <dgm:t>
        <a:bodyPr/>
        <a:lstStyle/>
        <a:p>
          <a:r>
            <a:rPr lang="en-US" dirty="0"/>
            <a:t>E.g. organicion/rol de lider en la operación del tráfico</a:t>
          </a:r>
        </a:p>
      </dgm:t>
    </dgm:pt>
    <dgm:pt modelId="{0AE404C9-8DB9-EA44-B8D5-FD829EB50D28}" type="parTrans" cxnId="{24F0B3D9-46ED-8047-A9C7-281E8BE81629}">
      <dgm:prSet/>
      <dgm:spPr/>
      <dgm:t>
        <a:bodyPr/>
        <a:lstStyle/>
        <a:p>
          <a:endParaRPr lang="en-US"/>
        </a:p>
      </dgm:t>
    </dgm:pt>
    <dgm:pt modelId="{EDA46A84-7BB4-364D-8E00-9A95279B25E7}" type="sibTrans" cxnId="{24F0B3D9-46ED-8047-A9C7-281E8BE81629}">
      <dgm:prSet/>
      <dgm:spPr/>
      <dgm:t>
        <a:bodyPr/>
        <a:lstStyle/>
        <a:p>
          <a:endParaRPr lang="en-US"/>
        </a:p>
      </dgm:t>
    </dgm:pt>
    <dgm:pt modelId="{44F132B7-0555-E845-A744-EFBA7AE03FD9}">
      <dgm:prSet phldrT="[Text]"/>
      <dgm:spPr/>
      <dgm:t>
        <a:bodyPr/>
        <a:lstStyle/>
        <a:p>
          <a:r>
            <a:rPr lang="es-AR" dirty="0"/>
            <a:t>Circunstancias Atenuantes</a:t>
          </a:r>
          <a:endParaRPr lang="en-US" dirty="0"/>
        </a:p>
      </dgm:t>
    </dgm:pt>
    <dgm:pt modelId="{8BEFDF63-38C8-964F-A879-CF1D8C0A85C0}" type="parTrans" cxnId="{F251A47C-5EAA-9341-AFC0-A862EBD19007}">
      <dgm:prSet/>
      <dgm:spPr/>
      <dgm:t>
        <a:bodyPr/>
        <a:lstStyle/>
        <a:p>
          <a:endParaRPr lang="en-US"/>
        </a:p>
      </dgm:t>
    </dgm:pt>
    <dgm:pt modelId="{AE498AAB-917C-7347-93B8-B619ADEC7FEA}" type="sibTrans" cxnId="{F251A47C-5EAA-9341-AFC0-A862EBD19007}">
      <dgm:prSet/>
      <dgm:spPr/>
      <dgm:t>
        <a:bodyPr/>
        <a:lstStyle/>
        <a:p>
          <a:endParaRPr lang="en-US"/>
        </a:p>
      </dgm:t>
    </dgm:pt>
    <dgm:pt modelId="{037B84FE-9F64-0B44-AC72-51D1E19F947F}">
      <dgm:prSet/>
      <dgm:spPr/>
      <dgm:t>
        <a:bodyPr/>
        <a:lstStyle/>
        <a:p>
          <a:r>
            <a:rPr lang="en-US" dirty="0"/>
            <a:t>E.g. </a:t>
          </a:r>
          <a:r>
            <a:rPr lang="es-ES" dirty="0"/>
            <a:t>no reincidencia, conducir el barco de los migrantes para reemplazar el pago de la tarifa de viaje, etc.</a:t>
          </a:r>
          <a:endParaRPr lang="en-US" dirty="0"/>
        </a:p>
      </dgm:t>
    </dgm:pt>
    <dgm:pt modelId="{30A6866B-31D0-5744-A06B-7E81197E5AF0}" type="parTrans" cxnId="{6882CA66-A39A-1A4F-BC9A-A4C66855DFB7}">
      <dgm:prSet/>
      <dgm:spPr/>
      <dgm:t>
        <a:bodyPr/>
        <a:lstStyle/>
        <a:p>
          <a:endParaRPr lang="en-US"/>
        </a:p>
      </dgm:t>
    </dgm:pt>
    <dgm:pt modelId="{EF4819D5-75A9-314E-AC0F-661F12263403}" type="sibTrans" cxnId="{6882CA66-A39A-1A4F-BC9A-A4C66855DFB7}">
      <dgm:prSet/>
      <dgm:spPr/>
      <dgm:t>
        <a:bodyPr/>
        <a:lstStyle/>
        <a:p>
          <a:endParaRPr lang="en-US"/>
        </a:p>
      </dgm:t>
    </dgm:pt>
    <dgm:pt modelId="{4BA9BD18-1128-7240-9B0B-73776340EB01}" type="pres">
      <dgm:prSet presAssocID="{170FEF09-C99E-624D-AD55-9F65103429F9}" presName="Name0" presStyleCnt="0">
        <dgm:presLayoutVars>
          <dgm:chMax/>
          <dgm:chPref/>
          <dgm:dir/>
        </dgm:presLayoutVars>
      </dgm:prSet>
      <dgm:spPr/>
    </dgm:pt>
    <dgm:pt modelId="{A1A12643-EC78-C148-86F2-FDBCB835807C}" type="pres">
      <dgm:prSet presAssocID="{31EDB800-CAAD-9C40-B564-61A80F6DFA87}" presName="parenttextcomposite" presStyleCnt="0"/>
      <dgm:spPr/>
    </dgm:pt>
    <dgm:pt modelId="{DA0C075B-7FB3-344E-9B4B-06721895013B}" type="pres">
      <dgm:prSet presAssocID="{31EDB800-CAAD-9C40-B564-61A80F6DFA87}" presName="parenttext" presStyleLbl="revTx" presStyleIdx="0" presStyleCnt="2">
        <dgm:presLayoutVars>
          <dgm:chMax/>
          <dgm:chPref val="2"/>
          <dgm:bulletEnabled val="1"/>
        </dgm:presLayoutVars>
      </dgm:prSet>
      <dgm:spPr/>
    </dgm:pt>
    <dgm:pt modelId="{E95FE4C4-CCE7-0743-AC68-0F107F84C441}" type="pres">
      <dgm:prSet presAssocID="{31EDB800-CAAD-9C40-B564-61A80F6DFA87}" presName="composite" presStyleCnt="0"/>
      <dgm:spPr/>
    </dgm:pt>
    <dgm:pt modelId="{F2409C8E-EBD6-0E4E-BD65-9E6E6E474D1E}" type="pres">
      <dgm:prSet presAssocID="{31EDB800-CAAD-9C40-B564-61A80F6DFA87}" presName="chevron1" presStyleLbl="alignNode1" presStyleIdx="0" presStyleCnt="14"/>
      <dgm:spPr/>
    </dgm:pt>
    <dgm:pt modelId="{649125B4-2678-9C4B-A1B0-74202FABBC31}" type="pres">
      <dgm:prSet presAssocID="{31EDB800-CAAD-9C40-B564-61A80F6DFA87}" presName="chevron2" presStyleLbl="alignNode1" presStyleIdx="1" presStyleCnt="14"/>
      <dgm:spPr/>
    </dgm:pt>
    <dgm:pt modelId="{F2152D3E-E6C6-3A4A-935A-D544D3EFBB30}" type="pres">
      <dgm:prSet presAssocID="{31EDB800-CAAD-9C40-B564-61A80F6DFA87}" presName="chevron3" presStyleLbl="alignNode1" presStyleIdx="2" presStyleCnt="14"/>
      <dgm:spPr/>
    </dgm:pt>
    <dgm:pt modelId="{26466EFE-3F24-DC48-B0A5-075808AAAD45}" type="pres">
      <dgm:prSet presAssocID="{31EDB800-CAAD-9C40-B564-61A80F6DFA87}" presName="chevron4" presStyleLbl="alignNode1" presStyleIdx="3" presStyleCnt="14"/>
      <dgm:spPr/>
    </dgm:pt>
    <dgm:pt modelId="{535CF6CB-D78F-7E45-8092-3C0A1A7791FC}" type="pres">
      <dgm:prSet presAssocID="{31EDB800-CAAD-9C40-B564-61A80F6DFA87}" presName="chevron5" presStyleLbl="alignNode1" presStyleIdx="4" presStyleCnt="14"/>
      <dgm:spPr/>
    </dgm:pt>
    <dgm:pt modelId="{61226FEC-7B04-3A4B-9C79-63B87E97E6C2}" type="pres">
      <dgm:prSet presAssocID="{31EDB800-CAAD-9C40-B564-61A80F6DFA87}" presName="chevron6" presStyleLbl="alignNode1" presStyleIdx="5" presStyleCnt="14"/>
      <dgm:spPr/>
    </dgm:pt>
    <dgm:pt modelId="{E2B18CA0-C101-1B47-8716-A998304D213B}" type="pres">
      <dgm:prSet presAssocID="{31EDB800-CAAD-9C40-B564-61A80F6DFA87}" presName="chevron7" presStyleLbl="alignNode1" presStyleIdx="6" presStyleCnt="14"/>
      <dgm:spPr/>
    </dgm:pt>
    <dgm:pt modelId="{2C0DA55C-7E9F-AC49-8268-BC065B5BC4C1}" type="pres">
      <dgm:prSet presAssocID="{31EDB800-CAAD-9C40-B564-61A80F6DFA87}" presName="childtext" presStyleLbl="solidFgAcc1" presStyleIdx="0" presStyleCnt="2">
        <dgm:presLayoutVars>
          <dgm:chMax/>
          <dgm:chPref val="0"/>
          <dgm:bulletEnabled val="1"/>
        </dgm:presLayoutVars>
      </dgm:prSet>
      <dgm:spPr/>
    </dgm:pt>
    <dgm:pt modelId="{F99D9EAE-05F8-214A-9CFB-9D2608F50D2A}" type="pres">
      <dgm:prSet presAssocID="{D09CBDB3-3B3D-6840-BD76-6365512A889F}" presName="sibTrans" presStyleCnt="0"/>
      <dgm:spPr/>
    </dgm:pt>
    <dgm:pt modelId="{E374C0CA-829A-104F-B6AC-1B4879EB5FEF}" type="pres">
      <dgm:prSet presAssocID="{44F132B7-0555-E845-A744-EFBA7AE03FD9}" presName="parenttextcomposite" presStyleCnt="0"/>
      <dgm:spPr/>
    </dgm:pt>
    <dgm:pt modelId="{7C76B7FD-A5E8-8F4B-9969-65358EC7DB86}" type="pres">
      <dgm:prSet presAssocID="{44F132B7-0555-E845-A744-EFBA7AE03FD9}" presName="parenttext" presStyleLbl="revTx" presStyleIdx="1" presStyleCnt="2">
        <dgm:presLayoutVars>
          <dgm:chMax/>
          <dgm:chPref val="2"/>
          <dgm:bulletEnabled val="1"/>
        </dgm:presLayoutVars>
      </dgm:prSet>
      <dgm:spPr/>
    </dgm:pt>
    <dgm:pt modelId="{55243961-89BD-E84A-8079-A16A7B5E988B}" type="pres">
      <dgm:prSet presAssocID="{44F132B7-0555-E845-A744-EFBA7AE03FD9}" presName="composite" presStyleCnt="0"/>
      <dgm:spPr/>
    </dgm:pt>
    <dgm:pt modelId="{D14AC232-D2E0-BE4D-A256-CFBBD1D25914}" type="pres">
      <dgm:prSet presAssocID="{44F132B7-0555-E845-A744-EFBA7AE03FD9}" presName="chevron1" presStyleLbl="alignNode1" presStyleIdx="7" presStyleCnt="14"/>
      <dgm:spPr/>
    </dgm:pt>
    <dgm:pt modelId="{D46F366F-5F34-5646-A8F6-A14E2575BEDA}" type="pres">
      <dgm:prSet presAssocID="{44F132B7-0555-E845-A744-EFBA7AE03FD9}" presName="chevron2" presStyleLbl="alignNode1" presStyleIdx="8" presStyleCnt="14"/>
      <dgm:spPr/>
    </dgm:pt>
    <dgm:pt modelId="{C98BBF22-75CF-AA46-A208-A204360A3AFC}" type="pres">
      <dgm:prSet presAssocID="{44F132B7-0555-E845-A744-EFBA7AE03FD9}" presName="chevron3" presStyleLbl="alignNode1" presStyleIdx="9" presStyleCnt="14"/>
      <dgm:spPr/>
    </dgm:pt>
    <dgm:pt modelId="{8D1E408E-37B0-7D44-AC07-0C8261E6912C}" type="pres">
      <dgm:prSet presAssocID="{44F132B7-0555-E845-A744-EFBA7AE03FD9}" presName="chevron4" presStyleLbl="alignNode1" presStyleIdx="10" presStyleCnt="14"/>
      <dgm:spPr/>
    </dgm:pt>
    <dgm:pt modelId="{11F204E3-7E53-7B45-BEF3-D2B92E31FACA}" type="pres">
      <dgm:prSet presAssocID="{44F132B7-0555-E845-A744-EFBA7AE03FD9}" presName="chevron5" presStyleLbl="alignNode1" presStyleIdx="11" presStyleCnt="14"/>
      <dgm:spPr/>
    </dgm:pt>
    <dgm:pt modelId="{EDB9226D-B35B-4847-80F4-AE85479A718A}" type="pres">
      <dgm:prSet presAssocID="{44F132B7-0555-E845-A744-EFBA7AE03FD9}" presName="chevron6" presStyleLbl="alignNode1" presStyleIdx="12" presStyleCnt="14"/>
      <dgm:spPr/>
    </dgm:pt>
    <dgm:pt modelId="{9B2E86AF-C140-E841-8954-DBB509F768E6}" type="pres">
      <dgm:prSet presAssocID="{44F132B7-0555-E845-A744-EFBA7AE03FD9}" presName="chevron7" presStyleLbl="alignNode1" presStyleIdx="13" presStyleCnt="14"/>
      <dgm:spPr/>
    </dgm:pt>
    <dgm:pt modelId="{B9040DF4-12D3-3B4C-89C9-15F1ECE6CDA6}" type="pres">
      <dgm:prSet presAssocID="{44F132B7-0555-E845-A744-EFBA7AE03FD9}" presName="childtext" presStyleLbl="solidFgAcc1" presStyleIdx="1" presStyleCnt="2">
        <dgm:presLayoutVars>
          <dgm:chMax/>
          <dgm:chPref val="0"/>
          <dgm:bulletEnabled val="1"/>
        </dgm:presLayoutVars>
      </dgm:prSet>
      <dgm:spPr/>
    </dgm:pt>
  </dgm:ptLst>
  <dgm:cxnLst>
    <dgm:cxn modelId="{4AA69F09-BE40-4C43-BB98-90457EF287BF}" type="presOf" srcId="{037B84FE-9F64-0B44-AC72-51D1E19F947F}" destId="{B9040DF4-12D3-3B4C-89C9-15F1ECE6CDA6}" srcOrd="0" destOrd="0" presId="urn:microsoft.com/office/officeart/2008/layout/VerticalAccentList"/>
    <dgm:cxn modelId="{AB85650B-1470-0C4E-A48A-349674C6C6B0}" type="presOf" srcId="{170FEF09-C99E-624D-AD55-9F65103429F9}" destId="{4BA9BD18-1128-7240-9B0B-73776340EB01}" srcOrd="0" destOrd="0" presId="urn:microsoft.com/office/officeart/2008/layout/VerticalAccentList"/>
    <dgm:cxn modelId="{E24AC72E-E9A4-BD4E-882C-221A60E51D75}" type="presOf" srcId="{CE53FA42-C003-5D4A-8836-9EFD0BEE468D}" destId="{2C0DA55C-7E9F-AC49-8268-BC065B5BC4C1}" srcOrd="0" destOrd="0" presId="urn:microsoft.com/office/officeart/2008/layout/VerticalAccentList"/>
    <dgm:cxn modelId="{6882CA66-A39A-1A4F-BC9A-A4C66855DFB7}" srcId="{44F132B7-0555-E845-A744-EFBA7AE03FD9}" destId="{037B84FE-9F64-0B44-AC72-51D1E19F947F}" srcOrd="0" destOrd="0" parTransId="{30A6866B-31D0-5744-A06B-7E81197E5AF0}" sibTransId="{EF4819D5-75A9-314E-AC0F-661F12263403}"/>
    <dgm:cxn modelId="{C122B053-00E6-9348-8B7E-0B0007B8DF61}" type="presOf" srcId="{31EDB800-CAAD-9C40-B564-61A80F6DFA87}" destId="{DA0C075B-7FB3-344E-9B4B-06721895013B}" srcOrd="0" destOrd="0" presId="urn:microsoft.com/office/officeart/2008/layout/VerticalAccentList"/>
    <dgm:cxn modelId="{F251A47C-5EAA-9341-AFC0-A862EBD19007}" srcId="{170FEF09-C99E-624D-AD55-9F65103429F9}" destId="{44F132B7-0555-E845-A744-EFBA7AE03FD9}" srcOrd="1" destOrd="0" parTransId="{8BEFDF63-38C8-964F-A879-CF1D8C0A85C0}" sibTransId="{AE498AAB-917C-7347-93B8-B619ADEC7FEA}"/>
    <dgm:cxn modelId="{E9B9D87E-AD5E-3942-B3D4-DDC10068293C}" srcId="{170FEF09-C99E-624D-AD55-9F65103429F9}" destId="{31EDB800-CAAD-9C40-B564-61A80F6DFA87}" srcOrd="0" destOrd="0" parTransId="{9E0FB222-8626-0D4A-BF6F-52EA289ABFC2}" sibTransId="{D09CBDB3-3B3D-6840-BD76-6365512A889F}"/>
    <dgm:cxn modelId="{B35ABA9A-400E-0B4B-BD3C-5F91FB926202}" type="presOf" srcId="{44F132B7-0555-E845-A744-EFBA7AE03FD9}" destId="{7C76B7FD-A5E8-8F4B-9969-65358EC7DB86}" srcOrd="0" destOrd="0" presId="urn:microsoft.com/office/officeart/2008/layout/VerticalAccentList"/>
    <dgm:cxn modelId="{24F0B3D9-46ED-8047-A9C7-281E8BE81629}" srcId="{31EDB800-CAAD-9C40-B564-61A80F6DFA87}" destId="{CE53FA42-C003-5D4A-8836-9EFD0BEE468D}" srcOrd="0" destOrd="0" parTransId="{0AE404C9-8DB9-EA44-B8D5-FD829EB50D28}" sibTransId="{EDA46A84-7BB4-364D-8E00-9A95279B25E7}"/>
    <dgm:cxn modelId="{4ACA2AEA-D769-DC4D-8D38-734C25EC8A51}" type="presParOf" srcId="{4BA9BD18-1128-7240-9B0B-73776340EB01}" destId="{A1A12643-EC78-C148-86F2-FDBCB835807C}" srcOrd="0" destOrd="0" presId="urn:microsoft.com/office/officeart/2008/layout/VerticalAccentList"/>
    <dgm:cxn modelId="{CD04A376-179D-974E-A1E1-41DA03691D5B}" type="presParOf" srcId="{A1A12643-EC78-C148-86F2-FDBCB835807C}" destId="{DA0C075B-7FB3-344E-9B4B-06721895013B}" srcOrd="0" destOrd="0" presId="urn:microsoft.com/office/officeart/2008/layout/VerticalAccentList"/>
    <dgm:cxn modelId="{653BCC92-ABDE-1843-9B6F-03D7B860646E}" type="presParOf" srcId="{4BA9BD18-1128-7240-9B0B-73776340EB01}" destId="{E95FE4C4-CCE7-0743-AC68-0F107F84C441}" srcOrd="1" destOrd="0" presId="urn:microsoft.com/office/officeart/2008/layout/VerticalAccentList"/>
    <dgm:cxn modelId="{68E65427-38B7-504B-B445-86573814044A}" type="presParOf" srcId="{E95FE4C4-CCE7-0743-AC68-0F107F84C441}" destId="{F2409C8E-EBD6-0E4E-BD65-9E6E6E474D1E}" srcOrd="0" destOrd="0" presId="urn:microsoft.com/office/officeart/2008/layout/VerticalAccentList"/>
    <dgm:cxn modelId="{CE8640C7-0ACC-F841-AA8E-CCA157059C0B}" type="presParOf" srcId="{E95FE4C4-CCE7-0743-AC68-0F107F84C441}" destId="{649125B4-2678-9C4B-A1B0-74202FABBC31}" srcOrd="1" destOrd="0" presId="urn:microsoft.com/office/officeart/2008/layout/VerticalAccentList"/>
    <dgm:cxn modelId="{1B4F4AAB-ECBF-6345-B07E-77DB94942E7D}" type="presParOf" srcId="{E95FE4C4-CCE7-0743-AC68-0F107F84C441}" destId="{F2152D3E-E6C6-3A4A-935A-D544D3EFBB30}" srcOrd="2" destOrd="0" presId="urn:microsoft.com/office/officeart/2008/layout/VerticalAccentList"/>
    <dgm:cxn modelId="{26BDC1FB-F469-5249-B741-32ED5CE832CE}" type="presParOf" srcId="{E95FE4C4-CCE7-0743-AC68-0F107F84C441}" destId="{26466EFE-3F24-DC48-B0A5-075808AAAD45}" srcOrd="3" destOrd="0" presId="urn:microsoft.com/office/officeart/2008/layout/VerticalAccentList"/>
    <dgm:cxn modelId="{8D171417-80EE-0443-AA30-D8D9FB5A52E6}" type="presParOf" srcId="{E95FE4C4-CCE7-0743-AC68-0F107F84C441}" destId="{535CF6CB-D78F-7E45-8092-3C0A1A7791FC}" srcOrd="4" destOrd="0" presId="urn:microsoft.com/office/officeart/2008/layout/VerticalAccentList"/>
    <dgm:cxn modelId="{46A60F1A-014C-EA48-8650-5138092D3AC6}" type="presParOf" srcId="{E95FE4C4-CCE7-0743-AC68-0F107F84C441}" destId="{61226FEC-7B04-3A4B-9C79-63B87E97E6C2}" srcOrd="5" destOrd="0" presId="urn:microsoft.com/office/officeart/2008/layout/VerticalAccentList"/>
    <dgm:cxn modelId="{F1B65336-256A-D14A-A8B2-7318293C334D}" type="presParOf" srcId="{E95FE4C4-CCE7-0743-AC68-0F107F84C441}" destId="{E2B18CA0-C101-1B47-8716-A998304D213B}" srcOrd="6" destOrd="0" presId="urn:microsoft.com/office/officeart/2008/layout/VerticalAccentList"/>
    <dgm:cxn modelId="{66E2D4A8-0194-2148-81EF-598887CDC515}" type="presParOf" srcId="{E95FE4C4-CCE7-0743-AC68-0F107F84C441}" destId="{2C0DA55C-7E9F-AC49-8268-BC065B5BC4C1}" srcOrd="7" destOrd="0" presId="urn:microsoft.com/office/officeart/2008/layout/VerticalAccentList"/>
    <dgm:cxn modelId="{0D7D50BA-F3B1-A141-9E8F-CBB438EFE8F1}" type="presParOf" srcId="{4BA9BD18-1128-7240-9B0B-73776340EB01}" destId="{F99D9EAE-05F8-214A-9CFB-9D2608F50D2A}" srcOrd="2" destOrd="0" presId="urn:microsoft.com/office/officeart/2008/layout/VerticalAccentList"/>
    <dgm:cxn modelId="{DAB5D439-AA56-BD4A-9432-C4C0D459B4EE}" type="presParOf" srcId="{4BA9BD18-1128-7240-9B0B-73776340EB01}" destId="{E374C0CA-829A-104F-B6AC-1B4879EB5FEF}" srcOrd="3" destOrd="0" presId="urn:microsoft.com/office/officeart/2008/layout/VerticalAccentList"/>
    <dgm:cxn modelId="{5B032B68-3496-D642-880F-8BF836DED2F4}" type="presParOf" srcId="{E374C0CA-829A-104F-B6AC-1B4879EB5FEF}" destId="{7C76B7FD-A5E8-8F4B-9969-65358EC7DB86}" srcOrd="0" destOrd="0" presId="urn:microsoft.com/office/officeart/2008/layout/VerticalAccentList"/>
    <dgm:cxn modelId="{B1B99F2D-DA41-EC4D-AA1B-20012EDCB5FF}" type="presParOf" srcId="{4BA9BD18-1128-7240-9B0B-73776340EB01}" destId="{55243961-89BD-E84A-8079-A16A7B5E988B}" srcOrd="4" destOrd="0" presId="urn:microsoft.com/office/officeart/2008/layout/VerticalAccentList"/>
    <dgm:cxn modelId="{D3DC22B4-BD79-AC46-A0FF-87AFBAC34234}" type="presParOf" srcId="{55243961-89BD-E84A-8079-A16A7B5E988B}" destId="{D14AC232-D2E0-BE4D-A256-CFBBD1D25914}" srcOrd="0" destOrd="0" presId="urn:microsoft.com/office/officeart/2008/layout/VerticalAccentList"/>
    <dgm:cxn modelId="{AC16A305-8A92-1945-BE5F-D7C4A03C563C}" type="presParOf" srcId="{55243961-89BD-E84A-8079-A16A7B5E988B}" destId="{D46F366F-5F34-5646-A8F6-A14E2575BEDA}" srcOrd="1" destOrd="0" presId="urn:microsoft.com/office/officeart/2008/layout/VerticalAccentList"/>
    <dgm:cxn modelId="{D80DB15E-5568-1A4F-9144-A5C3FE14FAAC}" type="presParOf" srcId="{55243961-89BD-E84A-8079-A16A7B5E988B}" destId="{C98BBF22-75CF-AA46-A208-A204360A3AFC}" srcOrd="2" destOrd="0" presId="urn:microsoft.com/office/officeart/2008/layout/VerticalAccentList"/>
    <dgm:cxn modelId="{F43463ED-6057-DD4C-91E0-8007DF86B887}" type="presParOf" srcId="{55243961-89BD-E84A-8079-A16A7B5E988B}" destId="{8D1E408E-37B0-7D44-AC07-0C8261E6912C}" srcOrd="3" destOrd="0" presId="urn:microsoft.com/office/officeart/2008/layout/VerticalAccentList"/>
    <dgm:cxn modelId="{985DB921-1307-0D4E-AB5F-7DC99F9F0275}" type="presParOf" srcId="{55243961-89BD-E84A-8079-A16A7B5E988B}" destId="{11F204E3-7E53-7B45-BEF3-D2B92E31FACA}" srcOrd="4" destOrd="0" presId="urn:microsoft.com/office/officeart/2008/layout/VerticalAccentList"/>
    <dgm:cxn modelId="{0CBAE769-8FEA-F34F-9493-B9E96332775D}" type="presParOf" srcId="{55243961-89BD-E84A-8079-A16A7B5E988B}" destId="{EDB9226D-B35B-4847-80F4-AE85479A718A}" srcOrd="5" destOrd="0" presId="urn:microsoft.com/office/officeart/2008/layout/VerticalAccentList"/>
    <dgm:cxn modelId="{5DCBE1EF-380D-564D-8AF7-C7D86A7DB92D}" type="presParOf" srcId="{55243961-89BD-E84A-8079-A16A7B5E988B}" destId="{9B2E86AF-C140-E841-8954-DBB509F768E6}" srcOrd="6" destOrd="0" presId="urn:microsoft.com/office/officeart/2008/layout/VerticalAccentList"/>
    <dgm:cxn modelId="{CBC8FF87-E9F3-6147-BD54-A63771C6325F}" type="presParOf" srcId="{55243961-89BD-E84A-8079-A16A7B5E988B}" destId="{B9040DF4-12D3-3B4C-89C9-15F1ECE6CDA6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0A13A1D-43C9-904B-9E5E-89CDF9A8FDA7}" type="doc">
      <dgm:prSet loTypeId="urn:microsoft.com/office/officeart/2005/8/layout/radial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B4516C-7B80-5444-A415-EF311F224184}">
      <dgm:prSet phldrT="[Text]" custT="1"/>
      <dgm:spPr/>
      <dgm:t>
        <a:bodyPr/>
        <a:lstStyle/>
        <a:p>
          <a:r>
            <a:rPr lang="en-US" sz="2200" dirty="0"/>
            <a:t>Cooperación Policial</a:t>
          </a:r>
        </a:p>
      </dgm:t>
    </dgm:pt>
    <dgm:pt modelId="{150E22AF-922A-F344-BF4D-7AF0B7CA7AE9}" type="parTrans" cxnId="{018ACC1C-5DCC-884C-9166-BFAB266693F3}">
      <dgm:prSet/>
      <dgm:spPr/>
      <dgm:t>
        <a:bodyPr/>
        <a:lstStyle/>
        <a:p>
          <a:endParaRPr lang="en-US"/>
        </a:p>
      </dgm:t>
    </dgm:pt>
    <dgm:pt modelId="{1D97FE4C-3F05-C844-86BC-480CCBD4B514}" type="sibTrans" cxnId="{018ACC1C-5DCC-884C-9166-BFAB266693F3}">
      <dgm:prSet/>
      <dgm:spPr/>
      <dgm:t>
        <a:bodyPr/>
        <a:lstStyle/>
        <a:p>
          <a:endParaRPr lang="en-US"/>
        </a:p>
      </dgm:t>
    </dgm:pt>
    <dgm:pt modelId="{8D03C9D0-12AA-3E43-95AE-D51AB227F5C1}">
      <dgm:prSet phldrT="[Text]" custT="1"/>
      <dgm:spPr/>
      <dgm:t>
        <a:bodyPr/>
        <a:lstStyle/>
        <a:p>
          <a:r>
            <a:rPr lang="en-US" sz="2000" dirty="0"/>
            <a:t>Formal</a:t>
          </a:r>
        </a:p>
      </dgm:t>
    </dgm:pt>
    <dgm:pt modelId="{4ACB4FB7-1F4F-4445-B4ED-4202F664A9D2}" type="parTrans" cxnId="{19B39548-4E20-E648-8B54-2CDC80B2C606}">
      <dgm:prSet/>
      <dgm:spPr/>
      <dgm:t>
        <a:bodyPr/>
        <a:lstStyle/>
        <a:p>
          <a:endParaRPr lang="en-US"/>
        </a:p>
      </dgm:t>
    </dgm:pt>
    <dgm:pt modelId="{80DB3AEC-6196-0348-8A9E-49E093F9F04C}" type="sibTrans" cxnId="{19B39548-4E20-E648-8B54-2CDC80B2C606}">
      <dgm:prSet/>
      <dgm:spPr/>
      <dgm:t>
        <a:bodyPr/>
        <a:lstStyle/>
        <a:p>
          <a:endParaRPr lang="en-US"/>
        </a:p>
      </dgm:t>
    </dgm:pt>
    <dgm:pt modelId="{1BF0A491-F08A-9845-9EB5-058C11081D87}">
      <dgm:prSet phldrT="[Text]" custT="1"/>
      <dgm:spPr/>
      <dgm:t>
        <a:bodyPr/>
        <a:lstStyle/>
        <a:p>
          <a:r>
            <a:rPr lang="en-US" sz="2200" dirty="0"/>
            <a:t> Cooperación Judicial</a:t>
          </a:r>
        </a:p>
      </dgm:t>
    </dgm:pt>
    <dgm:pt modelId="{C200DB20-6C86-764D-852D-A7F625230FC4}" type="parTrans" cxnId="{55FDDC8F-CD21-A646-896F-79BE68953224}">
      <dgm:prSet/>
      <dgm:spPr/>
      <dgm:t>
        <a:bodyPr/>
        <a:lstStyle/>
        <a:p>
          <a:endParaRPr lang="en-US"/>
        </a:p>
      </dgm:t>
    </dgm:pt>
    <dgm:pt modelId="{13FBFD86-DC53-C548-8443-D39E2D1FB588}" type="sibTrans" cxnId="{55FDDC8F-CD21-A646-896F-79BE68953224}">
      <dgm:prSet/>
      <dgm:spPr/>
      <dgm:t>
        <a:bodyPr/>
        <a:lstStyle/>
        <a:p>
          <a:endParaRPr lang="en-US"/>
        </a:p>
      </dgm:t>
    </dgm:pt>
    <dgm:pt modelId="{002F9D09-425C-CE46-947D-EC73C5814C93}">
      <dgm:prSet phldrT="[Text]" custT="1"/>
      <dgm:spPr/>
      <dgm:t>
        <a:bodyPr/>
        <a:lstStyle/>
        <a:p>
          <a:r>
            <a:rPr lang="es-ES" sz="2000" dirty="0"/>
            <a:t>Asistencia judicial recíproca (artículo 18 de la Convención contra el crimen organizado)</a:t>
          </a:r>
          <a:endParaRPr lang="en-US" sz="2000" dirty="0"/>
        </a:p>
      </dgm:t>
    </dgm:pt>
    <dgm:pt modelId="{ACE3734F-2A45-5547-9AD5-42D022ECB498}" type="parTrans" cxnId="{B1326100-46EB-FB42-9B38-461AF2317258}">
      <dgm:prSet/>
      <dgm:spPr/>
      <dgm:t>
        <a:bodyPr/>
        <a:lstStyle/>
        <a:p>
          <a:endParaRPr lang="en-US"/>
        </a:p>
      </dgm:t>
    </dgm:pt>
    <dgm:pt modelId="{E9F7B273-AFA3-F549-9685-41368CA42018}" type="sibTrans" cxnId="{B1326100-46EB-FB42-9B38-461AF2317258}">
      <dgm:prSet/>
      <dgm:spPr/>
      <dgm:t>
        <a:bodyPr/>
        <a:lstStyle/>
        <a:p>
          <a:endParaRPr lang="en-US"/>
        </a:p>
      </dgm:t>
    </dgm:pt>
    <dgm:pt modelId="{66AD42BE-6B67-104B-A975-52159E407AE4}">
      <dgm:prSet phldrT="[Text]" custT="1"/>
      <dgm:spPr/>
      <dgm:t>
        <a:bodyPr/>
        <a:lstStyle/>
        <a:p>
          <a:r>
            <a:rPr lang="en-US" sz="2200" dirty="0"/>
            <a:t>Extradición</a:t>
          </a:r>
        </a:p>
      </dgm:t>
    </dgm:pt>
    <dgm:pt modelId="{E51F3EB2-429D-D040-9063-2B410CDB1321}" type="parTrans" cxnId="{6B9753F8-322B-CE4D-BDE7-53FBAE68AA1C}">
      <dgm:prSet/>
      <dgm:spPr/>
      <dgm:t>
        <a:bodyPr/>
        <a:lstStyle/>
        <a:p>
          <a:endParaRPr lang="en-US"/>
        </a:p>
      </dgm:t>
    </dgm:pt>
    <dgm:pt modelId="{611B223F-654D-D248-BC22-E9304FA4E192}" type="sibTrans" cxnId="{6B9753F8-322B-CE4D-BDE7-53FBAE68AA1C}">
      <dgm:prSet/>
      <dgm:spPr/>
      <dgm:t>
        <a:bodyPr/>
        <a:lstStyle/>
        <a:p>
          <a:endParaRPr lang="en-US"/>
        </a:p>
      </dgm:t>
    </dgm:pt>
    <dgm:pt modelId="{E416A3D0-21D6-D949-8944-8F66B1055F81}">
      <dgm:prSet phldrT="[Text]" custT="1"/>
      <dgm:spPr/>
      <dgm:t>
        <a:bodyPr/>
        <a:lstStyle/>
        <a:p>
          <a:r>
            <a:rPr lang="en-US" sz="2000" dirty="0"/>
            <a:t>Forma Oficial de cooperación internacional (article 16 UNTOC)</a:t>
          </a:r>
        </a:p>
      </dgm:t>
    </dgm:pt>
    <dgm:pt modelId="{52CA26E4-C3E2-9A40-A7EB-8B2C28FBD5A0}" type="parTrans" cxnId="{FC26AE6F-00F0-014D-B342-911B77C2C6ED}">
      <dgm:prSet/>
      <dgm:spPr/>
      <dgm:t>
        <a:bodyPr/>
        <a:lstStyle/>
        <a:p>
          <a:endParaRPr lang="en-US"/>
        </a:p>
      </dgm:t>
    </dgm:pt>
    <dgm:pt modelId="{2240CABD-FD9D-3442-B2C2-CA370C103992}" type="sibTrans" cxnId="{FC26AE6F-00F0-014D-B342-911B77C2C6ED}">
      <dgm:prSet/>
      <dgm:spPr/>
      <dgm:t>
        <a:bodyPr/>
        <a:lstStyle/>
        <a:p>
          <a:endParaRPr lang="en-US"/>
        </a:p>
      </dgm:t>
    </dgm:pt>
    <dgm:pt modelId="{671B0488-1AC5-2D47-BC26-C2AF1C189D27}">
      <dgm:prSet phldrT="[Text]"/>
      <dgm:spPr/>
      <dgm:t>
        <a:bodyPr/>
        <a:lstStyle/>
        <a:p>
          <a:endParaRPr lang="en-US" sz="900" dirty="0"/>
        </a:p>
      </dgm:t>
    </dgm:pt>
    <dgm:pt modelId="{02500CF3-4144-5743-AEEA-535EB96DA623}" type="parTrans" cxnId="{EE100E27-0C63-7B4F-9136-A0C3502C1E5E}">
      <dgm:prSet/>
      <dgm:spPr/>
      <dgm:t>
        <a:bodyPr/>
        <a:lstStyle/>
        <a:p>
          <a:endParaRPr lang="en-US"/>
        </a:p>
      </dgm:t>
    </dgm:pt>
    <dgm:pt modelId="{B789B383-55F0-B247-ADD9-2A2D456E8EB6}" type="sibTrans" cxnId="{EE100E27-0C63-7B4F-9136-A0C3502C1E5E}">
      <dgm:prSet/>
      <dgm:spPr/>
      <dgm:t>
        <a:bodyPr/>
        <a:lstStyle/>
        <a:p>
          <a:endParaRPr lang="en-US"/>
        </a:p>
      </dgm:t>
    </dgm:pt>
    <dgm:pt modelId="{01B5CB70-E330-BF42-9415-1406C817C0AD}">
      <dgm:prSet custT="1"/>
      <dgm:spPr/>
      <dgm:t>
        <a:bodyPr/>
        <a:lstStyle/>
        <a:p>
          <a:r>
            <a:rPr lang="es-AR" sz="2200" dirty="0"/>
            <a:t>Tecnicas Especiales de Investigación</a:t>
          </a:r>
          <a:endParaRPr lang="en-US" sz="2200" dirty="0"/>
        </a:p>
      </dgm:t>
    </dgm:pt>
    <dgm:pt modelId="{309EAB8E-0280-BF41-AA81-1727EF9BB013}" type="parTrans" cxnId="{21284D50-CD5A-DF46-9708-E6DA84A9B84B}">
      <dgm:prSet/>
      <dgm:spPr/>
      <dgm:t>
        <a:bodyPr/>
        <a:lstStyle/>
        <a:p>
          <a:endParaRPr lang="en-US"/>
        </a:p>
      </dgm:t>
    </dgm:pt>
    <dgm:pt modelId="{CD397A76-81B8-BD45-95CB-AC05C999642C}" type="sibTrans" cxnId="{21284D50-CD5A-DF46-9708-E6DA84A9B84B}">
      <dgm:prSet/>
      <dgm:spPr/>
      <dgm:t>
        <a:bodyPr/>
        <a:lstStyle/>
        <a:p>
          <a:endParaRPr lang="en-US"/>
        </a:p>
      </dgm:t>
    </dgm:pt>
    <dgm:pt modelId="{394B7BE5-27F8-3A4A-AA87-0B413294E507}">
      <dgm:prSet custT="1"/>
      <dgm:spPr/>
      <dgm:t>
        <a:bodyPr/>
        <a:lstStyle/>
        <a:p>
          <a:r>
            <a:rPr lang="en-US" sz="2000" dirty="0"/>
            <a:t>Equipos de investigaciones conjuntas (JITs)</a:t>
          </a:r>
        </a:p>
      </dgm:t>
    </dgm:pt>
    <dgm:pt modelId="{FEFA35AE-C095-D342-AB9F-48D4D3B5ACDF}" type="parTrans" cxnId="{D91D6EFD-2F66-904F-B2D9-704F672681A8}">
      <dgm:prSet/>
      <dgm:spPr/>
      <dgm:t>
        <a:bodyPr/>
        <a:lstStyle/>
        <a:p>
          <a:endParaRPr lang="en-US"/>
        </a:p>
      </dgm:t>
    </dgm:pt>
    <dgm:pt modelId="{FE8DF001-1AE7-BC45-81B5-EC30281FE3C7}" type="sibTrans" cxnId="{D91D6EFD-2F66-904F-B2D9-704F672681A8}">
      <dgm:prSet/>
      <dgm:spPr/>
      <dgm:t>
        <a:bodyPr/>
        <a:lstStyle/>
        <a:p>
          <a:endParaRPr lang="en-US"/>
        </a:p>
      </dgm:t>
    </dgm:pt>
    <dgm:pt modelId="{B3DC9348-4E2D-42B0-925B-48DA82EECE85}">
      <dgm:prSet phldrT="[Text]" custT="1"/>
      <dgm:spPr/>
      <dgm:t>
        <a:bodyPr/>
        <a:lstStyle/>
        <a:p>
          <a:r>
            <a:rPr lang="en-US" sz="2000" dirty="0"/>
            <a:t>Informal</a:t>
          </a:r>
        </a:p>
      </dgm:t>
    </dgm:pt>
    <dgm:pt modelId="{5045EFBC-1AAD-45E6-8E3C-9B360435D9CE}" type="parTrans" cxnId="{1333CF0E-42DC-4E7D-8BF6-7F5D97D5A059}">
      <dgm:prSet/>
      <dgm:spPr/>
      <dgm:t>
        <a:bodyPr/>
        <a:lstStyle/>
        <a:p>
          <a:endParaRPr lang="fr-FR"/>
        </a:p>
      </dgm:t>
    </dgm:pt>
    <dgm:pt modelId="{5F055A75-7376-4409-AD76-48090B95C707}" type="sibTrans" cxnId="{1333CF0E-42DC-4E7D-8BF6-7F5D97D5A059}">
      <dgm:prSet/>
      <dgm:spPr/>
      <dgm:t>
        <a:bodyPr/>
        <a:lstStyle/>
        <a:p>
          <a:endParaRPr lang="fr-FR"/>
        </a:p>
      </dgm:t>
    </dgm:pt>
    <dgm:pt modelId="{9F9233B6-50D0-43D4-8F60-6749E0121705}">
      <dgm:prSet custT="1"/>
      <dgm:spPr/>
      <dgm:t>
        <a:bodyPr/>
        <a:lstStyle/>
        <a:p>
          <a:r>
            <a:rPr lang="es-ES" sz="2000" dirty="0"/>
            <a:t>Rastreo, incautación y decomiso de activos</a:t>
          </a:r>
          <a:endParaRPr lang="en-US" sz="2000" dirty="0"/>
        </a:p>
      </dgm:t>
    </dgm:pt>
    <dgm:pt modelId="{03E5EF35-DC05-4507-8067-D07FCC1F1247}" type="parTrans" cxnId="{BC96270B-4380-4EA0-938B-BE4FDAAEEB4B}">
      <dgm:prSet/>
      <dgm:spPr/>
      <dgm:t>
        <a:bodyPr/>
        <a:lstStyle/>
        <a:p>
          <a:endParaRPr lang="fr-FR"/>
        </a:p>
      </dgm:t>
    </dgm:pt>
    <dgm:pt modelId="{99827009-23CF-4DD9-AA47-ACB808317EAF}" type="sibTrans" cxnId="{BC96270B-4380-4EA0-938B-BE4FDAAEEB4B}">
      <dgm:prSet/>
      <dgm:spPr/>
      <dgm:t>
        <a:bodyPr/>
        <a:lstStyle/>
        <a:p>
          <a:endParaRPr lang="fr-FR"/>
        </a:p>
      </dgm:t>
    </dgm:pt>
    <dgm:pt modelId="{A6CF7963-9484-402C-94B4-6E4556623A26}">
      <dgm:prSet custT="1"/>
      <dgm:spPr/>
      <dgm:t>
        <a:bodyPr/>
        <a:lstStyle/>
        <a:p>
          <a:r>
            <a:rPr lang="en-US" sz="2000" dirty="0"/>
            <a:t>Videoconferencias (article 18(18) UNTOC)</a:t>
          </a:r>
        </a:p>
      </dgm:t>
    </dgm:pt>
    <dgm:pt modelId="{21470BD4-62E3-4B81-AD50-10D4A492C48F}" type="parTrans" cxnId="{70679EA6-5991-4FC5-A2A8-0237F6F6A8CA}">
      <dgm:prSet/>
      <dgm:spPr/>
      <dgm:t>
        <a:bodyPr/>
        <a:lstStyle/>
        <a:p>
          <a:endParaRPr lang="fr-FR"/>
        </a:p>
      </dgm:t>
    </dgm:pt>
    <dgm:pt modelId="{755DF38C-C25E-4CF7-8E7F-725B28508409}" type="sibTrans" cxnId="{70679EA6-5991-4FC5-A2A8-0237F6F6A8CA}">
      <dgm:prSet/>
      <dgm:spPr/>
      <dgm:t>
        <a:bodyPr/>
        <a:lstStyle/>
        <a:p>
          <a:endParaRPr lang="fr-FR"/>
        </a:p>
      </dgm:t>
    </dgm:pt>
    <dgm:pt modelId="{79A4980B-129F-48D2-A39D-B4B475EE883B}">
      <dgm:prSet phldrT="[Text]" custT="1"/>
      <dgm:spPr/>
      <dgm:t>
        <a:bodyPr/>
        <a:lstStyle/>
        <a:p>
          <a:r>
            <a:rPr lang="es-ES" sz="2000" dirty="0"/>
            <a:t>Comunicación de policía a policía</a:t>
          </a:r>
          <a:endParaRPr lang="en-US" sz="2000" dirty="0"/>
        </a:p>
      </dgm:t>
    </dgm:pt>
    <dgm:pt modelId="{CC571D7B-A250-4EE5-874F-49A8D66676B1}" type="parTrans" cxnId="{5B5D671C-46AD-4FBF-9311-FBBF85EBB11D}">
      <dgm:prSet/>
      <dgm:spPr/>
      <dgm:t>
        <a:bodyPr/>
        <a:lstStyle/>
        <a:p>
          <a:endParaRPr lang="en-US"/>
        </a:p>
      </dgm:t>
    </dgm:pt>
    <dgm:pt modelId="{BEEFF752-E2DC-467B-AEEA-33A7D798629E}" type="sibTrans" cxnId="{5B5D671C-46AD-4FBF-9311-FBBF85EBB11D}">
      <dgm:prSet/>
      <dgm:spPr/>
      <dgm:t>
        <a:bodyPr/>
        <a:lstStyle/>
        <a:p>
          <a:endParaRPr lang="en-US"/>
        </a:p>
      </dgm:t>
    </dgm:pt>
    <dgm:pt modelId="{E560D39C-A983-4C5E-993E-A98757F31D0B}">
      <dgm:prSet phldrT="[Text]" custT="1"/>
      <dgm:spPr/>
      <dgm:t>
        <a:bodyPr/>
        <a:lstStyle/>
        <a:p>
          <a:r>
            <a:rPr lang="en-US" sz="2000" dirty="0"/>
            <a:t>Comunicación entre organismos</a:t>
          </a:r>
        </a:p>
      </dgm:t>
    </dgm:pt>
    <dgm:pt modelId="{CD65F42D-A12F-4E57-A9A3-D05E86C589E5}" type="parTrans" cxnId="{9824BC43-E838-4AD1-8839-099AE65C0D99}">
      <dgm:prSet/>
      <dgm:spPr/>
      <dgm:t>
        <a:bodyPr/>
        <a:lstStyle/>
        <a:p>
          <a:endParaRPr lang="en-US"/>
        </a:p>
      </dgm:t>
    </dgm:pt>
    <dgm:pt modelId="{20CC64DF-E80D-4EF1-8684-7BCB15B7B815}" type="sibTrans" cxnId="{9824BC43-E838-4AD1-8839-099AE65C0D99}">
      <dgm:prSet/>
      <dgm:spPr/>
      <dgm:t>
        <a:bodyPr/>
        <a:lstStyle/>
        <a:p>
          <a:endParaRPr lang="en-US"/>
        </a:p>
      </dgm:t>
    </dgm:pt>
    <dgm:pt modelId="{05F08F92-08A3-486F-9870-396183A29BBA}">
      <dgm:prSet phldrT="[Text]" custT="1"/>
      <dgm:spPr/>
      <dgm:t>
        <a:bodyPr/>
        <a:lstStyle/>
        <a:p>
          <a:r>
            <a:rPr lang="en-US" sz="2000" dirty="0"/>
            <a:t>Comunicaciones consulares</a:t>
          </a:r>
        </a:p>
      </dgm:t>
    </dgm:pt>
    <dgm:pt modelId="{1AAC70C3-2469-4731-9708-70239D61EE72}" type="parTrans" cxnId="{C92C22CA-5BDB-4984-89CD-60951C2D1976}">
      <dgm:prSet/>
      <dgm:spPr/>
      <dgm:t>
        <a:bodyPr/>
        <a:lstStyle/>
        <a:p>
          <a:endParaRPr lang="en-US"/>
        </a:p>
      </dgm:t>
    </dgm:pt>
    <dgm:pt modelId="{A598F0AD-247B-47BA-AA42-6BB77A2D999D}" type="sibTrans" cxnId="{C92C22CA-5BDB-4984-89CD-60951C2D1976}">
      <dgm:prSet/>
      <dgm:spPr/>
      <dgm:t>
        <a:bodyPr/>
        <a:lstStyle/>
        <a:p>
          <a:endParaRPr lang="en-US"/>
        </a:p>
      </dgm:t>
    </dgm:pt>
    <dgm:pt modelId="{A9890CA7-2DB5-441E-A140-31F6FD65983B}">
      <dgm:prSet phldrT="[Text]" custT="1"/>
      <dgm:spPr/>
      <dgm:t>
        <a:bodyPr/>
        <a:lstStyle/>
        <a:p>
          <a:r>
            <a:rPr lang="en-US" sz="2000"/>
            <a:t>NTOC</a:t>
          </a:r>
          <a:r>
            <a:rPr lang="en-US" sz="2000" dirty="0"/>
            <a:t>)</a:t>
          </a:r>
        </a:p>
      </dgm:t>
    </dgm:pt>
    <dgm:pt modelId="{C4D607C3-FAD6-4E1A-B724-9EBED5949C9A}" type="parTrans" cxnId="{4A1F0896-976F-40C2-BC81-7A236D8363D7}">
      <dgm:prSet/>
      <dgm:spPr/>
      <dgm:t>
        <a:bodyPr/>
        <a:lstStyle/>
        <a:p>
          <a:endParaRPr lang="en-US"/>
        </a:p>
      </dgm:t>
    </dgm:pt>
    <dgm:pt modelId="{E914EB84-037F-4BC0-B584-386393887088}" type="sibTrans" cxnId="{4A1F0896-976F-40C2-BC81-7A236D8363D7}">
      <dgm:prSet/>
      <dgm:spPr/>
      <dgm:t>
        <a:bodyPr/>
        <a:lstStyle/>
        <a:p>
          <a:endParaRPr lang="en-US"/>
        </a:p>
      </dgm:t>
    </dgm:pt>
    <dgm:pt modelId="{B60B0870-382B-A34B-9371-B993A7E8912A}" type="pres">
      <dgm:prSet presAssocID="{D0A13A1D-43C9-904B-9E5E-89CDF9A8FDA7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F7FC1DA3-E43E-AA4A-A02F-F36B5AD4358E}" type="pres">
      <dgm:prSet presAssocID="{D0A13A1D-43C9-904B-9E5E-89CDF9A8FDA7}" presName="cycle" presStyleCnt="0"/>
      <dgm:spPr/>
    </dgm:pt>
    <dgm:pt modelId="{5CF6216D-5D58-5448-B9CB-E0BB9CA108C1}" type="pres">
      <dgm:prSet presAssocID="{D0A13A1D-43C9-904B-9E5E-89CDF9A8FDA7}" presName="centerShape" presStyleCnt="0"/>
      <dgm:spPr/>
    </dgm:pt>
    <dgm:pt modelId="{EAE9E13E-A8E5-E24C-85ED-229B2B904DC9}" type="pres">
      <dgm:prSet presAssocID="{D0A13A1D-43C9-904B-9E5E-89CDF9A8FDA7}" presName="connSite" presStyleLbl="node1" presStyleIdx="0" presStyleCnt="5"/>
      <dgm:spPr/>
    </dgm:pt>
    <dgm:pt modelId="{7EFFCD57-2F11-0F44-B3B5-783F33E0004E}" type="pres">
      <dgm:prSet presAssocID="{D0A13A1D-43C9-904B-9E5E-89CDF9A8FDA7}" presName="visible" presStyleLbl="node1" presStyleIdx="0" presStyleCnt="5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ABC7380C-E3BC-4549-B237-538BD3437DC9}" type="pres">
      <dgm:prSet presAssocID="{150E22AF-922A-F344-BF4D-7AF0B7CA7AE9}" presName="Name25" presStyleLbl="parChTrans1D1" presStyleIdx="0" presStyleCnt="4"/>
      <dgm:spPr/>
    </dgm:pt>
    <dgm:pt modelId="{9E4BF081-0EEC-8D42-AC24-F34735F5CEB7}" type="pres">
      <dgm:prSet presAssocID="{CAB4516C-7B80-5444-A415-EF311F224184}" presName="node" presStyleCnt="0"/>
      <dgm:spPr/>
    </dgm:pt>
    <dgm:pt modelId="{53FF757E-A3AC-9A40-9FCA-F8EDC52B635D}" type="pres">
      <dgm:prSet presAssocID="{CAB4516C-7B80-5444-A415-EF311F224184}" presName="parentNode" presStyleLbl="node1" presStyleIdx="1" presStyleCnt="5">
        <dgm:presLayoutVars>
          <dgm:chMax val="1"/>
          <dgm:bulletEnabled val="1"/>
        </dgm:presLayoutVars>
      </dgm:prSet>
      <dgm:spPr/>
    </dgm:pt>
    <dgm:pt modelId="{41AD37A7-4626-194F-B6FD-153F7A62480C}" type="pres">
      <dgm:prSet presAssocID="{CAB4516C-7B80-5444-A415-EF311F224184}" presName="childNode" presStyleLbl="revTx" presStyleIdx="0" presStyleCnt="4">
        <dgm:presLayoutVars>
          <dgm:bulletEnabled val="1"/>
        </dgm:presLayoutVars>
      </dgm:prSet>
      <dgm:spPr/>
    </dgm:pt>
    <dgm:pt modelId="{3D903A3F-354B-DB40-880B-171BAB0E0D10}" type="pres">
      <dgm:prSet presAssocID="{C200DB20-6C86-764D-852D-A7F625230FC4}" presName="Name25" presStyleLbl="parChTrans1D1" presStyleIdx="1" presStyleCnt="4"/>
      <dgm:spPr/>
    </dgm:pt>
    <dgm:pt modelId="{AF667FC8-692E-0542-9D44-ABAF411D24A6}" type="pres">
      <dgm:prSet presAssocID="{1BF0A491-F08A-9845-9EB5-058C11081D87}" presName="node" presStyleCnt="0"/>
      <dgm:spPr/>
    </dgm:pt>
    <dgm:pt modelId="{410CB5FE-DF37-894A-8FE0-7DAFB15BB80D}" type="pres">
      <dgm:prSet presAssocID="{1BF0A491-F08A-9845-9EB5-058C11081D87}" presName="parentNode" presStyleLbl="node1" presStyleIdx="2" presStyleCnt="5" custScaleX="104049">
        <dgm:presLayoutVars>
          <dgm:chMax val="1"/>
          <dgm:bulletEnabled val="1"/>
        </dgm:presLayoutVars>
      </dgm:prSet>
      <dgm:spPr/>
    </dgm:pt>
    <dgm:pt modelId="{CF3289AB-2C64-224A-AA2D-751DC808C06A}" type="pres">
      <dgm:prSet presAssocID="{1BF0A491-F08A-9845-9EB5-058C11081D87}" presName="childNode" presStyleLbl="revTx" presStyleIdx="1" presStyleCnt="4">
        <dgm:presLayoutVars>
          <dgm:bulletEnabled val="1"/>
        </dgm:presLayoutVars>
      </dgm:prSet>
      <dgm:spPr/>
    </dgm:pt>
    <dgm:pt modelId="{8F501E28-27B9-324B-9E17-C634FA29F3D8}" type="pres">
      <dgm:prSet presAssocID="{E51F3EB2-429D-D040-9063-2B410CDB1321}" presName="Name25" presStyleLbl="parChTrans1D1" presStyleIdx="2" presStyleCnt="4"/>
      <dgm:spPr/>
    </dgm:pt>
    <dgm:pt modelId="{C62BA927-06F1-0644-A057-18AF5AE1E4F9}" type="pres">
      <dgm:prSet presAssocID="{66AD42BE-6B67-104B-A975-52159E407AE4}" presName="node" presStyleCnt="0"/>
      <dgm:spPr/>
    </dgm:pt>
    <dgm:pt modelId="{20EC2E0A-EAB7-A242-B471-D816B10DC9A4}" type="pres">
      <dgm:prSet presAssocID="{66AD42BE-6B67-104B-A975-52159E407AE4}" presName="parentNode" presStyleLbl="node1" presStyleIdx="3" presStyleCnt="5" custScaleX="103719" custScaleY="103051" custLinFactNeighborX="-7719" custLinFactNeighborY="21226">
        <dgm:presLayoutVars>
          <dgm:chMax val="1"/>
          <dgm:bulletEnabled val="1"/>
        </dgm:presLayoutVars>
      </dgm:prSet>
      <dgm:spPr/>
    </dgm:pt>
    <dgm:pt modelId="{BD0B1D67-84FB-B24C-A930-C9F1C9FF183A}" type="pres">
      <dgm:prSet presAssocID="{66AD42BE-6B67-104B-A975-52159E407AE4}" presName="childNode" presStyleLbl="revTx" presStyleIdx="2" presStyleCnt="4">
        <dgm:presLayoutVars>
          <dgm:bulletEnabled val="1"/>
        </dgm:presLayoutVars>
      </dgm:prSet>
      <dgm:spPr/>
    </dgm:pt>
    <dgm:pt modelId="{5513FA10-04F5-E64E-9852-A8F4E1D32C4B}" type="pres">
      <dgm:prSet presAssocID="{309EAB8E-0280-BF41-AA81-1727EF9BB013}" presName="Name25" presStyleLbl="parChTrans1D1" presStyleIdx="3" presStyleCnt="4"/>
      <dgm:spPr/>
    </dgm:pt>
    <dgm:pt modelId="{27631C8D-118B-F640-B017-71168074CC92}" type="pres">
      <dgm:prSet presAssocID="{01B5CB70-E330-BF42-9415-1406C817C0AD}" presName="node" presStyleCnt="0"/>
      <dgm:spPr/>
    </dgm:pt>
    <dgm:pt modelId="{280AD110-A2CD-7D47-A680-D7AD6DEECF29}" type="pres">
      <dgm:prSet presAssocID="{01B5CB70-E330-BF42-9415-1406C817C0AD}" presName="parentNode" presStyleLbl="node1" presStyleIdx="4" presStyleCnt="5" custScaleX="100455" custScaleY="100522" custLinFactNeighborX="-23156" custLinFactNeighborY="30874">
        <dgm:presLayoutVars>
          <dgm:chMax val="1"/>
          <dgm:bulletEnabled val="1"/>
        </dgm:presLayoutVars>
      </dgm:prSet>
      <dgm:spPr/>
    </dgm:pt>
    <dgm:pt modelId="{8D145E2F-6A2A-004B-A554-DEE559596AAF}" type="pres">
      <dgm:prSet presAssocID="{01B5CB70-E330-BF42-9415-1406C817C0AD}" presName="childNode" presStyleLbl="revTx" presStyleIdx="3" presStyleCnt="4">
        <dgm:presLayoutVars>
          <dgm:bulletEnabled val="1"/>
        </dgm:presLayoutVars>
      </dgm:prSet>
      <dgm:spPr/>
    </dgm:pt>
  </dgm:ptLst>
  <dgm:cxnLst>
    <dgm:cxn modelId="{B1326100-46EB-FB42-9B38-461AF2317258}" srcId="{1BF0A491-F08A-9845-9EB5-058C11081D87}" destId="{002F9D09-425C-CE46-947D-EC73C5814C93}" srcOrd="0" destOrd="0" parTransId="{ACE3734F-2A45-5547-9AD5-42D022ECB498}" sibTransId="{E9F7B273-AFA3-F549-9685-41368CA42018}"/>
    <dgm:cxn modelId="{BC96270B-4380-4EA0-938B-BE4FDAAEEB4B}" srcId="{01B5CB70-E330-BF42-9415-1406C817C0AD}" destId="{9F9233B6-50D0-43D4-8F60-6749E0121705}" srcOrd="2" destOrd="0" parTransId="{03E5EF35-DC05-4507-8067-D07FCC1F1247}" sibTransId="{99827009-23CF-4DD9-AA47-ACB808317EAF}"/>
    <dgm:cxn modelId="{1333CF0E-42DC-4E7D-8BF6-7F5D97D5A059}" srcId="{CAB4516C-7B80-5444-A415-EF311F224184}" destId="{B3DC9348-4E2D-42B0-925B-48DA82EECE85}" srcOrd="1" destOrd="0" parTransId="{5045EFBC-1AAD-45E6-8E3C-9B360435D9CE}" sibTransId="{5F055A75-7376-4409-AD76-48090B95C707}"/>
    <dgm:cxn modelId="{5B5D671C-46AD-4FBF-9311-FBBF85EBB11D}" srcId="{1BF0A491-F08A-9845-9EB5-058C11081D87}" destId="{79A4980B-129F-48D2-A39D-B4B475EE883B}" srcOrd="1" destOrd="0" parTransId="{CC571D7B-A250-4EE5-874F-49A8D66676B1}" sibTransId="{BEEFF752-E2DC-467B-AEEA-33A7D798629E}"/>
    <dgm:cxn modelId="{018ACC1C-5DCC-884C-9166-BFAB266693F3}" srcId="{D0A13A1D-43C9-904B-9E5E-89CDF9A8FDA7}" destId="{CAB4516C-7B80-5444-A415-EF311F224184}" srcOrd="0" destOrd="0" parTransId="{150E22AF-922A-F344-BF4D-7AF0B7CA7AE9}" sibTransId="{1D97FE4C-3F05-C844-86BC-480CCBD4B514}"/>
    <dgm:cxn modelId="{E5422B26-E358-204C-B37B-44CC4376C2A3}" type="presOf" srcId="{01B5CB70-E330-BF42-9415-1406C817C0AD}" destId="{280AD110-A2CD-7D47-A680-D7AD6DEECF29}" srcOrd="0" destOrd="0" presId="urn:microsoft.com/office/officeart/2005/8/layout/radial2"/>
    <dgm:cxn modelId="{EE100E27-0C63-7B4F-9136-A0C3502C1E5E}" srcId="{1BF0A491-F08A-9845-9EB5-058C11081D87}" destId="{671B0488-1AC5-2D47-BC26-C2AF1C189D27}" srcOrd="5" destOrd="0" parTransId="{02500CF3-4144-5743-AEEA-535EB96DA623}" sibTransId="{B789B383-55F0-B247-ADD9-2A2D456E8EB6}"/>
    <dgm:cxn modelId="{90E5323E-880D-4AE5-9CC3-0DDD47A4727D}" type="presOf" srcId="{79A4980B-129F-48D2-A39D-B4B475EE883B}" destId="{CF3289AB-2C64-224A-AA2D-751DC808C06A}" srcOrd="0" destOrd="1" presId="urn:microsoft.com/office/officeart/2005/8/layout/radial2"/>
    <dgm:cxn modelId="{6062B861-BBC6-464E-B4DD-F7C1E67C0540}" type="presOf" srcId="{E416A3D0-21D6-D949-8944-8F66B1055F81}" destId="{BD0B1D67-84FB-B24C-A930-C9F1C9FF183A}" srcOrd="0" destOrd="0" presId="urn:microsoft.com/office/officeart/2005/8/layout/radial2"/>
    <dgm:cxn modelId="{9824BC43-E838-4AD1-8839-099AE65C0D99}" srcId="{1BF0A491-F08A-9845-9EB5-058C11081D87}" destId="{E560D39C-A983-4C5E-993E-A98757F31D0B}" srcOrd="2" destOrd="0" parTransId="{CD65F42D-A12F-4E57-A9A3-D05E86C589E5}" sibTransId="{20CC64DF-E80D-4EF1-8684-7BCB15B7B815}"/>
    <dgm:cxn modelId="{142E7B44-7B1D-45F1-BDAB-7812EFECC422}" type="presOf" srcId="{B3DC9348-4E2D-42B0-925B-48DA82EECE85}" destId="{41AD37A7-4626-194F-B6FD-153F7A62480C}" srcOrd="0" destOrd="1" presId="urn:microsoft.com/office/officeart/2005/8/layout/radial2"/>
    <dgm:cxn modelId="{19B39548-4E20-E648-8B54-2CDC80B2C606}" srcId="{CAB4516C-7B80-5444-A415-EF311F224184}" destId="{8D03C9D0-12AA-3E43-95AE-D51AB227F5C1}" srcOrd="0" destOrd="0" parTransId="{4ACB4FB7-1F4F-4445-B4ED-4202F664A9D2}" sibTransId="{80DB3AEC-6196-0348-8A9E-49E093F9F04C}"/>
    <dgm:cxn modelId="{50680F69-5F32-7B4E-BAE6-3355F2549492}" type="presOf" srcId="{C200DB20-6C86-764D-852D-A7F625230FC4}" destId="{3D903A3F-354B-DB40-880B-171BAB0E0D10}" srcOrd="0" destOrd="0" presId="urn:microsoft.com/office/officeart/2005/8/layout/radial2"/>
    <dgm:cxn modelId="{5A7BBE69-D9DF-0643-9AD8-26786570421B}" type="presOf" srcId="{150E22AF-922A-F344-BF4D-7AF0B7CA7AE9}" destId="{ABC7380C-E3BC-4549-B237-538BD3437DC9}" srcOrd="0" destOrd="0" presId="urn:microsoft.com/office/officeart/2005/8/layout/radial2"/>
    <dgm:cxn modelId="{FC26AE6F-00F0-014D-B342-911B77C2C6ED}" srcId="{66AD42BE-6B67-104B-A975-52159E407AE4}" destId="{E416A3D0-21D6-D949-8944-8F66B1055F81}" srcOrd="0" destOrd="0" parTransId="{52CA26E4-C3E2-9A40-A7EB-8B2C28FBD5A0}" sibTransId="{2240CABD-FD9D-3442-B2C2-CA370C103992}"/>
    <dgm:cxn modelId="{21284D50-CD5A-DF46-9708-E6DA84A9B84B}" srcId="{D0A13A1D-43C9-904B-9E5E-89CDF9A8FDA7}" destId="{01B5CB70-E330-BF42-9415-1406C817C0AD}" srcOrd="3" destOrd="0" parTransId="{309EAB8E-0280-BF41-AA81-1727EF9BB013}" sibTransId="{CD397A76-81B8-BD45-95CB-AC05C999642C}"/>
    <dgm:cxn modelId="{A9637F73-7B50-B841-B0D8-0FBC6B4DFBDF}" type="presOf" srcId="{CAB4516C-7B80-5444-A415-EF311F224184}" destId="{53FF757E-A3AC-9A40-9FCA-F8EDC52B635D}" srcOrd="0" destOrd="0" presId="urn:microsoft.com/office/officeart/2005/8/layout/radial2"/>
    <dgm:cxn modelId="{81754854-FB45-C549-8086-C86007962DDC}" type="presOf" srcId="{8D03C9D0-12AA-3E43-95AE-D51AB227F5C1}" destId="{41AD37A7-4626-194F-B6FD-153F7A62480C}" srcOrd="0" destOrd="0" presId="urn:microsoft.com/office/officeart/2005/8/layout/radial2"/>
    <dgm:cxn modelId="{61D67255-F920-3C44-B94C-02BE7847DBC7}" type="presOf" srcId="{1BF0A491-F08A-9845-9EB5-058C11081D87}" destId="{410CB5FE-DF37-894A-8FE0-7DAFB15BB80D}" srcOrd="0" destOrd="0" presId="urn:microsoft.com/office/officeart/2005/8/layout/radial2"/>
    <dgm:cxn modelId="{B7A16B59-F2E9-49BE-9564-F44E37317A1A}" type="presOf" srcId="{E560D39C-A983-4C5E-993E-A98757F31D0B}" destId="{CF3289AB-2C64-224A-AA2D-751DC808C06A}" srcOrd="0" destOrd="2" presId="urn:microsoft.com/office/officeart/2005/8/layout/radial2"/>
    <dgm:cxn modelId="{8244C280-4E06-994F-B2A7-61430ABD998A}" type="presOf" srcId="{671B0488-1AC5-2D47-BC26-C2AF1C189D27}" destId="{CF3289AB-2C64-224A-AA2D-751DC808C06A}" srcOrd="0" destOrd="5" presId="urn:microsoft.com/office/officeart/2005/8/layout/radial2"/>
    <dgm:cxn modelId="{55FDDC8F-CD21-A646-896F-79BE68953224}" srcId="{D0A13A1D-43C9-904B-9E5E-89CDF9A8FDA7}" destId="{1BF0A491-F08A-9845-9EB5-058C11081D87}" srcOrd="1" destOrd="0" parTransId="{C200DB20-6C86-764D-852D-A7F625230FC4}" sibTransId="{13FBFD86-DC53-C548-8443-D39E2D1FB588}"/>
    <dgm:cxn modelId="{4A1F0896-976F-40C2-BC81-7A236D8363D7}" srcId="{1BF0A491-F08A-9845-9EB5-058C11081D87}" destId="{A9890CA7-2DB5-441E-A140-31F6FD65983B}" srcOrd="4" destOrd="0" parTransId="{C4D607C3-FAD6-4E1A-B724-9EBED5949C9A}" sibTransId="{E914EB84-037F-4BC0-B584-386393887088}"/>
    <dgm:cxn modelId="{28F8909B-1AD8-F74C-B975-A1FC155189B2}" type="presOf" srcId="{D0A13A1D-43C9-904B-9E5E-89CDF9A8FDA7}" destId="{B60B0870-382B-A34B-9371-B993A7E8912A}" srcOrd="0" destOrd="0" presId="urn:microsoft.com/office/officeart/2005/8/layout/radial2"/>
    <dgm:cxn modelId="{8A5C1D9D-626F-48F9-B6E3-C859E32FD419}" type="presOf" srcId="{05F08F92-08A3-486F-9870-396183A29BBA}" destId="{CF3289AB-2C64-224A-AA2D-751DC808C06A}" srcOrd="0" destOrd="3" presId="urn:microsoft.com/office/officeart/2005/8/layout/radial2"/>
    <dgm:cxn modelId="{DF92179F-67D1-5A47-9336-BFF140CB275E}" type="presOf" srcId="{309EAB8E-0280-BF41-AA81-1727EF9BB013}" destId="{5513FA10-04F5-E64E-9852-A8F4E1D32C4B}" srcOrd="0" destOrd="0" presId="urn:microsoft.com/office/officeart/2005/8/layout/radial2"/>
    <dgm:cxn modelId="{866113A4-7702-0F4D-84B5-8B81C47DAD80}" type="presOf" srcId="{E51F3EB2-429D-D040-9063-2B410CDB1321}" destId="{8F501E28-27B9-324B-9E17-C634FA29F3D8}" srcOrd="0" destOrd="0" presId="urn:microsoft.com/office/officeart/2005/8/layout/radial2"/>
    <dgm:cxn modelId="{2D5E52A6-7E45-ED49-A9A2-FF9B8D68F3C6}" type="presOf" srcId="{002F9D09-425C-CE46-947D-EC73C5814C93}" destId="{CF3289AB-2C64-224A-AA2D-751DC808C06A}" srcOrd="0" destOrd="0" presId="urn:microsoft.com/office/officeart/2005/8/layout/radial2"/>
    <dgm:cxn modelId="{70679EA6-5991-4FC5-A2A8-0237F6F6A8CA}" srcId="{01B5CB70-E330-BF42-9415-1406C817C0AD}" destId="{A6CF7963-9484-402C-94B4-6E4556623A26}" srcOrd="1" destOrd="0" parTransId="{21470BD4-62E3-4B81-AD50-10D4A492C48F}" sibTransId="{755DF38C-C25E-4CF7-8E7F-725B28508409}"/>
    <dgm:cxn modelId="{EEEA50B9-DDC0-B74D-A5A6-22FD670D2F95}" type="presOf" srcId="{394B7BE5-27F8-3A4A-AA87-0B413294E507}" destId="{8D145E2F-6A2A-004B-A554-DEE559596AAF}" srcOrd="0" destOrd="0" presId="urn:microsoft.com/office/officeart/2005/8/layout/radial2"/>
    <dgm:cxn modelId="{9A96ACC0-8A3A-9743-A2C6-84D3E77D3AFD}" type="presOf" srcId="{66AD42BE-6B67-104B-A975-52159E407AE4}" destId="{20EC2E0A-EAB7-A242-B471-D816B10DC9A4}" srcOrd="0" destOrd="0" presId="urn:microsoft.com/office/officeart/2005/8/layout/radial2"/>
    <dgm:cxn modelId="{C92C22CA-5BDB-4984-89CD-60951C2D1976}" srcId="{1BF0A491-F08A-9845-9EB5-058C11081D87}" destId="{05F08F92-08A3-486F-9870-396183A29BBA}" srcOrd="3" destOrd="0" parTransId="{1AAC70C3-2469-4731-9708-70239D61EE72}" sibTransId="{A598F0AD-247B-47BA-AA42-6BB77A2D999D}"/>
    <dgm:cxn modelId="{733B1EE6-CEF9-4B3F-8BA5-1629C862CB97}" type="presOf" srcId="{A6CF7963-9484-402C-94B4-6E4556623A26}" destId="{8D145E2F-6A2A-004B-A554-DEE559596AAF}" srcOrd="0" destOrd="1" presId="urn:microsoft.com/office/officeart/2005/8/layout/radial2"/>
    <dgm:cxn modelId="{4B82A2E6-A6AA-44EE-950A-94C85CD088F7}" type="presOf" srcId="{9F9233B6-50D0-43D4-8F60-6749E0121705}" destId="{8D145E2F-6A2A-004B-A554-DEE559596AAF}" srcOrd="0" destOrd="2" presId="urn:microsoft.com/office/officeart/2005/8/layout/radial2"/>
    <dgm:cxn modelId="{71C3F2F1-A8E7-4F10-881A-E64D162BF8E0}" type="presOf" srcId="{A9890CA7-2DB5-441E-A140-31F6FD65983B}" destId="{CF3289AB-2C64-224A-AA2D-751DC808C06A}" srcOrd="0" destOrd="4" presId="urn:microsoft.com/office/officeart/2005/8/layout/radial2"/>
    <dgm:cxn modelId="{6B9753F8-322B-CE4D-BDE7-53FBAE68AA1C}" srcId="{D0A13A1D-43C9-904B-9E5E-89CDF9A8FDA7}" destId="{66AD42BE-6B67-104B-A975-52159E407AE4}" srcOrd="2" destOrd="0" parTransId="{E51F3EB2-429D-D040-9063-2B410CDB1321}" sibTransId="{611B223F-654D-D248-BC22-E9304FA4E192}"/>
    <dgm:cxn modelId="{D91D6EFD-2F66-904F-B2D9-704F672681A8}" srcId="{01B5CB70-E330-BF42-9415-1406C817C0AD}" destId="{394B7BE5-27F8-3A4A-AA87-0B413294E507}" srcOrd="0" destOrd="0" parTransId="{FEFA35AE-C095-D342-AB9F-48D4D3B5ACDF}" sibTransId="{FE8DF001-1AE7-BC45-81B5-EC30281FE3C7}"/>
    <dgm:cxn modelId="{8743BC7A-0D12-2A45-90EF-0A319E673FA9}" type="presParOf" srcId="{B60B0870-382B-A34B-9371-B993A7E8912A}" destId="{F7FC1DA3-E43E-AA4A-A02F-F36B5AD4358E}" srcOrd="0" destOrd="0" presId="urn:microsoft.com/office/officeart/2005/8/layout/radial2"/>
    <dgm:cxn modelId="{33FA2388-D60F-B440-ABC0-75B48CEC93BD}" type="presParOf" srcId="{F7FC1DA3-E43E-AA4A-A02F-F36B5AD4358E}" destId="{5CF6216D-5D58-5448-B9CB-E0BB9CA108C1}" srcOrd="0" destOrd="0" presId="urn:microsoft.com/office/officeart/2005/8/layout/radial2"/>
    <dgm:cxn modelId="{9A1C9223-38B9-3644-99B4-C7DC80F19C6E}" type="presParOf" srcId="{5CF6216D-5D58-5448-B9CB-E0BB9CA108C1}" destId="{EAE9E13E-A8E5-E24C-85ED-229B2B904DC9}" srcOrd="0" destOrd="0" presId="urn:microsoft.com/office/officeart/2005/8/layout/radial2"/>
    <dgm:cxn modelId="{1AB75483-E79E-234D-B8DA-56AE3B410226}" type="presParOf" srcId="{5CF6216D-5D58-5448-B9CB-E0BB9CA108C1}" destId="{7EFFCD57-2F11-0F44-B3B5-783F33E0004E}" srcOrd="1" destOrd="0" presId="urn:microsoft.com/office/officeart/2005/8/layout/radial2"/>
    <dgm:cxn modelId="{9792C0F0-BCE4-8741-9456-1D0A9F9AA81F}" type="presParOf" srcId="{F7FC1DA3-E43E-AA4A-A02F-F36B5AD4358E}" destId="{ABC7380C-E3BC-4549-B237-538BD3437DC9}" srcOrd="1" destOrd="0" presId="urn:microsoft.com/office/officeart/2005/8/layout/radial2"/>
    <dgm:cxn modelId="{6333F3C7-FD58-504F-BADE-8DFCA47A16AD}" type="presParOf" srcId="{F7FC1DA3-E43E-AA4A-A02F-F36B5AD4358E}" destId="{9E4BF081-0EEC-8D42-AC24-F34735F5CEB7}" srcOrd="2" destOrd="0" presId="urn:microsoft.com/office/officeart/2005/8/layout/radial2"/>
    <dgm:cxn modelId="{BC0CBE2E-A7A4-B243-AB29-5F0584C7DC1E}" type="presParOf" srcId="{9E4BF081-0EEC-8D42-AC24-F34735F5CEB7}" destId="{53FF757E-A3AC-9A40-9FCA-F8EDC52B635D}" srcOrd="0" destOrd="0" presId="urn:microsoft.com/office/officeart/2005/8/layout/radial2"/>
    <dgm:cxn modelId="{74874536-2F94-E74D-ADB3-614CB13E91B1}" type="presParOf" srcId="{9E4BF081-0EEC-8D42-AC24-F34735F5CEB7}" destId="{41AD37A7-4626-194F-B6FD-153F7A62480C}" srcOrd="1" destOrd="0" presId="urn:microsoft.com/office/officeart/2005/8/layout/radial2"/>
    <dgm:cxn modelId="{CC8451D2-DA2D-6443-A656-0189839D6BFC}" type="presParOf" srcId="{F7FC1DA3-E43E-AA4A-A02F-F36B5AD4358E}" destId="{3D903A3F-354B-DB40-880B-171BAB0E0D10}" srcOrd="3" destOrd="0" presId="urn:microsoft.com/office/officeart/2005/8/layout/radial2"/>
    <dgm:cxn modelId="{4A42ADD2-A234-1343-83AD-F0DEBF086183}" type="presParOf" srcId="{F7FC1DA3-E43E-AA4A-A02F-F36B5AD4358E}" destId="{AF667FC8-692E-0542-9D44-ABAF411D24A6}" srcOrd="4" destOrd="0" presId="urn:microsoft.com/office/officeart/2005/8/layout/radial2"/>
    <dgm:cxn modelId="{5791F37C-18A7-7F4C-A579-4B199F151E51}" type="presParOf" srcId="{AF667FC8-692E-0542-9D44-ABAF411D24A6}" destId="{410CB5FE-DF37-894A-8FE0-7DAFB15BB80D}" srcOrd="0" destOrd="0" presId="urn:microsoft.com/office/officeart/2005/8/layout/radial2"/>
    <dgm:cxn modelId="{0A6614C1-E1FE-3643-A0CA-FF414449652B}" type="presParOf" srcId="{AF667FC8-692E-0542-9D44-ABAF411D24A6}" destId="{CF3289AB-2C64-224A-AA2D-751DC808C06A}" srcOrd="1" destOrd="0" presId="urn:microsoft.com/office/officeart/2005/8/layout/radial2"/>
    <dgm:cxn modelId="{8B89297A-4853-F745-B0BB-376C4590DBCB}" type="presParOf" srcId="{F7FC1DA3-E43E-AA4A-A02F-F36B5AD4358E}" destId="{8F501E28-27B9-324B-9E17-C634FA29F3D8}" srcOrd="5" destOrd="0" presId="urn:microsoft.com/office/officeart/2005/8/layout/radial2"/>
    <dgm:cxn modelId="{68265CE6-2949-DE40-88BE-777EBB670522}" type="presParOf" srcId="{F7FC1DA3-E43E-AA4A-A02F-F36B5AD4358E}" destId="{C62BA927-06F1-0644-A057-18AF5AE1E4F9}" srcOrd="6" destOrd="0" presId="urn:microsoft.com/office/officeart/2005/8/layout/radial2"/>
    <dgm:cxn modelId="{7D493ABC-0152-714C-877E-0C9CF1FAED3D}" type="presParOf" srcId="{C62BA927-06F1-0644-A057-18AF5AE1E4F9}" destId="{20EC2E0A-EAB7-A242-B471-D816B10DC9A4}" srcOrd="0" destOrd="0" presId="urn:microsoft.com/office/officeart/2005/8/layout/radial2"/>
    <dgm:cxn modelId="{5E910C38-1402-C042-AEE0-44EDBE2803EC}" type="presParOf" srcId="{C62BA927-06F1-0644-A057-18AF5AE1E4F9}" destId="{BD0B1D67-84FB-B24C-A930-C9F1C9FF183A}" srcOrd="1" destOrd="0" presId="urn:microsoft.com/office/officeart/2005/8/layout/radial2"/>
    <dgm:cxn modelId="{AC0C78B4-7782-F248-9703-4C687C99A630}" type="presParOf" srcId="{F7FC1DA3-E43E-AA4A-A02F-F36B5AD4358E}" destId="{5513FA10-04F5-E64E-9852-A8F4E1D32C4B}" srcOrd="7" destOrd="0" presId="urn:microsoft.com/office/officeart/2005/8/layout/radial2"/>
    <dgm:cxn modelId="{C699A023-E3A8-6641-976C-37CD0EE24E90}" type="presParOf" srcId="{F7FC1DA3-E43E-AA4A-A02F-F36B5AD4358E}" destId="{27631C8D-118B-F640-B017-71168074CC92}" srcOrd="8" destOrd="0" presId="urn:microsoft.com/office/officeart/2005/8/layout/radial2"/>
    <dgm:cxn modelId="{46E26687-AB1F-DE4B-B8D8-B9EC3E12E004}" type="presParOf" srcId="{27631C8D-118B-F640-B017-71168074CC92}" destId="{280AD110-A2CD-7D47-A680-D7AD6DEECF29}" srcOrd="0" destOrd="0" presId="urn:microsoft.com/office/officeart/2005/8/layout/radial2"/>
    <dgm:cxn modelId="{8D08B718-9F06-A74D-81C6-B7B6DB6FF177}" type="presParOf" srcId="{27631C8D-118B-F640-B017-71168074CC92}" destId="{8D145E2F-6A2A-004B-A554-DEE559596AAF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83C1CAC-826D-744F-B2CF-699D332F330D}" type="doc">
      <dgm:prSet loTypeId="urn:microsoft.com/office/officeart/2008/layout/AlternatingHexagon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7AB2D8-ABB9-4E43-8CD2-A65B4B247AE6}">
      <dgm:prSet phldrT="[Text]" custT="1"/>
      <dgm:spPr/>
      <dgm:t>
        <a:bodyPr/>
        <a:lstStyle/>
        <a:p>
          <a:r>
            <a:rPr lang="en-US" sz="3600" dirty="0"/>
            <a:t>Equidad &amp; Transparencia</a:t>
          </a:r>
        </a:p>
      </dgm:t>
    </dgm:pt>
    <dgm:pt modelId="{60E10AF3-8163-6C42-AEDC-FB52CF8FBF9E}" type="parTrans" cxnId="{6EBB4A6E-0038-AE48-9535-0AE4577117BA}">
      <dgm:prSet/>
      <dgm:spPr/>
      <dgm:t>
        <a:bodyPr/>
        <a:lstStyle/>
        <a:p>
          <a:endParaRPr lang="en-US"/>
        </a:p>
      </dgm:t>
    </dgm:pt>
    <dgm:pt modelId="{27EC178E-7127-634A-BCB2-AF87B0D9FD79}" type="sibTrans" cxnId="{6EBB4A6E-0038-AE48-9535-0AE4577117BA}">
      <dgm:prSet/>
      <dgm:spPr/>
      <dgm:t>
        <a:bodyPr/>
        <a:lstStyle/>
        <a:p>
          <a:r>
            <a:rPr lang="en-US" dirty="0"/>
            <a:t>Legalidad</a:t>
          </a:r>
        </a:p>
      </dgm:t>
    </dgm:pt>
    <dgm:pt modelId="{36DDA4D2-92E8-4D47-B55E-6C38331D67AF}">
      <dgm:prSet phldrT="[Text]"/>
      <dgm:spPr/>
      <dgm:t>
        <a:bodyPr/>
        <a:lstStyle/>
        <a:p>
          <a:r>
            <a:rPr lang="en-US" dirty="0"/>
            <a:t>Limitación del propósito</a:t>
          </a:r>
        </a:p>
      </dgm:t>
    </dgm:pt>
    <dgm:pt modelId="{B400E760-1C05-C24B-9178-9907D531731E}" type="parTrans" cxnId="{38E6E248-4AF6-744E-A408-F67EF379CEC8}">
      <dgm:prSet/>
      <dgm:spPr/>
      <dgm:t>
        <a:bodyPr/>
        <a:lstStyle/>
        <a:p>
          <a:endParaRPr lang="en-US"/>
        </a:p>
      </dgm:t>
    </dgm:pt>
    <dgm:pt modelId="{ADBD7E7A-5F87-A642-840A-0B21AD2E2912}" type="sibTrans" cxnId="{38E6E248-4AF6-744E-A408-F67EF379CEC8}">
      <dgm:prSet custT="1"/>
      <dgm:spPr/>
      <dgm:t>
        <a:bodyPr/>
        <a:lstStyle/>
        <a:p>
          <a:pPr algn="ctr"/>
          <a:r>
            <a:rPr lang="en-US" sz="3400" dirty="0"/>
            <a:t>Proporcionalidad &amp; Responsabilidad</a:t>
          </a:r>
        </a:p>
      </dgm:t>
    </dgm:pt>
    <dgm:pt modelId="{4BB15A2A-6D01-7240-A4A0-8D91A481562F}">
      <dgm:prSet phldrT="[Text]" custT="1"/>
      <dgm:spPr/>
      <dgm:t>
        <a:bodyPr/>
        <a:lstStyle/>
        <a:p>
          <a:pPr algn="l"/>
          <a:r>
            <a:rPr lang="en-US" sz="3500" b="1" dirty="0"/>
            <a:t>Protección de Datos Personales </a:t>
          </a:r>
        </a:p>
      </dgm:t>
    </dgm:pt>
    <dgm:pt modelId="{C6C42F7E-3973-CB44-9333-8E0AF83E5F0A}" type="parTrans" cxnId="{B0565C68-E003-9A44-BF5B-67A70A24DAD6}">
      <dgm:prSet/>
      <dgm:spPr/>
      <dgm:t>
        <a:bodyPr/>
        <a:lstStyle/>
        <a:p>
          <a:endParaRPr lang="en-US"/>
        </a:p>
      </dgm:t>
    </dgm:pt>
    <dgm:pt modelId="{80F18452-B1F1-884F-8D3A-BE759EF6FBDF}" type="sibTrans" cxnId="{B0565C68-E003-9A44-BF5B-67A70A24DAD6}">
      <dgm:prSet/>
      <dgm:spPr/>
      <dgm:t>
        <a:bodyPr/>
        <a:lstStyle/>
        <a:p>
          <a:endParaRPr lang="en-US"/>
        </a:p>
      </dgm:t>
    </dgm:pt>
    <dgm:pt modelId="{336D53EF-6835-464B-8F89-4FE20473B6EC}">
      <dgm:prSet phldrT="[Text]"/>
      <dgm:spPr/>
      <dgm:t>
        <a:bodyPr/>
        <a:lstStyle/>
        <a:p>
          <a:r>
            <a:rPr lang="en-US" dirty="0"/>
            <a:t>Precisión</a:t>
          </a:r>
        </a:p>
      </dgm:t>
    </dgm:pt>
    <dgm:pt modelId="{E75D7D88-87D5-8146-859B-550248818FF3}" type="parTrans" cxnId="{4D2E92EF-795F-144D-9D92-21676B26F68E}">
      <dgm:prSet/>
      <dgm:spPr/>
      <dgm:t>
        <a:bodyPr/>
        <a:lstStyle/>
        <a:p>
          <a:endParaRPr lang="en-US"/>
        </a:p>
      </dgm:t>
    </dgm:pt>
    <dgm:pt modelId="{32797780-0536-644D-9FCE-C5BD6466A760}" type="sibTrans" cxnId="{4D2E92EF-795F-144D-9D92-21676B26F68E}">
      <dgm:prSet custT="1"/>
      <dgm:spPr/>
      <dgm:t>
        <a:bodyPr/>
        <a:lstStyle/>
        <a:p>
          <a:r>
            <a:rPr lang="en-US" sz="3400" dirty="0"/>
            <a:t>Integridad &amp; Confidencialidad</a:t>
          </a:r>
        </a:p>
      </dgm:t>
    </dgm:pt>
    <dgm:pt modelId="{2575221C-6F88-F74B-B131-CEED6ECA3A72}" type="pres">
      <dgm:prSet presAssocID="{583C1CAC-826D-744F-B2CF-699D332F330D}" presName="Name0" presStyleCnt="0">
        <dgm:presLayoutVars>
          <dgm:chMax/>
          <dgm:chPref/>
          <dgm:dir/>
          <dgm:animLvl val="lvl"/>
        </dgm:presLayoutVars>
      </dgm:prSet>
      <dgm:spPr/>
    </dgm:pt>
    <dgm:pt modelId="{CFDB9426-7A0D-2C41-B740-1A90E642D805}" type="pres">
      <dgm:prSet presAssocID="{1C7AB2D8-ABB9-4E43-8CD2-A65B4B247AE6}" presName="composite" presStyleCnt="0"/>
      <dgm:spPr/>
    </dgm:pt>
    <dgm:pt modelId="{4A27CD61-4095-9048-9A75-A1DF705D531C}" type="pres">
      <dgm:prSet presAssocID="{1C7AB2D8-ABB9-4E43-8CD2-A65B4B247AE6}" presName="Parent1" presStyleLbl="node1" presStyleIdx="0" presStyleCnt="6" custScaleX="146327" custLinFactNeighborX="17832" custLinFactNeighborY="-92">
        <dgm:presLayoutVars>
          <dgm:chMax val="1"/>
          <dgm:chPref val="1"/>
          <dgm:bulletEnabled val="1"/>
        </dgm:presLayoutVars>
      </dgm:prSet>
      <dgm:spPr/>
    </dgm:pt>
    <dgm:pt modelId="{EF04CC3A-F8B7-6646-B006-882643B1CA17}" type="pres">
      <dgm:prSet presAssocID="{1C7AB2D8-ABB9-4E43-8CD2-A65B4B247AE6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804A8F08-5A7E-6E4B-964D-5D0AAC485520}" type="pres">
      <dgm:prSet presAssocID="{1C7AB2D8-ABB9-4E43-8CD2-A65B4B247AE6}" presName="BalanceSpacing" presStyleCnt="0"/>
      <dgm:spPr/>
    </dgm:pt>
    <dgm:pt modelId="{CCB63007-6A2C-E143-8D81-C39EAB7B709A}" type="pres">
      <dgm:prSet presAssocID="{1C7AB2D8-ABB9-4E43-8CD2-A65B4B247AE6}" presName="BalanceSpacing1" presStyleCnt="0"/>
      <dgm:spPr/>
    </dgm:pt>
    <dgm:pt modelId="{16BD254B-C018-F148-B076-72A9E9C17DD9}" type="pres">
      <dgm:prSet presAssocID="{27EC178E-7127-634A-BCB2-AF87B0D9FD79}" presName="Accent1Text" presStyleLbl="node1" presStyleIdx="1" presStyleCnt="6"/>
      <dgm:spPr/>
    </dgm:pt>
    <dgm:pt modelId="{245FBC89-3468-E54F-8BAF-95FF105D6702}" type="pres">
      <dgm:prSet presAssocID="{27EC178E-7127-634A-BCB2-AF87B0D9FD79}" presName="spaceBetweenRectangles" presStyleCnt="0"/>
      <dgm:spPr/>
    </dgm:pt>
    <dgm:pt modelId="{51840CE0-9C1D-DD42-874E-D5516454CB3F}" type="pres">
      <dgm:prSet presAssocID="{36DDA4D2-92E8-4D47-B55E-6C38331D67AF}" presName="composite" presStyleCnt="0"/>
      <dgm:spPr/>
    </dgm:pt>
    <dgm:pt modelId="{C05E1969-4085-584D-94AE-3D16F4B0C175}" type="pres">
      <dgm:prSet presAssocID="{36DDA4D2-92E8-4D47-B55E-6C38331D67AF}" presName="Parent1" presStyleLbl="node1" presStyleIdx="2" presStyleCnt="6" custLinFactNeighborX="-26936" custLinFactNeighborY="-3650">
        <dgm:presLayoutVars>
          <dgm:chMax val="1"/>
          <dgm:chPref val="1"/>
          <dgm:bulletEnabled val="1"/>
        </dgm:presLayoutVars>
      </dgm:prSet>
      <dgm:spPr/>
    </dgm:pt>
    <dgm:pt modelId="{9E901728-0110-3940-B8D8-956F4C52F454}" type="pres">
      <dgm:prSet presAssocID="{36DDA4D2-92E8-4D47-B55E-6C38331D67AF}" presName="Childtext1" presStyleLbl="revTx" presStyleIdx="1" presStyleCnt="3" custScaleX="208040" custLinFactNeighborX="-37228" custLinFactNeighborY="2305">
        <dgm:presLayoutVars>
          <dgm:chMax val="0"/>
          <dgm:chPref val="0"/>
          <dgm:bulletEnabled val="1"/>
        </dgm:presLayoutVars>
      </dgm:prSet>
      <dgm:spPr/>
    </dgm:pt>
    <dgm:pt modelId="{0EC0DB61-2A95-0947-9B36-B1E5C5734020}" type="pres">
      <dgm:prSet presAssocID="{36DDA4D2-92E8-4D47-B55E-6C38331D67AF}" presName="BalanceSpacing" presStyleCnt="0"/>
      <dgm:spPr/>
    </dgm:pt>
    <dgm:pt modelId="{71E87B37-97EC-7346-9A4C-6E175EAD1452}" type="pres">
      <dgm:prSet presAssocID="{36DDA4D2-92E8-4D47-B55E-6C38331D67AF}" presName="BalanceSpacing1" presStyleCnt="0"/>
      <dgm:spPr/>
    </dgm:pt>
    <dgm:pt modelId="{1A813B98-C318-CB4F-94B4-392801F83385}" type="pres">
      <dgm:prSet presAssocID="{ADBD7E7A-5F87-A642-840A-0B21AD2E2912}" presName="Accent1Text" presStyleLbl="node1" presStyleIdx="3" presStyleCnt="6" custScaleX="147225" custLinFactNeighborX="-9586" custLinFactNeighborY="-797"/>
      <dgm:spPr/>
    </dgm:pt>
    <dgm:pt modelId="{A4B5CCA3-A0F7-DC4A-9100-540828FD13F8}" type="pres">
      <dgm:prSet presAssocID="{ADBD7E7A-5F87-A642-840A-0B21AD2E2912}" presName="spaceBetweenRectangles" presStyleCnt="0"/>
      <dgm:spPr/>
    </dgm:pt>
    <dgm:pt modelId="{05BF3164-2A1F-584C-BA79-071DBD7CFF63}" type="pres">
      <dgm:prSet presAssocID="{336D53EF-6835-464B-8F89-4FE20473B6EC}" presName="composite" presStyleCnt="0"/>
      <dgm:spPr/>
    </dgm:pt>
    <dgm:pt modelId="{C68D2AC5-792C-634B-AF47-07C9BCE0C872}" type="pres">
      <dgm:prSet presAssocID="{336D53EF-6835-464B-8F89-4FE20473B6EC}" presName="Parent1" presStyleLbl="node1" presStyleIdx="4" presStyleCnt="6" custAng="0" custLinFactNeighborX="15281" custLinFactNeighborY="-9982">
        <dgm:presLayoutVars>
          <dgm:chMax val="1"/>
          <dgm:chPref val="1"/>
          <dgm:bulletEnabled val="1"/>
        </dgm:presLayoutVars>
      </dgm:prSet>
      <dgm:spPr/>
    </dgm:pt>
    <dgm:pt modelId="{D243EBF2-7F4D-1644-8748-2510D9A9866A}" type="pres">
      <dgm:prSet presAssocID="{336D53EF-6835-464B-8F89-4FE20473B6EC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316CE9DE-2EC8-5F47-8E82-AA7259571B4C}" type="pres">
      <dgm:prSet presAssocID="{336D53EF-6835-464B-8F89-4FE20473B6EC}" presName="BalanceSpacing" presStyleCnt="0"/>
      <dgm:spPr/>
    </dgm:pt>
    <dgm:pt modelId="{8C140815-46C6-6842-9883-C6FA31E82BE7}" type="pres">
      <dgm:prSet presAssocID="{336D53EF-6835-464B-8F89-4FE20473B6EC}" presName="BalanceSpacing1" presStyleCnt="0"/>
      <dgm:spPr/>
    </dgm:pt>
    <dgm:pt modelId="{05CE14CC-E696-4540-A835-899D51588850}" type="pres">
      <dgm:prSet presAssocID="{32797780-0536-644D-9FCE-C5BD6466A760}" presName="Accent1Text" presStyleLbl="node1" presStyleIdx="5" presStyleCnt="6" custScaleX="147242" custScaleY="111183" custLinFactNeighborX="-7342" custLinFactNeighborY="-9982"/>
      <dgm:spPr/>
    </dgm:pt>
  </dgm:ptLst>
  <dgm:cxnLst>
    <dgm:cxn modelId="{4537791C-E62D-CE48-92C3-37CFCC497166}" type="presOf" srcId="{1C7AB2D8-ABB9-4E43-8CD2-A65B4B247AE6}" destId="{4A27CD61-4095-9048-9A75-A1DF705D531C}" srcOrd="0" destOrd="0" presId="urn:microsoft.com/office/officeart/2008/layout/AlternatingHexagons"/>
    <dgm:cxn modelId="{22F49626-B6D6-9247-8F4A-7ED1D88A373D}" type="presOf" srcId="{583C1CAC-826D-744F-B2CF-699D332F330D}" destId="{2575221C-6F88-F74B-B131-CEED6ECA3A72}" srcOrd="0" destOrd="0" presId="urn:microsoft.com/office/officeart/2008/layout/AlternatingHexagons"/>
    <dgm:cxn modelId="{D7C17C3C-F825-2940-AC0E-901907C403C8}" type="presOf" srcId="{32797780-0536-644D-9FCE-C5BD6466A760}" destId="{05CE14CC-E696-4540-A835-899D51588850}" srcOrd="0" destOrd="0" presId="urn:microsoft.com/office/officeart/2008/layout/AlternatingHexagons"/>
    <dgm:cxn modelId="{B0565C68-E003-9A44-BF5B-67A70A24DAD6}" srcId="{36DDA4D2-92E8-4D47-B55E-6C38331D67AF}" destId="{4BB15A2A-6D01-7240-A4A0-8D91A481562F}" srcOrd="0" destOrd="0" parTransId="{C6C42F7E-3973-CB44-9333-8E0AF83E5F0A}" sibTransId="{80F18452-B1F1-884F-8D3A-BE759EF6FBDF}"/>
    <dgm:cxn modelId="{38E6E248-4AF6-744E-A408-F67EF379CEC8}" srcId="{583C1CAC-826D-744F-B2CF-699D332F330D}" destId="{36DDA4D2-92E8-4D47-B55E-6C38331D67AF}" srcOrd="1" destOrd="0" parTransId="{B400E760-1C05-C24B-9178-9907D531731E}" sibTransId="{ADBD7E7A-5F87-A642-840A-0B21AD2E2912}"/>
    <dgm:cxn modelId="{6EBB4A6E-0038-AE48-9535-0AE4577117BA}" srcId="{583C1CAC-826D-744F-B2CF-699D332F330D}" destId="{1C7AB2D8-ABB9-4E43-8CD2-A65B4B247AE6}" srcOrd="0" destOrd="0" parTransId="{60E10AF3-8163-6C42-AEDC-FB52CF8FBF9E}" sibTransId="{27EC178E-7127-634A-BCB2-AF87B0D9FD79}"/>
    <dgm:cxn modelId="{C105D871-5FF6-4942-874E-CD886061D267}" type="presOf" srcId="{27EC178E-7127-634A-BCB2-AF87B0D9FD79}" destId="{16BD254B-C018-F148-B076-72A9E9C17DD9}" srcOrd="0" destOrd="0" presId="urn:microsoft.com/office/officeart/2008/layout/AlternatingHexagons"/>
    <dgm:cxn modelId="{36DF4578-E3E8-4C43-89F1-5872B9A1735B}" type="presOf" srcId="{4BB15A2A-6D01-7240-A4A0-8D91A481562F}" destId="{9E901728-0110-3940-B8D8-956F4C52F454}" srcOrd="0" destOrd="0" presId="urn:microsoft.com/office/officeart/2008/layout/AlternatingHexagons"/>
    <dgm:cxn modelId="{417B1B90-0D89-354D-9573-348B0A302B00}" type="presOf" srcId="{336D53EF-6835-464B-8F89-4FE20473B6EC}" destId="{C68D2AC5-792C-634B-AF47-07C9BCE0C872}" srcOrd="0" destOrd="0" presId="urn:microsoft.com/office/officeart/2008/layout/AlternatingHexagons"/>
    <dgm:cxn modelId="{4950D6BA-1EFD-E74E-A9B5-801DF3471F64}" type="presOf" srcId="{ADBD7E7A-5F87-A642-840A-0B21AD2E2912}" destId="{1A813B98-C318-CB4F-94B4-392801F83385}" srcOrd="0" destOrd="0" presId="urn:microsoft.com/office/officeart/2008/layout/AlternatingHexagons"/>
    <dgm:cxn modelId="{B56445D0-1A13-8C46-8655-A9AB229D64EC}" type="presOf" srcId="{36DDA4D2-92E8-4D47-B55E-6C38331D67AF}" destId="{C05E1969-4085-584D-94AE-3D16F4B0C175}" srcOrd="0" destOrd="0" presId="urn:microsoft.com/office/officeart/2008/layout/AlternatingHexagons"/>
    <dgm:cxn modelId="{4D2E92EF-795F-144D-9D92-21676B26F68E}" srcId="{583C1CAC-826D-744F-B2CF-699D332F330D}" destId="{336D53EF-6835-464B-8F89-4FE20473B6EC}" srcOrd="2" destOrd="0" parTransId="{E75D7D88-87D5-8146-859B-550248818FF3}" sibTransId="{32797780-0536-644D-9FCE-C5BD6466A760}"/>
    <dgm:cxn modelId="{03B42D2D-62AE-BA4F-906B-05F792B16455}" type="presParOf" srcId="{2575221C-6F88-F74B-B131-CEED6ECA3A72}" destId="{CFDB9426-7A0D-2C41-B740-1A90E642D805}" srcOrd="0" destOrd="0" presId="urn:microsoft.com/office/officeart/2008/layout/AlternatingHexagons"/>
    <dgm:cxn modelId="{825C760F-30E4-8F44-95DE-39BD3E3173FC}" type="presParOf" srcId="{CFDB9426-7A0D-2C41-B740-1A90E642D805}" destId="{4A27CD61-4095-9048-9A75-A1DF705D531C}" srcOrd="0" destOrd="0" presId="urn:microsoft.com/office/officeart/2008/layout/AlternatingHexagons"/>
    <dgm:cxn modelId="{26DF644A-8525-1E43-BF3C-4FC57FE9697F}" type="presParOf" srcId="{CFDB9426-7A0D-2C41-B740-1A90E642D805}" destId="{EF04CC3A-F8B7-6646-B006-882643B1CA17}" srcOrd="1" destOrd="0" presId="urn:microsoft.com/office/officeart/2008/layout/AlternatingHexagons"/>
    <dgm:cxn modelId="{196F36FC-E965-9942-9EA1-09B50F8DA008}" type="presParOf" srcId="{CFDB9426-7A0D-2C41-B740-1A90E642D805}" destId="{804A8F08-5A7E-6E4B-964D-5D0AAC485520}" srcOrd="2" destOrd="0" presId="urn:microsoft.com/office/officeart/2008/layout/AlternatingHexagons"/>
    <dgm:cxn modelId="{5771C30E-F83D-1344-B4B8-203C952197EA}" type="presParOf" srcId="{CFDB9426-7A0D-2C41-B740-1A90E642D805}" destId="{CCB63007-6A2C-E143-8D81-C39EAB7B709A}" srcOrd="3" destOrd="0" presId="urn:microsoft.com/office/officeart/2008/layout/AlternatingHexagons"/>
    <dgm:cxn modelId="{DCBE4675-F566-0B44-A3C0-C75D272A4984}" type="presParOf" srcId="{CFDB9426-7A0D-2C41-B740-1A90E642D805}" destId="{16BD254B-C018-F148-B076-72A9E9C17DD9}" srcOrd="4" destOrd="0" presId="urn:microsoft.com/office/officeart/2008/layout/AlternatingHexagons"/>
    <dgm:cxn modelId="{342DF64C-9A48-0744-857C-819340DA8286}" type="presParOf" srcId="{2575221C-6F88-F74B-B131-CEED6ECA3A72}" destId="{245FBC89-3468-E54F-8BAF-95FF105D6702}" srcOrd="1" destOrd="0" presId="urn:microsoft.com/office/officeart/2008/layout/AlternatingHexagons"/>
    <dgm:cxn modelId="{7FF4A9D5-6C11-664B-8AD6-676C9060ED2A}" type="presParOf" srcId="{2575221C-6F88-F74B-B131-CEED6ECA3A72}" destId="{51840CE0-9C1D-DD42-874E-D5516454CB3F}" srcOrd="2" destOrd="0" presId="urn:microsoft.com/office/officeart/2008/layout/AlternatingHexagons"/>
    <dgm:cxn modelId="{82C764DC-9269-814F-BCAF-18E6649B6808}" type="presParOf" srcId="{51840CE0-9C1D-DD42-874E-D5516454CB3F}" destId="{C05E1969-4085-584D-94AE-3D16F4B0C175}" srcOrd="0" destOrd="0" presId="urn:microsoft.com/office/officeart/2008/layout/AlternatingHexagons"/>
    <dgm:cxn modelId="{1A7F26EE-9886-634E-8C10-5C55F701D14E}" type="presParOf" srcId="{51840CE0-9C1D-DD42-874E-D5516454CB3F}" destId="{9E901728-0110-3940-B8D8-956F4C52F454}" srcOrd="1" destOrd="0" presId="urn:microsoft.com/office/officeart/2008/layout/AlternatingHexagons"/>
    <dgm:cxn modelId="{286B1153-5DAD-F445-B15E-C69D97BFA411}" type="presParOf" srcId="{51840CE0-9C1D-DD42-874E-D5516454CB3F}" destId="{0EC0DB61-2A95-0947-9B36-B1E5C5734020}" srcOrd="2" destOrd="0" presId="urn:microsoft.com/office/officeart/2008/layout/AlternatingHexagons"/>
    <dgm:cxn modelId="{D0278EFF-6711-224D-A82B-3B4BD1D2190F}" type="presParOf" srcId="{51840CE0-9C1D-DD42-874E-D5516454CB3F}" destId="{71E87B37-97EC-7346-9A4C-6E175EAD1452}" srcOrd="3" destOrd="0" presId="urn:microsoft.com/office/officeart/2008/layout/AlternatingHexagons"/>
    <dgm:cxn modelId="{BC090902-0552-D246-9C60-460A4B0A11AC}" type="presParOf" srcId="{51840CE0-9C1D-DD42-874E-D5516454CB3F}" destId="{1A813B98-C318-CB4F-94B4-392801F83385}" srcOrd="4" destOrd="0" presId="urn:microsoft.com/office/officeart/2008/layout/AlternatingHexagons"/>
    <dgm:cxn modelId="{DB3FC78F-C1AE-B248-8CF0-14EE8B2A15BB}" type="presParOf" srcId="{2575221C-6F88-F74B-B131-CEED6ECA3A72}" destId="{A4B5CCA3-A0F7-DC4A-9100-540828FD13F8}" srcOrd="3" destOrd="0" presId="urn:microsoft.com/office/officeart/2008/layout/AlternatingHexagons"/>
    <dgm:cxn modelId="{B8727F3C-EB1D-9A46-A58E-C9B600DE9F41}" type="presParOf" srcId="{2575221C-6F88-F74B-B131-CEED6ECA3A72}" destId="{05BF3164-2A1F-584C-BA79-071DBD7CFF63}" srcOrd="4" destOrd="0" presId="urn:microsoft.com/office/officeart/2008/layout/AlternatingHexagons"/>
    <dgm:cxn modelId="{4C119FAA-2D06-A04C-B6E0-31F944BC9716}" type="presParOf" srcId="{05BF3164-2A1F-584C-BA79-071DBD7CFF63}" destId="{C68D2AC5-792C-634B-AF47-07C9BCE0C872}" srcOrd="0" destOrd="0" presId="urn:microsoft.com/office/officeart/2008/layout/AlternatingHexagons"/>
    <dgm:cxn modelId="{8231600E-D0E3-EA4D-A1C4-27989301FD2F}" type="presParOf" srcId="{05BF3164-2A1F-584C-BA79-071DBD7CFF63}" destId="{D243EBF2-7F4D-1644-8748-2510D9A9866A}" srcOrd="1" destOrd="0" presId="urn:microsoft.com/office/officeart/2008/layout/AlternatingHexagons"/>
    <dgm:cxn modelId="{037B169B-639B-E94E-B29D-68810FB6889E}" type="presParOf" srcId="{05BF3164-2A1F-584C-BA79-071DBD7CFF63}" destId="{316CE9DE-2EC8-5F47-8E82-AA7259571B4C}" srcOrd="2" destOrd="0" presId="urn:microsoft.com/office/officeart/2008/layout/AlternatingHexagons"/>
    <dgm:cxn modelId="{39F48ACC-5267-4B4C-B785-A746171F50F5}" type="presParOf" srcId="{05BF3164-2A1F-584C-BA79-071DBD7CFF63}" destId="{8C140815-46C6-6842-9883-C6FA31E82BE7}" srcOrd="3" destOrd="0" presId="urn:microsoft.com/office/officeart/2008/layout/AlternatingHexagons"/>
    <dgm:cxn modelId="{AEC8B5C7-5F20-004E-9174-8FF22BF06A18}" type="presParOf" srcId="{05BF3164-2A1F-584C-BA79-071DBD7CFF63}" destId="{05CE14CC-E696-4540-A835-899D51588850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3FA10-04F5-E64E-9852-A8F4E1D32C4B}">
      <dsp:nvSpPr>
        <dsp:cNvPr id="0" name=""/>
        <dsp:cNvSpPr/>
      </dsp:nvSpPr>
      <dsp:spPr>
        <a:xfrm rot="3682074">
          <a:off x="5044560" y="7021874"/>
          <a:ext cx="1845099" cy="41044"/>
        </a:xfrm>
        <a:custGeom>
          <a:avLst/>
          <a:gdLst/>
          <a:ahLst/>
          <a:cxnLst/>
          <a:rect l="0" t="0" r="0" b="0"/>
          <a:pathLst>
            <a:path>
              <a:moveTo>
                <a:pt x="0" y="20522"/>
              </a:moveTo>
              <a:lnTo>
                <a:pt x="1845099" y="20522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501E28-27B9-324B-9E17-C634FA29F3D8}">
      <dsp:nvSpPr>
        <dsp:cNvPr id="0" name=""/>
        <dsp:cNvSpPr/>
      </dsp:nvSpPr>
      <dsp:spPr>
        <a:xfrm rot="1312104">
          <a:off x="6058007" y="5690433"/>
          <a:ext cx="1303862" cy="41044"/>
        </a:xfrm>
        <a:custGeom>
          <a:avLst/>
          <a:gdLst/>
          <a:ahLst/>
          <a:cxnLst/>
          <a:rect l="0" t="0" r="0" b="0"/>
          <a:pathLst>
            <a:path>
              <a:moveTo>
                <a:pt x="0" y="20522"/>
              </a:moveTo>
              <a:lnTo>
                <a:pt x="1303862" y="20522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903A3F-354B-DB40-880B-171BAB0E0D10}">
      <dsp:nvSpPr>
        <dsp:cNvPr id="0" name=""/>
        <dsp:cNvSpPr/>
      </dsp:nvSpPr>
      <dsp:spPr>
        <a:xfrm rot="20284143">
          <a:off x="6058927" y="4183461"/>
          <a:ext cx="1271081" cy="41044"/>
        </a:xfrm>
        <a:custGeom>
          <a:avLst/>
          <a:gdLst/>
          <a:ahLst/>
          <a:cxnLst/>
          <a:rect l="0" t="0" r="0" b="0"/>
          <a:pathLst>
            <a:path>
              <a:moveTo>
                <a:pt x="0" y="20522"/>
              </a:moveTo>
              <a:lnTo>
                <a:pt x="1271081" y="20522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C7380C-E3BC-4549-B237-538BD3437DC9}">
      <dsp:nvSpPr>
        <dsp:cNvPr id="0" name=""/>
        <dsp:cNvSpPr/>
      </dsp:nvSpPr>
      <dsp:spPr>
        <a:xfrm rot="17917926">
          <a:off x="5044560" y="2848178"/>
          <a:ext cx="1845099" cy="41044"/>
        </a:xfrm>
        <a:custGeom>
          <a:avLst/>
          <a:gdLst/>
          <a:ahLst/>
          <a:cxnLst/>
          <a:rect l="0" t="0" r="0" b="0"/>
          <a:pathLst>
            <a:path>
              <a:moveTo>
                <a:pt x="0" y="20522"/>
              </a:moveTo>
              <a:lnTo>
                <a:pt x="1845099" y="20522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FFCD57-2F11-0F44-B3B5-783F33E0004E}">
      <dsp:nvSpPr>
        <dsp:cNvPr id="0" name=""/>
        <dsp:cNvSpPr/>
      </dsp:nvSpPr>
      <dsp:spPr>
        <a:xfrm>
          <a:off x="3003359" y="3131102"/>
          <a:ext cx="3648893" cy="3648893"/>
        </a:xfrm>
        <a:prstGeom prst="ellipse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FF757E-A3AC-9A40-9FCA-F8EDC52B635D}">
      <dsp:nvSpPr>
        <dsp:cNvPr id="0" name=""/>
        <dsp:cNvSpPr/>
      </dsp:nvSpPr>
      <dsp:spPr>
        <a:xfrm>
          <a:off x="5839059" y="3490"/>
          <a:ext cx="2189336" cy="218933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300" kern="1200" dirty="0"/>
            <a:t>Unidades de aplicación de la ley</a:t>
          </a:r>
          <a:endParaRPr lang="en-US" sz="2300" kern="1200" dirty="0"/>
        </a:p>
      </dsp:txBody>
      <dsp:txXfrm>
        <a:off x="6159680" y="324111"/>
        <a:ext cx="1548094" cy="1548094"/>
      </dsp:txXfrm>
    </dsp:sp>
    <dsp:sp modelId="{41AD37A7-4626-194F-B6FD-153F7A62480C}">
      <dsp:nvSpPr>
        <dsp:cNvPr id="0" name=""/>
        <dsp:cNvSpPr/>
      </dsp:nvSpPr>
      <dsp:spPr>
        <a:xfrm>
          <a:off x="8247329" y="3490"/>
          <a:ext cx="3284004" cy="2189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AR" sz="2000" kern="1200" dirty="0"/>
            <a:t>Tráfico ilícito de migrantes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Unidades de investigación finnciera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Ciberdelito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Corrupción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Trata de personas</a:t>
          </a:r>
        </a:p>
      </dsp:txBody>
      <dsp:txXfrm>
        <a:off x="8247329" y="3490"/>
        <a:ext cx="3284004" cy="2189336"/>
      </dsp:txXfrm>
    </dsp:sp>
    <dsp:sp modelId="{410CB5FE-DF37-894A-8FE0-7DAFB15BB80D}">
      <dsp:nvSpPr>
        <dsp:cNvPr id="0" name=""/>
        <dsp:cNvSpPr/>
      </dsp:nvSpPr>
      <dsp:spPr>
        <a:xfrm>
          <a:off x="7195558" y="2448978"/>
          <a:ext cx="2277982" cy="218933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Técnicas de investigacion</a:t>
          </a:r>
        </a:p>
      </dsp:txBody>
      <dsp:txXfrm>
        <a:off x="7529161" y="2769599"/>
        <a:ext cx="1610776" cy="1548094"/>
      </dsp:txXfrm>
    </dsp:sp>
    <dsp:sp modelId="{CF3289AB-2C64-224A-AA2D-751DC808C06A}">
      <dsp:nvSpPr>
        <dsp:cNvPr id="0" name=""/>
        <dsp:cNvSpPr/>
      </dsp:nvSpPr>
      <dsp:spPr>
        <a:xfrm>
          <a:off x="9581666" y="2448978"/>
          <a:ext cx="3416973" cy="2189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AR" sz="2000" kern="1200" dirty="0"/>
            <a:t>Vigilancia electrónica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AR" sz="2000" kern="1200" dirty="0"/>
            <a:t>Operaciones encubiertas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AR" sz="2000" kern="1200" dirty="0"/>
            <a:t>Vigilancia física</a:t>
          </a:r>
          <a:endParaRPr lang="en-US" sz="20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900" kern="1200" dirty="0"/>
        </a:p>
      </dsp:txBody>
      <dsp:txXfrm>
        <a:off x="9581666" y="2448978"/>
        <a:ext cx="3416973" cy="2189336"/>
      </dsp:txXfrm>
    </dsp:sp>
    <dsp:sp modelId="{20EC2E0A-EAB7-A242-B471-D816B10DC9A4}">
      <dsp:nvSpPr>
        <dsp:cNvPr id="0" name=""/>
        <dsp:cNvSpPr/>
      </dsp:nvSpPr>
      <dsp:spPr>
        <a:xfrm>
          <a:off x="7250962" y="5139606"/>
          <a:ext cx="2189336" cy="245569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300" kern="1200" dirty="0"/>
            <a:t>Interesados</a:t>
          </a:r>
          <a:endParaRPr lang="en-US" sz="2300" kern="1200" dirty="0"/>
        </a:p>
      </dsp:txBody>
      <dsp:txXfrm>
        <a:off x="7571583" y="5499233"/>
        <a:ext cx="1548094" cy="1736436"/>
      </dsp:txXfrm>
    </dsp:sp>
    <dsp:sp modelId="{BD0B1D67-84FB-B24C-A930-C9F1C9FF183A}">
      <dsp:nvSpPr>
        <dsp:cNvPr id="0" name=""/>
        <dsp:cNvSpPr/>
      </dsp:nvSpPr>
      <dsp:spPr>
        <a:xfrm>
          <a:off x="9659232" y="5139606"/>
          <a:ext cx="3284004" cy="24556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/>
            <a:t>Autoridades de aplicación de la ley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Fiscalía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Proveedores de servicios de Internet y plataformas de redes sociales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/>
            <a:t>Los proveedores de servicios financieros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Medios de comunicación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ONGs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Entidades internacionales/regionales</a:t>
          </a:r>
        </a:p>
      </dsp:txBody>
      <dsp:txXfrm>
        <a:off x="9659232" y="5139606"/>
        <a:ext cx="3284004" cy="2455690"/>
      </dsp:txXfrm>
    </dsp:sp>
    <dsp:sp modelId="{280AD110-A2CD-7D47-A680-D7AD6DEECF29}">
      <dsp:nvSpPr>
        <dsp:cNvPr id="0" name=""/>
        <dsp:cNvSpPr/>
      </dsp:nvSpPr>
      <dsp:spPr>
        <a:xfrm>
          <a:off x="5839059" y="7718271"/>
          <a:ext cx="2189336" cy="218933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Medios de prueba</a:t>
          </a:r>
        </a:p>
      </dsp:txBody>
      <dsp:txXfrm>
        <a:off x="6159680" y="8038892"/>
        <a:ext cx="1548094" cy="1548094"/>
      </dsp:txXfrm>
    </dsp:sp>
    <dsp:sp modelId="{8D145E2F-6A2A-004B-A554-DEE559596AAF}">
      <dsp:nvSpPr>
        <dsp:cNvPr id="0" name=""/>
        <dsp:cNvSpPr/>
      </dsp:nvSpPr>
      <dsp:spPr>
        <a:xfrm>
          <a:off x="8247329" y="7718271"/>
          <a:ext cx="3284004" cy="2189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Testimonial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Documental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Expertos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Evidencia digital</a:t>
          </a:r>
        </a:p>
      </dsp:txBody>
      <dsp:txXfrm>
        <a:off x="8247329" y="7718271"/>
        <a:ext cx="3284004" cy="21893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19ED73-D1D4-4197-AC6A-E92E2FF4FFBB}">
      <dsp:nvSpPr>
        <dsp:cNvPr id="0" name=""/>
        <dsp:cNvSpPr/>
      </dsp:nvSpPr>
      <dsp:spPr>
        <a:xfrm>
          <a:off x="5514" y="0"/>
          <a:ext cx="5411046" cy="832485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5400" kern="1200" dirty="0"/>
            <a:t>Alianzas entre el sector público y el privado</a:t>
          </a:r>
          <a:endParaRPr lang="fr-FR" sz="5400" kern="1200" dirty="0"/>
        </a:p>
      </dsp:txBody>
      <dsp:txXfrm>
        <a:off x="5514" y="0"/>
        <a:ext cx="5411046" cy="2497455"/>
      </dsp:txXfrm>
    </dsp:sp>
    <dsp:sp modelId="{1950CC88-C69F-4BA4-B825-BD806375B47E}">
      <dsp:nvSpPr>
        <dsp:cNvPr id="0" name=""/>
        <dsp:cNvSpPr/>
      </dsp:nvSpPr>
      <dsp:spPr>
        <a:xfrm>
          <a:off x="546618" y="2499893"/>
          <a:ext cx="4328837" cy="25100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520" tIns="72390" rIns="9652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800" kern="1200" dirty="0"/>
            <a:t>Proveedores de servicios de internet y plataformas de redes sociales</a:t>
          </a:r>
        </a:p>
      </dsp:txBody>
      <dsp:txXfrm>
        <a:off x="620135" y="2573410"/>
        <a:ext cx="4181803" cy="2363022"/>
      </dsp:txXfrm>
    </dsp:sp>
    <dsp:sp modelId="{B99506A6-04F2-40A0-82B8-DDC84ED8EB9D}">
      <dsp:nvSpPr>
        <dsp:cNvPr id="0" name=""/>
        <dsp:cNvSpPr/>
      </dsp:nvSpPr>
      <dsp:spPr>
        <a:xfrm>
          <a:off x="546618" y="5396112"/>
          <a:ext cx="4328837" cy="25100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520" tIns="72390" rIns="9652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800" kern="1200" dirty="0"/>
            <a:t>Proveedores de Servicios Financieros</a:t>
          </a:r>
        </a:p>
      </dsp:txBody>
      <dsp:txXfrm>
        <a:off x="620135" y="5469629"/>
        <a:ext cx="4181803" cy="2363022"/>
      </dsp:txXfrm>
    </dsp:sp>
    <dsp:sp modelId="{E9969149-DF7F-4FA6-A7CA-A71E0D398305}">
      <dsp:nvSpPr>
        <dsp:cNvPr id="0" name=""/>
        <dsp:cNvSpPr/>
      </dsp:nvSpPr>
      <dsp:spPr>
        <a:xfrm>
          <a:off x="5822389" y="0"/>
          <a:ext cx="5411046" cy="832485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200" kern="1200" dirty="0"/>
            <a:t>Prueba Testimonial</a:t>
          </a:r>
        </a:p>
      </dsp:txBody>
      <dsp:txXfrm>
        <a:off x="5822389" y="0"/>
        <a:ext cx="5411046" cy="2497455"/>
      </dsp:txXfrm>
    </dsp:sp>
    <dsp:sp modelId="{E999B169-DC1D-40B3-A9C7-78FB8C378392}">
      <dsp:nvSpPr>
        <dsp:cNvPr id="0" name=""/>
        <dsp:cNvSpPr/>
      </dsp:nvSpPr>
      <dsp:spPr>
        <a:xfrm>
          <a:off x="6363493" y="2499893"/>
          <a:ext cx="4328837" cy="25100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520" tIns="72390" rIns="9652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800" kern="1200" dirty="0"/>
            <a:t>De los migrantes traficados</a:t>
          </a:r>
        </a:p>
      </dsp:txBody>
      <dsp:txXfrm>
        <a:off x="6437010" y="2573410"/>
        <a:ext cx="4181803" cy="2363022"/>
      </dsp:txXfrm>
    </dsp:sp>
    <dsp:sp modelId="{4B05062C-AD4F-40E5-814B-AA39997E5BFF}">
      <dsp:nvSpPr>
        <dsp:cNvPr id="0" name=""/>
        <dsp:cNvSpPr/>
      </dsp:nvSpPr>
      <dsp:spPr>
        <a:xfrm>
          <a:off x="6363493" y="5396112"/>
          <a:ext cx="4328837" cy="25100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520" tIns="72390" rIns="9652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800" kern="1200" dirty="0"/>
            <a:t>De los traficantes</a:t>
          </a:r>
        </a:p>
      </dsp:txBody>
      <dsp:txXfrm>
        <a:off x="6437010" y="5469629"/>
        <a:ext cx="4181803" cy="2363022"/>
      </dsp:txXfrm>
    </dsp:sp>
    <dsp:sp modelId="{5C79C1A7-F5B2-49A0-8D1D-38B58E88FE17}">
      <dsp:nvSpPr>
        <dsp:cNvPr id="0" name=""/>
        <dsp:cNvSpPr/>
      </dsp:nvSpPr>
      <dsp:spPr>
        <a:xfrm>
          <a:off x="11639264" y="0"/>
          <a:ext cx="5411046" cy="832485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200" kern="1200" dirty="0"/>
            <a:t>Investigaciones Financieras</a:t>
          </a:r>
        </a:p>
      </dsp:txBody>
      <dsp:txXfrm>
        <a:off x="11639264" y="0"/>
        <a:ext cx="5411046" cy="2497455"/>
      </dsp:txXfrm>
    </dsp:sp>
    <dsp:sp modelId="{01B84BD2-B652-45B4-ADF9-394E05AE98DE}">
      <dsp:nvSpPr>
        <dsp:cNvPr id="0" name=""/>
        <dsp:cNvSpPr/>
      </dsp:nvSpPr>
      <dsp:spPr>
        <a:xfrm>
          <a:off x="12180368" y="2499893"/>
          <a:ext cx="4328837" cy="25100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76200" rIns="1016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000" kern="1200" dirty="0"/>
            <a:t>Unidades de Investigación financiera</a:t>
          </a:r>
        </a:p>
      </dsp:txBody>
      <dsp:txXfrm>
        <a:off x="12253885" y="2573410"/>
        <a:ext cx="4181803" cy="2363022"/>
      </dsp:txXfrm>
    </dsp:sp>
    <dsp:sp modelId="{CBD2D2D1-BB95-4E17-BBF6-ADCA757BD743}">
      <dsp:nvSpPr>
        <dsp:cNvPr id="0" name=""/>
        <dsp:cNvSpPr/>
      </dsp:nvSpPr>
      <dsp:spPr>
        <a:xfrm>
          <a:off x="12180368" y="5396112"/>
          <a:ext cx="4328837" cy="25100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76200" rIns="1016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000" kern="1200" dirty="0"/>
            <a:t>Autoridades Regulatorias</a:t>
          </a:r>
        </a:p>
      </dsp:txBody>
      <dsp:txXfrm>
        <a:off x="12253885" y="5469629"/>
        <a:ext cx="4181803" cy="2363022"/>
      </dsp:txXfrm>
    </dsp:sp>
    <dsp:sp modelId="{A5936173-8F14-4902-809C-5323430D49B5}">
      <dsp:nvSpPr>
        <dsp:cNvPr id="0" name=""/>
        <dsp:cNvSpPr/>
      </dsp:nvSpPr>
      <dsp:spPr>
        <a:xfrm>
          <a:off x="17456139" y="0"/>
          <a:ext cx="5411046" cy="8324850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6200" kern="1200" dirty="0"/>
        </a:p>
      </dsp:txBody>
      <dsp:txXfrm>
        <a:off x="17456139" y="0"/>
        <a:ext cx="5411046" cy="24974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64237C-4343-A541-9ED8-692FC53773B0}">
      <dsp:nvSpPr>
        <dsp:cNvPr id="0" name=""/>
        <dsp:cNvSpPr/>
      </dsp:nvSpPr>
      <dsp:spPr>
        <a:xfrm>
          <a:off x="3694965" y="423413"/>
          <a:ext cx="8403131" cy="2918296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D16540-8E1B-9540-9E3F-F999EC45F1FA}">
      <dsp:nvSpPr>
        <dsp:cNvPr id="0" name=""/>
        <dsp:cNvSpPr/>
      </dsp:nvSpPr>
      <dsp:spPr>
        <a:xfrm>
          <a:off x="7095302" y="7569332"/>
          <a:ext cx="1628513" cy="1042248"/>
        </a:xfrm>
        <a:prstGeom prst="down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C227EB8-45D2-794F-8AD4-18DB629B874B}">
      <dsp:nvSpPr>
        <dsp:cNvPr id="0" name=""/>
        <dsp:cNvSpPr/>
      </dsp:nvSpPr>
      <dsp:spPr>
        <a:xfrm>
          <a:off x="4001126" y="8403131"/>
          <a:ext cx="7816866" cy="1954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/>
            <a:t>Procedimientos operativos estándar (POE) claros / Memorandos de Entendimiento (MdE) / Directrices </a:t>
          </a:r>
          <a:r>
            <a:rPr lang="en-US" sz="2700" kern="1200" dirty="0"/>
            <a:t>establecidas entre las partes interesadas pertinentes</a:t>
          </a:r>
        </a:p>
      </dsp:txBody>
      <dsp:txXfrm>
        <a:off x="4001126" y="8403131"/>
        <a:ext cx="7816866" cy="1954216"/>
      </dsp:txXfrm>
    </dsp:sp>
    <dsp:sp modelId="{43156D2D-120F-4045-9E89-F10A01FCB0EC}">
      <dsp:nvSpPr>
        <dsp:cNvPr id="0" name=""/>
        <dsp:cNvSpPr/>
      </dsp:nvSpPr>
      <dsp:spPr>
        <a:xfrm>
          <a:off x="6750057" y="3567096"/>
          <a:ext cx="2931325" cy="293132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500" b="1" kern="1200" dirty="0"/>
            <a:t>Jerarquías/Referencias</a:t>
          </a:r>
          <a:endParaRPr lang="en-US" sz="2500" b="1" kern="1200" dirty="0"/>
        </a:p>
      </dsp:txBody>
      <dsp:txXfrm>
        <a:off x="7179340" y="3996379"/>
        <a:ext cx="2072759" cy="2072759"/>
      </dsp:txXfrm>
    </dsp:sp>
    <dsp:sp modelId="{D8F4F780-A071-0C4A-A922-8457DE14B1E4}">
      <dsp:nvSpPr>
        <dsp:cNvPr id="0" name=""/>
        <dsp:cNvSpPr/>
      </dsp:nvSpPr>
      <dsp:spPr>
        <a:xfrm>
          <a:off x="4556266" y="1367951"/>
          <a:ext cx="3123854" cy="293132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/>
            <a:t>Comunicación</a:t>
          </a:r>
        </a:p>
      </dsp:txBody>
      <dsp:txXfrm>
        <a:off x="5013744" y="1797234"/>
        <a:ext cx="2208898" cy="2072759"/>
      </dsp:txXfrm>
    </dsp:sp>
    <dsp:sp modelId="{C5BDC656-0979-5B40-A6C8-85DE3DFD0880}">
      <dsp:nvSpPr>
        <dsp:cNvPr id="0" name=""/>
        <dsp:cNvSpPr/>
      </dsp:nvSpPr>
      <dsp:spPr>
        <a:xfrm>
          <a:off x="7648997" y="659222"/>
          <a:ext cx="2931325" cy="293132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/>
            <a:t>Coordinación</a:t>
          </a:r>
        </a:p>
      </dsp:txBody>
      <dsp:txXfrm>
        <a:off x="8078280" y="1088505"/>
        <a:ext cx="2072759" cy="2072759"/>
      </dsp:txXfrm>
    </dsp:sp>
    <dsp:sp modelId="{4AEF55B3-6136-D544-8CA0-FD64D310B069}">
      <dsp:nvSpPr>
        <dsp:cNvPr id="0" name=""/>
        <dsp:cNvSpPr/>
      </dsp:nvSpPr>
      <dsp:spPr>
        <a:xfrm>
          <a:off x="3349720" y="65140"/>
          <a:ext cx="9119677" cy="7295742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0C075B-7FB3-344E-9B4B-06721895013B}">
      <dsp:nvSpPr>
        <dsp:cNvPr id="0" name=""/>
        <dsp:cNvSpPr/>
      </dsp:nvSpPr>
      <dsp:spPr>
        <a:xfrm>
          <a:off x="160225" y="2960977"/>
          <a:ext cx="9581606" cy="871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b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3600" kern="1200" dirty="0"/>
            <a:t>Circunstancias agravantes</a:t>
          </a:r>
          <a:endParaRPr lang="en-US" sz="3600" kern="1200" dirty="0"/>
        </a:p>
      </dsp:txBody>
      <dsp:txXfrm>
        <a:off x="160225" y="2960977"/>
        <a:ext cx="9581606" cy="871055"/>
      </dsp:txXfrm>
    </dsp:sp>
    <dsp:sp modelId="{F2409C8E-EBD6-0E4E-BD65-9E6E6E474D1E}">
      <dsp:nvSpPr>
        <dsp:cNvPr id="0" name=""/>
        <dsp:cNvSpPr/>
      </dsp:nvSpPr>
      <dsp:spPr>
        <a:xfrm>
          <a:off x="160225" y="3832033"/>
          <a:ext cx="2242095" cy="1774371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9125B4-2678-9C4B-A1B0-74202FABBC31}">
      <dsp:nvSpPr>
        <dsp:cNvPr id="0" name=""/>
        <dsp:cNvSpPr/>
      </dsp:nvSpPr>
      <dsp:spPr>
        <a:xfrm>
          <a:off x="1506973" y="3832033"/>
          <a:ext cx="2242095" cy="1774371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152D3E-E6C6-3A4A-935A-D544D3EFBB30}">
      <dsp:nvSpPr>
        <dsp:cNvPr id="0" name=""/>
        <dsp:cNvSpPr/>
      </dsp:nvSpPr>
      <dsp:spPr>
        <a:xfrm>
          <a:off x="2854786" y="3832033"/>
          <a:ext cx="2242095" cy="1774371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6466EFE-3F24-DC48-B0A5-075808AAAD45}">
      <dsp:nvSpPr>
        <dsp:cNvPr id="0" name=""/>
        <dsp:cNvSpPr/>
      </dsp:nvSpPr>
      <dsp:spPr>
        <a:xfrm>
          <a:off x="4201534" y="3832033"/>
          <a:ext cx="2242095" cy="1774371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5CF6CB-D78F-7E45-8092-3C0A1A7791FC}">
      <dsp:nvSpPr>
        <dsp:cNvPr id="0" name=""/>
        <dsp:cNvSpPr/>
      </dsp:nvSpPr>
      <dsp:spPr>
        <a:xfrm>
          <a:off x="5549346" y="3832033"/>
          <a:ext cx="2242095" cy="1774371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226FEC-7B04-3A4B-9C79-63B87E97E6C2}">
      <dsp:nvSpPr>
        <dsp:cNvPr id="0" name=""/>
        <dsp:cNvSpPr/>
      </dsp:nvSpPr>
      <dsp:spPr>
        <a:xfrm>
          <a:off x="6896094" y="3832033"/>
          <a:ext cx="2242095" cy="1774371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2B18CA0-C101-1B47-8716-A998304D213B}">
      <dsp:nvSpPr>
        <dsp:cNvPr id="0" name=""/>
        <dsp:cNvSpPr/>
      </dsp:nvSpPr>
      <dsp:spPr>
        <a:xfrm>
          <a:off x="8243907" y="3832033"/>
          <a:ext cx="2242095" cy="1774371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0DA55C-7E9F-AC49-8268-BC065B5BC4C1}">
      <dsp:nvSpPr>
        <dsp:cNvPr id="0" name=""/>
        <dsp:cNvSpPr/>
      </dsp:nvSpPr>
      <dsp:spPr>
        <a:xfrm>
          <a:off x="160225" y="4009470"/>
          <a:ext cx="9706166" cy="14194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E.g. organicion/rol de lider en la operación del tráfico</a:t>
          </a:r>
        </a:p>
      </dsp:txBody>
      <dsp:txXfrm>
        <a:off x="160225" y="4009470"/>
        <a:ext cx="9706166" cy="1419497"/>
      </dsp:txXfrm>
    </dsp:sp>
    <dsp:sp modelId="{7C76B7FD-A5E8-8F4B-9969-65358EC7DB86}">
      <dsp:nvSpPr>
        <dsp:cNvPr id="0" name=""/>
        <dsp:cNvSpPr/>
      </dsp:nvSpPr>
      <dsp:spPr>
        <a:xfrm>
          <a:off x="160225" y="5835237"/>
          <a:ext cx="9581606" cy="871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b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3600" kern="1200" dirty="0"/>
            <a:t>Circunstancias Atenuantes</a:t>
          </a:r>
          <a:endParaRPr lang="en-US" sz="3600" kern="1200" dirty="0"/>
        </a:p>
      </dsp:txBody>
      <dsp:txXfrm>
        <a:off x="160225" y="5835237"/>
        <a:ext cx="9581606" cy="871055"/>
      </dsp:txXfrm>
    </dsp:sp>
    <dsp:sp modelId="{D14AC232-D2E0-BE4D-A256-CFBBD1D25914}">
      <dsp:nvSpPr>
        <dsp:cNvPr id="0" name=""/>
        <dsp:cNvSpPr/>
      </dsp:nvSpPr>
      <dsp:spPr>
        <a:xfrm>
          <a:off x="160225" y="6706292"/>
          <a:ext cx="2242095" cy="1774371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6F366F-5F34-5646-A8F6-A14E2575BEDA}">
      <dsp:nvSpPr>
        <dsp:cNvPr id="0" name=""/>
        <dsp:cNvSpPr/>
      </dsp:nvSpPr>
      <dsp:spPr>
        <a:xfrm>
          <a:off x="1506973" y="6706292"/>
          <a:ext cx="2242095" cy="1774371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8BBF22-75CF-AA46-A208-A204360A3AFC}">
      <dsp:nvSpPr>
        <dsp:cNvPr id="0" name=""/>
        <dsp:cNvSpPr/>
      </dsp:nvSpPr>
      <dsp:spPr>
        <a:xfrm>
          <a:off x="2854786" y="6706292"/>
          <a:ext cx="2242095" cy="1774371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1E408E-37B0-7D44-AC07-0C8261E6912C}">
      <dsp:nvSpPr>
        <dsp:cNvPr id="0" name=""/>
        <dsp:cNvSpPr/>
      </dsp:nvSpPr>
      <dsp:spPr>
        <a:xfrm>
          <a:off x="4201534" y="6706292"/>
          <a:ext cx="2242095" cy="1774371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1F204E3-7E53-7B45-BEF3-D2B92E31FACA}">
      <dsp:nvSpPr>
        <dsp:cNvPr id="0" name=""/>
        <dsp:cNvSpPr/>
      </dsp:nvSpPr>
      <dsp:spPr>
        <a:xfrm>
          <a:off x="5549346" y="6706292"/>
          <a:ext cx="2242095" cy="1774371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B9226D-B35B-4847-80F4-AE85479A718A}">
      <dsp:nvSpPr>
        <dsp:cNvPr id="0" name=""/>
        <dsp:cNvSpPr/>
      </dsp:nvSpPr>
      <dsp:spPr>
        <a:xfrm>
          <a:off x="6896094" y="6706292"/>
          <a:ext cx="2242095" cy="1774371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2E86AF-C140-E841-8954-DBB509F768E6}">
      <dsp:nvSpPr>
        <dsp:cNvPr id="0" name=""/>
        <dsp:cNvSpPr/>
      </dsp:nvSpPr>
      <dsp:spPr>
        <a:xfrm>
          <a:off x="8243907" y="6706292"/>
          <a:ext cx="2242095" cy="1774371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040DF4-12D3-3B4C-89C9-15F1ECE6CDA6}">
      <dsp:nvSpPr>
        <dsp:cNvPr id="0" name=""/>
        <dsp:cNvSpPr/>
      </dsp:nvSpPr>
      <dsp:spPr>
        <a:xfrm>
          <a:off x="160225" y="6883729"/>
          <a:ext cx="9706166" cy="14194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E.g. </a:t>
          </a:r>
          <a:r>
            <a:rPr lang="es-ES" sz="3300" kern="1200" dirty="0"/>
            <a:t>no reincidencia, conducir el barco de los migrantes para reemplazar el pago de la tarifa de viaje, etc.</a:t>
          </a:r>
          <a:endParaRPr lang="en-US" sz="3300" kern="1200" dirty="0"/>
        </a:p>
      </dsp:txBody>
      <dsp:txXfrm>
        <a:off x="160225" y="6883729"/>
        <a:ext cx="9706166" cy="141949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3FA10-04F5-E64E-9852-A8F4E1D32C4B}">
      <dsp:nvSpPr>
        <dsp:cNvPr id="0" name=""/>
        <dsp:cNvSpPr/>
      </dsp:nvSpPr>
      <dsp:spPr>
        <a:xfrm rot="4050253">
          <a:off x="4834016" y="6991461"/>
          <a:ext cx="1693198" cy="41044"/>
        </a:xfrm>
        <a:custGeom>
          <a:avLst/>
          <a:gdLst/>
          <a:ahLst/>
          <a:cxnLst/>
          <a:rect l="0" t="0" r="0" b="0"/>
          <a:pathLst>
            <a:path>
              <a:moveTo>
                <a:pt x="0" y="20522"/>
              </a:moveTo>
              <a:lnTo>
                <a:pt x="1693198" y="20522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501E28-27B9-324B-9E17-C634FA29F3D8}">
      <dsp:nvSpPr>
        <dsp:cNvPr id="0" name=""/>
        <dsp:cNvSpPr/>
      </dsp:nvSpPr>
      <dsp:spPr>
        <a:xfrm rot="1760385">
          <a:off x="6025951" y="5951671"/>
          <a:ext cx="1231273" cy="41044"/>
        </a:xfrm>
        <a:custGeom>
          <a:avLst/>
          <a:gdLst/>
          <a:ahLst/>
          <a:cxnLst/>
          <a:rect l="0" t="0" r="0" b="0"/>
          <a:pathLst>
            <a:path>
              <a:moveTo>
                <a:pt x="0" y="20522"/>
              </a:moveTo>
              <a:lnTo>
                <a:pt x="1231273" y="20522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903A3F-354B-DB40-880B-171BAB0E0D10}">
      <dsp:nvSpPr>
        <dsp:cNvPr id="0" name=""/>
        <dsp:cNvSpPr/>
      </dsp:nvSpPr>
      <dsp:spPr>
        <a:xfrm rot="20284143">
          <a:off x="6058927" y="4180604"/>
          <a:ext cx="1271081" cy="41044"/>
        </a:xfrm>
        <a:custGeom>
          <a:avLst/>
          <a:gdLst/>
          <a:ahLst/>
          <a:cxnLst/>
          <a:rect l="0" t="0" r="0" b="0"/>
          <a:pathLst>
            <a:path>
              <a:moveTo>
                <a:pt x="0" y="20522"/>
              </a:moveTo>
              <a:lnTo>
                <a:pt x="1271081" y="20522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C7380C-E3BC-4549-B237-538BD3437DC9}">
      <dsp:nvSpPr>
        <dsp:cNvPr id="0" name=""/>
        <dsp:cNvSpPr/>
      </dsp:nvSpPr>
      <dsp:spPr>
        <a:xfrm rot="17917926">
          <a:off x="5044560" y="2845321"/>
          <a:ext cx="1845099" cy="41044"/>
        </a:xfrm>
        <a:custGeom>
          <a:avLst/>
          <a:gdLst/>
          <a:ahLst/>
          <a:cxnLst/>
          <a:rect l="0" t="0" r="0" b="0"/>
          <a:pathLst>
            <a:path>
              <a:moveTo>
                <a:pt x="0" y="20522"/>
              </a:moveTo>
              <a:lnTo>
                <a:pt x="1845099" y="20522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FFCD57-2F11-0F44-B3B5-783F33E0004E}">
      <dsp:nvSpPr>
        <dsp:cNvPr id="0" name=""/>
        <dsp:cNvSpPr/>
      </dsp:nvSpPr>
      <dsp:spPr>
        <a:xfrm>
          <a:off x="3003359" y="3128245"/>
          <a:ext cx="3648893" cy="3648893"/>
        </a:xfrm>
        <a:prstGeom prst="ellipse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FF757E-A3AC-9A40-9FCA-F8EDC52B635D}">
      <dsp:nvSpPr>
        <dsp:cNvPr id="0" name=""/>
        <dsp:cNvSpPr/>
      </dsp:nvSpPr>
      <dsp:spPr>
        <a:xfrm>
          <a:off x="5839059" y="633"/>
          <a:ext cx="2189336" cy="218933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Cooperación Policial</a:t>
          </a:r>
        </a:p>
      </dsp:txBody>
      <dsp:txXfrm>
        <a:off x="6159680" y="321254"/>
        <a:ext cx="1548094" cy="1548094"/>
      </dsp:txXfrm>
    </dsp:sp>
    <dsp:sp modelId="{41AD37A7-4626-194F-B6FD-153F7A62480C}">
      <dsp:nvSpPr>
        <dsp:cNvPr id="0" name=""/>
        <dsp:cNvSpPr/>
      </dsp:nvSpPr>
      <dsp:spPr>
        <a:xfrm>
          <a:off x="8247329" y="633"/>
          <a:ext cx="3284004" cy="2189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Formal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Informal</a:t>
          </a:r>
        </a:p>
      </dsp:txBody>
      <dsp:txXfrm>
        <a:off x="8247329" y="633"/>
        <a:ext cx="3284004" cy="2189336"/>
      </dsp:txXfrm>
    </dsp:sp>
    <dsp:sp modelId="{410CB5FE-DF37-894A-8FE0-7DAFB15BB80D}">
      <dsp:nvSpPr>
        <dsp:cNvPr id="0" name=""/>
        <dsp:cNvSpPr/>
      </dsp:nvSpPr>
      <dsp:spPr>
        <a:xfrm>
          <a:off x="7195558" y="2446121"/>
          <a:ext cx="2277982" cy="218933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 Cooperación Judicial</a:t>
          </a:r>
        </a:p>
      </dsp:txBody>
      <dsp:txXfrm>
        <a:off x="7529161" y="2766742"/>
        <a:ext cx="1610776" cy="1548094"/>
      </dsp:txXfrm>
    </dsp:sp>
    <dsp:sp modelId="{CF3289AB-2C64-224A-AA2D-751DC808C06A}">
      <dsp:nvSpPr>
        <dsp:cNvPr id="0" name=""/>
        <dsp:cNvSpPr/>
      </dsp:nvSpPr>
      <dsp:spPr>
        <a:xfrm>
          <a:off x="9581666" y="2446121"/>
          <a:ext cx="3416973" cy="2189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/>
            <a:t>Asistencia judicial recíproca (artículo 18 de la Convención contra el crimen organizado)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/>
            <a:t>Comunicación de policía a policía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Comunicación entre organismos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Comunicaciones consulares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NTOC</a:t>
          </a:r>
          <a:r>
            <a:rPr lang="en-US" sz="2000" kern="1200" dirty="0"/>
            <a:t>)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900" kern="1200" dirty="0"/>
        </a:p>
      </dsp:txBody>
      <dsp:txXfrm>
        <a:off x="9581666" y="2446121"/>
        <a:ext cx="3416973" cy="2189336"/>
      </dsp:txXfrm>
    </dsp:sp>
    <dsp:sp modelId="{20EC2E0A-EAB7-A242-B471-D816B10DC9A4}">
      <dsp:nvSpPr>
        <dsp:cNvPr id="0" name=""/>
        <dsp:cNvSpPr/>
      </dsp:nvSpPr>
      <dsp:spPr>
        <a:xfrm>
          <a:off x="7031079" y="5701236"/>
          <a:ext cx="2270757" cy="22561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Extradición</a:t>
          </a:r>
        </a:p>
      </dsp:txBody>
      <dsp:txXfrm>
        <a:off x="7363624" y="6031639"/>
        <a:ext cx="1605667" cy="1595326"/>
      </dsp:txXfrm>
    </dsp:sp>
    <dsp:sp modelId="{BD0B1D67-84FB-B24C-A930-C9F1C9FF183A}">
      <dsp:nvSpPr>
        <dsp:cNvPr id="0" name=""/>
        <dsp:cNvSpPr/>
      </dsp:nvSpPr>
      <dsp:spPr>
        <a:xfrm>
          <a:off x="9418993" y="5701236"/>
          <a:ext cx="3406136" cy="2256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Forma Oficial de cooperación internacional (article 16 UNTOC)</a:t>
          </a:r>
        </a:p>
      </dsp:txBody>
      <dsp:txXfrm>
        <a:off x="9418993" y="5701236"/>
        <a:ext cx="3406136" cy="2256132"/>
      </dsp:txXfrm>
    </dsp:sp>
    <dsp:sp modelId="{280AD110-A2CD-7D47-A680-D7AD6DEECF29}">
      <dsp:nvSpPr>
        <dsp:cNvPr id="0" name=""/>
        <dsp:cNvSpPr/>
      </dsp:nvSpPr>
      <dsp:spPr>
        <a:xfrm>
          <a:off x="5325871" y="7710333"/>
          <a:ext cx="2199297" cy="220076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2200" kern="1200" dirty="0"/>
            <a:t>Tecnicas Especiales de Investigación</a:t>
          </a:r>
          <a:endParaRPr lang="en-US" sz="2200" kern="1200" dirty="0"/>
        </a:p>
      </dsp:txBody>
      <dsp:txXfrm>
        <a:off x="5647951" y="8032627"/>
        <a:ext cx="1555137" cy="1556176"/>
      </dsp:txXfrm>
    </dsp:sp>
    <dsp:sp modelId="{8D145E2F-6A2A-004B-A554-DEE559596AAF}">
      <dsp:nvSpPr>
        <dsp:cNvPr id="0" name=""/>
        <dsp:cNvSpPr/>
      </dsp:nvSpPr>
      <dsp:spPr>
        <a:xfrm>
          <a:off x="7731650" y="7710333"/>
          <a:ext cx="3298946" cy="22007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Equipos de investigaciones conjuntas (JITs)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Videoconferencias (article 18(18) UNTOC)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kern="1200" dirty="0"/>
            <a:t>Rastreo, incautación y decomiso de activos</a:t>
          </a:r>
          <a:endParaRPr lang="en-US" sz="2000" kern="1200" dirty="0"/>
        </a:p>
      </dsp:txBody>
      <dsp:txXfrm>
        <a:off x="7731650" y="7710333"/>
        <a:ext cx="3298946" cy="22007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27CD61-4095-9048-9A75-A1DF705D531C}">
      <dsp:nvSpPr>
        <dsp:cNvPr id="0" name=""/>
        <dsp:cNvSpPr/>
      </dsp:nvSpPr>
      <dsp:spPr>
        <a:xfrm rot="5400000">
          <a:off x="8008198" y="-488543"/>
          <a:ext cx="3578620" cy="4555743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Equidad &amp; Transparencia</a:t>
          </a:r>
        </a:p>
      </dsp:txBody>
      <dsp:txXfrm rot="-5400000">
        <a:off x="8278927" y="596456"/>
        <a:ext cx="3037162" cy="2385746"/>
      </dsp:txXfrm>
    </dsp:sp>
    <dsp:sp modelId="{EF04CC3A-F8B7-6646-B006-882643B1CA17}">
      <dsp:nvSpPr>
        <dsp:cNvPr id="0" name=""/>
        <dsp:cNvSpPr/>
      </dsp:nvSpPr>
      <dsp:spPr>
        <a:xfrm>
          <a:off x="10893502" y="719034"/>
          <a:ext cx="3993739" cy="21471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BD254B-C018-F148-B076-72A9E9C17DD9}">
      <dsp:nvSpPr>
        <dsp:cNvPr id="0" name=""/>
        <dsp:cNvSpPr/>
      </dsp:nvSpPr>
      <dsp:spPr>
        <a:xfrm rot="5400000">
          <a:off x="4090545" y="235921"/>
          <a:ext cx="3578620" cy="311339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Legalidad</a:t>
          </a:r>
        </a:p>
      </dsp:txBody>
      <dsp:txXfrm rot="-5400000">
        <a:off x="4808326" y="560979"/>
        <a:ext cx="2143057" cy="2463284"/>
      </dsp:txXfrm>
    </dsp:sp>
    <dsp:sp modelId="{C05E1969-4085-584D-94AE-3D16F4B0C175}">
      <dsp:nvSpPr>
        <dsp:cNvPr id="0" name=""/>
        <dsp:cNvSpPr/>
      </dsp:nvSpPr>
      <dsp:spPr>
        <a:xfrm rot="5400000">
          <a:off x="5970626" y="3142834"/>
          <a:ext cx="3578620" cy="311339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Limitación del propósito</a:t>
          </a:r>
        </a:p>
      </dsp:txBody>
      <dsp:txXfrm rot="-5400000">
        <a:off x="6688407" y="3467892"/>
        <a:ext cx="2143057" cy="2463284"/>
      </dsp:txXfrm>
    </dsp:sp>
    <dsp:sp modelId="{9E901728-0110-3940-B8D8-956F4C52F454}">
      <dsp:nvSpPr>
        <dsp:cNvPr id="0" name=""/>
        <dsp:cNvSpPr/>
      </dsp:nvSpPr>
      <dsp:spPr>
        <a:xfrm>
          <a:off x="0" y="3806059"/>
          <a:ext cx="8040557" cy="21471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b="1" kern="1200" dirty="0"/>
            <a:t>Protección de Datos Personales </a:t>
          </a:r>
        </a:p>
      </dsp:txBody>
      <dsp:txXfrm>
        <a:off x="0" y="3806059"/>
        <a:ext cx="8040557" cy="2147172"/>
      </dsp:txXfrm>
    </dsp:sp>
    <dsp:sp modelId="{1A813B98-C318-CB4F-94B4-392801F83385}">
      <dsp:nvSpPr>
        <dsp:cNvPr id="0" name=""/>
        <dsp:cNvSpPr/>
      </dsp:nvSpPr>
      <dsp:spPr>
        <a:xfrm rot="5400000">
          <a:off x="9873273" y="2509780"/>
          <a:ext cx="3578620" cy="4583702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Proporcionalidad &amp; Responsabilidad</a:t>
          </a:r>
        </a:p>
      </dsp:txBody>
      <dsp:txXfrm rot="-5400000">
        <a:off x="10134682" y="3608758"/>
        <a:ext cx="3055802" cy="2385746"/>
      </dsp:txXfrm>
    </dsp:sp>
    <dsp:sp modelId="{C68D2AC5-792C-634B-AF47-07C9BCE0C872}">
      <dsp:nvSpPr>
        <dsp:cNvPr id="0" name=""/>
        <dsp:cNvSpPr/>
      </dsp:nvSpPr>
      <dsp:spPr>
        <a:xfrm rot="5400000">
          <a:off x="7928775" y="6153867"/>
          <a:ext cx="3578620" cy="3113399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Precisión</a:t>
          </a:r>
        </a:p>
      </dsp:txBody>
      <dsp:txXfrm rot="-5400000">
        <a:off x="8646556" y="6478925"/>
        <a:ext cx="2143057" cy="2463284"/>
      </dsp:txXfrm>
    </dsp:sp>
    <dsp:sp modelId="{D243EBF2-7F4D-1644-8748-2510D9A9866A}">
      <dsp:nvSpPr>
        <dsp:cNvPr id="0" name=""/>
        <dsp:cNvSpPr/>
      </dsp:nvSpPr>
      <dsp:spPr>
        <a:xfrm>
          <a:off x="10893502" y="6994198"/>
          <a:ext cx="3993739" cy="21471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CE14CC-E696-4540-A835-899D51588850}">
      <dsp:nvSpPr>
        <dsp:cNvPr id="0" name=""/>
        <dsp:cNvSpPr/>
      </dsp:nvSpPr>
      <dsp:spPr>
        <a:xfrm rot="5400000">
          <a:off x="3661861" y="5418451"/>
          <a:ext cx="3978817" cy="4584231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Integridad &amp; Confidencialidad</a:t>
          </a:r>
        </a:p>
      </dsp:txBody>
      <dsp:txXfrm rot="-5400000">
        <a:off x="4123193" y="6384294"/>
        <a:ext cx="3056154" cy="26525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7535C-6B8D-4D46-8E0D-B759E502CC30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15F9B-48AE-466D-B6FB-957A9D96A9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22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Raleway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Raleway"/>
              </a:defRPr>
            </a:lvl1pPr>
          </a:lstStyle>
          <a:p>
            <a:fld id="{EFC10EE1-B198-C942-8235-326C972CBB30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Raleway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Raleway"/>
              </a:defRPr>
            </a:lvl1pPr>
          </a:lstStyle>
          <a:p>
            <a:fld id="{006BE02D-20C0-F840-AFAC-BEA99C74FDC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kern="1200">
        <a:solidFill>
          <a:schemeClr val="tx1"/>
        </a:solidFill>
        <a:latin typeface="Raleway"/>
        <a:ea typeface="+mn-ea"/>
        <a:cs typeface="+mn-cs"/>
      </a:defRPr>
    </a:lvl1pPr>
    <a:lvl2pPr marL="914217" algn="l" defTabSz="914217" rtl="0" eaLnBrk="1" latinLnBrk="0" hangingPunct="1">
      <a:defRPr sz="2400" kern="1200">
        <a:solidFill>
          <a:schemeClr val="tx1"/>
        </a:solidFill>
        <a:latin typeface="Raleway"/>
        <a:ea typeface="+mn-ea"/>
        <a:cs typeface="+mn-cs"/>
      </a:defRPr>
    </a:lvl2pPr>
    <a:lvl3pPr marL="1828434" algn="l" defTabSz="914217" rtl="0" eaLnBrk="1" latinLnBrk="0" hangingPunct="1">
      <a:defRPr sz="2400" kern="1200">
        <a:solidFill>
          <a:schemeClr val="tx1"/>
        </a:solidFill>
        <a:latin typeface="Raleway"/>
        <a:ea typeface="+mn-ea"/>
        <a:cs typeface="+mn-cs"/>
      </a:defRPr>
    </a:lvl3pPr>
    <a:lvl4pPr marL="2742651" algn="l" defTabSz="914217" rtl="0" eaLnBrk="1" latinLnBrk="0" hangingPunct="1">
      <a:defRPr sz="2400" kern="1200">
        <a:solidFill>
          <a:schemeClr val="tx1"/>
        </a:solidFill>
        <a:latin typeface="Raleway"/>
        <a:ea typeface="+mn-ea"/>
        <a:cs typeface="+mn-cs"/>
      </a:defRPr>
    </a:lvl4pPr>
    <a:lvl5pPr marL="3656868" algn="l" defTabSz="914217" rtl="0" eaLnBrk="1" latinLnBrk="0" hangingPunct="1">
      <a:defRPr sz="2400" kern="1200">
        <a:solidFill>
          <a:schemeClr val="tx1"/>
        </a:solidFill>
        <a:latin typeface="Raleway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8826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89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237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El ponente tal vez desee presentar aquí la necesidad particular de cooperación con los proveedores de servicios de Internet y las plataformas de redes sociales, así como con los proveedores de servicios financieros.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791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769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21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585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6034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0843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19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1050" y="2244726"/>
            <a:ext cx="22764750" cy="4775200"/>
          </a:xfrm>
        </p:spPr>
        <p:txBody>
          <a:bodyPr anchor="b">
            <a:normAutofit/>
          </a:bodyPr>
          <a:lstStyle>
            <a:lvl1pPr algn="ctr">
              <a:defRPr sz="72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1050" y="7204076"/>
            <a:ext cx="22764750" cy="3311524"/>
          </a:xfrm>
        </p:spPr>
        <p:txBody>
          <a:bodyPr>
            <a:normAutofit/>
          </a:bodyPr>
          <a:lstStyle>
            <a:lvl1pPr marL="0" indent="0" algn="ctr">
              <a:buNone/>
              <a:defRPr sz="7200" b="1">
                <a:solidFill>
                  <a:srgbClr val="A40D33"/>
                </a:solidFill>
              </a:defRPr>
            </a:lvl1pPr>
            <a:lvl2pPr marL="914171" indent="0" algn="ctr">
              <a:buNone/>
              <a:defRPr sz="3999"/>
            </a:lvl2pPr>
            <a:lvl3pPr marL="1828343" indent="0" algn="ctr">
              <a:buNone/>
              <a:defRPr sz="3599"/>
            </a:lvl3pPr>
            <a:lvl4pPr marL="2742514" indent="0" algn="ctr">
              <a:buNone/>
              <a:defRPr sz="3199"/>
            </a:lvl4pPr>
            <a:lvl5pPr marL="3656686" indent="0" algn="ctr">
              <a:buNone/>
              <a:defRPr sz="3199"/>
            </a:lvl5pPr>
            <a:lvl6pPr marL="4570857" indent="0" algn="ctr">
              <a:buNone/>
              <a:defRPr sz="3199"/>
            </a:lvl6pPr>
            <a:lvl7pPr marL="5485028" indent="0" algn="ctr">
              <a:buNone/>
              <a:defRPr sz="3199"/>
            </a:lvl7pPr>
            <a:lvl8pPr marL="6399200" indent="0" algn="ctr">
              <a:buNone/>
              <a:defRPr sz="3199"/>
            </a:lvl8pPr>
            <a:lvl9pPr marL="7313371" indent="0" algn="ctr">
              <a:buNone/>
              <a:defRPr sz="3199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777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0434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rgbClr val="46807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19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664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106" y="3651250"/>
            <a:ext cx="11301359" cy="8293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1185" y="3651250"/>
            <a:ext cx="11266379" cy="8293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70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01651"/>
            <a:ext cx="22898099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1" y="3286126"/>
            <a:ext cx="11268126" cy="1647824"/>
          </a:xfrm>
        </p:spPr>
        <p:txBody>
          <a:bodyPr anchor="ctr"/>
          <a:lstStyle>
            <a:lvl1pPr marL="0" indent="0">
              <a:buNone/>
              <a:defRPr sz="4799" b="1">
                <a:solidFill>
                  <a:srgbClr val="A40D33"/>
                </a:solidFill>
              </a:defRPr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1" y="5010150"/>
            <a:ext cx="11268126" cy="7048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1186" y="3286126"/>
            <a:ext cx="11280814" cy="1647824"/>
          </a:xfrm>
        </p:spPr>
        <p:txBody>
          <a:bodyPr anchor="ctr"/>
          <a:lstStyle>
            <a:lvl1pPr marL="0" indent="0">
              <a:buNone/>
              <a:defRPr sz="4799" b="1">
                <a:solidFill>
                  <a:srgbClr val="A40D33"/>
                </a:solidFill>
              </a:defRPr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1186" y="5010150"/>
            <a:ext cx="11280814" cy="7048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6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1186" y="730251"/>
            <a:ext cx="10363676" cy="2651126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1186" y="3362326"/>
            <a:ext cx="10363676" cy="1647824"/>
          </a:xfrm>
        </p:spPr>
        <p:txBody>
          <a:bodyPr anchor="ctr"/>
          <a:lstStyle>
            <a:lvl1pPr marL="0" indent="0" algn="ctr">
              <a:buNone/>
              <a:defRPr sz="4799" b="0">
                <a:solidFill>
                  <a:srgbClr val="468078"/>
                </a:solidFill>
              </a:defRPr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1186" y="5010150"/>
            <a:ext cx="10363676" cy="6934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Picture Placeholder 22"/>
          <p:cNvSpPr>
            <a:spLocks noGrp="1" noChangeAspect="1"/>
          </p:cNvSpPr>
          <p:nvPr>
            <p:ph type="pic" sz="quarter" idx="13"/>
          </p:nvPr>
        </p:nvSpPr>
        <p:spPr>
          <a:xfrm>
            <a:off x="819150" y="3381377"/>
            <a:ext cx="11007725" cy="8562973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83394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with-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 12" descr="DohaBackground.jpg"/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5"/>
            <a:ext cx="24377650" cy="13712429"/>
          </a:xfrm>
          <a:prstGeom prst="rect">
            <a:avLst/>
          </a:prstGeom>
        </p:spPr>
      </p:pic>
      <p:sp>
        <p:nvSpPr>
          <p:cNvPr id="23" name="Picture Placeholder 22"/>
          <p:cNvSpPr>
            <a:spLocks noGrp="1" noChangeAspect="1"/>
          </p:cNvSpPr>
          <p:nvPr>
            <p:ph type="pic" sz="quarter" idx="13"/>
          </p:nvPr>
        </p:nvSpPr>
        <p:spPr>
          <a:xfrm>
            <a:off x="1727870" y="3936082"/>
            <a:ext cx="10099005" cy="7219029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cxnSp>
        <p:nvCxnSpPr>
          <p:cNvPr id="6" name="Straight Connector 19"/>
          <p:cNvCxnSpPr/>
          <p:nvPr userDrawn="1"/>
        </p:nvCxnSpPr>
        <p:spPr>
          <a:xfrm>
            <a:off x="1675964" y="12763497"/>
            <a:ext cx="15586800" cy="0"/>
          </a:xfrm>
          <a:prstGeom prst="line">
            <a:avLst/>
          </a:prstGeom>
          <a:ln w="2857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2848" y="12145551"/>
            <a:ext cx="5574717" cy="888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01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 12" descr="DohaBackground.jpg"/>
          <p:cNvPicPr>
            <a:picLocks noChangeAspect="1"/>
          </p:cNvPicPr>
          <p:nvPr userDrawn="1"/>
        </p:nvPicPr>
        <p:blipFill>
          <a:blip r:embed="rId11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5"/>
            <a:ext cx="24377650" cy="1371242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106" y="502185"/>
            <a:ext cx="22872458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106" y="3651250"/>
            <a:ext cx="22872459" cy="8325597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1" name="Straight Connector 19"/>
          <p:cNvCxnSpPr/>
          <p:nvPr userDrawn="1"/>
        </p:nvCxnSpPr>
        <p:spPr>
          <a:xfrm>
            <a:off x="735106" y="13032435"/>
            <a:ext cx="16527658" cy="0"/>
          </a:xfrm>
          <a:prstGeom prst="line">
            <a:avLst/>
          </a:prstGeom>
          <a:ln w="2857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2848" y="12414489"/>
            <a:ext cx="5574717" cy="888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657" r:id="rId2"/>
    <p:sldLayoutId id="2147483793" r:id="rId3"/>
    <p:sldLayoutId id="2147483797" r:id="rId4"/>
    <p:sldLayoutId id="2147483794" r:id="rId5"/>
    <p:sldLayoutId id="2147483795" r:id="rId6"/>
    <p:sldLayoutId id="2147483798" r:id="rId7"/>
    <p:sldLayoutId id="2147483766" r:id="rId8"/>
  </p:sldLayoutIdLst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hf hdr="0" ftr="0" dt="0"/>
  <p:txStyles>
    <p:titleStyle>
      <a:lvl1pPr marL="0" indent="0" algn="ctr" defTabSz="1828434" rtl="0" eaLnBrk="1" latinLnBrk="0" hangingPunct="1">
        <a:lnSpc>
          <a:spcPct val="90000"/>
        </a:lnSpc>
        <a:spcBef>
          <a:spcPct val="0"/>
        </a:spcBef>
        <a:buFont typeface="Arial"/>
        <a:buNone/>
        <a:defRPr lang="en-US" sz="6000" b="1" kern="1200">
          <a:solidFill>
            <a:srgbClr val="468078"/>
          </a:solidFill>
          <a:latin typeface="Eurostile"/>
          <a:ea typeface="+mj-ea"/>
          <a:cs typeface="Eurostile"/>
        </a:defRPr>
      </a:lvl1pPr>
    </p:titleStyle>
    <p:bodyStyle>
      <a:lvl1pPr marL="685800" indent="-685800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kern="1200" dirty="0" smtClean="0">
          <a:solidFill>
            <a:schemeClr val="tx1"/>
          </a:solidFill>
          <a:effectLst/>
          <a:latin typeface="Apex"/>
          <a:ea typeface="+mn-ea"/>
          <a:cs typeface="Apex"/>
        </a:defRPr>
      </a:lvl1pPr>
      <a:lvl2pPr marL="1485717" indent="-571500" algn="l" defTabSz="1828434" rtl="0" eaLnBrk="1" latinLnBrk="0" hangingPunct="1">
        <a:lnSpc>
          <a:spcPct val="90000"/>
        </a:lnSpc>
        <a:spcBef>
          <a:spcPts val="1000"/>
        </a:spcBef>
        <a:buFontTx/>
        <a:buChar char="►"/>
        <a:defRPr lang="en-US" sz="4000" kern="1200" dirty="0" smtClean="0">
          <a:solidFill>
            <a:schemeClr val="tx1"/>
          </a:solidFill>
          <a:effectLst/>
          <a:latin typeface="Apex"/>
          <a:ea typeface="+mn-ea"/>
          <a:cs typeface="Apex"/>
        </a:defRPr>
      </a:lvl2pPr>
      <a:lvl3pPr marL="2399934" indent="-571500" algn="l" defTabSz="1828434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lang="en-US" sz="3600" kern="1200" dirty="0" smtClean="0">
          <a:solidFill>
            <a:schemeClr val="tx1"/>
          </a:solidFill>
          <a:effectLst/>
          <a:latin typeface="Apex"/>
          <a:ea typeface="+mn-ea"/>
          <a:cs typeface="Apex"/>
        </a:defRPr>
      </a:lvl3pPr>
      <a:lvl4pPr marL="2742651" indent="0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3200" kern="1200" dirty="0" smtClean="0">
          <a:solidFill>
            <a:schemeClr val="tx1"/>
          </a:solidFill>
          <a:effectLst/>
          <a:latin typeface="Apex"/>
          <a:ea typeface="+mn-ea"/>
          <a:cs typeface="Apex"/>
        </a:defRPr>
      </a:lvl4pPr>
      <a:lvl5pPr marL="3656868" indent="0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3200" kern="1200" dirty="0">
          <a:solidFill>
            <a:schemeClr val="tx1"/>
          </a:solidFill>
          <a:effectLst/>
          <a:latin typeface="Apex"/>
          <a:ea typeface="+mn-ea"/>
          <a:cs typeface="Apex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E4J Módulo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RESPUESTAS DE LA JUSTICIA PENAL AL TRÁFICO ILÍCITO DE MIGRANTES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332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Cooperación Internacional</a:t>
            </a:r>
            <a:endParaRPr lang="en-US" dirty="0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22ECEFF6-71B0-4528-B399-9C32FC8B25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435324"/>
              </p:ext>
            </p:extLst>
          </p:nvPr>
        </p:nvGraphicFramePr>
        <p:xfrm>
          <a:off x="8375650" y="2724311"/>
          <a:ext cx="16002000" cy="9911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DFD7DEAB-D765-47E7-893B-7B7A501589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758031"/>
              </p:ext>
            </p:extLst>
          </p:nvPr>
        </p:nvGraphicFramePr>
        <p:xfrm>
          <a:off x="2028175" y="3555876"/>
          <a:ext cx="7044067" cy="502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44067">
                  <a:extLst>
                    <a:ext uri="{9D8B030D-6E8A-4147-A177-3AD203B41FA5}">
                      <a16:colId xmlns:a16="http://schemas.microsoft.com/office/drawing/2014/main" val="1871980728"/>
                    </a:ext>
                  </a:extLst>
                </a:gridCol>
              </a:tblGrid>
              <a:tr h="461909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2500" dirty="0">
                          <a:effectLst/>
                        </a:rPr>
                        <a:t>Desafíos de la cooperación Internacional</a:t>
                      </a:r>
                      <a:endParaRPr lang="fr-FR" sz="25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2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Falta de confianza; 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2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Diferencias en los ordenamientos legales; 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2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Diversidad de las estructuras de aplicación de la ley; 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2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Uso indebido o falta de uso de los canales de comunicación existentes; 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2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Inexistencia o precariedad de canales directos de comunicación entre países; 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2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Diversidad de enfoques y prioridades; y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25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Operaciones que requieren una gran cantidad de recursos. 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fr-FR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929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412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Intercambio de información</a:t>
            </a: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C638FD7D-8CF1-41D3-BF46-70FC01D91A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3773314"/>
              </p:ext>
            </p:extLst>
          </p:nvPr>
        </p:nvGraphicFramePr>
        <p:xfrm>
          <a:off x="3475469" y="2565482"/>
          <a:ext cx="16891453" cy="10060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4">
            <a:extLst>
              <a:ext uri="{FF2B5EF4-FFF2-40B4-BE49-F238E27FC236}">
                <a16:creationId xmlns:a16="http://schemas.microsoft.com/office/drawing/2014/main" id="{1C8F7375-FB16-48F8-8AB7-F98D684E90D6}"/>
              </a:ext>
            </a:extLst>
          </p:cNvPr>
          <p:cNvSpPr txBox="1"/>
          <p:nvPr/>
        </p:nvSpPr>
        <p:spPr>
          <a:xfrm>
            <a:off x="18020371" y="5664433"/>
            <a:ext cx="530798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500" b="1" dirty="0"/>
              <a:t>Asistencia a través de entidades regionales e internacionales (por ejemplo, INTERPOL, </a:t>
            </a:r>
            <a:r>
              <a:rPr lang="es-ES" sz="3500" b="1" dirty="0" err="1"/>
              <a:t>Afripol</a:t>
            </a:r>
            <a:r>
              <a:rPr lang="es-ES" sz="3500" b="1" dirty="0"/>
              <a:t>, Europol, Eurojust) con canales de comunicación seguros</a:t>
            </a:r>
            <a:endParaRPr lang="en-US" sz="3500" b="1" dirty="0"/>
          </a:p>
        </p:txBody>
      </p:sp>
    </p:spTree>
    <p:extLst>
      <p:ext uri="{BB962C8B-B14F-4D97-AF65-F5344CB8AC3E}">
        <p14:creationId xmlns:p14="http://schemas.microsoft.com/office/powerpoint/2010/main" val="103971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Capacitación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06C7B-BC6C-42F8-B8D6-A4284A351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7621" y="2759223"/>
            <a:ext cx="15228008" cy="10075033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s-ES" dirty="0"/>
              <a:t>Detección de documentos fraudulentos</a:t>
            </a:r>
          </a:p>
          <a:p>
            <a:pPr>
              <a:spcAft>
                <a:spcPts val="600"/>
              </a:spcAft>
            </a:pPr>
            <a:r>
              <a:rPr lang="es-ES" dirty="0"/>
              <a:t>Recopilación de </a:t>
            </a:r>
            <a:r>
              <a:rPr lang="es-ES" dirty="0" err="1"/>
              <a:t>OCGs</a:t>
            </a:r>
            <a:r>
              <a:rPr lang="es-ES" dirty="0"/>
              <a:t> de inteligencia</a:t>
            </a:r>
          </a:p>
          <a:p>
            <a:pPr>
              <a:spcAft>
                <a:spcPts val="600"/>
              </a:spcAft>
            </a:pPr>
            <a:r>
              <a:rPr lang="es-ES" dirty="0"/>
              <a:t>Modus operandi</a:t>
            </a:r>
          </a:p>
          <a:p>
            <a:pPr>
              <a:spcAft>
                <a:spcPts val="600"/>
              </a:spcAft>
            </a:pPr>
            <a:r>
              <a:rPr lang="es-ES" dirty="0"/>
              <a:t>Procedimientos para identificar a los migrantes objeto de tráfico ilícito</a:t>
            </a:r>
          </a:p>
          <a:p>
            <a:pPr>
              <a:spcAft>
                <a:spcPts val="600"/>
              </a:spcAft>
            </a:pPr>
            <a:r>
              <a:rPr lang="es-ES" dirty="0"/>
              <a:t>Interrogatorio de los migrantes</a:t>
            </a:r>
          </a:p>
          <a:p>
            <a:pPr>
              <a:spcAft>
                <a:spcPts val="600"/>
              </a:spcAft>
            </a:pPr>
            <a:r>
              <a:rPr lang="es-ES" dirty="0"/>
              <a:t>Derechos de protección de los migrantes, </a:t>
            </a:r>
          </a:p>
          <a:p>
            <a:pPr>
              <a:spcAft>
                <a:spcPts val="600"/>
              </a:spcAft>
            </a:pPr>
            <a:r>
              <a:rPr lang="es-ES" dirty="0"/>
              <a:t>Anticorrupción</a:t>
            </a:r>
          </a:p>
          <a:p>
            <a:pPr>
              <a:spcAft>
                <a:spcPts val="600"/>
              </a:spcAft>
            </a:pPr>
            <a:r>
              <a:rPr lang="es-ES" dirty="0"/>
              <a:t>Investigaciones financieras </a:t>
            </a:r>
          </a:p>
          <a:p>
            <a:pPr>
              <a:spcAft>
                <a:spcPts val="600"/>
              </a:spcAft>
            </a:pPr>
            <a:r>
              <a:rPr lang="es-ES" dirty="0"/>
              <a:t>Cooperación internacional</a:t>
            </a:r>
          </a:p>
          <a:p>
            <a:pPr>
              <a:spcAft>
                <a:spcPts val="600"/>
              </a:spcAft>
            </a:pPr>
            <a:r>
              <a:rPr lang="es-ES" dirty="0"/>
              <a:t>Interacciones de comportamiento y metodologías sensibles al público</a:t>
            </a:r>
          </a:p>
          <a:p>
            <a:pPr>
              <a:spcAft>
                <a:spcPts val="600"/>
              </a:spcAft>
            </a:pPr>
            <a:r>
              <a:rPr lang="es-ES" dirty="0"/>
              <a:t>Tecnología</a:t>
            </a:r>
          </a:p>
          <a:p>
            <a:pPr>
              <a:spcAft>
                <a:spcPts val="600"/>
              </a:spcAft>
            </a:pPr>
            <a:r>
              <a:rPr lang="es-ES" dirty="0"/>
              <a:t>(…)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49849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419C-90A5-4F39-9E9C-2E53E770E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Ejercicios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A087A-A757-40DB-81AF-ED1D6174E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808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ChangeAspect="1"/>
          </p:cNvSpPr>
          <p:nvPr/>
        </p:nvSpPr>
        <p:spPr>
          <a:xfrm>
            <a:off x="1" y="0"/>
            <a:ext cx="24377649" cy="13716000"/>
          </a:xfrm>
          <a:prstGeom prst="rect">
            <a:avLst/>
          </a:prstGeom>
          <a:solidFill>
            <a:srgbClr val="46807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D4237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2" y="6311482"/>
            <a:ext cx="2437764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spc="300" dirty="0">
                <a:solidFill>
                  <a:srgbClr val="FFFFFF"/>
                </a:solidFill>
                <a:latin typeface="Eurostile"/>
                <a:cs typeface="Eurostile"/>
              </a:rPr>
              <a:t>Educación para la</a:t>
            </a:r>
          </a:p>
          <a:p>
            <a:pPr algn="ctr"/>
            <a:r>
              <a:rPr lang="en-US" sz="7200" b="1" spc="300" dirty="0">
                <a:solidFill>
                  <a:srgbClr val="FFFFFF"/>
                </a:solidFill>
                <a:latin typeface="Eurostile"/>
                <a:cs typeface="Eurostile"/>
              </a:rPr>
              <a:t>Justicia</a:t>
            </a:r>
          </a:p>
          <a:p>
            <a:pPr algn="ctr"/>
            <a:endParaRPr lang="en-US" sz="4400" b="1" dirty="0">
              <a:solidFill>
                <a:schemeClr val="bg1"/>
              </a:solidFill>
              <a:latin typeface="LaTo light"/>
              <a:cs typeface="LaTo light"/>
            </a:endParaRPr>
          </a:p>
          <a:p>
            <a:endParaRPr lang="en-US" sz="4400" b="1" dirty="0">
              <a:solidFill>
                <a:schemeClr val="bg1"/>
              </a:solidFill>
            </a:endParaRPr>
          </a:p>
          <a:p>
            <a:endParaRPr lang="en-US" sz="4400" dirty="0">
              <a:solidFill>
                <a:srgbClr val="FFFFFF"/>
              </a:solidFill>
              <a:latin typeface="Raleway"/>
              <a:cs typeface="Raleway"/>
            </a:endParaRPr>
          </a:p>
          <a:p>
            <a:endParaRPr lang="en-US" sz="2800" dirty="0">
              <a:solidFill>
                <a:schemeClr val="accent6"/>
              </a:solidFill>
            </a:endParaRPr>
          </a:p>
          <a:p>
            <a:pPr algn="ctr"/>
            <a:endParaRPr lang="en-US" dirty="0">
              <a:latin typeface="Raleway"/>
              <a:cs typeface="Raleway"/>
            </a:endParaRPr>
          </a:p>
        </p:txBody>
      </p:sp>
      <p:pic>
        <p:nvPicPr>
          <p:cNvPr id="6" name="Bild 21" descr="e4j_logo_short cop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4261" y="3438719"/>
            <a:ext cx="2416830" cy="2416830"/>
          </a:xfrm>
          <a:prstGeom prst="rect">
            <a:avLst/>
          </a:prstGeom>
          <a:solidFill>
            <a:srgbClr val="468078"/>
          </a:solidFill>
        </p:spPr>
      </p:pic>
    </p:spTree>
    <p:extLst>
      <p:ext uri="{BB962C8B-B14F-4D97-AF65-F5344CB8AC3E}">
        <p14:creationId xmlns:p14="http://schemas.microsoft.com/office/powerpoint/2010/main" val="10585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Twitter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495" y="4775200"/>
            <a:ext cx="1375410" cy="1680210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5894705" y="5149165"/>
            <a:ext cx="4211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800000"/>
                </a:solidFill>
              </a:rPr>
              <a:t>@</a:t>
            </a:r>
            <a:r>
              <a:rPr lang="de-DE" err="1">
                <a:solidFill>
                  <a:srgbClr val="800000"/>
                </a:solidFill>
              </a:rPr>
              <a:t>DohaDeclaration</a:t>
            </a:r>
            <a:endParaRPr lang="de-DE">
              <a:solidFill>
                <a:srgbClr val="800000"/>
              </a:solidFill>
            </a:endParaRPr>
          </a:p>
        </p:txBody>
      </p:sp>
      <p:sp>
        <p:nvSpPr>
          <p:cNvPr id="8" name="Freeform 79"/>
          <p:cNvSpPr>
            <a:spLocks noChangeArrowheads="1"/>
          </p:cNvSpPr>
          <p:nvPr/>
        </p:nvSpPr>
        <p:spPr bwMode="auto">
          <a:xfrm>
            <a:off x="4606564" y="6465346"/>
            <a:ext cx="752836" cy="752836"/>
          </a:xfrm>
          <a:custGeom>
            <a:avLst/>
            <a:gdLst>
              <a:gd name="T0" fmla="*/ 239 w 479"/>
              <a:gd name="T1" fmla="*/ 0 h 479"/>
              <a:gd name="T2" fmla="*/ 239 w 479"/>
              <a:gd name="T3" fmla="*/ 0 h 479"/>
              <a:gd name="T4" fmla="*/ 0 w 479"/>
              <a:gd name="T5" fmla="*/ 239 h 479"/>
              <a:gd name="T6" fmla="*/ 239 w 479"/>
              <a:gd name="T7" fmla="*/ 478 h 479"/>
              <a:gd name="T8" fmla="*/ 478 w 479"/>
              <a:gd name="T9" fmla="*/ 239 h 479"/>
              <a:gd name="T10" fmla="*/ 239 w 479"/>
              <a:gd name="T11" fmla="*/ 0 h 479"/>
              <a:gd name="T12" fmla="*/ 443 w 479"/>
              <a:gd name="T13" fmla="*/ 239 h 479"/>
              <a:gd name="T14" fmla="*/ 443 w 479"/>
              <a:gd name="T15" fmla="*/ 239 h 479"/>
              <a:gd name="T16" fmla="*/ 399 w 479"/>
              <a:gd name="T17" fmla="*/ 363 h 479"/>
              <a:gd name="T18" fmla="*/ 390 w 479"/>
              <a:gd name="T19" fmla="*/ 328 h 479"/>
              <a:gd name="T20" fmla="*/ 399 w 479"/>
              <a:gd name="T21" fmla="*/ 257 h 479"/>
              <a:gd name="T22" fmla="*/ 372 w 479"/>
              <a:gd name="T23" fmla="*/ 204 h 479"/>
              <a:gd name="T24" fmla="*/ 319 w 479"/>
              <a:gd name="T25" fmla="*/ 178 h 479"/>
              <a:gd name="T26" fmla="*/ 346 w 479"/>
              <a:gd name="T27" fmla="*/ 88 h 479"/>
              <a:gd name="T28" fmla="*/ 293 w 479"/>
              <a:gd name="T29" fmla="*/ 62 h 479"/>
              <a:gd name="T30" fmla="*/ 301 w 479"/>
              <a:gd name="T31" fmla="*/ 53 h 479"/>
              <a:gd name="T32" fmla="*/ 443 w 479"/>
              <a:gd name="T33" fmla="*/ 239 h 479"/>
              <a:gd name="T34" fmla="*/ 212 w 479"/>
              <a:gd name="T35" fmla="*/ 44 h 479"/>
              <a:gd name="T36" fmla="*/ 212 w 479"/>
              <a:gd name="T37" fmla="*/ 44 h 479"/>
              <a:gd name="T38" fmla="*/ 186 w 479"/>
              <a:gd name="T39" fmla="*/ 62 h 479"/>
              <a:gd name="T40" fmla="*/ 150 w 479"/>
              <a:gd name="T41" fmla="*/ 88 h 479"/>
              <a:gd name="T42" fmla="*/ 115 w 479"/>
              <a:gd name="T43" fmla="*/ 133 h 479"/>
              <a:gd name="T44" fmla="*/ 133 w 479"/>
              <a:gd name="T45" fmla="*/ 159 h 479"/>
              <a:gd name="T46" fmla="*/ 177 w 479"/>
              <a:gd name="T47" fmla="*/ 159 h 479"/>
              <a:gd name="T48" fmla="*/ 248 w 479"/>
              <a:gd name="T49" fmla="*/ 239 h 479"/>
              <a:gd name="T50" fmla="*/ 186 w 479"/>
              <a:gd name="T51" fmla="*/ 292 h 479"/>
              <a:gd name="T52" fmla="*/ 177 w 479"/>
              <a:gd name="T53" fmla="*/ 337 h 479"/>
              <a:gd name="T54" fmla="*/ 177 w 479"/>
              <a:gd name="T55" fmla="*/ 390 h 479"/>
              <a:gd name="T56" fmla="*/ 133 w 479"/>
              <a:gd name="T57" fmla="*/ 345 h 479"/>
              <a:gd name="T58" fmla="*/ 124 w 479"/>
              <a:gd name="T59" fmla="*/ 284 h 479"/>
              <a:gd name="T60" fmla="*/ 88 w 479"/>
              <a:gd name="T61" fmla="*/ 239 h 479"/>
              <a:gd name="T62" fmla="*/ 106 w 479"/>
              <a:gd name="T63" fmla="*/ 186 h 479"/>
              <a:gd name="T64" fmla="*/ 53 w 479"/>
              <a:gd name="T65" fmla="*/ 169 h 479"/>
              <a:gd name="T66" fmla="*/ 212 w 479"/>
              <a:gd name="T67" fmla="*/ 44 h 479"/>
              <a:gd name="T68" fmla="*/ 177 w 479"/>
              <a:gd name="T69" fmla="*/ 434 h 479"/>
              <a:gd name="T70" fmla="*/ 177 w 479"/>
              <a:gd name="T71" fmla="*/ 434 h 479"/>
              <a:gd name="T72" fmla="*/ 204 w 479"/>
              <a:gd name="T73" fmla="*/ 416 h 479"/>
              <a:gd name="T74" fmla="*/ 239 w 479"/>
              <a:gd name="T75" fmla="*/ 407 h 479"/>
              <a:gd name="T76" fmla="*/ 293 w 479"/>
              <a:gd name="T77" fmla="*/ 390 h 479"/>
              <a:gd name="T78" fmla="*/ 354 w 479"/>
              <a:gd name="T79" fmla="*/ 407 h 479"/>
              <a:gd name="T80" fmla="*/ 239 w 479"/>
              <a:gd name="T81" fmla="*/ 443 h 479"/>
              <a:gd name="T82" fmla="*/ 177 w 479"/>
              <a:gd name="T83" fmla="*/ 434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79" h="479"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6"/>
                  <a:pt x="0" y="239"/>
                </a:cubicBezTo>
                <a:cubicBezTo>
                  <a:pt x="0" y="372"/>
                  <a:pt x="106" y="478"/>
                  <a:pt x="239" y="478"/>
                </a:cubicBezTo>
                <a:cubicBezTo>
                  <a:pt x="372" y="478"/>
                  <a:pt x="478" y="372"/>
                  <a:pt x="478" y="239"/>
                </a:cubicBezTo>
                <a:cubicBezTo>
                  <a:pt x="478" y="106"/>
                  <a:pt x="372" y="0"/>
                  <a:pt x="239" y="0"/>
                </a:cubicBezTo>
                <a:close/>
                <a:moveTo>
                  <a:pt x="443" y="239"/>
                </a:moveTo>
                <a:lnTo>
                  <a:pt x="443" y="239"/>
                </a:lnTo>
                <a:cubicBezTo>
                  <a:pt x="443" y="292"/>
                  <a:pt x="425" y="328"/>
                  <a:pt x="399" y="363"/>
                </a:cubicBezTo>
                <a:cubicBezTo>
                  <a:pt x="390" y="363"/>
                  <a:pt x="381" y="345"/>
                  <a:pt x="390" y="328"/>
                </a:cubicBezTo>
                <a:cubicBezTo>
                  <a:pt x="399" y="310"/>
                  <a:pt x="399" y="275"/>
                  <a:pt x="399" y="257"/>
                </a:cubicBezTo>
                <a:cubicBezTo>
                  <a:pt x="399" y="239"/>
                  <a:pt x="390" y="204"/>
                  <a:pt x="372" y="204"/>
                </a:cubicBezTo>
                <a:cubicBezTo>
                  <a:pt x="346" y="204"/>
                  <a:pt x="337" y="204"/>
                  <a:pt x="319" y="178"/>
                </a:cubicBezTo>
                <a:cubicBezTo>
                  <a:pt x="301" y="124"/>
                  <a:pt x="372" y="115"/>
                  <a:pt x="346" y="88"/>
                </a:cubicBezTo>
                <a:cubicBezTo>
                  <a:pt x="337" y="80"/>
                  <a:pt x="301" y="115"/>
                  <a:pt x="293" y="62"/>
                </a:cubicBezTo>
                <a:lnTo>
                  <a:pt x="301" y="53"/>
                </a:lnTo>
                <a:cubicBezTo>
                  <a:pt x="381" y="80"/>
                  <a:pt x="443" y="150"/>
                  <a:pt x="443" y="239"/>
                </a:cubicBezTo>
                <a:close/>
                <a:moveTo>
                  <a:pt x="212" y="44"/>
                </a:moveTo>
                <a:lnTo>
                  <a:pt x="212" y="44"/>
                </a:lnTo>
                <a:cubicBezTo>
                  <a:pt x="204" y="53"/>
                  <a:pt x="194" y="53"/>
                  <a:pt x="186" y="62"/>
                </a:cubicBezTo>
                <a:cubicBezTo>
                  <a:pt x="168" y="80"/>
                  <a:pt x="159" y="71"/>
                  <a:pt x="150" y="88"/>
                </a:cubicBezTo>
                <a:cubicBezTo>
                  <a:pt x="141" y="106"/>
                  <a:pt x="115" y="124"/>
                  <a:pt x="115" y="133"/>
                </a:cubicBezTo>
                <a:cubicBezTo>
                  <a:pt x="115" y="142"/>
                  <a:pt x="133" y="159"/>
                  <a:pt x="133" y="159"/>
                </a:cubicBezTo>
                <a:cubicBezTo>
                  <a:pt x="141" y="150"/>
                  <a:pt x="159" y="150"/>
                  <a:pt x="177" y="159"/>
                </a:cubicBezTo>
                <a:cubicBezTo>
                  <a:pt x="186" y="159"/>
                  <a:pt x="275" y="169"/>
                  <a:pt x="248" y="239"/>
                </a:cubicBezTo>
                <a:cubicBezTo>
                  <a:pt x="239" y="266"/>
                  <a:pt x="194" y="257"/>
                  <a:pt x="186" y="292"/>
                </a:cubicBezTo>
                <a:cubicBezTo>
                  <a:pt x="186" y="301"/>
                  <a:pt x="186" y="328"/>
                  <a:pt x="177" y="337"/>
                </a:cubicBezTo>
                <a:cubicBezTo>
                  <a:pt x="177" y="345"/>
                  <a:pt x="186" y="390"/>
                  <a:pt x="177" y="390"/>
                </a:cubicBezTo>
                <a:cubicBezTo>
                  <a:pt x="168" y="390"/>
                  <a:pt x="133" y="345"/>
                  <a:pt x="133" y="345"/>
                </a:cubicBezTo>
                <a:cubicBezTo>
                  <a:pt x="133" y="337"/>
                  <a:pt x="124" y="310"/>
                  <a:pt x="124" y="284"/>
                </a:cubicBezTo>
                <a:cubicBezTo>
                  <a:pt x="124" y="266"/>
                  <a:pt x="88" y="266"/>
                  <a:pt x="88" y="239"/>
                </a:cubicBezTo>
                <a:cubicBezTo>
                  <a:pt x="88" y="213"/>
                  <a:pt x="106" y="195"/>
                  <a:pt x="106" y="186"/>
                </a:cubicBezTo>
                <a:cubicBezTo>
                  <a:pt x="97" y="169"/>
                  <a:pt x="62" y="169"/>
                  <a:pt x="53" y="169"/>
                </a:cubicBezTo>
                <a:cubicBezTo>
                  <a:pt x="80" y="97"/>
                  <a:pt x="141" y="53"/>
                  <a:pt x="212" y="44"/>
                </a:cubicBezTo>
                <a:close/>
                <a:moveTo>
                  <a:pt x="177" y="434"/>
                </a:moveTo>
                <a:lnTo>
                  <a:pt x="177" y="434"/>
                </a:lnTo>
                <a:cubicBezTo>
                  <a:pt x="186" y="425"/>
                  <a:pt x="186" y="416"/>
                  <a:pt x="204" y="416"/>
                </a:cubicBezTo>
                <a:cubicBezTo>
                  <a:pt x="212" y="416"/>
                  <a:pt x="221" y="416"/>
                  <a:pt x="239" y="407"/>
                </a:cubicBezTo>
                <a:cubicBezTo>
                  <a:pt x="248" y="407"/>
                  <a:pt x="275" y="398"/>
                  <a:pt x="293" y="390"/>
                </a:cubicBezTo>
                <a:cubicBezTo>
                  <a:pt x="310" y="390"/>
                  <a:pt x="346" y="398"/>
                  <a:pt x="354" y="407"/>
                </a:cubicBezTo>
                <a:cubicBezTo>
                  <a:pt x="319" y="434"/>
                  <a:pt x="284" y="443"/>
                  <a:pt x="239" y="443"/>
                </a:cubicBezTo>
                <a:cubicBezTo>
                  <a:pt x="221" y="443"/>
                  <a:pt x="194" y="443"/>
                  <a:pt x="177" y="434"/>
                </a:cubicBezTo>
                <a:close/>
              </a:path>
            </a:pathLst>
          </a:custGeom>
          <a:solidFill>
            <a:srgbClr val="9D042F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feld 8"/>
          <p:cNvSpPr txBox="1"/>
          <p:nvPr/>
        </p:nvSpPr>
        <p:spPr>
          <a:xfrm>
            <a:off x="5894705" y="6489837"/>
            <a:ext cx="62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err="1">
                <a:solidFill>
                  <a:srgbClr val="800000"/>
                </a:solidFill>
              </a:rPr>
              <a:t>unodc.org</a:t>
            </a:r>
            <a:r>
              <a:rPr lang="de-DE">
                <a:solidFill>
                  <a:srgbClr val="800000"/>
                </a:solidFill>
              </a:rPr>
              <a:t>/</a:t>
            </a:r>
            <a:r>
              <a:rPr lang="de-DE" err="1">
                <a:solidFill>
                  <a:srgbClr val="800000"/>
                </a:solidFill>
              </a:rPr>
              <a:t>dohadeclaration</a:t>
            </a:r>
            <a:endParaRPr lang="de-DE">
              <a:solidFill>
                <a:srgbClr val="800000"/>
              </a:solidFill>
            </a:endParaRPr>
          </a:p>
        </p:txBody>
      </p:sp>
      <p:sp>
        <p:nvSpPr>
          <p:cNvPr id="10" name="Text Placeholder 1"/>
          <p:cNvSpPr txBox="1">
            <a:spLocks/>
          </p:cNvSpPr>
          <p:nvPr/>
        </p:nvSpPr>
        <p:spPr>
          <a:xfrm>
            <a:off x="2400123" y="2024741"/>
            <a:ext cx="24377650" cy="889000"/>
          </a:xfrm>
          <a:prstGeom prst="ellipse">
            <a:avLst/>
          </a:prstGeom>
        </p:spPr>
        <p:txBody>
          <a:bodyPr vert="horz" lIns="182843" tIns="91422" rIns="182843" bIns="91422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en-US" sz="5400" dirty="0">
                <a:latin typeface="Eurostile"/>
                <a:cs typeface="Eurostile"/>
              </a:rPr>
              <a:t>Más información 						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14971852" y="6508888"/>
            <a:ext cx="7841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800000"/>
                </a:solidFill>
              </a:rPr>
              <a:t>unodc.org/e4J</a:t>
            </a:r>
          </a:p>
        </p:txBody>
      </p:sp>
      <p:sp>
        <p:nvSpPr>
          <p:cNvPr id="14" name="Freeform 51"/>
          <p:cNvSpPr>
            <a:spLocks noChangeArrowheads="1"/>
          </p:cNvSpPr>
          <p:nvPr/>
        </p:nvSpPr>
        <p:spPr bwMode="auto">
          <a:xfrm>
            <a:off x="13583838" y="5280670"/>
            <a:ext cx="995761" cy="616426"/>
          </a:xfrm>
          <a:custGeom>
            <a:avLst/>
            <a:gdLst>
              <a:gd name="T0" fmla="*/ 18 w 461"/>
              <a:gd name="T1" fmla="*/ 27 h 285"/>
              <a:gd name="T2" fmla="*/ 18 w 461"/>
              <a:gd name="T3" fmla="*/ 27 h 285"/>
              <a:gd name="T4" fmla="*/ 203 w 461"/>
              <a:gd name="T5" fmla="*/ 125 h 285"/>
              <a:gd name="T6" fmla="*/ 231 w 461"/>
              <a:gd name="T7" fmla="*/ 133 h 285"/>
              <a:gd name="T8" fmla="*/ 248 w 461"/>
              <a:gd name="T9" fmla="*/ 125 h 285"/>
              <a:gd name="T10" fmla="*/ 434 w 461"/>
              <a:gd name="T11" fmla="*/ 27 h 285"/>
              <a:gd name="T12" fmla="*/ 443 w 461"/>
              <a:gd name="T13" fmla="*/ 0 h 285"/>
              <a:gd name="T14" fmla="*/ 18 w 461"/>
              <a:gd name="T15" fmla="*/ 0 h 285"/>
              <a:gd name="T16" fmla="*/ 18 w 461"/>
              <a:gd name="T17" fmla="*/ 27 h 285"/>
              <a:gd name="T18" fmla="*/ 443 w 461"/>
              <a:gd name="T19" fmla="*/ 80 h 285"/>
              <a:gd name="T20" fmla="*/ 443 w 461"/>
              <a:gd name="T21" fmla="*/ 80 h 285"/>
              <a:gd name="T22" fmla="*/ 248 w 461"/>
              <a:gd name="T23" fmla="*/ 178 h 285"/>
              <a:gd name="T24" fmla="*/ 231 w 461"/>
              <a:gd name="T25" fmla="*/ 178 h 285"/>
              <a:gd name="T26" fmla="*/ 203 w 461"/>
              <a:gd name="T27" fmla="*/ 178 h 285"/>
              <a:gd name="T28" fmla="*/ 18 w 461"/>
              <a:gd name="T29" fmla="*/ 80 h 285"/>
              <a:gd name="T30" fmla="*/ 9 w 461"/>
              <a:gd name="T31" fmla="*/ 80 h 285"/>
              <a:gd name="T32" fmla="*/ 9 w 461"/>
              <a:gd name="T33" fmla="*/ 266 h 285"/>
              <a:gd name="T34" fmla="*/ 35 w 461"/>
              <a:gd name="T35" fmla="*/ 284 h 285"/>
              <a:gd name="T36" fmla="*/ 425 w 461"/>
              <a:gd name="T37" fmla="*/ 284 h 285"/>
              <a:gd name="T38" fmla="*/ 452 w 461"/>
              <a:gd name="T39" fmla="*/ 266 h 285"/>
              <a:gd name="T40" fmla="*/ 452 w 461"/>
              <a:gd name="T41" fmla="*/ 80 h 285"/>
              <a:gd name="T42" fmla="*/ 443 w 461"/>
              <a:gd name="T43" fmla="*/ 80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61" h="285">
                <a:moveTo>
                  <a:pt x="18" y="27"/>
                </a:moveTo>
                <a:lnTo>
                  <a:pt x="18" y="27"/>
                </a:lnTo>
                <a:cubicBezTo>
                  <a:pt x="35" y="35"/>
                  <a:pt x="203" y="125"/>
                  <a:pt x="203" y="125"/>
                </a:cubicBezTo>
                <a:cubicBezTo>
                  <a:pt x="212" y="133"/>
                  <a:pt x="221" y="133"/>
                  <a:pt x="231" y="133"/>
                </a:cubicBezTo>
                <a:cubicBezTo>
                  <a:pt x="239" y="133"/>
                  <a:pt x="248" y="133"/>
                  <a:pt x="248" y="125"/>
                </a:cubicBezTo>
                <a:cubicBezTo>
                  <a:pt x="256" y="125"/>
                  <a:pt x="425" y="35"/>
                  <a:pt x="434" y="27"/>
                </a:cubicBezTo>
                <a:cubicBezTo>
                  <a:pt x="452" y="18"/>
                  <a:pt x="460" y="0"/>
                  <a:pt x="443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0" y="0"/>
                  <a:pt x="9" y="18"/>
                  <a:pt x="18" y="27"/>
                </a:cubicBezTo>
                <a:close/>
                <a:moveTo>
                  <a:pt x="443" y="80"/>
                </a:moveTo>
                <a:lnTo>
                  <a:pt x="443" y="80"/>
                </a:lnTo>
                <a:cubicBezTo>
                  <a:pt x="434" y="80"/>
                  <a:pt x="256" y="169"/>
                  <a:pt x="248" y="178"/>
                </a:cubicBezTo>
                <a:cubicBezTo>
                  <a:pt x="248" y="178"/>
                  <a:pt x="239" y="178"/>
                  <a:pt x="231" y="178"/>
                </a:cubicBezTo>
                <a:cubicBezTo>
                  <a:pt x="221" y="178"/>
                  <a:pt x="212" y="178"/>
                  <a:pt x="203" y="178"/>
                </a:cubicBezTo>
                <a:cubicBezTo>
                  <a:pt x="194" y="169"/>
                  <a:pt x="27" y="80"/>
                  <a:pt x="18" y="80"/>
                </a:cubicBezTo>
                <a:cubicBezTo>
                  <a:pt x="9" y="72"/>
                  <a:pt x="9" y="80"/>
                  <a:pt x="9" y="80"/>
                </a:cubicBezTo>
                <a:cubicBezTo>
                  <a:pt x="9" y="88"/>
                  <a:pt x="9" y="266"/>
                  <a:pt x="9" y="266"/>
                </a:cubicBezTo>
                <a:cubicBezTo>
                  <a:pt x="9" y="275"/>
                  <a:pt x="18" y="284"/>
                  <a:pt x="35" y="284"/>
                </a:cubicBezTo>
                <a:cubicBezTo>
                  <a:pt x="425" y="284"/>
                  <a:pt x="425" y="284"/>
                  <a:pt x="425" y="284"/>
                </a:cubicBezTo>
                <a:cubicBezTo>
                  <a:pt x="443" y="284"/>
                  <a:pt x="452" y="275"/>
                  <a:pt x="452" y="266"/>
                </a:cubicBezTo>
                <a:cubicBezTo>
                  <a:pt x="452" y="266"/>
                  <a:pt x="452" y="88"/>
                  <a:pt x="452" y="80"/>
                </a:cubicBezTo>
                <a:cubicBezTo>
                  <a:pt x="452" y="80"/>
                  <a:pt x="452" y="72"/>
                  <a:pt x="443" y="80"/>
                </a:cubicBezTo>
                <a:close/>
              </a:path>
            </a:pathLst>
          </a:custGeom>
          <a:solidFill>
            <a:srgbClr val="9D042F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feld 14"/>
          <p:cNvSpPr txBox="1"/>
          <p:nvPr/>
        </p:nvSpPr>
        <p:spPr>
          <a:xfrm>
            <a:off x="14860904" y="5248235"/>
            <a:ext cx="6475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800000"/>
                </a:solidFill>
              </a:rPr>
              <a:t>e4j@unodc.org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6849" y="6110012"/>
            <a:ext cx="1463503" cy="1463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76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OBJETIVOS DE APRENDIZAJE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5106" y="3153312"/>
            <a:ext cx="22872459" cy="8823536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dirty="0"/>
              <a:t> </a:t>
            </a:r>
            <a:r>
              <a:rPr lang="es-ES" dirty="0"/>
              <a:t>Al terminar este módulo, los estudiantes deberían ser capaces de</a:t>
            </a:r>
            <a:r>
              <a:rPr lang="en-CA" dirty="0"/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endParaRPr lang="fr-CA" dirty="0"/>
          </a:p>
          <a:p>
            <a:pPr marL="914400" lvl="0" indent="-914400" algn="just">
              <a:buFont typeface="+mj-lt"/>
              <a:buAutoNum type="arabicPeriod"/>
            </a:pPr>
            <a:r>
              <a:rPr lang="es-ES" dirty="0"/>
              <a:t>Comprender el concepto del enfoque multidisciplinario en la investigación y el enjuiciamiento del tráfico ilícito de migrantes</a:t>
            </a:r>
          </a:p>
          <a:p>
            <a:pPr marL="914400" lvl="0" indent="-914400" algn="just">
              <a:buFont typeface="+mj-lt"/>
              <a:buAutoNum type="arabicPeriod"/>
            </a:pPr>
            <a:r>
              <a:rPr lang="es-ES" dirty="0"/>
              <a:t>Comprender la amplia gama de actores relevantes y sus respectivas contribuciones en el contexto de las investigaciones y el enjuiciamiento del tráfico ilícito de migrantes</a:t>
            </a:r>
          </a:p>
          <a:p>
            <a:pPr marL="914400" lvl="0" indent="-914400" algn="just">
              <a:buFont typeface="+mj-lt"/>
              <a:buAutoNum type="arabicPeriod"/>
            </a:pPr>
            <a:r>
              <a:rPr lang="es-ES" dirty="0"/>
              <a:t>Comprender la importancia del debido proceso en la investigación del tráfico ilícito de migrantes</a:t>
            </a:r>
          </a:p>
          <a:p>
            <a:pPr marL="914400" lvl="0" indent="-914400" algn="just">
              <a:buFont typeface="+mj-lt"/>
              <a:buAutoNum type="arabicPeriod"/>
            </a:pPr>
            <a:r>
              <a:rPr lang="es-ES" dirty="0"/>
              <a:t>Explicar la importancia de la cooperación internacional, en sus diferentes formas, en la respuesta de la justicia penal al tráfico ilícito de migrantes</a:t>
            </a:r>
            <a:endParaRPr lang="en-US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189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5106" y="502185"/>
            <a:ext cx="22872458" cy="1052295"/>
          </a:xfrm>
        </p:spPr>
        <p:txBody>
          <a:bodyPr/>
          <a:lstStyle/>
          <a:p>
            <a:r>
              <a:rPr lang="fr-FR" dirty="0"/>
              <a:t>Componentes clave del Modulo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5105" y="2560319"/>
            <a:ext cx="22872459" cy="10858501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Ejercicio rompehielo y discusión</a:t>
            </a:r>
          </a:p>
          <a:p>
            <a:r>
              <a:rPr lang="en-GB" dirty="0"/>
              <a:t>Respuesta de la justiciar penal: alcance</a:t>
            </a:r>
          </a:p>
          <a:p>
            <a:r>
              <a:rPr lang="en-GB" dirty="0"/>
              <a:t>Enfoques investigativos y procesales multidisiplinarios</a:t>
            </a:r>
          </a:p>
          <a:p>
            <a:pPr lvl="1"/>
            <a:r>
              <a:rPr lang="es-ES" dirty="0"/>
              <a:t>Diferentes actores relevantes en la lucha contra el tráfico ilícito de migrantes y sus respectivos roles</a:t>
            </a:r>
          </a:p>
          <a:p>
            <a:pPr lvl="1"/>
            <a:r>
              <a:rPr lang="es-ES" dirty="0"/>
              <a:t>Evidencia testimonial</a:t>
            </a:r>
          </a:p>
          <a:p>
            <a:pPr lvl="1"/>
            <a:r>
              <a:rPr lang="es-ES" dirty="0"/>
              <a:t>Investigaciones financieras</a:t>
            </a:r>
          </a:p>
          <a:p>
            <a:pPr lvl="1"/>
            <a:r>
              <a:rPr lang="es-ES" dirty="0"/>
              <a:t>Medios de comunicación</a:t>
            </a:r>
          </a:p>
          <a:p>
            <a:pPr lvl="1"/>
            <a:r>
              <a:rPr lang="es-ES" dirty="0"/>
              <a:t>ONGs</a:t>
            </a:r>
          </a:p>
          <a:p>
            <a:pPr lvl="1"/>
            <a:r>
              <a:rPr lang="es-ES" dirty="0"/>
              <a:t>Metodologías no habituales</a:t>
            </a:r>
            <a:endParaRPr lang="en-GB" dirty="0"/>
          </a:p>
          <a:p>
            <a:r>
              <a:rPr lang="en-GB" dirty="0"/>
              <a:t>Coordinacción intra e interinstitucional</a:t>
            </a:r>
          </a:p>
          <a:p>
            <a:r>
              <a:rPr lang="en-GB" dirty="0"/>
              <a:t>Admisibilidad de las pruebas</a:t>
            </a:r>
          </a:p>
          <a:p>
            <a:r>
              <a:rPr lang="en-GB" dirty="0"/>
              <a:t>Sentencia</a:t>
            </a:r>
          </a:p>
          <a:p>
            <a:r>
              <a:rPr lang="en-GB" dirty="0"/>
              <a:t>Cooperación Internacional (policial, judicial y extradición)</a:t>
            </a:r>
          </a:p>
          <a:p>
            <a:r>
              <a:rPr lang="en-GB" dirty="0"/>
              <a:t>Intercambio de información</a:t>
            </a:r>
          </a:p>
          <a:p>
            <a:r>
              <a:rPr lang="fr-FR" dirty="0"/>
              <a:t>Capacitación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274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Enfoques investigativos y procesales multidisiplinarios</a:t>
            </a:r>
            <a:br>
              <a:rPr lang="en-GB" dirty="0"/>
            </a:br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Desafíos en la investigación y enjuiciamiento del tráfico ilícito de migrantes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0087" y="3728797"/>
            <a:ext cx="22872459" cy="7884083"/>
          </a:xfrm>
        </p:spPr>
        <p:txBody>
          <a:bodyPr>
            <a:normAutofit/>
          </a:bodyPr>
          <a:lstStyle/>
          <a:p>
            <a:pPr lvl="0" algn="just"/>
            <a:r>
              <a:rPr lang="es-ES" sz="4400" dirty="0"/>
              <a:t>Riesgos para la vida, la seguridad y la dignidad de los migrantes objeto de trafico ilícito/testigos;</a:t>
            </a:r>
          </a:p>
          <a:p>
            <a:pPr lvl="0" algn="just"/>
            <a:r>
              <a:rPr lang="es-ES" sz="4400" dirty="0"/>
              <a:t>Naturaleza estructurado y bien organizado de las redes delictivas;</a:t>
            </a:r>
          </a:p>
          <a:p>
            <a:pPr lvl="0" algn="just"/>
            <a:r>
              <a:rPr lang="es-ES" sz="4400" dirty="0"/>
              <a:t>La variedad de recursos financieros y logísticos apoyando a las empresa de tráfico de migrantes;</a:t>
            </a:r>
          </a:p>
          <a:p>
            <a:pPr lvl="0" algn="just"/>
            <a:r>
              <a:rPr lang="es-ES" sz="4400" dirty="0"/>
              <a:t>La utilización de redes sociales para comunicarse, lo que no es siempre fácil de monitorear;</a:t>
            </a:r>
          </a:p>
          <a:p>
            <a:pPr lvl="0" algn="just"/>
            <a:r>
              <a:rPr lang="es-ES" sz="4400" dirty="0"/>
              <a:t>Los servicios financieros utilizados para tramitar pagos, que son difíciles de rastrear y vigilar;</a:t>
            </a:r>
          </a:p>
          <a:p>
            <a:pPr lvl="0" algn="just"/>
            <a:r>
              <a:rPr lang="es-ES" sz="4400" dirty="0"/>
              <a:t>La rápida adaptabilidad de los grupos delictivos organizados a los nuevos avances en las técnicas y políticas de aplicación de la ley;</a:t>
            </a:r>
          </a:p>
          <a:p>
            <a:pPr lvl="0" algn="just"/>
            <a:r>
              <a:rPr lang="es-ES" sz="4400" dirty="0"/>
              <a:t>Desafíos en la cooperación internacional debido a la falta de voluntad o de capacidad para cooperar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2523908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5106" y="502185"/>
            <a:ext cx="22872458" cy="1688382"/>
          </a:xfrm>
        </p:spPr>
        <p:txBody>
          <a:bodyPr>
            <a:normAutofit fontScale="90000"/>
          </a:bodyPr>
          <a:lstStyle/>
          <a:p>
            <a:r>
              <a:rPr lang="en-GB" dirty="0"/>
              <a:t>Enfoques investigativos y procesales multidisiplinarios</a:t>
            </a:r>
            <a:br>
              <a:rPr lang="en-GB" dirty="0"/>
            </a:br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Enfoque Multidisciplinario 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106C92B7-59E3-4522-B616-88F048CF4334}"/>
              </a:ext>
            </a:extLst>
          </p:cNvPr>
          <p:cNvSpPr txBox="1">
            <a:spLocks/>
          </p:cNvSpPr>
          <p:nvPr/>
        </p:nvSpPr>
        <p:spPr>
          <a:xfrm>
            <a:off x="735105" y="2746642"/>
            <a:ext cx="22872459" cy="10467173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>
            <a:lvl1pPr marL="685800" indent="-685800" algn="l" defTabSz="1828434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lang="en-US" sz="4800" kern="1200" dirty="0" smtClean="0">
                <a:solidFill>
                  <a:schemeClr val="tx1"/>
                </a:solidFill>
                <a:effectLst/>
                <a:latin typeface="Apex"/>
                <a:ea typeface="+mn-ea"/>
                <a:cs typeface="Apex"/>
              </a:defRPr>
            </a:lvl1pPr>
            <a:lvl2pPr marL="1485717" indent="-571500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Char char="►"/>
              <a:defRPr lang="en-US" sz="4000" kern="1200" dirty="0" smtClean="0">
                <a:solidFill>
                  <a:schemeClr val="tx1"/>
                </a:solidFill>
                <a:effectLst/>
                <a:latin typeface="Apex"/>
                <a:ea typeface="+mn-ea"/>
                <a:cs typeface="Apex"/>
              </a:defRPr>
            </a:lvl2pPr>
            <a:lvl3pPr marL="2399934" indent="-571500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lang="en-US" sz="3600" kern="1200" dirty="0" smtClean="0">
                <a:solidFill>
                  <a:schemeClr val="tx1"/>
                </a:solidFill>
                <a:effectLst/>
                <a:latin typeface="Apex"/>
                <a:ea typeface="+mn-ea"/>
                <a:cs typeface="Apex"/>
              </a:defRPr>
            </a:lvl3pPr>
            <a:lvl4pPr marL="2742651" indent="0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3200" kern="1200" dirty="0" smtClean="0">
                <a:solidFill>
                  <a:schemeClr val="tx1"/>
                </a:solidFill>
                <a:effectLst/>
                <a:latin typeface="Apex"/>
                <a:ea typeface="+mn-ea"/>
                <a:cs typeface="Apex"/>
              </a:defRPr>
            </a:lvl4pPr>
            <a:lvl5pPr marL="3656868" indent="0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3200" kern="1200" dirty="0">
                <a:solidFill>
                  <a:schemeClr val="tx1"/>
                </a:solidFill>
                <a:effectLst/>
                <a:latin typeface="Apex"/>
                <a:ea typeface="+mn-ea"/>
                <a:cs typeface="Apex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GB" dirty="0"/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919383CC-D314-43DE-B3D8-BBFC209EFC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765028"/>
              </p:ext>
            </p:extLst>
          </p:nvPr>
        </p:nvGraphicFramePr>
        <p:xfrm>
          <a:off x="7104927" y="2746642"/>
          <a:ext cx="16002000" cy="9911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ZoneTexte 8">
            <a:extLst>
              <a:ext uri="{FF2B5EF4-FFF2-40B4-BE49-F238E27FC236}">
                <a16:creationId xmlns:a16="http://schemas.microsoft.com/office/drawing/2014/main" id="{75C0110F-A188-46B5-82BE-CFC970E199F2}"/>
              </a:ext>
            </a:extLst>
          </p:cNvPr>
          <p:cNvSpPr txBox="1"/>
          <p:nvPr/>
        </p:nvSpPr>
        <p:spPr>
          <a:xfrm>
            <a:off x="1342913" y="4162316"/>
            <a:ext cx="6670119" cy="20159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500" dirty="0">
                <a:solidFill>
                  <a:schemeClr val="bg1"/>
                </a:solidFill>
              </a:rPr>
              <a:t>Un enfoque que incluye una estrecha cooperación entre los Estados y los organismos estatales, así como partes interesadas relevantes como las ONG, y los proveedores de internet y servicios financieros.</a:t>
            </a:r>
            <a:endParaRPr lang="en-GB" sz="2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672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Enfoques investigativos y procesales multidisiplinarios</a:t>
            </a:r>
            <a:br>
              <a:rPr lang="en-GB" dirty="0"/>
            </a:br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Enfoque Multidisciplinario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106C92B7-59E3-4522-B616-88F048CF4334}"/>
              </a:ext>
            </a:extLst>
          </p:cNvPr>
          <p:cNvSpPr txBox="1">
            <a:spLocks/>
          </p:cNvSpPr>
          <p:nvPr/>
        </p:nvSpPr>
        <p:spPr>
          <a:xfrm>
            <a:off x="735105" y="2791327"/>
            <a:ext cx="22872459" cy="10881360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>
            <a:lvl1pPr marL="685800" indent="-685800" algn="l" defTabSz="1828434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lang="en-US" sz="4800" kern="1200" dirty="0" smtClean="0">
                <a:solidFill>
                  <a:schemeClr val="tx1"/>
                </a:solidFill>
                <a:effectLst/>
                <a:latin typeface="Apex"/>
                <a:ea typeface="+mn-ea"/>
                <a:cs typeface="Apex"/>
              </a:defRPr>
            </a:lvl1pPr>
            <a:lvl2pPr marL="1485717" indent="-571500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Char char="►"/>
              <a:defRPr lang="en-US" sz="4000" kern="1200" dirty="0" smtClean="0">
                <a:solidFill>
                  <a:schemeClr val="tx1"/>
                </a:solidFill>
                <a:effectLst/>
                <a:latin typeface="Apex"/>
                <a:ea typeface="+mn-ea"/>
                <a:cs typeface="Apex"/>
              </a:defRPr>
            </a:lvl2pPr>
            <a:lvl3pPr marL="2399934" indent="-571500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lang="en-US" sz="3600" kern="1200" dirty="0" smtClean="0">
                <a:solidFill>
                  <a:schemeClr val="tx1"/>
                </a:solidFill>
                <a:effectLst/>
                <a:latin typeface="Apex"/>
                <a:ea typeface="+mn-ea"/>
                <a:cs typeface="Apex"/>
              </a:defRPr>
            </a:lvl3pPr>
            <a:lvl4pPr marL="2742651" indent="0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3200" kern="1200" dirty="0" smtClean="0">
                <a:solidFill>
                  <a:schemeClr val="tx1"/>
                </a:solidFill>
                <a:effectLst/>
                <a:latin typeface="Apex"/>
                <a:ea typeface="+mn-ea"/>
                <a:cs typeface="Apex"/>
              </a:defRPr>
            </a:lvl4pPr>
            <a:lvl5pPr marL="3656868" indent="0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3200" kern="1200" dirty="0">
                <a:solidFill>
                  <a:schemeClr val="tx1"/>
                </a:solidFill>
                <a:effectLst/>
                <a:latin typeface="Apex"/>
                <a:ea typeface="+mn-ea"/>
                <a:cs typeface="Apex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GB" dirty="0"/>
          </a:p>
        </p:txBody>
      </p:sp>
      <p:graphicFrame>
        <p:nvGraphicFramePr>
          <p:cNvPr id="10" name="Espace réservé du contenu 9">
            <a:extLst>
              <a:ext uri="{FF2B5EF4-FFF2-40B4-BE49-F238E27FC236}">
                <a16:creationId xmlns:a16="http://schemas.microsoft.com/office/drawing/2014/main" id="{688B8FB1-A30E-40AF-8A62-4E79FD5284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0646181"/>
              </p:ext>
            </p:extLst>
          </p:nvPr>
        </p:nvGraphicFramePr>
        <p:xfrm>
          <a:off x="735013" y="3651250"/>
          <a:ext cx="22872700" cy="8324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2BB82AFC-3B53-4C53-BA71-4A7191C276AC}"/>
              </a:ext>
            </a:extLst>
          </p:cNvPr>
          <p:cNvSpPr/>
          <p:nvPr/>
        </p:nvSpPr>
        <p:spPr>
          <a:xfrm>
            <a:off x="18333720" y="3651250"/>
            <a:ext cx="4937760" cy="2199542"/>
          </a:xfrm>
          <a:prstGeom prst="roundRect">
            <a:avLst/>
          </a:prstGeom>
          <a:solidFill>
            <a:srgbClr val="EAC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500" dirty="0">
                <a:solidFill>
                  <a:schemeClr val="tx2"/>
                </a:solidFill>
              </a:rPr>
              <a:t>Media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EE415271-199A-43D0-B49B-66ABAE8287FD}"/>
              </a:ext>
            </a:extLst>
          </p:cNvPr>
          <p:cNvSpPr/>
          <p:nvPr/>
        </p:nvSpPr>
        <p:spPr>
          <a:xfrm>
            <a:off x="18333720" y="6573556"/>
            <a:ext cx="4937760" cy="2199542"/>
          </a:xfrm>
          <a:prstGeom prst="roundRect">
            <a:avLst/>
          </a:prstGeom>
          <a:solidFill>
            <a:srgbClr val="EAC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500" dirty="0">
                <a:solidFill>
                  <a:schemeClr val="tx2"/>
                </a:solidFill>
              </a:rPr>
              <a:t>ONGs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1370703B-4D2A-4E54-B7A2-A0CB21431C12}"/>
              </a:ext>
            </a:extLst>
          </p:cNvPr>
          <p:cNvSpPr/>
          <p:nvPr/>
        </p:nvSpPr>
        <p:spPr>
          <a:xfrm>
            <a:off x="18333720" y="9633021"/>
            <a:ext cx="4937760" cy="2187254"/>
          </a:xfrm>
          <a:prstGeom prst="roundRect">
            <a:avLst/>
          </a:prstGeom>
          <a:solidFill>
            <a:srgbClr val="EACD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200" dirty="0">
                <a:solidFill>
                  <a:schemeClr val="tx2"/>
                </a:solidFill>
              </a:rPr>
              <a:t>Metodologias no convencionales »</a:t>
            </a:r>
          </a:p>
        </p:txBody>
      </p:sp>
    </p:spTree>
    <p:extLst>
      <p:ext uri="{BB962C8B-B14F-4D97-AF65-F5344CB8AC3E}">
        <p14:creationId xmlns:p14="http://schemas.microsoft.com/office/powerpoint/2010/main" val="343181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Coordinacción intra e interinstitucional</a:t>
            </a:r>
            <a:br>
              <a:rPr lang="en-GB" dirty="0"/>
            </a:br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5106" y="2791326"/>
            <a:ext cx="22872459" cy="100919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fr-CA" dirty="0"/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83AA5F6A-3970-4D33-90C9-B00364D53B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4682688"/>
              </p:ext>
            </p:extLst>
          </p:nvPr>
        </p:nvGraphicFramePr>
        <p:xfrm>
          <a:off x="4279265" y="2791326"/>
          <a:ext cx="15819119" cy="104224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595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Admisibilidad de las pruebas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5106" y="2791326"/>
            <a:ext cx="22872459" cy="100919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fr-CA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F6B8BED-E06B-41B4-8A49-01B4C0DC954F}"/>
              </a:ext>
            </a:extLst>
          </p:cNvPr>
          <p:cNvSpPr txBox="1">
            <a:spLocks/>
          </p:cNvSpPr>
          <p:nvPr/>
        </p:nvSpPr>
        <p:spPr>
          <a:xfrm>
            <a:off x="3306082" y="3153311"/>
            <a:ext cx="17765485" cy="9093118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>
            <a:lvl1pPr marL="685800" indent="-685800" algn="l" defTabSz="1828434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lang="en-US" sz="4800" kern="1200" dirty="0" smtClean="0">
                <a:solidFill>
                  <a:schemeClr val="tx1"/>
                </a:solidFill>
                <a:effectLst/>
                <a:latin typeface="Apex"/>
                <a:ea typeface="+mn-ea"/>
                <a:cs typeface="Apex"/>
              </a:defRPr>
            </a:lvl1pPr>
            <a:lvl2pPr marL="1485717" indent="-571500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Char char="►"/>
              <a:defRPr lang="en-US" sz="4000" kern="1200" dirty="0" smtClean="0">
                <a:solidFill>
                  <a:schemeClr val="tx1"/>
                </a:solidFill>
                <a:effectLst/>
                <a:latin typeface="Apex"/>
                <a:ea typeface="+mn-ea"/>
                <a:cs typeface="Apex"/>
              </a:defRPr>
            </a:lvl2pPr>
            <a:lvl3pPr marL="2399934" indent="-571500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lang="en-US" sz="3600" kern="1200" dirty="0" smtClean="0">
                <a:solidFill>
                  <a:schemeClr val="tx1"/>
                </a:solidFill>
                <a:effectLst/>
                <a:latin typeface="Apex"/>
                <a:ea typeface="+mn-ea"/>
                <a:cs typeface="Apex"/>
              </a:defRPr>
            </a:lvl3pPr>
            <a:lvl4pPr marL="2742651" indent="0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3200" kern="1200" dirty="0" smtClean="0">
                <a:solidFill>
                  <a:schemeClr val="tx1"/>
                </a:solidFill>
                <a:effectLst/>
                <a:latin typeface="Apex"/>
                <a:ea typeface="+mn-ea"/>
                <a:cs typeface="Apex"/>
              </a:defRPr>
            </a:lvl4pPr>
            <a:lvl5pPr marL="3656868" indent="0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3200" kern="1200" dirty="0">
                <a:solidFill>
                  <a:schemeClr val="tx1"/>
                </a:solidFill>
                <a:effectLst/>
                <a:latin typeface="Apex"/>
                <a:ea typeface="+mn-ea"/>
                <a:cs typeface="Apex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Derechos de defensa</a:t>
            </a:r>
          </a:p>
          <a:p>
            <a:r>
              <a:rPr lang="es-ES" dirty="0"/>
              <a:t>Principio de contradicción</a:t>
            </a:r>
          </a:p>
          <a:p>
            <a:r>
              <a:rPr lang="es-ES" dirty="0"/>
              <a:t>Divulgación de pruebas exculpatorias</a:t>
            </a:r>
          </a:p>
          <a:p>
            <a:r>
              <a:rPr lang="es-ES" dirty="0"/>
              <a:t>Derechos del acusado (por ejemplo, asistencia jurídica)</a:t>
            </a:r>
          </a:p>
          <a:p>
            <a:r>
              <a:rPr lang="es-ES" dirty="0"/>
              <a:t>La igualdad de armas</a:t>
            </a:r>
          </a:p>
          <a:p>
            <a:r>
              <a:rPr lang="es-ES" dirty="0"/>
              <a:t>Derecho a la privacidad</a:t>
            </a:r>
            <a:endParaRPr lang="en-US" dirty="0"/>
          </a:p>
          <a:p>
            <a:r>
              <a:rPr lang="en-US" dirty="0"/>
              <a:t>(…)</a:t>
            </a:r>
          </a:p>
        </p:txBody>
      </p:sp>
    </p:spTree>
    <p:extLst>
      <p:ext uri="{BB962C8B-B14F-4D97-AF65-F5344CB8AC3E}">
        <p14:creationId xmlns:p14="http://schemas.microsoft.com/office/powerpoint/2010/main" val="78071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Sentencia</a:t>
            </a:r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5106" y="2791326"/>
            <a:ext cx="22872459" cy="10091917"/>
          </a:xfrm>
          <a:prstGeom prst="rightBrace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fr-CA" dirty="0"/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5" name="Content Placeholder 6">
            <a:extLst>
              <a:ext uri="{FF2B5EF4-FFF2-40B4-BE49-F238E27FC236}">
                <a16:creationId xmlns:a16="http://schemas.microsoft.com/office/drawing/2014/main" id="{8D94D920-7195-4F18-B307-A436524432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2726111"/>
              </p:ext>
            </p:extLst>
          </p:nvPr>
        </p:nvGraphicFramePr>
        <p:xfrm>
          <a:off x="2922814" y="1066043"/>
          <a:ext cx="10646229" cy="11441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4">
            <a:extLst>
              <a:ext uri="{FF2B5EF4-FFF2-40B4-BE49-F238E27FC236}">
                <a16:creationId xmlns:a16="http://schemas.microsoft.com/office/drawing/2014/main" id="{3CB031A4-A732-41AE-9408-582F31F6B82C}"/>
              </a:ext>
            </a:extLst>
          </p:cNvPr>
          <p:cNvSpPr txBox="1"/>
          <p:nvPr/>
        </p:nvSpPr>
        <p:spPr>
          <a:xfrm>
            <a:off x="15641762" y="5486369"/>
            <a:ext cx="4360049" cy="263149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500" b="1" dirty="0">
                <a:solidFill>
                  <a:schemeClr val="bg1"/>
                </a:solidFill>
              </a:rPr>
              <a:t>Pena y cuantía de la pena</a:t>
            </a:r>
          </a:p>
        </p:txBody>
      </p:sp>
    </p:spTree>
    <p:extLst>
      <p:ext uri="{BB962C8B-B14F-4D97-AF65-F5344CB8AC3E}">
        <p14:creationId xmlns:p14="http://schemas.microsoft.com/office/powerpoint/2010/main" val="1696012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theme/theme1.xml><?xml version="1.0" encoding="utf-8"?>
<a:theme xmlns:a="http://schemas.openxmlformats.org/drawingml/2006/main" name="Default Theme">
  <a:themeElements>
    <a:clrScheme name="Ruby - Coloured 3 Light 1">
      <a:dk1>
        <a:srgbClr val="7E7E7E"/>
      </a:dk1>
      <a:lt1>
        <a:srgbClr val="FFFFFF"/>
      </a:lt1>
      <a:dk2>
        <a:srgbClr val="888888"/>
      </a:dk2>
      <a:lt2>
        <a:srgbClr val="FFFFFF"/>
      </a:lt2>
      <a:accent1>
        <a:srgbClr val="C42A13"/>
      </a:accent1>
      <a:accent2>
        <a:srgbClr val="F9711C"/>
      </a:accent2>
      <a:accent3>
        <a:srgbClr val="92AF27"/>
      </a:accent3>
      <a:accent4>
        <a:srgbClr val="38B28A"/>
      </a:accent4>
      <a:accent5>
        <a:srgbClr val="16749F"/>
      </a:accent5>
      <a:accent6>
        <a:srgbClr val="041B31"/>
      </a:accent6>
      <a:hlink>
        <a:srgbClr val="F33B48"/>
      </a:hlink>
      <a:folHlink>
        <a:srgbClr val="FFC000"/>
      </a:folHlink>
    </a:clrScheme>
    <a:fontScheme name="Custom 1">
      <a:majorFont>
        <a:latin typeface="Eurostile"/>
        <a:ea typeface=""/>
        <a:cs typeface=""/>
      </a:majorFont>
      <a:minorFont>
        <a:latin typeface="Apex New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2114</TotalTime>
  <Words>892</Words>
  <Application>Microsoft Office PowerPoint</Application>
  <PresentationFormat>Personalizado</PresentationFormat>
  <Paragraphs>187</Paragraphs>
  <Slides>15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7" baseType="lpstr">
      <vt:lpstr>Apex</vt:lpstr>
      <vt:lpstr>Apex New Book</vt:lpstr>
      <vt:lpstr>Arial</vt:lpstr>
      <vt:lpstr>Calibri</vt:lpstr>
      <vt:lpstr>Eurostile</vt:lpstr>
      <vt:lpstr>LaTo light</vt:lpstr>
      <vt:lpstr>Raleway</vt:lpstr>
      <vt:lpstr>Raleway Light</vt:lpstr>
      <vt:lpstr>Symbol</vt:lpstr>
      <vt:lpstr>Times New Roman</vt:lpstr>
      <vt:lpstr>Wingdings</vt:lpstr>
      <vt:lpstr>Default Theme</vt:lpstr>
      <vt:lpstr>E4J Módulo 3</vt:lpstr>
      <vt:lpstr>OBJETIVOS DE APRENDIZAJE</vt:lpstr>
      <vt:lpstr>Componentes clave del Modulo </vt:lpstr>
      <vt:lpstr>Enfoques investigativos y procesales multidisiplinarios Desafíos en la investigación y enjuiciamiento del tráfico ilícito de migrantes</vt:lpstr>
      <vt:lpstr>Enfoques investigativos y procesales multidisiplinarios Enfoque Multidisciplinario </vt:lpstr>
      <vt:lpstr>Enfoques investigativos y procesales multidisiplinarios Enfoque Multidisciplinario</vt:lpstr>
      <vt:lpstr>Coordinacción intra e interinstitucional </vt:lpstr>
      <vt:lpstr>Admisibilidad de las pruebas</vt:lpstr>
      <vt:lpstr>Sentencia</vt:lpstr>
      <vt:lpstr>Cooperación Internacional</vt:lpstr>
      <vt:lpstr>Intercambio de información</vt:lpstr>
      <vt:lpstr>Capacitación</vt:lpstr>
      <vt:lpstr>Ejercicios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Manuel Lopez</dc:creator>
  <cp:lastModifiedBy>carolina appel</cp:lastModifiedBy>
  <cp:revision>2119</cp:revision>
  <cp:lastPrinted>2017-08-13T19:43:17Z</cp:lastPrinted>
  <dcterms:created xsi:type="dcterms:W3CDTF">2014-11-12T21:47:38Z</dcterms:created>
  <dcterms:modified xsi:type="dcterms:W3CDTF">2020-09-21T14:31:39Z</dcterms:modified>
</cp:coreProperties>
</file>