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48" r:id="rId2"/>
    <p:sldId id="751" r:id="rId3"/>
    <p:sldId id="754" r:id="rId4"/>
    <p:sldId id="770" r:id="rId5"/>
    <p:sldId id="789" r:id="rId6"/>
    <p:sldId id="788" r:id="rId7"/>
    <p:sldId id="783" r:id="rId8"/>
    <p:sldId id="784" r:id="rId9"/>
    <p:sldId id="785" r:id="rId10"/>
    <p:sldId id="768" r:id="rId11"/>
    <p:sldId id="787" r:id="rId12"/>
    <p:sldId id="653" r:id="rId13"/>
    <p:sldId id="746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10">
          <p15:clr>
            <a:srgbClr val="A4A3A4"/>
          </p15:clr>
        </p15:guide>
        <p15:guide id="2" orient="horz" pos="8014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orient="horz" pos="626">
          <p15:clr>
            <a:srgbClr val="A4A3A4"/>
          </p15:clr>
        </p15:guide>
        <p15:guide id="5" pos="14271">
          <p15:clr>
            <a:srgbClr val="A4A3A4"/>
          </p15:clr>
        </p15:guide>
        <p15:guide id="6" pos="1082">
          <p15:clr>
            <a:srgbClr val="A4A3A4"/>
          </p15:clr>
        </p15:guide>
        <p15:guide id="7" pos="76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DCC"/>
    <a:srgbClr val="468078"/>
    <a:srgbClr val="A40D33"/>
    <a:srgbClr val="9D4237"/>
    <a:srgbClr val="5378BD"/>
    <a:srgbClr val="5598D7"/>
    <a:srgbClr val="2F516A"/>
    <a:srgbClr val="9D042F"/>
    <a:srgbClr val="4072AA"/>
    <a:srgbClr val="AC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3" autoAdjust="0"/>
    <p:restoredTop sz="87431" autoAdjust="0"/>
  </p:normalViewPr>
  <p:slideViewPr>
    <p:cSldViewPr snapToGrid="0" snapToObjects="1">
      <p:cViewPr varScale="1">
        <p:scale>
          <a:sx n="29" d="100"/>
          <a:sy n="29" d="100"/>
        </p:scale>
        <p:origin x="1196" y="68"/>
      </p:cViewPr>
      <p:guideLst>
        <p:guide orient="horz" pos="7010"/>
        <p:guide orient="horz" pos="8014"/>
        <p:guide orient="horz" pos="2471"/>
        <p:guide orient="horz" pos="626"/>
        <p:guide pos="14271"/>
        <p:guide pos="1082"/>
        <p:guide pos="76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44"/>
    </p:cViewPr>
  </p:sorterViewPr>
  <p:notesViewPr>
    <p:cSldViewPr snapToGrid="0">
      <p:cViewPr varScale="1">
        <p:scale>
          <a:sx n="68" d="100"/>
          <a:sy n="68" d="100"/>
        </p:scale>
        <p:origin x="19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appel" userId="42529a4c69c5f20f" providerId="LiveId" clId="{0A3F0FAD-F153-436F-B430-DD98748086B0}"/>
    <pc:docChg chg="modSld">
      <pc:chgData name="carolina appel" userId="42529a4c69c5f20f" providerId="LiveId" clId="{0A3F0FAD-F153-436F-B430-DD98748086B0}" dt="2020-09-21T14:32:49.480" v="0" actId="6549"/>
      <pc:docMkLst>
        <pc:docMk/>
      </pc:docMkLst>
      <pc:sldChg chg="modNotesTx">
        <pc:chgData name="carolina appel" userId="42529a4c69c5f20f" providerId="LiveId" clId="{0A3F0FAD-F153-436F-B430-DD98748086B0}" dt="2020-09-21T14:32:49.480" v="0" actId="6549"/>
        <pc:sldMkLst>
          <pc:docMk/>
          <pc:sldMk cId="3187672593" sldId="7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08CC7-E1CC-4A45-B55E-0E26B7DFE025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B32059-4011-4138-B710-A2BE609352F5}">
      <dgm:prSet phldrT="[Texte]" custT="1"/>
      <dgm:spPr/>
      <dgm:t>
        <a:bodyPr/>
        <a:lstStyle/>
        <a:p>
          <a:r>
            <a:rPr lang="fr-FR" sz="4800" dirty="0"/>
            <a:t>Derecho penal</a:t>
          </a:r>
        </a:p>
      </dgm:t>
    </dgm:pt>
    <dgm:pt modelId="{7EE8E68C-021D-49DC-8119-666B28011BD3}" type="parTrans" cxnId="{690122E2-7810-4EF6-87F5-49DE75800660}">
      <dgm:prSet/>
      <dgm:spPr/>
      <dgm:t>
        <a:bodyPr/>
        <a:lstStyle/>
        <a:p>
          <a:endParaRPr lang="fr-FR"/>
        </a:p>
      </dgm:t>
    </dgm:pt>
    <dgm:pt modelId="{962971B3-3917-4387-9E55-174E0A28503C}" type="sibTrans" cxnId="{690122E2-7810-4EF6-87F5-49DE75800660}">
      <dgm:prSet/>
      <dgm:spPr/>
      <dgm:t>
        <a:bodyPr/>
        <a:lstStyle/>
        <a:p>
          <a:endParaRPr lang="fr-FR"/>
        </a:p>
      </dgm:t>
    </dgm:pt>
    <dgm:pt modelId="{E265DFBD-8FF1-489E-B503-841A05ECEF6F}">
      <dgm:prSet phldrT="[Texte]" custT="1"/>
      <dgm:spPr/>
      <dgm:t>
        <a:bodyPr/>
        <a:lstStyle/>
        <a:p>
          <a:pPr algn="l"/>
          <a:r>
            <a:rPr lang="fr-FR" sz="4800" dirty="0"/>
            <a:t>Derechos Humanos</a:t>
          </a:r>
        </a:p>
      </dgm:t>
    </dgm:pt>
    <dgm:pt modelId="{689022E3-BEC0-4C65-907C-62E4C25873DC}" type="parTrans" cxnId="{7BAC503B-2492-40C5-A472-D342AE4CD7BE}">
      <dgm:prSet/>
      <dgm:spPr/>
      <dgm:t>
        <a:bodyPr/>
        <a:lstStyle/>
        <a:p>
          <a:endParaRPr lang="fr-FR"/>
        </a:p>
      </dgm:t>
    </dgm:pt>
    <dgm:pt modelId="{579B4D1F-7D4D-4388-BF81-1C964098136C}" type="sibTrans" cxnId="{7BAC503B-2492-40C5-A472-D342AE4CD7BE}">
      <dgm:prSet/>
      <dgm:spPr/>
      <dgm:t>
        <a:bodyPr/>
        <a:lstStyle/>
        <a:p>
          <a:endParaRPr lang="fr-FR"/>
        </a:p>
      </dgm:t>
    </dgm:pt>
    <dgm:pt modelId="{D3DCEAB1-8468-424A-A13E-DB84606A6934}">
      <dgm:prSet phldrT="[Texte]" custT="1"/>
      <dgm:spPr/>
      <dgm:t>
        <a:bodyPr/>
        <a:lstStyle/>
        <a:p>
          <a:r>
            <a:rPr lang="fr-FR" sz="4800" dirty="0"/>
            <a:t>Derecho Laboral</a:t>
          </a:r>
        </a:p>
      </dgm:t>
    </dgm:pt>
    <dgm:pt modelId="{D4FD1531-B229-49AA-B688-8B200F16809B}" type="parTrans" cxnId="{A0692484-7E43-4A64-9787-E2FA4E4BB1C7}">
      <dgm:prSet/>
      <dgm:spPr/>
      <dgm:t>
        <a:bodyPr/>
        <a:lstStyle/>
        <a:p>
          <a:endParaRPr lang="fr-FR"/>
        </a:p>
      </dgm:t>
    </dgm:pt>
    <dgm:pt modelId="{F8FB606F-EA22-4526-893D-3CCA77FAEA98}" type="sibTrans" cxnId="{A0692484-7E43-4A64-9787-E2FA4E4BB1C7}">
      <dgm:prSet/>
      <dgm:spPr/>
      <dgm:t>
        <a:bodyPr/>
        <a:lstStyle/>
        <a:p>
          <a:endParaRPr lang="fr-FR"/>
        </a:p>
      </dgm:t>
    </dgm:pt>
    <dgm:pt modelId="{C6B91D2B-4312-4D4B-AE13-FCE6F896A566}">
      <dgm:prSet phldrT="[Texte]" custT="1"/>
      <dgm:spPr/>
      <dgm:t>
        <a:bodyPr/>
        <a:lstStyle/>
        <a:p>
          <a:pPr algn="ctr"/>
          <a:r>
            <a:rPr lang="fr-FR" sz="4800" dirty="0"/>
            <a:t>Leyes sanitarias y de higiene</a:t>
          </a:r>
        </a:p>
      </dgm:t>
    </dgm:pt>
    <dgm:pt modelId="{473EC58D-9196-4144-BDBF-84E57088A59E}" type="parTrans" cxnId="{960B51D5-8A41-4BE2-B97B-46B6E13873DB}">
      <dgm:prSet/>
      <dgm:spPr/>
      <dgm:t>
        <a:bodyPr/>
        <a:lstStyle/>
        <a:p>
          <a:endParaRPr lang="fr-FR"/>
        </a:p>
      </dgm:t>
    </dgm:pt>
    <dgm:pt modelId="{7A2C1BC3-B16F-4026-A7C9-1FA437AB47E5}" type="sibTrans" cxnId="{960B51D5-8A41-4BE2-B97B-46B6E13873DB}">
      <dgm:prSet/>
      <dgm:spPr/>
      <dgm:t>
        <a:bodyPr/>
        <a:lstStyle/>
        <a:p>
          <a:endParaRPr lang="fr-FR"/>
        </a:p>
      </dgm:t>
    </dgm:pt>
    <dgm:pt modelId="{42750D7A-C0D5-47E4-BE1C-070732C875A3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RESPUESTA HOLÍSTICA CONTRA EL TRÁFICO ILÍCITO DE MIGRANTES</a:t>
          </a:r>
          <a:r>
            <a:rPr lang="fr-FR" sz="3600" b="1" dirty="0">
              <a:solidFill>
                <a:schemeClr val="bg1"/>
              </a:solidFill>
            </a:rPr>
            <a:t>IC </a:t>
          </a:r>
        </a:p>
      </dgm:t>
    </dgm:pt>
    <dgm:pt modelId="{37FE9D4C-230F-4D82-8124-5C608C33DAC1}" type="parTrans" cxnId="{6FE026B0-D816-46B0-84BD-F97D05C062FB}">
      <dgm:prSet/>
      <dgm:spPr/>
      <dgm:t>
        <a:bodyPr/>
        <a:lstStyle/>
        <a:p>
          <a:endParaRPr lang="fr-FR"/>
        </a:p>
      </dgm:t>
    </dgm:pt>
    <dgm:pt modelId="{53E75D1B-11DE-40C4-A685-D966AD22C6B8}" type="sibTrans" cxnId="{6FE026B0-D816-46B0-84BD-F97D05C062FB}">
      <dgm:prSet/>
      <dgm:spPr/>
      <dgm:t>
        <a:bodyPr/>
        <a:lstStyle/>
        <a:p>
          <a:endParaRPr lang="fr-FR"/>
        </a:p>
      </dgm:t>
    </dgm:pt>
    <dgm:pt modelId="{C08332F9-FAE7-45A5-886A-6C8A84FA70EA}" type="pres">
      <dgm:prSet presAssocID="{71308CC7-E1CC-4A45-B55E-0E26B7DFE025}" presName="Name0" presStyleCnt="0">
        <dgm:presLayoutVars>
          <dgm:chMax val="7"/>
          <dgm:chPref val="5"/>
        </dgm:presLayoutVars>
      </dgm:prSet>
      <dgm:spPr/>
    </dgm:pt>
    <dgm:pt modelId="{853A10A1-46BE-4139-A1D5-5B5286BE65F6}" type="pres">
      <dgm:prSet presAssocID="{71308CC7-E1CC-4A45-B55E-0E26B7DFE025}" presName="arrowNode" presStyleLbl="node1" presStyleIdx="0" presStyleCnt="1"/>
      <dgm:spPr/>
    </dgm:pt>
    <dgm:pt modelId="{A6EBB2AD-BDD3-46BD-ACBB-F0CCA116E927}" type="pres">
      <dgm:prSet presAssocID="{48B32059-4011-4138-B710-A2BE609352F5}" presName="txNode1" presStyleLbl="revTx" presStyleIdx="0" presStyleCnt="5">
        <dgm:presLayoutVars>
          <dgm:bulletEnabled val="1"/>
        </dgm:presLayoutVars>
      </dgm:prSet>
      <dgm:spPr/>
    </dgm:pt>
    <dgm:pt modelId="{3CD8F204-E409-48D6-AF44-7A3FFD7FAEF2}" type="pres">
      <dgm:prSet presAssocID="{E265DFBD-8FF1-489E-B503-841A05ECEF6F}" presName="txNode2" presStyleLbl="revTx" presStyleIdx="1" presStyleCnt="5">
        <dgm:presLayoutVars>
          <dgm:bulletEnabled val="1"/>
        </dgm:presLayoutVars>
      </dgm:prSet>
      <dgm:spPr/>
    </dgm:pt>
    <dgm:pt modelId="{7D2110E2-DFA8-40B8-88A2-0C55C31CAA26}" type="pres">
      <dgm:prSet presAssocID="{579B4D1F-7D4D-4388-BF81-1C964098136C}" presName="dotNode2" presStyleCnt="0"/>
      <dgm:spPr/>
    </dgm:pt>
    <dgm:pt modelId="{D080A7CC-5C26-4509-9F8F-0564698D6D51}" type="pres">
      <dgm:prSet presAssocID="{579B4D1F-7D4D-4388-BF81-1C964098136C}" presName="dotRepeatNode" presStyleLbl="fgShp" presStyleIdx="0" presStyleCnt="3"/>
      <dgm:spPr/>
    </dgm:pt>
    <dgm:pt modelId="{2C48AF9A-8CFD-4321-AD99-16B7C57F3890}" type="pres">
      <dgm:prSet presAssocID="{D3DCEAB1-8468-424A-A13E-DB84606A6934}" presName="txNode3" presStyleLbl="revTx" presStyleIdx="2" presStyleCnt="5">
        <dgm:presLayoutVars>
          <dgm:bulletEnabled val="1"/>
        </dgm:presLayoutVars>
      </dgm:prSet>
      <dgm:spPr/>
    </dgm:pt>
    <dgm:pt modelId="{304B8AFD-A786-4471-A298-FB9500756738}" type="pres">
      <dgm:prSet presAssocID="{F8FB606F-EA22-4526-893D-3CCA77FAEA98}" presName="dotNode3" presStyleCnt="0"/>
      <dgm:spPr/>
    </dgm:pt>
    <dgm:pt modelId="{8127A9F3-2E0F-41D1-B0A0-04077B5A68BA}" type="pres">
      <dgm:prSet presAssocID="{F8FB606F-EA22-4526-893D-3CCA77FAEA98}" presName="dotRepeatNode" presStyleLbl="fgShp" presStyleIdx="1" presStyleCnt="3"/>
      <dgm:spPr/>
    </dgm:pt>
    <dgm:pt modelId="{77C4875C-F82F-4A67-BA87-207B6F052F12}" type="pres">
      <dgm:prSet presAssocID="{C6B91D2B-4312-4D4B-AE13-FCE6F896A566}" presName="txNode4" presStyleLbl="revTx" presStyleIdx="3" presStyleCnt="5">
        <dgm:presLayoutVars>
          <dgm:bulletEnabled val="1"/>
        </dgm:presLayoutVars>
      </dgm:prSet>
      <dgm:spPr/>
    </dgm:pt>
    <dgm:pt modelId="{D618A530-C42C-4D88-86FA-E7795801F13F}" type="pres">
      <dgm:prSet presAssocID="{7A2C1BC3-B16F-4026-A7C9-1FA437AB47E5}" presName="dotNode4" presStyleCnt="0"/>
      <dgm:spPr/>
    </dgm:pt>
    <dgm:pt modelId="{42C8AA3E-625A-41AE-ACB9-0576EC4B5A33}" type="pres">
      <dgm:prSet presAssocID="{7A2C1BC3-B16F-4026-A7C9-1FA437AB47E5}" presName="dotRepeatNode" presStyleLbl="fgShp" presStyleIdx="2" presStyleCnt="3"/>
      <dgm:spPr/>
    </dgm:pt>
    <dgm:pt modelId="{EC0DEED3-7E75-4883-BE71-4B891F3E5F04}" type="pres">
      <dgm:prSet presAssocID="{42750D7A-C0D5-47E4-BE1C-070732C875A3}" presName="txNode5" presStyleLbl="revTx" presStyleIdx="4" presStyleCnt="5" custScaleY="76641" custLinFactNeighborX="-3405" custLinFactNeighborY="11680">
        <dgm:presLayoutVars>
          <dgm:bulletEnabled val="1"/>
        </dgm:presLayoutVars>
      </dgm:prSet>
      <dgm:spPr/>
    </dgm:pt>
  </dgm:ptLst>
  <dgm:cxnLst>
    <dgm:cxn modelId="{E4B5D736-6C1F-4935-92EE-B49ACDBE4C21}" type="presOf" srcId="{F8FB606F-EA22-4526-893D-3CCA77FAEA98}" destId="{8127A9F3-2E0F-41D1-B0A0-04077B5A68BA}" srcOrd="0" destOrd="0" presId="urn:microsoft.com/office/officeart/2009/3/layout/DescendingProcess"/>
    <dgm:cxn modelId="{7BAC503B-2492-40C5-A472-D342AE4CD7BE}" srcId="{71308CC7-E1CC-4A45-B55E-0E26B7DFE025}" destId="{E265DFBD-8FF1-489E-B503-841A05ECEF6F}" srcOrd="1" destOrd="0" parTransId="{689022E3-BEC0-4C65-907C-62E4C25873DC}" sibTransId="{579B4D1F-7D4D-4388-BF81-1C964098136C}"/>
    <dgm:cxn modelId="{C61C8163-7DD6-4235-B6EC-1C7ECE4D7301}" type="presOf" srcId="{48B32059-4011-4138-B710-A2BE609352F5}" destId="{A6EBB2AD-BDD3-46BD-ACBB-F0CCA116E927}" srcOrd="0" destOrd="0" presId="urn:microsoft.com/office/officeart/2009/3/layout/DescendingProcess"/>
    <dgm:cxn modelId="{83356757-DEEF-4086-BE53-708457D6D489}" type="presOf" srcId="{71308CC7-E1CC-4A45-B55E-0E26B7DFE025}" destId="{C08332F9-FAE7-45A5-886A-6C8A84FA70EA}" srcOrd="0" destOrd="0" presId="urn:microsoft.com/office/officeart/2009/3/layout/DescendingProcess"/>
    <dgm:cxn modelId="{A0692484-7E43-4A64-9787-E2FA4E4BB1C7}" srcId="{71308CC7-E1CC-4A45-B55E-0E26B7DFE025}" destId="{D3DCEAB1-8468-424A-A13E-DB84606A6934}" srcOrd="2" destOrd="0" parTransId="{D4FD1531-B229-49AA-B688-8B200F16809B}" sibTransId="{F8FB606F-EA22-4526-893D-3CCA77FAEA98}"/>
    <dgm:cxn modelId="{3A649687-078A-41D4-A46C-54D8B4D2D4A4}" type="presOf" srcId="{42750D7A-C0D5-47E4-BE1C-070732C875A3}" destId="{EC0DEED3-7E75-4883-BE71-4B891F3E5F04}" srcOrd="0" destOrd="0" presId="urn:microsoft.com/office/officeart/2009/3/layout/DescendingProcess"/>
    <dgm:cxn modelId="{22949E88-9919-49B3-AB8A-B5A0AFD8F727}" type="presOf" srcId="{D3DCEAB1-8468-424A-A13E-DB84606A6934}" destId="{2C48AF9A-8CFD-4321-AD99-16B7C57F3890}" srcOrd="0" destOrd="0" presId="urn:microsoft.com/office/officeart/2009/3/layout/DescendingProcess"/>
    <dgm:cxn modelId="{AECB7B8D-B6DE-4BC0-80AD-8A4D0439EF3D}" type="presOf" srcId="{7A2C1BC3-B16F-4026-A7C9-1FA437AB47E5}" destId="{42C8AA3E-625A-41AE-ACB9-0576EC4B5A33}" srcOrd="0" destOrd="0" presId="urn:microsoft.com/office/officeart/2009/3/layout/DescendingProcess"/>
    <dgm:cxn modelId="{6FE026B0-D816-46B0-84BD-F97D05C062FB}" srcId="{71308CC7-E1CC-4A45-B55E-0E26B7DFE025}" destId="{42750D7A-C0D5-47E4-BE1C-070732C875A3}" srcOrd="4" destOrd="0" parTransId="{37FE9D4C-230F-4D82-8124-5C608C33DAC1}" sibTransId="{53E75D1B-11DE-40C4-A685-D966AD22C6B8}"/>
    <dgm:cxn modelId="{CE7EE5D1-3E03-4AF3-A44F-50121753D35C}" type="presOf" srcId="{C6B91D2B-4312-4D4B-AE13-FCE6F896A566}" destId="{77C4875C-F82F-4A67-BA87-207B6F052F12}" srcOrd="0" destOrd="0" presId="urn:microsoft.com/office/officeart/2009/3/layout/DescendingProcess"/>
    <dgm:cxn modelId="{960B51D5-8A41-4BE2-B97B-46B6E13873DB}" srcId="{71308CC7-E1CC-4A45-B55E-0E26B7DFE025}" destId="{C6B91D2B-4312-4D4B-AE13-FCE6F896A566}" srcOrd="3" destOrd="0" parTransId="{473EC58D-9196-4144-BDBF-84E57088A59E}" sibTransId="{7A2C1BC3-B16F-4026-A7C9-1FA437AB47E5}"/>
    <dgm:cxn modelId="{690122E2-7810-4EF6-87F5-49DE75800660}" srcId="{71308CC7-E1CC-4A45-B55E-0E26B7DFE025}" destId="{48B32059-4011-4138-B710-A2BE609352F5}" srcOrd="0" destOrd="0" parTransId="{7EE8E68C-021D-49DC-8119-666B28011BD3}" sibTransId="{962971B3-3917-4387-9E55-174E0A28503C}"/>
    <dgm:cxn modelId="{E73F67E4-1190-484C-8670-DCF0A5FF08BA}" type="presOf" srcId="{E265DFBD-8FF1-489E-B503-841A05ECEF6F}" destId="{3CD8F204-E409-48D6-AF44-7A3FFD7FAEF2}" srcOrd="0" destOrd="0" presId="urn:microsoft.com/office/officeart/2009/3/layout/DescendingProcess"/>
    <dgm:cxn modelId="{859FCCFC-97B3-406F-8D83-48CA1F94BE3B}" type="presOf" srcId="{579B4D1F-7D4D-4388-BF81-1C964098136C}" destId="{D080A7CC-5C26-4509-9F8F-0564698D6D51}" srcOrd="0" destOrd="0" presId="urn:microsoft.com/office/officeart/2009/3/layout/DescendingProcess"/>
    <dgm:cxn modelId="{4AA9515C-AA3C-4467-84E7-2C37AD0B506F}" type="presParOf" srcId="{C08332F9-FAE7-45A5-886A-6C8A84FA70EA}" destId="{853A10A1-46BE-4139-A1D5-5B5286BE65F6}" srcOrd="0" destOrd="0" presId="urn:microsoft.com/office/officeart/2009/3/layout/DescendingProcess"/>
    <dgm:cxn modelId="{608EA25E-915A-40FF-8F4F-7BF86608067D}" type="presParOf" srcId="{C08332F9-FAE7-45A5-886A-6C8A84FA70EA}" destId="{A6EBB2AD-BDD3-46BD-ACBB-F0CCA116E927}" srcOrd="1" destOrd="0" presId="urn:microsoft.com/office/officeart/2009/3/layout/DescendingProcess"/>
    <dgm:cxn modelId="{C2C71D0B-874E-48A9-A99E-E81F0C9FDE93}" type="presParOf" srcId="{C08332F9-FAE7-45A5-886A-6C8A84FA70EA}" destId="{3CD8F204-E409-48D6-AF44-7A3FFD7FAEF2}" srcOrd="2" destOrd="0" presId="urn:microsoft.com/office/officeart/2009/3/layout/DescendingProcess"/>
    <dgm:cxn modelId="{2ED91D03-8F68-4C72-9675-76FCE6E15B95}" type="presParOf" srcId="{C08332F9-FAE7-45A5-886A-6C8A84FA70EA}" destId="{7D2110E2-DFA8-40B8-88A2-0C55C31CAA26}" srcOrd="3" destOrd="0" presId="urn:microsoft.com/office/officeart/2009/3/layout/DescendingProcess"/>
    <dgm:cxn modelId="{EF2D7D6D-940E-482B-A271-0A8A9131AA79}" type="presParOf" srcId="{7D2110E2-DFA8-40B8-88A2-0C55C31CAA26}" destId="{D080A7CC-5C26-4509-9F8F-0564698D6D51}" srcOrd="0" destOrd="0" presId="urn:microsoft.com/office/officeart/2009/3/layout/DescendingProcess"/>
    <dgm:cxn modelId="{5ED266D8-8EB8-4073-9BB6-5EA85B18013B}" type="presParOf" srcId="{C08332F9-FAE7-45A5-886A-6C8A84FA70EA}" destId="{2C48AF9A-8CFD-4321-AD99-16B7C57F3890}" srcOrd="4" destOrd="0" presId="urn:microsoft.com/office/officeart/2009/3/layout/DescendingProcess"/>
    <dgm:cxn modelId="{94085AF0-1D34-4360-A1C2-90C143F64277}" type="presParOf" srcId="{C08332F9-FAE7-45A5-886A-6C8A84FA70EA}" destId="{304B8AFD-A786-4471-A298-FB9500756738}" srcOrd="5" destOrd="0" presId="urn:microsoft.com/office/officeart/2009/3/layout/DescendingProcess"/>
    <dgm:cxn modelId="{B79C13A8-FF3C-4D3D-89A4-50EFD225C87D}" type="presParOf" srcId="{304B8AFD-A786-4471-A298-FB9500756738}" destId="{8127A9F3-2E0F-41D1-B0A0-04077B5A68BA}" srcOrd="0" destOrd="0" presId="urn:microsoft.com/office/officeart/2009/3/layout/DescendingProcess"/>
    <dgm:cxn modelId="{27D9BFDE-95FD-4D2A-A041-D213E73F689D}" type="presParOf" srcId="{C08332F9-FAE7-45A5-886A-6C8A84FA70EA}" destId="{77C4875C-F82F-4A67-BA87-207B6F052F12}" srcOrd="6" destOrd="0" presId="urn:microsoft.com/office/officeart/2009/3/layout/DescendingProcess"/>
    <dgm:cxn modelId="{BE15D40E-7D23-4114-B204-B0C43D178728}" type="presParOf" srcId="{C08332F9-FAE7-45A5-886A-6C8A84FA70EA}" destId="{D618A530-C42C-4D88-86FA-E7795801F13F}" srcOrd="7" destOrd="0" presId="urn:microsoft.com/office/officeart/2009/3/layout/DescendingProcess"/>
    <dgm:cxn modelId="{6E1B7024-A1E2-495A-88D5-182A489EC691}" type="presParOf" srcId="{D618A530-C42C-4D88-86FA-E7795801F13F}" destId="{42C8AA3E-625A-41AE-ACB9-0576EC4B5A33}" srcOrd="0" destOrd="0" presId="urn:microsoft.com/office/officeart/2009/3/layout/DescendingProcess"/>
    <dgm:cxn modelId="{CB049AD8-D5C3-476E-A7A7-146317C2CFC8}" type="presParOf" srcId="{C08332F9-FAE7-45A5-886A-6C8A84FA70EA}" destId="{EC0DEED3-7E75-4883-BE71-4B891F3E5F04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E30FD-30E3-4FB2-9821-388E546A40B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E1C182A-CFD4-4F40-A441-CCDB325CA57E}">
      <dgm:prSet phldrT="[Texte]"/>
      <dgm:spPr/>
      <dgm:t>
        <a:bodyPr/>
        <a:lstStyle/>
        <a:p>
          <a:r>
            <a:rPr lang="fr-FR" b="1" dirty="0"/>
            <a:t>Enfoque Administrativo</a:t>
          </a:r>
        </a:p>
        <a:p>
          <a:r>
            <a:rPr lang="fr-FR" b="1" dirty="0"/>
            <a:t>- Herramientas - </a:t>
          </a:r>
        </a:p>
      </dgm:t>
    </dgm:pt>
    <dgm:pt modelId="{79F1EC62-5AEF-4128-9DEA-699A8BB49C5C}" type="parTrans" cxnId="{582F04F8-3335-4E99-8F66-63A56DE0BA2B}">
      <dgm:prSet/>
      <dgm:spPr/>
      <dgm:t>
        <a:bodyPr/>
        <a:lstStyle/>
        <a:p>
          <a:endParaRPr lang="fr-FR"/>
        </a:p>
      </dgm:t>
    </dgm:pt>
    <dgm:pt modelId="{64807415-63EA-45B5-98BB-5BCB26E1A99A}" type="sibTrans" cxnId="{582F04F8-3335-4E99-8F66-63A56DE0BA2B}">
      <dgm:prSet/>
      <dgm:spPr/>
      <dgm:t>
        <a:bodyPr/>
        <a:lstStyle/>
        <a:p>
          <a:endParaRPr lang="fr-FR"/>
        </a:p>
      </dgm:t>
    </dgm:pt>
    <dgm:pt modelId="{FD2EDE15-9181-471B-870D-96FB4B3DFB9B}">
      <dgm:prSet phldrT="[Texte]"/>
      <dgm:spPr/>
      <dgm:t>
        <a:bodyPr/>
        <a:lstStyle/>
        <a:p>
          <a:r>
            <a:rPr lang="es-ES" dirty="0"/>
            <a:t>Instrumentos de detección y monitoreo</a:t>
          </a:r>
          <a:endParaRPr lang="fr-FR" dirty="0"/>
        </a:p>
      </dgm:t>
    </dgm:pt>
    <dgm:pt modelId="{383551F4-594B-47AC-BB8B-AFF22B78D1A0}" type="parTrans" cxnId="{B346131B-710D-4FBF-80C2-6846458E5155}">
      <dgm:prSet/>
      <dgm:spPr/>
      <dgm:t>
        <a:bodyPr/>
        <a:lstStyle/>
        <a:p>
          <a:endParaRPr lang="fr-FR"/>
        </a:p>
      </dgm:t>
    </dgm:pt>
    <dgm:pt modelId="{B70B5E0B-E5B8-48C0-A290-171516C4CE2D}" type="sibTrans" cxnId="{B346131B-710D-4FBF-80C2-6846458E5155}">
      <dgm:prSet/>
      <dgm:spPr/>
      <dgm:t>
        <a:bodyPr/>
        <a:lstStyle/>
        <a:p>
          <a:endParaRPr lang="fr-FR"/>
        </a:p>
      </dgm:t>
    </dgm:pt>
    <dgm:pt modelId="{42979E57-E3B8-4F2D-9AFB-5B693517F5E7}">
      <dgm:prSet phldrT="[Texte]"/>
      <dgm:spPr/>
      <dgm:t>
        <a:bodyPr/>
        <a:lstStyle/>
        <a:p>
          <a:r>
            <a:rPr lang="fr-FR" dirty="0"/>
            <a:t>Poderes de orden público</a:t>
          </a:r>
        </a:p>
      </dgm:t>
    </dgm:pt>
    <dgm:pt modelId="{0DC73B8F-F89E-43B0-98D3-754A82169DAC}" type="parTrans" cxnId="{A67EA23D-A9A4-4F7D-B51D-D6BA857434ED}">
      <dgm:prSet/>
      <dgm:spPr/>
      <dgm:t>
        <a:bodyPr/>
        <a:lstStyle/>
        <a:p>
          <a:endParaRPr lang="fr-FR"/>
        </a:p>
      </dgm:t>
    </dgm:pt>
    <dgm:pt modelId="{F3ABBBD1-B04A-4E9F-9545-1D086274DC17}" type="sibTrans" cxnId="{A67EA23D-A9A4-4F7D-B51D-D6BA857434ED}">
      <dgm:prSet/>
      <dgm:spPr/>
      <dgm:t>
        <a:bodyPr/>
        <a:lstStyle/>
        <a:p>
          <a:endParaRPr lang="fr-FR"/>
        </a:p>
      </dgm:t>
    </dgm:pt>
    <dgm:pt modelId="{FFE844DE-A47F-4BD4-A5AC-BC22A50A23A5}">
      <dgm:prSet phldrT="[Texte]"/>
      <dgm:spPr/>
      <dgm:t>
        <a:bodyPr/>
        <a:lstStyle/>
        <a:p>
          <a:r>
            <a:rPr lang="es-ES" dirty="0"/>
            <a:t>Incautación de activos fuera del ámbito del derecho penal </a:t>
          </a:r>
          <a:r>
            <a:rPr lang="fr-FR" dirty="0"/>
            <a:t> </a:t>
          </a:r>
        </a:p>
      </dgm:t>
    </dgm:pt>
    <dgm:pt modelId="{0B41E307-8C64-4C26-8906-AB1BBB9AEC62}" type="parTrans" cxnId="{0A5908B4-D347-42FB-90D1-F4B83C46D871}">
      <dgm:prSet/>
      <dgm:spPr/>
      <dgm:t>
        <a:bodyPr/>
        <a:lstStyle/>
        <a:p>
          <a:endParaRPr lang="fr-FR"/>
        </a:p>
      </dgm:t>
    </dgm:pt>
    <dgm:pt modelId="{CFBA7F49-09F4-4715-BED7-F5EC7A9B7EB9}" type="sibTrans" cxnId="{0A5908B4-D347-42FB-90D1-F4B83C46D871}">
      <dgm:prSet/>
      <dgm:spPr/>
      <dgm:t>
        <a:bodyPr/>
        <a:lstStyle/>
        <a:p>
          <a:endParaRPr lang="fr-FR"/>
        </a:p>
      </dgm:t>
    </dgm:pt>
    <dgm:pt modelId="{88940E0E-7333-4C31-AB14-A2B94A728455}">
      <dgm:prSet phldrT="[Texte]"/>
      <dgm:spPr/>
      <dgm:t>
        <a:bodyPr/>
        <a:lstStyle/>
        <a:p>
          <a:r>
            <a:rPr lang="fr-FR" dirty="0" err="1"/>
            <a:t>Otras</a:t>
          </a:r>
          <a:r>
            <a:rPr lang="fr-FR" dirty="0"/>
            <a:t> </a:t>
          </a:r>
          <a:r>
            <a:rPr lang="fr-FR" dirty="0" err="1"/>
            <a:t>medidas</a:t>
          </a:r>
          <a:endParaRPr lang="fr-FR" dirty="0"/>
        </a:p>
      </dgm:t>
    </dgm:pt>
    <dgm:pt modelId="{4908D34C-B6C7-498F-9619-F85041F71C8E}" type="parTrans" cxnId="{8D331301-D0FF-4F71-8234-3E7AD1430530}">
      <dgm:prSet/>
      <dgm:spPr/>
      <dgm:t>
        <a:bodyPr/>
        <a:lstStyle/>
        <a:p>
          <a:endParaRPr lang="fr-FR"/>
        </a:p>
      </dgm:t>
    </dgm:pt>
    <dgm:pt modelId="{3748200E-4535-4B47-8F74-7FCFF6B50B4F}" type="sibTrans" cxnId="{8D331301-D0FF-4F71-8234-3E7AD1430530}">
      <dgm:prSet/>
      <dgm:spPr/>
      <dgm:t>
        <a:bodyPr/>
        <a:lstStyle/>
        <a:p>
          <a:endParaRPr lang="fr-FR"/>
        </a:p>
      </dgm:t>
    </dgm:pt>
    <dgm:pt modelId="{808ED8ED-F7B6-42DD-A28E-2EF796EC24D2}" type="pres">
      <dgm:prSet presAssocID="{7B3E30FD-30E3-4FB2-9821-388E546A40B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78E4F0-B6D2-4CF4-BC43-815C9EA53195}" type="pres">
      <dgm:prSet presAssocID="{7B3E30FD-30E3-4FB2-9821-388E546A40B6}" presName="matrix" presStyleCnt="0"/>
      <dgm:spPr/>
    </dgm:pt>
    <dgm:pt modelId="{9902A0C8-F2D2-415B-9636-FD9EF0ADB6C7}" type="pres">
      <dgm:prSet presAssocID="{7B3E30FD-30E3-4FB2-9821-388E546A40B6}" presName="tile1" presStyleLbl="node1" presStyleIdx="0" presStyleCnt="4"/>
      <dgm:spPr/>
    </dgm:pt>
    <dgm:pt modelId="{55EC8CF6-1C7B-463F-A346-13F1526DE1DF}" type="pres">
      <dgm:prSet presAssocID="{7B3E30FD-30E3-4FB2-9821-388E546A40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BFD0D3-17A2-488B-ABF6-928D7B6C18C3}" type="pres">
      <dgm:prSet presAssocID="{7B3E30FD-30E3-4FB2-9821-388E546A40B6}" presName="tile2" presStyleLbl="node1" presStyleIdx="1" presStyleCnt="4"/>
      <dgm:spPr/>
    </dgm:pt>
    <dgm:pt modelId="{A4933F04-A757-41C2-86E8-629367D249A9}" type="pres">
      <dgm:prSet presAssocID="{7B3E30FD-30E3-4FB2-9821-388E546A40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18C399-77FC-445E-A234-1056E2747894}" type="pres">
      <dgm:prSet presAssocID="{7B3E30FD-30E3-4FB2-9821-388E546A40B6}" presName="tile3" presStyleLbl="node1" presStyleIdx="2" presStyleCnt="4"/>
      <dgm:spPr/>
    </dgm:pt>
    <dgm:pt modelId="{C539AE8F-6F6D-4F77-B609-0511CBF051F9}" type="pres">
      <dgm:prSet presAssocID="{7B3E30FD-30E3-4FB2-9821-388E546A40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81A69B-655C-41FB-AE86-273867E5710F}" type="pres">
      <dgm:prSet presAssocID="{7B3E30FD-30E3-4FB2-9821-388E546A40B6}" presName="tile4" presStyleLbl="node1" presStyleIdx="3" presStyleCnt="4"/>
      <dgm:spPr/>
    </dgm:pt>
    <dgm:pt modelId="{F3C7CFDD-0385-46CF-BCC1-4DA618494D5B}" type="pres">
      <dgm:prSet presAssocID="{7B3E30FD-30E3-4FB2-9821-388E546A40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7061662-49A1-44D0-ADA3-72ED626990D0}" type="pres">
      <dgm:prSet presAssocID="{7B3E30FD-30E3-4FB2-9821-388E546A40B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D331301-D0FF-4F71-8234-3E7AD1430530}" srcId="{CE1C182A-CFD4-4F40-A441-CCDB325CA57E}" destId="{88940E0E-7333-4C31-AB14-A2B94A728455}" srcOrd="3" destOrd="0" parTransId="{4908D34C-B6C7-498F-9619-F85041F71C8E}" sibTransId="{3748200E-4535-4B47-8F74-7FCFF6B50B4F}"/>
    <dgm:cxn modelId="{B346131B-710D-4FBF-80C2-6846458E5155}" srcId="{CE1C182A-CFD4-4F40-A441-CCDB325CA57E}" destId="{FD2EDE15-9181-471B-870D-96FB4B3DFB9B}" srcOrd="0" destOrd="0" parTransId="{383551F4-594B-47AC-BB8B-AFF22B78D1A0}" sibTransId="{B70B5E0B-E5B8-48C0-A290-171516C4CE2D}"/>
    <dgm:cxn modelId="{E686B02B-4E99-4917-A435-BB90D4627145}" type="presOf" srcId="{88940E0E-7333-4C31-AB14-A2B94A728455}" destId="{A381A69B-655C-41FB-AE86-273867E5710F}" srcOrd="0" destOrd="0" presId="urn:microsoft.com/office/officeart/2005/8/layout/matrix1"/>
    <dgm:cxn modelId="{004ED534-F48E-4F6D-A4A9-79F1A7CD18B5}" type="presOf" srcId="{FFE844DE-A47F-4BD4-A5AC-BC22A50A23A5}" destId="{0A18C399-77FC-445E-A234-1056E2747894}" srcOrd="0" destOrd="0" presId="urn:microsoft.com/office/officeart/2005/8/layout/matrix1"/>
    <dgm:cxn modelId="{94F91B36-C781-4A3B-9712-729C3E4E4FC4}" type="presOf" srcId="{42979E57-E3B8-4F2D-9AFB-5B693517F5E7}" destId="{A4933F04-A757-41C2-86E8-629367D249A9}" srcOrd="1" destOrd="0" presId="urn:microsoft.com/office/officeart/2005/8/layout/matrix1"/>
    <dgm:cxn modelId="{A67EA23D-A9A4-4F7D-B51D-D6BA857434ED}" srcId="{CE1C182A-CFD4-4F40-A441-CCDB325CA57E}" destId="{42979E57-E3B8-4F2D-9AFB-5B693517F5E7}" srcOrd="1" destOrd="0" parTransId="{0DC73B8F-F89E-43B0-98D3-754A82169DAC}" sibTransId="{F3ABBBD1-B04A-4E9F-9545-1D086274DC17}"/>
    <dgm:cxn modelId="{9E7A5741-1989-4009-B527-FD63B580BEA5}" type="presOf" srcId="{FFE844DE-A47F-4BD4-A5AC-BC22A50A23A5}" destId="{C539AE8F-6F6D-4F77-B609-0511CBF051F9}" srcOrd="1" destOrd="0" presId="urn:microsoft.com/office/officeart/2005/8/layout/matrix1"/>
    <dgm:cxn modelId="{86B01066-B269-4DD4-B760-EB853F1DDECC}" type="presOf" srcId="{7B3E30FD-30E3-4FB2-9821-388E546A40B6}" destId="{808ED8ED-F7B6-42DD-A28E-2EF796EC24D2}" srcOrd="0" destOrd="0" presId="urn:microsoft.com/office/officeart/2005/8/layout/matrix1"/>
    <dgm:cxn modelId="{B0AA0F70-12E7-4E35-A677-B031BE4440B7}" type="presOf" srcId="{42979E57-E3B8-4F2D-9AFB-5B693517F5E7}" destId="{10BFD0D3-17A2-488B-ABF6-928D7B6C18C3}" srcOrd="0" destOrd="0" presId="urn:microsoft.com/office/officeart/2005/8/layout/matrix1"/>
    <dgm:cxn modelId="{8BBC4B57-6C71-4C64-B75B-31B7D595ED7F}" type="presOf" srcId="{CE1C182A-CFD4-4F40-A441-CCDB325CA57E}" destId="{C7061662-49A1-44D0-ADA3-72ED626990D0}" srcOrd="0" destOrd="0" presId="urn:microsoft.com/office/officeart/2005/8/layout/matrix1"/>
    <dgm:cxn modelId="{0A5908B4-D347-42FB-90D1-F4B83C46D871}" srcId="{CE1C182A-CFD4-4F40-A441-CCDB325CA57E}" destId="{FFE844DE-A47F-4BD4-A5AC-BC22A50A23A5}" srcOrd="2" destOrd="0" parTransId="{0B41E307-8C64-4C26-8906-AB1BBB9AEC62}" sibTransId="{CFBA7F49-09F4-4715-BED7-F5EC7A9B7EB9}"/>
    <dgm:cxn modelId="{7B3956B5-EA9B-48DD-A36F-73DAB5F25F8C}" type="presOf" srcId="{FD2EDE15-9181-471B-870D-96FB4B3DFB9B}" destId="{9902A0C8-F2D2-415B-9636-FD9EF0ADB6C7}" srcOrd="0" destOrd="0" presId="urn:microsoft.com/office/officeart/2005/8/layout/matrix1"/>
    <dgm:cxn modelId="{9D3A69EE-E5F6-4195-968A-702D27E7D012}" type="presOf" srcId="{FD2EDE15-9181-471B-870D-96FB4B3DFB9B}" destId="{55EC8CF6-1C7B-463F-A346-13F1526DE1DF}" srcOrd="1" destOrd="0" presId="urn:microsoft.com/office/officeart/2005/8/layout/matrix1"/>
    <dgm:cxn modelId="{82632DF2-AD4A-4E29-B0E4-A9E876A29AAC}" type="presOf" srcId="{88940E0E-7333-4C31-AB14-A2B94A728455}" destId="{F3C7CFDD-0385-46CF-BCC1-4DA618494D5B}" srcOrd="1" destOrd="0" presId="urn:microsoft.com/office/officeart/2005/8/layout/matrix1"/>
    <dgm:cxn modelId="{582F04F8-3335-4E99-8F66-63A56DE0BA2B}" srcId="{7B3E30FD-30E3-4FB2-9821-388E546A40B6}" destId="{CE1C182A-CFD4-4F40-A441-CCDB325CA57E}" srcOrd="0" destOrd="0" parTransId="{79F1EC62-5AEF-4128-9DEA-699A8BB49C5C}" sibTransId="{64807415-63EA-45B5-98BB-5BCB26E1A99A}"/>
    <dgm:cxn modelId="{36AFFF2A-6DC6-4E48-94B3-7287F243BB08}" type="presParOf" srcId="{808ED8ED-F7B6-42DD-A28E-2EF796EC24D2}" destId="{9078E4F0-B6D2-4CF4-BC43-815C9EA53195}" srcOrd="0" destOrd="0" presId="urn:microsoft.com/office/officeart/2005/8/layout/matrix1"/>
    <dgm:cxn modelId="{5C50C228-4117-4AA1-A8B7-E19F92A4FC94}" type="presParOf" srcId="{9078E4F0-B6D2-4CF4-BC43-815C9EA53195}" destId="{9902A0C8-F2D2-415B-9636-FD9EF0ADB6C7}" srcOrd="0" destOrd="0" presId="urn:microsoft.com/office/officeart/2005/8/layout/matrix1"/>
    <dgm:cxn modelId="{75FCCDA8-F599-448B-B51D-41B71748F858}" type="presParOf" srcId="{9078E4F0-B6D2-4CF4-BC43-815C9EA53195}" destId="{55EC8CF6-1C7B-463F-A346-13F1526DE1DF}" srcOrd="1" destOrd="0" presId="urn:microsoft.com/office/officeart/2005/8/layout/matrix1"/>
    <dgm:cxn modelId="{971DDE18-6605-4803-9253-D6DFE50ADC51}" type="presParOf" srcId="{9078E4F0-B6D2-4CF4-BC43-815C9EA53195}" destId="{10BFD0D3-17A2-488B-ABF6-928D7B6C18C3}" srcOrd="2" destOrd="0" presId="urn:microsoft.com/office/officeart/2005/8/layout/matrix1"/>
    <dgm:cxn modelId="{26B8D477-D669-4747-BB28-02ED23C0DBCF}" type="presParOf" srcId="{9078E4F0-B6D2-4CF4-BC43-815C9EA53195}" destId="{A4933F04-A757-41C2-86E8-629367D249A9}" srcOrd="3" destOrd="0" presId="urn:microsoft.com/office/officeart/2005/8/layout/matrix1"/>
    <dgm:cxn modelId="{2CDE052E-06B5-45E9-B33C-AD38A9314E86}" type="presParOf" srcId="{9078E4F0-B6D2-4CF4-BC43-815C9EA53195}" destId="{0A18C399-77FC-445E-A234-1056E2747894}" srcOrd="4" destOrd="0" presId="urn:microsoft.com/office/officeart/2005/8/layout/matrix1"/>
    <dgm:cxn modelId="{26F666F6-CC61-4F3E-A9EF-6A4F95B038D6}" type="presParOf" srcId="{9078E4F0-B6D2-4CF4-BC43-815C9EA53195}" destId="{C539AE8F-6F6D-4F77-B609-0511CBF051F9}" srcOrd="5" destOrd="0" presId="urn:microsoft.com/office/officeart/2005/8/layout/matrix1"/>
    <dgm:cxn modelId="{5C9F8AF5-B72C-46B3-80DB-CCACB1753986}" type="presParOf" srcId="{9078E4F0-B6D2-4CF4-BC43-815C9EA53195}" destId="{A381A69B-655C-41FB-AE86-273867E5710F}" srcOrd="6" destOrd="0" presId="urn:microsoft.com/office/officeart/2005/8/layout/matrix1"/>
    <dgm:cxn modelId="{87274955-810A-4401-B90B-8FA4903BDE19}" type="presParOf" srcId="{9078E4F0-B6D2-4CF4-BC43-815C9EA53195}" destId="{F3C7CFDD-0385-46CF-BCC1-4DA618494D5B}" srcOrd="7" destOrd="0" presId="urn:microsoft.com/office/officeart/2005/8/layout/matrix1"/>
    <dgm:cxn modelId="{173EF339-5474-4811-A54C-F75147E726A1}" type="presParOf" srcId="{808ED8ED-F7B6-42DD-A28E-2EF796EC24D2}" destId="{C7061662-49A1-44D0-ADA3-72ED626990D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89016-57A7-40F9-94E9-7099AB72833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2FFE42-8BFD-458C-943C-3CC50A3DFD09}">
      <dgm:prSet phldrT="[Texte]"/>
      <dgm:spPr/>
      <dgm:t>
        <a:bodyPr/>
        <a:lstStyle/>
        <a:p>
          <a:r>
            <a:rPr lang="en-US" dirty="0"/>
            <a:t>Partes Interesadas privadas</a:t>
          </a:r>
        </a:p>
        <a:p>
          <a:endParaRPr lang="fr-FR" dirty="0"/>
        </a:p>
      </dgm:t>
    </dgm:pt>
    <dgm:pt modelId="{284B1F00-80D7-470A-9A06-7BEF48833B95}" type="parTrans" cxnId="{2B5D014A-B0E8-4B78-98EB-38E75F88E12F}">
      <dgm:prSet/>
      <dgm:spPr/>
      <dgm:t>
        <a:bodyPr/>
        <a:lstStyle/>
        <a:p>
          <a:endParaRPr lang="fr-FR"/>
        </a:p>
      </dgm:t>
    </dgm:pt>
    <dgm:pt modelId="{A1A20A72-47A0-44C9-A96E-2B073960DA5F}" type="sibTrans" cxnId="{2B5D014A-B0E8-4B78-98EB-38E75F88E12F}">
      <dgm:prSet/>
      <dgm:spPr/>
      <dgm:t>
        <a:bodyPr/>
        <a:lstStyle/>
        <a:p>
          <a:endParaRPr lang="fr-FR"/>
        </a:p>
      </dgm:t>
    </dgm:pt>
    <dgm:pt modelId="{6BE99461-3BB1-4EA4-B0C2-524317920C98}">
      <dgm:prSet phldrT="[Texte]"/>
      <dgm:spPr/>
      <dgm:t>
        <a:bodyPr/>
        <a:lstStyle/>
        <a:p>
          <a:r>
            <a:rPr lang="fr-FR" dirty="0"/>
            <a:t>Medios y sociedad civil</a:t>
          </a:r>
        </a:p>
      </dgm:t>
    </dgm:pt>
    <dgm:pt modelId="{071F695A-5081-48AC-A3CD-C29FB8A72E84}" type="parTrans" cxnId="{AA92922D-20D5-4CEF-85FD-D77B342C4639}">
      <dgm:prSet/>
      <dgm:spPr/>
      <dgm:t>
        <a:bodyPr/>
        <a:lstStyle/>
        <a:p>
          <a:endParaRPr lang="fr-FR"/>
        </a:p>
      </dgm:t>
    </dgm:pt>
    <dgm:pt modelId="{CA9AC561-6670-424E-A7F9-C1404E231411}" type="sibTrans" cxnId="{AA92922D-20D5-4CEF-85FD-D77B342C4639}">
      <dgm:prSet/>
      <dgm:spPr/>
      <dgm:t>
        <a:bodyPr/>
        <a:lstStyle/>
        <a:p>
          <a:endParaRPr lang="fr-FR"/>
        </a:p>
      </dgm:t>
    </dgm:pt>
    <dgm:pt modelId="{7AFD8E85-9443-4E1B-A1CC-A87C86AC2DDA}">
      <dgm:prSet phldrT="[Texte]"/>
      <dgm:spPr/>
      <dgm:t>
        <a:bodyPr/>
        <a:lstStyle/>
        <a:p>
          <a:r>
            <a:rPr lang="fr-FR" dirty="0"/>
            <a:t>Academia e investigación</a:t>
          </a:r>
        </a:p>
      </dgm:t>
    </dgm:pt>
    <dgm:pt modelId="{75476236-C96C-4022-AD16-900F465BF479}" type="parTrans" cxnId="{DE5F04CF-F2EE-4ACC-A35D-D7A20C4277CC}">
      <dgm:prSet/>
      <dgm:spPr/>
      <dgm:t>
        <a:bodyPr/>
        <a:lstStyle/>
        <a:p>
          <a:endParaRPr lang="fr-FR"/>
        </a:p>
      </dgm:t>
    </dgm:pt>
    <dgm:pt modelId="{234E60E3-5460-4357-AD2D-95CFAD65701C}" type="sibTrans" cxnId="{DE5F04CF-F2EE-4ACC-A35D-D7A20C4277CC}">
      <dgm:prSet/>
      <dgm:spPr/>
      <dgm:t>
        <a:bodyPr/>
        <a:lstStyle/>
        <a:p>
          <a:endParaRPr lang="fr-FR"/>
        </a:p>
      </dgm:t>
    </dgm:pt>
    <dgm:pt modelId="{6C1F687A-6BCD-45E4-914C-930669EE79B5}">
      <dgm:prSet phldrT="[Texte]"/>
      <dgm:spPr/>
      <dgm:t>
        <a:bodyPr/>
        <a:lstStyle/>
        <a:p>
          <a:pPr algn="l"/>
          <a:r>
            <a:rPr lang="fr-FR" dirty="0"/>
            <a:t>Cooperación entre funcionarios de control fronterizo y otros profesionales</a:t>
          </a:r>
        </a:p>
      </dgm:t>
    </dgm:pt>
    <dgm:pt modelId="{641428DF-BB18-46C1-A69D-BB2000B40ED8}" type="parTrans" cxnId="{8D79419A-ADAC-4098-956F-9545C0B928AC}">
      <dgm:prSet/>
      <dgm:spPr/>
      <dgm:t>
        <a:bodyPr/>
        <a:lstStyle/>
        <a:p>
          <a:endParaRPr lang="fr-FR"/>
        </a:p>
      </dgm:t>
    </dgm:pt>
    <dgm:pt modelId="{91E48FCD-90B6-4F34-B0DE-B02745B8A370}" type="sibTrans" cxnId="{8D79419A-ADAC-4098-956F-9545C0B928AC}">
      <dgm:prSet/>
      <dgm:spPr/>
      <dgm:t>
        <a:bodyPr/>
        <a:lstStyle/>
        <a:p>
          <a:endParaRPr lang="fr-FR"/>
        </a:p>
      </dgm:t>
    </dgm:pt>
    <dgm:pt modelId="{D27F3AEB-83D5-4C9D-B833-28830E7FA35E}">
      <dgm:prSet phldrT="[Texte]"/>
      <dgm:spPr/>
      <dgm:t>
        <a:bodyPr/>
        <a:lstStyle/>
        <a:p>
          <a:r>
            <a:rPr lang="fr-FR" dirty="0"/>
            <a:t>Ministerios, embajadas y consulados</a:t>
          </a:r>
        </a:p>
      </dgm:t>
    </dgm:pt>
    <dgm:pt modelId="{B1288696-ED46-4212-BD16-0E626A0D1B49}" type="parTrans" cxnId="{9FBB78AA-99DC-4ADD-B830-D7700A8BCFE1}">
      <dgm:prSet/>
      <dgm:spPr/>
      <dgm:t>
        <a:bodyPr/>
        <a:lstStyle/>
        <a:p>
          <a:endParaRPr lang="fr-FR"/>
        </a:p>
      </dgm:t>
    </dgm:pt>
    <dgm:pt modelId="{D2D8FC0A-1A9F-41F2-91CC-4D77600201D6}" type="sibTrans" cxnId="{9FBB78AA-99DC-4ADD-B830-D7700A8BCFE1}">
      <dgm:prSet/>
      <dgm:spPr/>
      <dgm:t>
        <a:bodyPr/>
        <a:lstStyle/>
        <a:p>
          <a:endParaRPr lang="fr-FR"/>
        </a:p>
      </dgm:t>
    </dgm:pt>
    <dgm:pt modelId="{46D45543-AB90-448E-BA93-619542C789C5}" type="pres">
      <dgm:prSet presAssocID="{74E89016-57A7-40F9-94E9-7099AB728339}" presName="rootnode" presStyleCnt="0">
        <dgm:presLayoutVars>
          <dgm:chMax/>
          <dgm:chPref/>
          <dgm:dir/>
          <dgm:animLvl val="lvl"/>
        </dgm:presLayoutVars>
      </dgm:prSet>
      <dgm:spPr/>
    </dgm:pt>
    <dgm:pt modelId="{A8EC8A1B-FCA5-454E-A5CE-779E13FDF98F}" type="pres">
      <dgm:prSet presAssocID="{5E2FFE42-8BFD-458C-943C-3CC50A3DFD09}" presName="composite" presStyleCnt="0"/>
      <dgm:spPr/>
    </dgm:pt>
    <dgm:pt modelId="{B0B9646D-8A80-4922-9D74-7EAD623D0913}" type="pres">
      <dgm:prSet presAssocID="{5E2FFE42-8BFD-458C-943C-3CC50A3DFD09}" presName="LShape" presStyleLbl="alignNode1" presStyleIdx="0" presStyleCnt="9"/>
      <dgm:spPr/>
    </dgm:pt>
    <dgm:pt modelId="{3E3150ED-8302-4517-A8D0-B7FA17FE89BA}" type="pres">
      <dgm:prSet presAssocID="{5E2FFE42-8BFD-458C-943C-3CC50A3DFD0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C91D415-DFEC-461D-9FDE-F5EE5AC9111B}" type="pres">
      <dgm:prSet presAssocID="{5E2FFE42-8BFD-458C-943C-3CC50A3DFD09}" presName="Triangle" presStyleLbl="alignNode1" presStyleIdx="1" presStyleCnt="9"/>
      <dgm:spPr/>
    </dgm:pt>
    <dgm:pt modelId="{954AE830-A409-4868-8FC4-44F878DA34B4}" type="pres">
      <dgm:prSet presAssocID="{A1A20A72-47A0-44C9-A96E-2B073960DA5F}" presName="sibTrans" presStyleCnt="0"/>
      <dgm:spPr/>
    </dgm:pt>
    <dgm:pt modelId="{C2465083-DA48-4B69-8DBC-44852CFE7882}" type="pres">
      <dgm:prSet presAssocID="{A1A20A72-47A0-44C9-A96E-2B073960DA5F}" presName="space" presStyleCnt="0"/>
      <dgm:spPr/>
    </dgm:pt>
    <dgm:pt modelId="{3B6245FD-C587-4E2D-AE15-48C5A724A9A3}" type="pres">
      <dgm:prSet presAssocID="{6BE99461-3BB1-4EA4-B0C2-524317920C98}" presName="composite" presStyleCnt="0"/>
      <dgm:spPr/>
    </dgm:pt>
    <dgm:pt modelId="{C740498E-1ED1-40E7-8D11-6B6FA58F0D6E}" type="pres">
      <dgm:prSet presAssocID="{6BE99461-3BB1-4EA4-B0C2-524317920C98}" presName="LShape" presStyleLbl="alignNode1" presStyleIdx="2" presStyleCnt="9"/>
      <dgm:spPr/>
    </dgm:pt>
    <dgm:pt modelId="{9E7DE5CF-C25C-459C-B474-5C49E9BAD0B1}" type="pres">
      <dgm:prSet presAssocID="{6BE99461-3BB1-4EA4-B0C2-524317920C9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C5EFB41-202A-4767-AACF-F66EC2AEB501}" type="pres">
      <dgm:prSet presAssocID="{6BE99461-3BB1-4EA4-B0C2-524317920C98}" presName="Triangle" presStyleLbl="alignNode1" presStyleIdx="3" presStyleCnt="9"/>
      <dgm:spPr/>
    </dgm:pt>
    <dgm:pt modelId="{BE8DD53A-89A0-4934-917D-F199870A0FBA}" type="pres">
      <dgm:prSet presAssocID="{CA9AC561-6670-424E-A7F9-C1404E231411}" presName="sibTrans" presStyleCnt="0"/>
      <dgm:spPr/>
    </dgm:pt>
    <dgm:pt modelId="{150B92F6-3D69-4AA7-8377-D9187AABF20A}" type="pres">
      <dgm:prSet presAssocID="{CA9AC561-6670-424E-A7F9-C1404E231411}" presName="space" presStyleCnt="0"/>
      <dgm:spPr/>
    </dgm:pt>
    <dgm:pt modelId="{AF64F23B-2074-4F85-B022-DB23D877F366}" type="pres">
      <dgm:prSet presAssocID="{7AFD8E85-9443-4E1B-A1CC-A87C86AC2DDA}" presName="composite" presStyleCnt="0"/>
      <dgm:spPr/>
    </dgm:pt>
    <dgm:pt modelId="{10DE2BF4-F31B-4FE4-A0A7-FFE6F8D57D77}" type="pres">
      <dgm:prSet presAssocID="{7AFD8E85-9443-4E1B-A1CC-A87C86AC2DDA}" presName="LShape" presStyleLbl="alignNode1" presStyleIdx="4" presStyleCnt="9"/>
      <dgm:spPr/>
    </dgm:pt>
    <dgm:pt modelId="{3D68FD5A-EEDE-46A6-A2F3-1B59DD5A910C}" type="pres">
      <dgm:prSet presAssocID="{7AFD8E85-9443-4E1B-A1CC-A87C86AC2DD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0D899FC-BEB1-4276-A7BA-AF1F6C31E814}" type="pres">
      <dgm:prSet presAssocID="{7AFD8E85-9443-4E1B-A1CC-A87C86AC2DDA}" presName="Triangle" presStyleLbl="alignNode1" presStyleIdx="5" presStyleCnt="9"/>
      <dgm:spPr/>
    </dgm:pt>
    <dgm:pt modelId="{8D8FC259-FCC1-40F9-9E19-ABB967FC8897}" type="pres">
      <dgm:prSet presAssocID="{234E60E3-5460-4357-AD2D-95CFAD65701C}" presName="sibTrans" presStyleCnt="0"/>
      <dgm:spPr/>
    </dgm:pt>
    <dgm:pt modelId="{24D26DA2-B0C1-430D-A7F1-19A3ADD52CF3}" type="pres">
      <dgm:prSet presAssocID="{234E60E3-5460-4357-AD2D-95CFAD65701C}" presName="space" presStyleCnt="0"/>
      <dgm:spPr/>
    </dgm:pt>
    <dgm:pt modelId="{058F477B-9120-4A4D-B212-956BCE7BCCBB}" type="pres">
      <dgm:prSet presAssocID="{6C1F687A-6BCD-45E4-914C-930669EE79B5}" presName="composite" presStyleCnt="0"/>
      <dgm:spPr/>
    </dgm:pt>
    <dgm:pt modelId="{CF4262D0-C597-400A-A86F-5641A3F7904D}" type="pres">
      <dgm:prSet presAssocID="{6C1F687A-6BCD-45E4-914C-930669EE79B5}" presName="LShape" presStyleLbl="alignNode1" presStyleIdx="6" presStyleCnt="9"/>
      <dgm:spPr/>
    </dgm:pt>
    <dgm:pt modelId="{995297A0-41C6-4860-8FC2-E479DC6CFD88}" type="pres">
      <dgm:prSet presAssocID="{6C1F687A-6BCD-45E4-914C-930669EE79B5}" presName="ParentText" presStyleLbl="revTx" presStyleIdx="3" presStyleCnt="5" custScaleY="109864">
        <dgm:presLayoutVars>
          <dgm:chMax val="0"/>
          <dgm:chPref val="0"/>
          <dgm:bulletEnabled val="1"/>
        </dgm:presLayoutVars>
      </dgm:prSet>
      <dgm:spPr/>
    </dgm:pt>
    <dgm:pt modelId="{DC363D73-1CA3-4DF9-9E78-20FD1269D2D4}" type="pres">
      <dgm:prSet presAssocID="{6C1F687A-6BCD-45E4-914C-930669EE79B5}" presName="Triangle" presStyleLbl="alignNode1" presStyleIdx="7" presStyleCnt="9"/>
      <dgm:spPr/>
    </dgm:pt>
    <dgm:pt modelId="{E90E989E-610C-4871-AE0C-C9932C2DA8C0}" type="pres">
      <dgm:prSet presAssocID="{91E48FCD-90B6-4F34-B0DE-B02745B8A370}" presName="sibTrans" presStyleCnt="0"/>
      <dgm:spPr/>
    </dgm:pt>
    <dgm:pt modelId="{B55ABCA7-9FF6-4175-80E7-DD3FC6F3BBA2}" type="pres">
      <dgm:prSet presAssocID="{91E48FCD-90B6-4F34-B0DE-B02745B8A370}" presName="space" presStyleCnt="0"/>
      <dgm:spPr/>
    </dgm:pt>
    <dgm:pt modelId="{5C59555E-B631-4061-BA54-E7128315E17D}" type="pres">
      <dgm:prSet presAssocID="{D27F3AEB-83D5-4C9D-B833-28830E7FA35E}" presName="composite" presStyleCnt="0"/>
      <dgm:spPr/>
    </dgm:pt>
    <dgm:pt modelId="{DE0162BC-78A4-4CF4-8BAE-CB4FC1856771}" type="pres">
      <dgm:prSet presAssocID="{D27F3AEB-83D5-4C9D-B833-28830E7FA35E}" presName="LShape" presStyleLbl="alignNode1" presStyleIdx="8" presStyleCnt="9"/>
      <dgm:spPr/>
    </dgm:pt>
    <dgm:pt modelId="{DA69D1ED-B23D-459F-9C38-59BC8F328C32}" type="pres">
      <dgm:prSet presAssocID="{D27F3AEB-83D5-4C9D-B833-28830E7FA35E}" presName="ParentText" presStyleLbl="revTx" presStyleIdx="4" presStyleCnt="5" custScaleY="109864">
        <dgm:presLayoutVars>
          <dgm:chMax val="0"/>
          <dgm:chPref val="0"/>
          <dgm:bulletEnabled val="1"/>
        </dgm:presLayoutVars>
      </dgm:prSet>
      <dgm:spPr/>
    </dgm:pt>
  </dgm:ptLst>
  <dgm:cxnLst>
    <dgm:cxn modelId="{28CD6A00-2197-4455-B7A8-908C31FC280E}" type="presOf" srcId="{6C1F687A-6BCD-45E4-914C-930669EE79B5}" destId="{995297A0-41C6-4860-8FC2-E479DC6CFD88}" srcOrd="0" destOrd="0" presId="urn:microsoft.com/office/officeart/2009/3/layout/StepUpProcess"/>
    <dgm:cxn modelId="{AA92922D-20D5-4CEF-85FD-D77B342C4639}" srcId="{74E89016-57A7-40F9-94E9-7099AB728339}" destId="{6BE99461-3BB1-4EA4-B0C2-524317920C98}" srcOrd="1" destOrd="0" parTransId="{071F695A-5081-48AC-A3CD-C29FB8A72E84}" sibTransId="{CA9AC561-6670-424E-A7F9-C1404E231411}"/>
    <dgm:cxn modelId="{2B5D014A-B0E8-4B78-98EB-38E75F88E12F}" srcId="{74E89016-57A7-40F9-94E9-7099AB728339}" destId="{5E2FFE42-8BFD-458C-943C-3CC50A3DFD09}" srcOrd="0" destOrd="0" parTransId="{284B1F00-80D7-470A-9A06-7BEF48833B95}" sibTransId="{A1A20A72-47A0-44C9-A96E-2B073960DA5F}"/>
    <dgm:cxn modelId="{9E476F83-F292-44A7-8056-5945160422D8}" type="presOf" srcId="{5E2FFE42-8BFD-458C-943C-3CC50A3DFD09}" destId="{3E3150ED-8302-4517-A8D0-B7FA17FE89BA}" srcOrd="0" destOrd="0" presId="urn:microsoft.com/office/officeart/2009/3/layout/StepUpProcess"/>
    <dgm:cxn modelId="{8D79419A-ADAC-4098-956F-9545C0B928AC}" srcId="{74E89016-57A7-40F9-94E9-7099AB728339}" destId="{6C1F687A-6BCD-45E4-914C-930669EE79B5}" srcOrd="3" destOrd="0" parTransId="{641428DF-BB18-46C1-A69D-BB2000B40ED8}" sibTransId="{91E48FCD-90B6-4F34-B0DE-B02745B8A370}"/>
    <dgm:cxn modelId="{9FBB78AA-99DC-4ADD-B830-D7700A8BCFE1}" srcId="{74E89016-57A7-40F9-94E9-7099AB728339}" destId="{D27F3AEB-83D5-4C9D-B833-28830E7FA35E}" srcOrd="4" destOrd="0" parTransId="{B1288696-ED46-4212-BD16-0E626A0D1B49}" sibTransId="{D2D8FC0A-1A9F-41F2-91CC-4D77600201D6}"/>
    <dgm:cxn modelId="{38931BB4-83FA-47D9-9DAF-04F7318AFAC7}" type="presOf" srcId="{74E89016-57A7-40F9-94E9-7099AB728339}" destId="{46D45543-AB90-448E-BA93-619542C789C5}" srcOrd="0" destOrd="0" presId="urn:microsoft.com/office/officeart/2009/3/layout/StepUpProcess"/>
    <dgm:cxn modelId="{4BF77BBA-AD92-4760-96AF-BAE6A2427435}" type="presOf" srcId="{D27F3AEB-83D5-4C9D-B833-28830E7FA35E}" destId="{DA69D1ED-B23D-459F-9C38-59BC8F328C32}" srcOrd="0" destOrd="0" presId="urn:microsoft.com/office/officeart/2009/3/layout/StepUpProcess"/>
    <dgm:cxn modelId="{A01A66CC-F818-4C2E-B8E2-890EB52CD475}" type="presOf" srcId="{7AFD8E85-9443-4E1B-A1CC-A87C86AC2DDA}" destId="{3D68FD5A-EEDE-46A6-A2F3-1B59DD5A910C}" srcOrd="0" destOrd="0" presId="urn:microsoft.com/office/officeart/2009/3/layout/StepUpProcess"/>
    <dgm:cxn modelId="{DE5F04CF-F2EE-4ACC-A35D-D7A20C4277CC}" srcId="{74E89016-57A7-40F9-94E9-7099AB728339}" destId="{7AFD8E85-9443-4E1B-A1CC-A87C86AC2DDA}" srcOrd="2" destOrd="0" parTransId="{75476236-C96C-4022-AD16-900F465BF479}" sibTransId="{234E60E3-5460-4357-AD2D-95CFAD65701C}"/>
    <dgm:cxn modelId="{52350BF8-EC31-40E8-B35B-00EFC913FEE3}" type="presOf" srcId="{6BE99461-3BB1-4EA4-B0C2-524317920C98}" destId="{9E7DE5CF-C25C-459C-B474-5C49E9BAD0B1}" srcOrd="0" destOrd="0" presId="urn:microsoft.com/office/officeart/2009/3/layout/StepUpProcess"/>
    <dgm:cxn modelId="{74791FAB-DD61-485A-B281-5599F0BE83F7}" type="presParOf" srcId="{46D45543-AB90-448E-BA93-619542C789C5}" destId="{A8EC8A1B-FCA5-454E-A5CE-779E13FDF98F}" srcOrd="0" destOrd="0" presId="urn:microsoft.com/office/officeart/2009/3/layout/StepUpProcess"/>
    <dgm:cxn modelId="{80FB8D43-5DA0-4D0D-987D-A3B240F6CAD5}" type="presParOf" srcId="{A8EC8A1B-FCA5-454E-A5CE-779E13FDF98F}" destId="{B0B9646D-8A80-4922-9D74-7EAD623D0913}" srcOrd="0" destOrd="0" presId="urn:microsoft.com/office/officeart/2009/3/layout/StepUpProcess"/>
    <dgm:cxn modelId="{D03FD300-343C-4581-ACC3-4F0F23EF6AE2}" type="presParOf" srcId="{A8EC8A1B-FCA5-454E-A5CE-779E13FDF98F}" destId="{3E3150ED-8302-4517-A8D0-B7FA17FE89BA}" srcOrd="1" destOrd="0" presId="urn:microsoft.com/office/officeart/2009/3/layout/StepUpProcess"/>
    <dgm:cxn modelId="{37AF5BF6-2AE5-4824-B772-39D1D78C5B65}" type="presParOf" srcId="{A8EC8A1B-FCA5-454E-A5CE-779E13FDF98F}" destId="{7C91D415-DFEC-461D-9FDE-F5EE5AC9111B}" srcOrd="2" destOrd="0" presId="urn:microsoft.com/office/officeart/2009/3/layout/StepUpProcess"/>
    <dgm:cxn modelId="{A8AC1EBF-AB2C-44AE-B726-7DD632D6FFC3}" type="presParOf" srcId="{46D45543-AB90-448E-BA93-619542C789C5}" destId="{954AE830-A409-4868-8FC4-44F878DA34B4}" srcOrd="1" destOrd="0" presId="urn:microsoft.com/office/officeart/2009/3/layout/StepUpProcess"/>
    <dgm:cxn modelId="{F537FF48-D033-41C8-8F00-6D08BE591C2A}" type="presParOf" srcId="{954AE830-A409-4868-8FC4-44F878DA34B4}" destId="{C2465083-DA48-4B69-8DBC-44852CFE7882}" srcOrd="0" destOrd="0" presId="urn:microsoft.com/office/officeart/2009/3/layout/StepUpProcess"/>
    <dgm:cxn modelId="{3DF30626-E321-4B8D-BB9E-4BF8363F4176}" type="presParOf" srcId="{46D45543-AB90-448E-BA93-619542C789C5}" destId="{3B6245FD-C587-4E2D-AE15-48C5A724A9A3}" srcOrd="2" destOrd="0" presId="urn:microsoft.com/office/officeart/2009/3/layout/StepUpProcess"/>
    <dgm:cxn modelId="{1FA70464-51E6-4E73-ACE1-7C81EA8B4787}" type="presParOf" srcId="{3B6245FD-C587-4E2D-AE15-48C5A724A9A3}" destId="{C740498E-1ED1-40E7-8D11-6B6FA58F0D6E}" srcOrd="0" destOrd="0" presId="urn:microsoft.com/office/officeart/2009/3/layout/StepUpProcess"/>
    <dgm:cxn modelId="{4BEC7098-4DFA-440D-A4B4-D36688F228D1}" type="presParOf" srcId="{3B6245FD-C587-4E2D-AE15-48C5A724A9A3}" destId="{9E7DE5CF-C25C-459C-B474-5C49E9BAD0B1}" srcOrd="1" destOrd="0" presId="urn:microsoft.com/office/officeart/2009/3/layout/StepUpProcess"/>
    <dgm:cxn modelId="{D0D165D4-9350-42BF-AE79-75D0CE0C5DD6}" type="presParOf" srcId="{3B6245FD-C587-4E2D-AE15-48C5A724A9A3}" destId="{2C5EFB41-202A-4767-AACF-F66EC2AEB501}" srcOrd="2" destOrd="0" presId="urn:microsoft.com/office/officeart/2009/3/layout/StepUpProcess"/>
    <dgm:cxn modelId="{032C8C6B-F0B7-44CF-8CB3-BAC57D06D5A4}" type="presParOf" srcId="{46D45543-AB90-448E-BA93-619542C789C5}" destId="{BE8DD53A-89A0-4934-917D-F199870A0FBA}" srcOrd="3" destOrd="0" presId="urn:microsoft.com/office/officeart/2009/3/layout/StepUpProcess"/>
    <dgm:cxn modelId="{7FCFBC21-F375-4119-92A1-323EA908954E}" type="presParOf" srcId="{BE8DD53A-89A0-4934-917D-F199870A0FBA}" destId="{150B92F6-3D69-4AA7-8377-D9187AABF20A}" srcOrd="0" destOrd="0" presId="urn:microsoft.com/office/officeart/2009/3/layout/StepUpProcess"/>
    <dgm:cxn modelId="{89D299A3-14B4-4BE8-BED7-CF08479343FB}" type="presParOf" srcId="{46D45543-AB90-448E-BA93-619542C789C5}" destId="{AF64F23B-2074-4F85-B022-DB23D877F366}" srcOrd="4" destOrd="0" presId="urn:microsoft.com/office/officeart/2009/3/layout/StepUpProcess"/>
    <dgm:cxn modelId="{063C45F0-D459-4948-96CB-3835BC4A68F8}" type="presParOf" srcId="{AF64F23B-2074-4F85-B022-DB23D877F366}" destId="{10DE2BF4-F31B-4FE4-A0A7-FFE6F8D57D77}" srcOrd="0" destOrd="0" presId="urn:microsoft.com/office/officeart/2009/3/layout/StepUpProcess"/>
    <dgm:cxn modelId="{D1E17F1E-516F-413C-A4ED-A55E3D896197}" type="presParOf" srcId="{AF64F23B-2074-4F85-B022-DB23D877F366}" destId="{3D68FD5A-EEDE-46A6-A2F3-1B59DD5A910C}" srcOrd="1" destOrd="0" presId="urn:microsoft.com/office/officeart/2009/3/layout/StepUpProcess"/>
    <dgm:cxn modelId="{845A05F1-EBFC-487A-9A5B-63362B7CF670}" type="presParOf" srcId="{AF64F23B-2074-4F85-B022-DB23D877F366}" destId="{10D899FC-BEB1-4276-A7BA-AF1F6C31E814}" srcOrd="2" destOrd="0" presId="urn:microsoft.com/office/officeart/2009/3/layout/StepUpProcess"/>
    <dgm:cxn modelId="{BEF4C432-D836-4979-BE9F-1E35B11B1576}" type="presParOf" srcId="{46D45543-AB90-448E-BA93-619542C789C5}" destId="{8D8FC259-FCC1-40F9-9E19-ABB967FC8897}" srcOrd="5" destOrd="0" presId="urn:microsoft.com/office/officeart/2009/3/layout/StepUpProcess"/>
    <dgm:cxn modelId="{8BAB95BD-99E0-4B59-98A9-FCC357F0AA52}" type="presParOf" srcId="{8D8FC259-FCC1-40F9-9E19-ABB967FC8897}" destId="{24D26DA2-B0C1-430D-A7F1-19A3ADD52CF3}" srcOrd="0" destOrd="0" presId="urn:microsoft.com/office/officeart/2009/3/layout/StepUpProcess"/>
    <dgm:cxn modelId="{51228D59-2019-45B7-9A0E-4A7F777FC1AF}" type="presParOf" srcId="{46D45543-AB90-448E-BA93-619542C789C5}" destId="{058F477B-9120-4A4D-B212-956BCE7BCCBB}" srcOrd="6" destOrd="0" presId="urn:microsoft.com/office/officeart/2009/3/layout/StepUpProcess"/>
    <dgm:cxn modelId="{76088E21-6218-44EF-95A2-3DA2FD16AE9F}" type="presParOf" srcId="{058F477B-9120-4A4D-B212-956BCE7BCCBB}" destId="{CF4262D0-C597-400A-A86F-5641A3F7904D}" srcOrd="0" destOrd="0" presId="urn:microsoft.com/office/officeart/2009/3/layout/StepUpProcess"/>
    <dgm:cxn modelId="{2E6A6CC2-F7DB-4CE6-99F5-3AF315314B48}" type="presParOf" srcId="{058F477B-9120-4A4D-B212-956BCE7BCCBB}" destId="{995297A0-41C6-4860-8FC2-E479DC6CFD88}" srcOrd="1" destOrd="0" presId="urn:microsoft.com/office/officeart/2009/3/layout/StepUpProcess"/>
    <dgm:cxn modelId="{35591D52-E23B-4F42-9C3E-54D788610906}" type="presParOf" srcId="{058F477B-9120-4A4D-B212-956BCE7BCCBB}" destId="{DC363D73-1CA3-4DF9-9E78-20FD1269D2D4}" srcOrd="2" destOrd="0" presId="urn:microsoft.com/office/officeart/2009/3/layout/StepUpProcess"/>
    <dgm:cxn modelId="{7FFD9FA3-6032-4959-8547-7C5A23155DEC}" type="presParOf" srcId="{46D45543-AB90-448E-BA93-619542C789C5}" destId="{E90E989E-610C-4871-AE0C-C9932C2DA8C0}" srcOrd="7" destOrd="0" presId="urn:microsoft.com/office/officeart/2009/3/layout/StepUpProcess"/>
    <dgm:cxn modelId="{04CE8F27-051D-4740-8331-5B448C56A9A2}" type="presParOf" srcId="{E90E989E-610C-4871-AE0C-C9932C2DA8C0}" destId="{B55ABCA7-9FF6-4175-80E7-DD3FC6F3BBA2}" srcOrd="0" destOrd="0" presId="urn:microsoft.com/office/officeart/2009/3/layout/StepUpProcess"/>
    <dgm:cxn modelId="{54DB5815-0392-4FD1-8909-02075CC6A0F5}" type="presParOf" srcId="{46D45543-AB90-448E-BA93-619542C789C5}" destId="{5C59555E-B631-4061-BA54-E7128315E17D}" srcOrd="8" destOrd="0" presId="urn:microsoft.com/office/officeart/2009/3/layout/StepUpProcess"/>
    <dgm:cxn modelId="{010BDC41-4FC4-487A-A2E9-A85AD6E23FBE}" type="presParOf" srcId="{5C59555E-B631-4061-BA54-E7128315E17D}" destId="{DE0162BC-78A4-4CF4-8BAE-CB4FC1856771}" srcOrd="0" destOrd="0" presId="urn:microsoft.com/office/officeart/2009/3/layout/StepUpProcess"/>
    <dgm:cxn modelId="{D28EEB51-26AC-45F2-88FE-2E73F460F16B}" type="presParOf" srcId="{5C59555E-B631-4061-BA54-E7128315E17D}" destId="{DA69D1ED-B23D-459F-9C38-59BC8F328C3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944DF-CE4F-4A75-90B4-4F1D395AE2B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B3568D-8EFC-4C33-B8DB-4B104EF1D286}">
      <dgm:prSet phldrT="[Texte]"/>
      <dgm:spPr/>
      <dgm:t>
        <a:bodyPr/>
        <a:lstStyle/>
        <a:p>
          <a:r>
            <a:rPr lang="fr-FR" dirty="0"/>
            <a:t>ODS 8 – Trabajo digno y crecimiento económico</a:t>
          </a:r>
        </a:p>
      </dgm:t>
    </dgm:pt>
    <dgm:pt modelId="{4ED6E83E-2051-4492-A83C-0CD71FF773B5}" type="parTrans" cxnId="{3441A1C2-D7E4-4B54-8AA3-CDA476C1EF7B}">
      <dgm:prSet/>
      <dgm:spPr/>
      <dgm:t>
        <a:bodyPr/>
        <a:lstStyle/>
        <a:p>
          <a:endParaRPr lang="fr-FR"/>
        </a:p>
      </dgm:t>
    </dgm:pt>
    <dgm:pt modelId="{25EE7C7C-9117-4452-B6CC-C096B08A56A4}" type="sibTrans" cxnId="{3441A1C2-D7E4-4B54-8AA3-CDA476C1EF7B}">
      <dgm:prSet/>
      <dgm:spPr/>
      <dgm:t>
        <a:bodyPr/>
        <a:lstStyle/>
        <a:p>
          <a:endParaRPr lang="fr-FR"/>
        </a:p>
      </dgm:t>
    </dgm:pt>
    <dgm:pt modelId="{59B0D7DE-2E74-4E4E-B5AA-07768B5DBEB5}">
      <dgm:prSet phldrT="[Texte]" custT="1"/>
      <dgm:spPr/>
      <dgm:t>
        <a:bodyPr/>
        <a:lstStyle/>
        <a:p>
          <a:r>
            <a:rPr lang="fr-FR" sz="5000" dirty="0"/>
            <a:t>Objetivo 8.7</a:t>
          </a:r>
        </a:p>
      </dgm:t>
    </dgm:pt>
    <dgm:pt modelId="{2E09494F-82C1-47D2-B773-6122442ACEA4}" type="parTrans" cxnId="{DF70C492-3EF2-41DD-8DF5-1BEB3D32CFC7}">
      <dgm:prSet/>
      <dgm:spPr/>
      <dgm:t>
        <a:bodyPr/>
        <a:lstStyle/>
        <a:p>
          <a:endParaRPr lang="fr-FR"/>
        </a:p>
      </dgm:t>
    </dgm:pt>
    <dgm:pt modelId="{B5A42DDE-E1D3-40CC-A836-833ACEF93E2B}" type="sibTrans" cxnId="{DF70C492-3EF2-41DD-8DF5-1BEB3D32CFC7}">
      <dgm:prSet/>
      <dgm:spPr/>
      <dgm:t>
        <a:bodyPr/>
        <a:lstStyle/>
        <a:p>
          <a:endParaRPr lang="fr-FR"/>
        </a:p>
      </dgm:t>
    </dgm:pt>
    <dgm:pt modelId="{BF310167-0329-4951-B03A-EED22D34C8BC}">
      <dgm:prSet phldrT="[Texte]"/>
      <dgm:spPr/>
      <dgm:t>
        <a:bodyPr/>
        <a:lstStyle/>
        <a:p>
          <a:r>
            <a:rPr lang="fr-FR" dirty="0"/>
            <a:t>Objetivo 8.8</a:t>
          </a:r>
        </a:p>
      </dgm:t>
    </dgm:pt>
    <dgm:pt modelId="{92BAD850-709A-44CF-8F2A-0F02D37047D6}" type="parTrans" cxnId="{D10BE2C1-15BF-4EF1-94EF-1A503F60BB9A}">
      <dgm:prSet/>
      <dgm:spPr/>
      <dgm:t>
        <a:bodyPr/>
        <a:lstStyle/>
        <a:p>
          <a:endParaRPr lang="fr-FR"/>
        </a:p>
      </dgm:t>
    </dgm:pt>
    <dgm:pt modelId="{27E7F8D1-21BF-4676-B4F4-8152EC77A9C0}" type="sibTrans" cxnId="{D10BE2C1-15BF-4EF1-94EF-1A503F60BB9A}">
      <dgm:prSet/>
      <dgm:spPr/>
      <dgm:t>
        <a:bodyPr/>
        <a:lstStyle/>
        <a:p>
          <a:endParaRPr lang="fr-FR"/>
        </a:p>
      </dgm:t>
    </dgm:pt>
    <dgm:pt modelId="{6E1BE59D-0613-43E9-AF8F-367DFA90E587}">
      <dgm:prSet phldrT="[Texte]"/>
      <dgm:spPr/>
      <dgm:t>
        <a:bodyPr/>
        <a:lstStyle/>
        <a:p>
          <a:r>
            <a:rPr lang="fr-FR" dirty="0"/>
            <a:t>ODS 10 – Reducir las desigualdades</a:t>
          </a:r>
        </a:p>
      </dgm:t>
    </dgm:pt>
    <dgm:pt modelId="{D9BA5C87-2DBC-4F19-9EC5-262A6F8299F2}" type="parTrans" cxnId="{59C635A2-0280-405D-A736-ED39883F2F91}">
      <dgm:prSet/>
      <dgm:spPr/>
      <dgm:t>
        <a:bodyPr/>
        <a:lstStyle/>
        <a:p>
          <a:endParaRPr lang="fr-FR"/>
        </a:p>
      </dgm:t>
    </dgm:pt>
    <dgm:pt modelId="{3927AAF7-F54C-4BFE-AF6A-775186EB85EC}" type="sibTrans" cxnId="{59C635A2-0280-405D-A736-ED39883F2F91}">
      <dgm:prSet/>
      <dgm:spPr/>
      <dgm:t>
        <a:bodyPr/>
        <a:lstStyle/>
        <a:p>
          <a:endParaRPr lang="fr-FR"/>
        </a:p>
      </dgm:t>
    </dgm:pt>
    <dgm:pt modelId="{D69118B6-1758-40D5-9CB8-8B634B8F30C9}">
      <dgm:prSet phldrT="[Texte]"/>
      <dgm:spPr/>
      <dgm:t>
        <a:bodyPr/>
        <a:lstStyle/>
        <a:p>
          <a:r>
            <a:rPr lang="fr-FR" dirty="0"/>
            <a:t>Objetivo 10.7</a:t>
          </a:r>
        </a:p>
      </dgm:t>
    </dgm:pt>
    <dgm:pt modelId="{A32A3F94-1D70-4AEE-BA92-7D5BB529CB01}" type="parTrans" cxnId="{B2AB2DFD-3D6E-4307-B0C2-D9DE8C9902FD}">
      <dgm:prSet/>
      <dgm:spPr/>
      <dgm:t>
        <a:bodyPr/>
        <a:lstStyle/>
        <a:p>
          <a:endParaRPr lang="fr-FR"/>
        </a:p>
      </dgm:t>
    </dgm:pt>
    <dgm:pt modelId="{63DBF799-5931-41B3-BDD3-06E5F8107555}" type="sibTrans" cxnId="{B2AB2DFD-3D6E-4307-B0C2-D9DE8C9902FD}">
      <dgm:prSet/>
      <dgm:spPr/>
      <dgm:t>
        <a:bodyPr/>
        <a:lstStyle/>
        <a:p>
          <a:endParaRPr lang="fr-FR"/>
        </a:p>
      </dgm:t>
    </dgm:pt>
    <dgm:pt modelId="{297C1B4C-50AE-41A0-BBA4-6D9EB8FCF399}">
      <dgm:prSet phldrT="[Texte]"/>
      <dgm:spPr/>
      <dgm:t>
        <a:bodyPr/>
        <a:lstStyle/>
        <a:p>
          <a:r>
            <a:rPr lang="fr-FR" dirty="0"/>
            <a:t>Objetivo 10.8</a:t>
          </a:r>
        </a:p>
      </dgm:t>
    </dgm:pt>
    <dgm:pt modelId="{79BA6D6C-E643-47A6-8FA2-80D3FC1C4FE3}" type="parTrans" cxnId="{D4EAB2C5-E855-4D30-86F7-1CF207FD6152}">
      <dgm:prSet/>
      <dgm:spPr/>
      <dgm:t>
        <a:bodyPr/>
        <a:lstStyle/>
        <a:p>
          <a:endParaRPr lang="fr-FR"/>
        </a:p>
      </dgm:t>
    </dgm:pt>
    <dgm:pt modelId="{3BC86D7B-F1E0-443B-A83C-0226FBD66F3D}" type="sibTrans" cxnId="{D4EAB2C5-E855-4D30-86F7-1CF207FD6152}">
      <dgm:prSet/>
      <dgm:spPr/>
      <dgm:t>
        <a:bodyPr/>
        <a:lstStyle/>
        <a:p>
          <a:endParaRPr lang="fr-FR"/>
        </a:p>
      </dgm:t>
    </dgm:pt>
    <dgm:pt modelId="{3F9368A3-078B-4EDB-9EBA-22931F4536BA}">
      <dgm:prSet/>
      <dgm:spPr/>
      <dgm:t>
        <a:bodyPr/>
        <a:lstStyle/>
        <a:p>
          <a:r>
            <a:rPr lang="fr-FR" dirty="0"/>
            <a:t>ODS 16 – Paz, justicia e instituciones sólidas</a:t>
          </a:r>
        </a:p>
      </dgm:t>
    </dgm:pt>
    <dgm:pt modelId="{C6666F83-323B-42D3-87FB-CFC668891F08}" type="parTrans" cxnId="{7485954A-8D81-49DC-BDCF-726009D1FA2A}">
      <dgm:prSet/>
      <dgm:spPr/>
      <dgm:t>
        <a:bodyPr/>
        <a:lstStyle/>
        <a:p>
          <a:endParaRPr lang="fr-FR"/>
        </a:p>
      </dgm:t>
    </dgm:pt>
    <dgm:pt modelId="{547B9C70-738F-477E-9E01-4CF8E6586B4F}" type="sibTrans" cxnId="{7485954A-8D81-49DC-BDCF-726009D1FA2A}">
      <dgm:prSet/>
      <dgm:spPr/>
      <dgm:t>
        <a:bodyPr/>
        <a:lstStyle/>
        <a:p>
          <a:endParaRPr lang="fr-FR"/>
        </a:p>
      </dgm:t>
    </dgm:pt>
    <dgm:pt modelId="{2538C998-0698-4598-9C6C-4377EEC1F4ED}">
      <dgm:prSet/>
      <dgm:spPr/>
      <dgm:t>
        <a:bodyPr/>
        <a:lstStyle/>
        <a:p>
          <a:r>
            <a:rPr lang="fr-FR" dirty="0"/>
            <a:t>Objetivo 16.1 to 16.7</a:t>
          </a:r>
        </a:p>
      </dgm:t>
    </dgm:pt>
    <dgm:pt modelId="{A9DCE460-7FCC-4C04-B47B-10D01EC7E07E}" type="parTrans" cxnId="{29866C7F-9013-43CA-AFA8-D07B9EFCAD82}">
      <dgm:prSet/>
      <dgm:spPr/>
      <dgm:t>
        <a:bodyPr/>
        <a:lstStyle/>
        <a:p>
          <a:endParaRPr lang="fr-FR"/>
        </a:p>
      </dgm:t>
    </dgm:pt>
    <dgm:pt modelId="{2AD1DB9A-BCEB-4708-A879-B8A5D6A7B354}" type="sibTrans" cxnId="{29866C7F-9013-43CA-AFA8-D07B9EFCAD82}">
      <dgm:prSet/>
      <dgm:spPr/>
      <dgm:t>
        <a:bodyPr/>
        <a:lstStyle/>
        <a:p>
          <a:endParaRPr lang="fr-FR"/>
        </a:p>
      </dgm:t>
    </dgm:pt>
    <dgm:pt modelId="{718EDCE4-A9E5-46D4-B0E9-9C6F339BDC5F}">
      <dgm:prSet/>
      <dgm:spPr/>
      <dgm:t>
        <a:bodyPr/>
        <a:lstStyle/>
        <a:p>
          <a:r>
            <a:rPr lang="fr-FR" dirty="0"/>
            <a:t>Objetivo 16.A</a:t>
          </a:r>
        </a:p>
      </dgm:t>
    </dgm:pt>
    <dgm:pt modelId="{CDF0F31A-BC28-4D8C-976C-0E99E180C78C}" type="parTrans" cxnId="{74408B53-66E9-47F3-A8FA-1868F1C55441}">
      <dgm:prSet/>
      <dgm:spPr/>
      <dgm:t>
        <a:bodyPr/>
        <a:lstStyle/>
        <a:p>
          <a:endParaRPr lang="fr-FR"/>
        </a:p>
      </dgm:t>
    </dgm:pt>
    <dgm:pt modelId="{9D2C3B6F-527B-460D-BC97-33672577902E}" type="sibTrans" cxnId="{74408B53-66E9-47F3-A8FA-1868F1C55441}">
      <dgm:prSet/>
      <dgm:spPr/>
      <dgm:t>
        <a:bodyPr/>
        <a:lstStyle/>
        <a:p>
          <a:endParaRPr lang="fr-FR"/>
        </a:p>
      </dgm:t>
    </dgm:pt>
    <dgm:pt modelId="{5D9A8A9D-FECF-4632-8E4A-EBA0D299CCC9}" type="pres">
      <dgm:prSet presAssocID="{A42944DF-CE4F-4A75-90B4-4F1D395AE2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3272A6-AD47-40C8-A977-D84CF14B59E5}" type="pres">
      <dgm:prSet presAssocID="{F5B3568D-8EFC-4C33-B8DB-4B104EF1D286}" presName="root" presStyleCnt="0"/>
      <dgm:spPr/>
    </dgm:pt>
    <dgm:pt modelId="{E4B3B923-D819-4B76-8FC2-236641837502}" type="pres">
      <dgm:prSet presAssocID="{F5B3568D-8EFC-4C33-B8DB-4B104EF1D286}" presName="rootComposite" presStyleCnt="0"/>
      <dgm:spPr/>
    </dgm:pt>
    <dgm:pt modelId="{73A00538-8C2B-4A87-89B4-8C29F3F95E21}" type="pres">
      <dgm:prSet presAssocID="{F5B3568D-8EFC-4C33-B8DB-4B104EF1D286}" presName="rootText" presStyleLbl="node1" presStyleIdx="0" presStyleCnt="3"/>
      <dgm:spPr/>
    </dgm:pt>
    <dgm:pt modelId="{A596F06D-6D0D-4840-85D2-F658BD96D5FB}" type="pres">
      <dgm:prSet presAssocID="{F5B3568D-8EFC-4C33-B8DB-4B104EF1D286}" presName="rootConnector" presStyleLbl="node1" presStyleIdx="0" presStyleCnt="3"/>
      <dgm:spPr/>
    </dgm:pt>
    <dgm:pt modelId="{FBC64284-1F3E-4C56-B1AC-AA89230F0D23}" type="pres">
      <dgm:prSet presAssocID="{F5B3568D-8EFC-4C33-B8DB-4B104EF1D286}" presName="childShape" presStyleCnt="0"/>
      <dgm:spPr/>
    </dgm:pt>
    <dgm:pt modelId="{23AEDED6-3508-4BD2-A299-444598868ECE}" type="pres">
      <dgm:prSet presAssocID="{2E09494F-82C1-47D2-B773-6122442ACEA4}" presName="Name13" presStyleLbl="parChTrans1D2" presStyleIdx="0" presStyleCnt="6"/>
      <dgm:spPr/>
    </dgm:pt>
    <dgm:pt modelId="{B3420FCE-A20C-44E4-9E12-A3058889E8CC}" type="pres">
      <dgm:prSet presAssocID="{59B0D7DE-2E74-4E4E-B5AA-07768B5DBEB5}" presName="childText" presStyleLbl="bgAcc1" presStyleIdx="0" presStyleCnt="6">
        <dgm:presLayoutVars>
          <dgm:bulletEnabled val="1"/>
        </dgm:presLayoutVars>
      </dgm:prSet>
      <dgm:spPr/>
    </dgm:pt>
    <dgm:pt modelId="{5928D533-B935-4A0E-975A-C6B59CCAB020}" type="pres">
      <dgm:prSet presAssocID="{92BAD850-709A-44CF-8F2A-0F02D37047D6}" presName="Name13" presStyleLbl="parChTrans1D2" presStyleIdx="1" presStyleCnt="6"/>
      <dgm:spPr/>
    </dgm:pt>
    <dgm:pt modelId="{5E341244-B3C2-4F41-959F-E8E169C31FCC}" type="pres">
      <dgm:prSet presAssocID="{BF310167-0329-4951-B03A-EED22D34C8BC}" presName="childText" presStyleLbl="bgAcc1" presStyleIdx="1" presStyleCnt="6">
        <dgm:presLayoutVars>
          <dgm:bulletEnabled val="1"/>
        </dgm:presLayoutVars>
      </dgm:prSet>
      <dgm:spPr/>
    </dgm:pt>
    <dgm:pt modelId="{1AF1EE52-ECEB-488C-A1E0-7F0E84084C48}" type="pres">
      <dgm:prSet presAssocID="{6E1BE59D-0613-43E9-AF8F-367DFA90E587}" presName="root" presStyleCnt="0"/>
      <dgm:spPr/>
    </dgm:pt>
    <dgm:pt modelId="{F590FF3D-05DB-4780-9166-2FDBE0990D68}" type="pres">
      <dgm:prSet presAssocID="{6E1BE59D-0613-43E9-AF8F-367DFA90E587}" presName="rootComposite" presStyleCnt="0"/>
      <dgm:spPr/>
    </dgm:pt>
    <dgm:pt modelId="{2F9CF2AE-CB7E-4FFF-859F-231D5A8E5DE1}" type="pres">
      <dgm:prSet presAssocID="{6E1BE59D-0613-43E9-AF8F-367DFA90E587}" presName="rootText" presStyleLbl="node1" presStyleIdx="1" presStyleCnt="3"/>
      <dgm:spPr/>
    </dgm:pt>
    <dgm:pt modelId="{97920048-7994-4187-995F-5C3C4333AC11}" type="pres">
      <dgm:prSet presAssocID="{6E1BE59D-0613-43E9-AF8F-367DFA90E587}" presName="rootConnector" presStyleLbl="node1" presStyleIdx="1" presStyleCnt="3"/>
      <dgm:spPr/>
    </dgm:pt>
    <dgm:pt modelId="{7732D7FD-59AF-4CAD-97C8-8B033EDECD91}" type="pres">
      <dgm:prSet presAssocID="{6E1BE59D-0613-43E9-AF8F-367DFA90E587}" presName="childShape" presStyleCnt="0"/>
      <dgm:spPr/>
    </dgm:pt>
    <dgm:pt modelId="{0FA7EFCC-017C-46EE-9934-D249511080C3}" type="pres">
      <dgm:prSet presAssocID="{A32A3F94-1D70-4AEE-BA92-7D5BB529CB01}" presName="Name13" presStyleLbl="parChTrans1D2" presStyleIdx="2" presStyleCnt="6"/>
      <dgm:spPr/>
    </dgm:pt>
    <dgm:pt modelId="{9F9881B8-572C-496F-B41A-B8813C701F61}" type="pres">
      <dgm:prSet presAssocID="{D69118B6-1758-40D5-9CB8-8B634B8F30C9}" presName="childText" presStyleLbl="bgAcc1" presStyleIdx="2" presStyleCnt="6">
        <dgm:presLayoutVars>
          <dgm:bulletEnabled val="1"/>
        </dgm:presLayoutVars>
      </dgm:prSet>
      <dgm:spPr/>
    </dgm:pt>
    <dgm:pt modelId="{CF2A78B4-D98A-4C72-A3FD-FF650F3012CD}" type="pres">
      <dgm:prSet presAssocID="{79BA6D6C-E643-47A6-8FA2-80D3FC1C4FE3}" presName="Name13" presStyleLbl="parChTrans1D2" presStyleIdx="3" presStyleCnt="6"/>
      <dgm:spPr/>
    </dgm:pt>
    <dgm:pt modelId="{F902EBC5-BB37-4844-9D23-933F247EAF18}" type="pres">
      <dgm:prSet presAssocID="{297C1B4C-50AE-41A0-BBA4-6D9EB8FCF399}" presName="childText" presStyleLbl="bgAcc1" presStyleIdx="3" presStyleCnt="6">
        <dgm:presLayoutVars>
          <dgm:bulletEnabled val="1"/>
        </dgm:presLayoutVars>
      </dgm:prSet>
      <dgm:spPr/>
    </dgm:pt>
    <dgm:pt modelId="{8971B084-E1AF-4CCD-861D-506BF6F8F065}" type="pres">
      <dgm:prSet presAssocID="{3F9368A3-078B-4EDB-9EBA-22931F4536BA}" presName="root" presStyleCnt="0"/>
      <dgm:spPr/>
    </dgm:pt>
    <dgm:pt modelId="{BCEAAD74-F85D-417F-AEA9-A911AB45DB4E}" type="pres">
      <dgm:prSet presAssocID="{3F9368A3-078B-4EDB-9EBA-22931F4536BA}" presName="rootComposite" presStyleCnt="0"/>
      <dgm:spPr/>
    </dgm:pt>
    <dgm:pt modelId="{061F61B5-ED2E-43F9-9FF3-A7D906C662BB}" type="pres">
      <dgm:prSet presAssocID="{3F9368A3-078B-4EDB-9EBA-22931F4536BA}" presName="rootText" presStyleLbl="node1" presStyleIdx="2" presStyleCnt="3"/>
      <dgm:spPr/>
    </dgm:pt>
    <dgm:pt modelId="{EAD15D68-83F0-4FC1-8272-181EFD0FFD4D}" type="pres">
      <dgm:prSet presAssocID="{3F9368A3-078B-4EDB-9EBA-22931F4536BA}" presName="rootConnector" presStyleLbl="node1" presStyleIdx="2" presStyleCnt="3"/>
      <dgm:spPr/>
    </dgm:pt>
    <dgm:pt modelId="{00DC3592-4852-44A4-BD74-B2F5602219CE}" type="pres">
      <dgm:prSet presAssocID="{3F9368A3-078B-4EDB-9EBA-22931F4536BA}" presName="childShape" presStyleCnt="0"/>
      <dgm:spPr/>
    </dgm:pt>
    <dgm:pt modelId="{FBC794E4-770F-4439-9635-2732D004234E}" type="pres">
      <dgm:prSet presAssocID="{A9DCE460-7FCC-4C04-B47B-10D01EC7E07E}" presName="Name13" presStyleLbl="parChTrans1D2" presStyleIdx="4" presStyleCnt="6"/>
      <dgm:spPr/>
    </dgm:pt>
    <dgm:pt modelId="{79D1217D-082B-4B69-AB89-3CD74D205A67}" type="pres">
      <dgm:prSet presAssocID="{2538C998-0698-4598-9C6C-4377EEC1F4ED}" presName="childText" presStyleLbl="bgAcc1" presStyleIdx="4" presStyleCnt="6">
        <dgm:presLayoutVars>
          <dgm:bulletEnabled val="1"/>
        </dgm:presLayoutVars>
      </dgm:prSet>
      <dgm:spPr/>
    </dgm:pt>
    <dgm:pt modelId="{16E060BF-D958-427E-B505-73F69D19544F}" type="pres">
      <dgm:prSet presAssocID="{CDF0F31A-BC28-4D8C-976C-0E99E180C78C}" presName="Name13" presStyleLbl="parChTrans1D2" presStyleIdx="5" presStyleCnt="6"/>
      <dgm:spPr/>
    </dgm:pt>
    <dgm:pt modelId="{43327C2B-DCE9-42C0-BA07-A23D066FA53D}" type="pres">
      <dgm:prSet presAssocID="{718EDCE4-A9E5-46D4-B0E9-9C6F339BDC5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FBE43809-7419-48FE-BAB1-7AB07B03938C}" type="presOf" srcId="{2538C998-0698-4598-9C6C-4377EEC1F4ED}" destId="{79D1217D-082B-4B69-AB89-3CD74D205A67}" srcOrd="0" destOrd="0" presId="urn:microsoft.com/office/officeart/2005/8/layout/hierarchy3"/>
    <dgm:cxn modelId="{34CC620E-1CBD-4D30-8CE7-6D63BCE00A3B}" type="presOf" srcId="{79BA6D6C-E643-47A6-8FA2-80D3FC1C4FE3}" destId="{CF2A78B4-D98A-4C72-A3FD-FF650F3012CD}" srcOrd="0" destOrd="0" presId="urn:microsoft.com/office/officeart/2005/8/layout/hierarchy3"/>
    <dgm:cxn modelId="{946DC913-0DA5-4F41-8483-EF100192F878}" type="presOf" srcId="{92BAD850-709A-44CF-8F2A-0F02D37047D6}" destId="{5928D533-B935-4A0E-975A-C6B59CCAB020}" srcOrd="0" destOrd="0" presId="urn:microsoft.com/office/officeart/2005/8/layout/hierarchy3"/>
    <dgm:cxn modelId="{7DF88C34-A9EF-4918-947B-DF14ADAA047D}" type="presOf" srcId="{A9DCE460-7FCC-4C04-B47B-10D01EC7E07E}" destId="{FBC794E4-770F-4439-9635-2732D004234E}" srcOrd="0" destOrd="0" presId="urn:microsoft.com/office/officeart/2005/8/layout/hierarchy3"/>
    <dgm:cxn modelId="{65B79136-ADD9-4843-951F-88639C018FCE}" type="presOf" srcId="{718EDCE4-A9E5-46D4-B0E9-9C6F339BDC5F}" destId="{43327C2B-DCE9-42C0-BA07-A23D066FA53D}" srcOrd="0" destOrd="0" presId="urn:microsoft.com/office/officeart/2005/8/layout/hierarchy3"/>
    <dgm:cxn modelId="{CE45DF39-6A58-4265-9CCB-1588D36C11C0}" type="presOf" srcId="{A42944DF-CE4F-4A75-90B4-4F1D395AE2B6}" destId="{5D9A8A9D-FECF-4632-8E4A-EBA0D299CCC9}" srcOrd="0" destOrd="0" presId="urn:microsoft.com/office/officeart/2005/8/layout/hierarchy3"/>
    <dgm:cxn modelId="{F87EED62-DEA4-4645-9A5F-E6706735D1A3}" type="presOf" srcId="{3F9368A3-078B-4EDB-9EBA-22931F4536BA}" destId="{EAD15D68-83F0-4FC1-8272-181EFD0FFD4D}" srcOrd="1" destOrd="0" presId="urn:microsoft.com/office/officeart/2005/8/layout/hierarchy3"/>
    <dgm:cxn modelId="{A2470C69-544C-4F59-AB94-FC69C0872641}" type="presOf" srcId="{6E1BE59D-0613-43E9-AF8F-367DFA90E587}" destId="{97920048-7994-4187-995F-5C3C4333AC11}" srcOrd="1" destOrd="0" presId="urn:microsoft.com/office/officeart/2005/8/layout/hierarchy3"/>
    <dgm:cxn modelId="{7485954A-8D81-49DC-BDCF-726009D1FA2A}" srcId="{A42944DF-CE4F-4A75-90B4-4F1D395AE2B6}" destId="{3F9368A3-078B-4EDB-9EBA-22931F4536BA}" srcOrd="2" destOrd="0" parTransId="{C6666F83-323B-42D3-87FB-CFC668891F08}" sibTransId="{547B9C70-738F-477E-9E01-4CF8E6586B4F}"/>
    <dgm:cxn modelId="{E5952E4D-A2FE-493D-88D8-9BE6C1948A8A}" type="presOf" srcId="{F5B3568D-8EFC-4C33-B8DB-4B104EF1D286}" destId="{73A00538-8C2B-4A87-89B4-8C29F3F95E21}" srcOrd="0" destOrd="0" presId="urn:microsoft.com/office/officeart/2005/8/layout/hierarchy3"/>
    <dgm:cxn modelId="{55C39572-D4EF-42EB-B63B-D3876ABFE0C0}" type="presOf" srcId="{D69118B6-1758-40D5-9CB8-8B634B8F30C9}" destId="{9F9881B8-572C-496F-B41A-B8813C701F61}" srcOrd="0" destOrd="0" presId="urn:microsoft.com/office/officeart/2005/8/layout/hierarchy3"/>
    <dgm:cxn modelId="{74408B53-66E9-47F3-A8FA-1868F1C55441}" srcId="{3F9368A3-078B-4EDB-9EBA-22931F4536BA}" destId="{718EDCE4-A9E5-46D4-B0E9-9C6F339BDC5F}" srcOrd="1" destOrd="0" parTransId="{CDF0F31A-BC28-4D8C-976C-0E99E180C78C}" sibTransId="{9D2C3B6F-527B-460D-BC97-33672577902E}"/>
    <dgm:cxn modelId="{36421F55-A5EB-4B35-AB4A-BB636D25909F}" type="presOf" srcId="{CDF0F31A-BC28-4D8C-976C-0E99E180C78C}" destId="{16E060BF-D958-427E-B505-73F69D19544F}" srcOrd="0" destOrd="0" presId="urn:microsoft.com/office/officeart/2005/8/layout/hierarchy3"/>
    <dgm:cxn modelId="{74A7A155-246C-4D99-B175-7AC89152A51E}" type="presOf" srcId="{F5B3568D-8EFC-4C33-B8DB-4B104EF1D286}" destId="{A596F06D-6D0D-4840-85D2-F658BD96D5FB}" srcOrd="1" destOrd="0" presId="urn:microsoft.com/office/officeart/2005/8/layout/hierarchy3"/>
    <dgm:cxn modelId="{29866C7F-9013-43CA-AFA8-D07B9EFCAD82}" srcId="{3F9368A3-078B-4EDB-9EBA-22931F4536BA}" destId="{2538C998-0698-4598-9C6C-4377EEC1F4ED}" srcOrd="0" destOrd="0" parTransId="{A9DCE460-7FCC-4C04-B47B-10D01EC7E07E}" sibTransId="{2AD1DB9A-BCEB-4708-A879-B8A5D6A7B354}"/>
    <dgm:cxn modelId="{DF70C492-3EF2-41DD-8DF5-1BEB3D32CFC7}" srcId="{F5B3568D-8EFC-4C33-B8DB-4B104EF1D286}" destId="{59B0D7DE-2E74-4E4E-B5AA-07768B5DBEB5}" srcOrd="0" destOrd="0" parTransId="{2E09494F-82C1-47D2-B773-6122442ACEA4}" sibTransId="{B5A42DDE-E1D3-40CC-A836-833ACEF93E2B}"/>
    <dgm:cxn modelId="{79D7899E-863A-4540-B86F-F027A421217F}" type="presOf" srcId="{2E09494F-82C1-47D2-B773-6122442ACEA4}" destId="{23AEDED6-3508-4BD2-A299-444598868ECE}" srcOrd="0" destOrd="0" presId="urn:microsoft.com/office/officeart/2005/8/layout/hierarchy3"/>
    <dgm:cxn modelId="{59C635A2-0280-405D-A736-ED39883F2F91}" srcId="{A42944DF-CE4F-4A75-90B4-4F1D395AE2B6}" destId="{6E1BE59D-0613-43E9-AF8F-367DFA90E587}" srcOrd="1" destOrd="0" parTransId="{D9BA5C87-2DBC-4F19-9EC5-262A6F8299F2}" sibTransId="{3927AAF7-F54C-4BFE-AF6A-775186EB85EC}"/>
    <dgm:cxn modelId="{466CA0B8-3ADB-4930-B556-CA41376B02A5}" type="presOf" srcId="{A32A3F94-1D70-4AEE-BA92-7D5BB529CB01}" destId="{0FA7EFCC-017C-46EE-9934-D249511080C3}" srcOrd="0" destOrd="0" presId="urn:microsoft.com/office/officeart/2005/8/layout/hierarchy3"/>
    <dgm:cxn modelId="{D10BE2C1-15BF-4EF1-94EF-1A503F60BB9A}" srcId="{F5B3568D-8EFC-4C33-B8DB-4B104EF1D286}" destId="{BF310167-0329-4951-B03A-EED22D34C8BC}" srcOrd="1" destOrd="0" parTransId="{92BAD850-709A-44CF-8F2A-0F02D37047D6}" sibTransId="{27E7F8D1-21BF-4676-B4F4-8152EC77A9C0}"/>
    <dgm:cxn modelId="{3441A1C2-D7E4-4B54-8AA3-CDA476C1EF7B}" srcId="{A42944DF-CE4F-4A75-90B4-4F1D395AE2B6}" destId="{F5B3568D-8EFC-4C33-B8DB-4B104EF1D286}" srcOrd="0" destOrd="0" parTransId="{4ED6E83E-2051-4492-A83C-0CD71FF773B5}" sibTransId="{25EE7C7C-9117-4452-B6CC-C096B08A56A4}"/>
    <dgm:cxn modelId="{2287EBC3-7096-40C5-90C9-FC8EEA84F3DD}" type="presOf" srcId="{BF310167-0329-4951-B03A-EED22D34C8BC}" destId="{5E341244-B3C2-4F41-959F-E8E169C31FCC}" srcOrd="0" destOrd="0" presId="urn:microsoft.com/office/officeart/2005/8/layout/hierarchy3"/>
    <dgm:cxn modelId="{D4EAB2C5-E855-4D30-86F7-1CF207FD6152}" srcId="{6E1BE59D-0613-43E9-AF8F-367DFA90E587}" destId="{297C1B4C-50AE-41A0-BBA4-6D9EB8FCF399}" srcOrd="1" destOrd="0" parTransId="{79BA6D6C-E643-47A6-8FA2-80D3FC1C4FE3}" sibTransId="{3BC86D7B-F1E0-443B-A83C-0226FBD66F3D}"/>
    <dgm:cxn modelId="{884651D0-3A38-4B7B-93B1-3CF9CE77F78A}" type="presOf" srcId="{59B0D7DE-2E74-4E4E-B5AA-07768B5DBEB5}" destId="{B3420FCE-A20C-44E4-9E12-A3058889E8CC}" srcOrd="0" destOrd="0" presId="urn:microsoft.com/office/officeart/2005/8/layout/hierarchy3"/>
    <dgm:cxn modelId="{3C4C1FD5-27C9-49D8-AB03-AD7C9F9A1A4E}" type="presOf" srcId="{3F9368A3-078B-4EDB-9EBA-22931F4536BA}" destId="{061F61B5-ED2E-43F9-9FF3-A7D906C662BB}" srcOrd="0" destOrd="0" presId="urn:microsoft.com/office/officeart/2005/8/layout/hierarchy3"/>
    <dgm:cxn modelId="{6475D4EF-0827-474D-AA51-A7291AA151DA}" type="presOf" srcId="{6E1BE59D-0613-43E9-AF8F-367DFA90E587}" destId="{2F9CF2AE-CB7E-4FFF-859F-231D5A8E5DE1}" srcOrd="0" destOrd="0" presId="urn:microsoft.com/office/officeart/2005/8/layout/hierarchy3"/>
    <dgm:cxn modelId="{7D06F1F4-D442-4DC3-A1AF-D69A74E5ED78}" type="presOf" srcId="{297C1B4C-50AE-41A0-BBA4-6D9EB8FCF399}" destId="{F902EBC5-BB37-4844-9D23-933F247EAF18}" srcOrd="0" destOrd="0" presId="urn:microsoft.com/office/officeart/2005/8/layout/hierarchy3"/>
    <dgm:cxn modelId="{B2AB2DFD-3D6E-4307-B0C2-D9DE8C9902FD}" srcId="{6E1BE59D-0613-43E9-AF8F-367DFA90E587}" destId="{D69118B6-1758-40D5-9CB8-8B634B8F30C9}" srcOrd="0" destOrd="0" parTransId="{A32A3F94-1D70-4AEE-BA92-7D5BB529CB01}" sibTransId="{63DBF799-5931-41B3-BDD3-06E5F8107555}"/>
    <dgm:cxn modelId="{EB82119F-C4F8-46A3-A44D-A7CFA45E02C4}" type="presParOf" srcId="{5D9A8A9D-FECF-4632-8E4A-EBA0D299CCC9}" destId="{B73272A6-AD47-40C8-A977-D84CF14B59E5}" srcOrd="0" destOrd="0" presId="urn:microsoft.com/office/officeart/2005/8/layout/hierarchy3"/>
    <dgm:cxn modelId="{FB8960F5-F231-4632-9D5B-6B9785430207}" type="presParOf" srcId="{B73272A6-AD47-40C8-A977-D84CF14B59E5}" destId="{E4B3B923-D819-4B76-8FC2-236641837502}" srcOrd="0" destOrd="0" presId="urn:microsoft.com/office/officeart/2005/8/layout/hierarchy3"/>
    <dgm:cxn modelId="{A7C616C7-7E07-4FC4-B240-3FC2256E2464}" type="presParOf" srcId="{E4B3B923-D819-4B76-8FC2-236641837502}" destId="{73A00538-8C2B-4A87-89B4-8C29F3F95E21}" srcOrd="0" destOrd="0" presId="urn:microsoft.com/office/officeart/2005/8/layout/hierarchy3"/>
    <dgm:cxn modelId="{697CADC3-15C1-4A20-A4D0-3711C227AEF8}" type="presParOf" srcId="{E4B3B923-D819-4B76-8FC2-236641837502}" destId="{A596F06D-6D0D-4840-85D2-F658BD96D5FB}" srcOrd="1" destOrd="0" presId="urn:microsoft.com/office/officeart/2005/8/layout/hierarchy3"/>
    <dgm:cxn modelId="{9EA0827A-D750-4D7B-B5BE-BBA0DF73ECC4}" type="presParOf" srcId="{B73272A6-AD47-40C8-A977-D84CF14B59E5}" destId="{FBC64284-1F3E-4C56-B1AC-AA89230F0D23}" srcOrd="1" destOrd="0" presId="urn:microsoft.com/office/officeart/2005/8/layout/hierarchy3"/>
    <dgm:cxn modelId="{6C1B7EAB-4A90-4165-9326-AD4F81E9724A}" type="presParOf" srcId="{FBC64284-1F3E-4C56-B1AC-AA89230F0D23}" destId="{23AEDED6-3508-4BD2-A299-444598868ECE}" srcOrd="0" destOrd="0" presId="urn:microsoft.com/office/officeart/2005/8/layout/hierarchy3"/>
    <dgm:cxn modelId="{7D29FACE-7701-4FAF-B987-73BDF55816F1}" type="presParOf" srcId="{FBC64284-1F3E-4C56-B1AC-AA89230F0D23}" destId="{B3420FCE-A20C-44E4-9E12-A3058889E8CC}" srcOrd="1" destOrd="0" presId="urn:microsoft.com/office/officeart/2005/8/layout/hierarchy3"/>
    <dgm:cxn modelId="{7DF4CB71-9119-46E9-93EA-838C2FB84476}" type="presParOf" srcId="{FBC64284-1F3E-4C56-B1AC-AA89230F0D23}" destId="{5928D533-B935-4A0E-975A-C6B59CCAB020}" srcOrd="2" destOrd="0" presId="urn:microsoft.com/office/officeart/2005/8/layout/hierarchy3"/>
    <dgm:cxn modelId="{713BF8C6-BC51-4B9D-858F-31C1712AF5D9}" type="presParOf" srcId="{FBC64284-1F3E-4C56-B1AC-AA89230F0D23}" destId="{5E341244-B3C2-4F41-959F-E8E169C31FCC}" srcOrd="3" destOrd="0" presId="urn:microsoft.com/office/officeart/2005/8/layout/hierarchy3"/>
    <dgm:cxn modelId="{987F10D0-65D0-41EA-8E57-C77D2DC42A6B}" type="presParOf" srcId="{5D9A8A9D-FECF-4632-8E4A-EBA0D299CCC9}" destId="{1AF1EE52-ECEB-488C-A1E0-7F0E84084C48}" srcOrd="1" destOrd="0" presId="urn:microsoft.com/office/officeart/2005/8/layout/hierarchy3"/>
    <dgm:cxn modelId="{62B2B786-B086-4425-84EB-C887466AE492}" type="presParOf" srcId="{1AF1EE52-ECEB-488C-A1E0-7F0E84084C48}" destId="{F590FF3D-05DB-4780-9166-2FDBE0990D68}" srcOrd="0" destOrd="0" presId="urn:microsoft.com/office/officeart/2005/8/layout/hierarchy3"/>
    <dgm:cxn modelId="{2BAA6079-7801-4560-8935-2BAD08F78439}" type="presParOf" srcId="{F590FF3D-05DB-4780-9166-2FDBE0990D68}" destId="{2F9CF2AE-CB7E-4FFF-859F-231D5A8E5DE1}" srcOrd="0" destOrd="0" presId="urn:microsoft.com/office/officeart/2005/8/layout/hierarchy3"/>
    <dgm:cxn modelId="{7E3B8D06-0E48-4B59-838E-67406D7126E0}" type="presParOf" srcId="{F590FF3D-05DB-4780-9166-2FDBE0990D68}" destId="{97920048-7994-4187-995F-5C3C4333AC11}" srcOrd="1" destOrd="0" presId="urn:microsoft.com/office/officeart/2005/8/layout/hierarchy3"/>
    <dgm:cxn modelId="{DBF5ADB8-1697-4861-A401-9F0B0CE65152}" type="presParOf" srcId="{1AF1EE52-ECEB-488C-A1E0-7F0E84084C48}" destId="{7732D7FD-59AF-4CAD-97C8-8B033EDECD91}" srcOrd="1" destOrd="0" presId="urn:microsoft.com/office/officeart/2005/8/layout/hierarchy3"/>
    <dgm:cxn modelId="{EFC35F66-CFDC-4B43-BE57-5541392233AC}" type="presParOf" srcId="{7732D7FD-59AF-4CAD-97C8-8B033EDECD91}" destId="{0FA7EFCC-017C-46EE-9934-D249511080C3}" srcOrd="0" destOrd="0" presId="urn:microsoft.com/office/officeart/2005/8/layout/hierarchy3"/>
    <dgm:cxn modelId="{7D509C69-3E79-418F-B663-95C94FECD0E1}" type="presParOf" srcId="{7732D7FD-59AF-4CAD-97C8-8B033EDECD91}" destId="{9F9881B8-572C-496F-B41A-B8813C701F61}" srcOrd="1" destOrd="0" presId="urn:microsoft.com/office/officeart/2005/8/layout/hierarchy3"/>
    <dgm:cxn modelId="{9E2BBD01-030B-499F-B244-44AB9F1D6869}" type="presParOf" srcId="{7732D7FD-59AF-4CAD-97C8-8B033EDECD91}" destId="{CF2A78B4-D98A-4C72-A3FD-FF650F3012CD}" srcOrd="2" destOrd="0" presId="urn:microsoft.com/office/officeart/2005/8/layout/hierarchy3"/>
    <dgm:cxn modelId="{AA5F4940-61AE-447C-8245-D3AA7715E1E5}" type="presParOf" srcId="{7732D7FD-59AF-4CAD-97C8-8B033EDECD91}" destId="{F902EBC5-BB37-4844-9D23-933F247EAF18}" srcOrd="3" destOrd="0" presId="urn:microsoft.com/office/officeart/2005/8/layout/hierarchy3"/>
    <dgm:cxn modelId="{C1E8A34C-F4DB-43EB-8B46-479D3CE136B9}" type="presParOf" srcId="{5D9A8A9D-FECF-4632-8E4A-EBA0D299CCC9}" destId="{8971B084-E1AF-4CCD-861D-506BF6F8F065}" srcOrd="2" destOrd="0" presId="urn:microsoft.com/office/officeart/2005/8/layout/hierarchy3"/>
    <dgm:cxn modelId="{A8FB71FE-DCB7-47E5-B1E0-2A4E933E0A0F}" type="presParOf" srcId="{8971B084-E1AF-4CCD-861D-506BF6F8F065}" destId="{BCEAAD74-F85D-417F-AEA9-A911AB45DB4E}" srcOrd="0" destOrd="0" presId="urn:microsoft.com/office/officeart/2005/8/layout/hierarchy3"/>
    <dgm:cxn modelId="{1090FB58-A346-48CA-BA66-A4D219EB6919}" type="presParOf" srcId="{BCEAAD74-F85D-417F-AEA9-A911AB45DB4E}" destId="{061F61B5-ED2E-43F9-9FF3-A7D906C662BB}" srcOrd="0" destOrd="0" presId="urn:microsoft.com/office/officeart/2005/8/layout/hierarchy3"/>
    <dgm:cxn modelId="{3E8BAE8A-6DF1-46CB-94F4-B9AE1AED23DD}" type="presParOf" srcId="{BCEAAD74-F85D-417F-AEA9-A911AB45DB4E}" destId="{EAD15D68-83F0-4FC1-8272-181EFD0FFD4D}" srcOrd="1" destOrd="0" presId="urn:microsoft.com/office/officeart/2005/8/layout/hierarchy3"/>
    <dgm:cxn modelId="{B0BC7652-86BC-4C6F-B7FD-8D26D8EAFC1B}" type="presParOf" srcId="{8971B084-E1AF-4CCD-861D-506BF6F8F065}" destId="{00DC3592-4852-44A4-BD74-B2F5602219CE}" srcOrd="1" destOrd="0" presId="urn:microsoft.com/office/officeart/2005/8/layout/hierarchy3"/>
    <dgm:cxn modelId="{93F81DAB-7A7F-4113-A045-0AE5FC7E6497}" type="presParOf" srcId="{00DC3592-4852-44A4-BD74-B2F5602219CE}" destId="{FBC794E4-770F-4439-9635-2732D004234E}" srcOrd="0" destOrd="0" presId="urn:microsoft.com/office/officeart/2005/8/layout/hierarchy3"/>
    <dgm:cxn modelId="{1E81D716-3F01-47DC-8FCF-D374699D2680}" type="presParOf" srcId="{00DC3592-4852-44A4-BD74-B2F5602219CE}" destId="{79D1217D-082B-4B69-AB89-3CD74D205A67}" srcOrd="1" destOrd="0" presId="urn:microsoft.com/office/officeart/2005/8/layout/hierarchy3"/>
    <dgm:cxn modelId="{09CF5F94-FDC1-437E-A482-CC9BED2EC783}" type="presParOf" srcId="{00DC3592-4852-44A4-BD74-B2F5602219CE}" destId="{16E060BF-D958-427E-B505-73F69D19544F}" srcOrd="2" destOrd="0" presId="urn:microsoft.com/office/officeart/2005/8/layout/hierarchy3"/>
    <dgm:cxn modelId="{238D5622-2681-4D5C-8CE5-BFAAC9CC787E}" type="presParOf" srcId="{00DC3592-4852-44A4-BD74-B2F5602219CE}" destId="{43327C2B-DCE9-42C0-BA07-A23D066FA5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AD9826-05B6-4B14-B172-157E23A417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4A6DCB-7485-4ED9-A1BA-4B4DD444E800}">
      <dgm:prSet phldrT="[Texte]"/>
      <dgm:spPr/>
      <dgm:t>
        <a:bodyPr/>
        <a:lstStyle/>
        <a:p>
          <a:r>
            <a:rPr lang="fr-FR" dirty="0"/>
            <a:t>SEGURIDAD HUMANA</a:t>
          </a:r>
        </a:p>
      </dgm:t>
    </dgm:pt>
    <dgm:pt modelId="{C0917C6D-E79B-4D0C-8AC5-08F30DB9B209}" type="parTrans" cxnId="{A9E012DE-129E-4C84-A5C3-CD3C741CA5E6}">
      <dgm:prSet/>
      <dgm:spPr/>
      <dgm:t>
        <a:bodyPr/>
        <a:lstStyle/>
        <a:p>
          <a:endParaRPr lang="fr-FR"/>
        </a:p>
      </dgm:t>
    </dgm:pt>
    <dgm:pt modelId="{B176F82C-57FB-4895-BE75-FADEDC50E205}" type="sibTrans" cxnId="{A9E012DE-129E-4C84-A5C3-CD3C741CA5E6}">
      <dgm:prSet/>
      <dgm:spPr/>
      <dgm:t>
        <a:bodyPr/>
        <a:lstStyle/>
        <a:p>
          <a:endParaRPr lang="fr-FR"/>
        </a:p>
      </dgm:t>
    </dgm:pt>
    <dgm:pt modelId="{8818E284-2C45-4DA8-9117-57C914300B79}">
      <dgm:prSet phldrT="[Texte]"/>
      <dgm:spPr/>
      <dgm:t>
        <a:bodyPr/>
        <a:lstStyle/>
        <a:p>
          <a:r>
            <a:rPr lang="fr-FR" dirty="0"/>
            <a:t>SeguridadEconómica</a:t>
          </a:r>
        </a:p>
      </dgm:t>
    </dgm:pt>
    <dgm:pt modelId="{9B91C9C6-0F04-4942-B60C-3308D65EB525}" type="parTrans" cxnId="{D736D1F9-B9D4-47D0-83BF-3A3726E76FD9}">
      <dgm:prSet/>
      <dgm:spPr/>
      <dgm:t>
        <a:bodyPr/>
        <a:lstStyle/>
        <a:p>
          <a:endParaRPr lang="fr-FR"/>
        </a:p>
      </dgm:t>
    </dgm:pt>
    <dgm:pt modelId="{F89C17CD-103B-4839-8C81-38FC80AA79DC}" type="sibTrans" cxnId="{D736D1F9-B9D4-47D0-83BF-3A3726E76FD9}">
      <dgm:prSet/>
      <dgm:spPr/>
      <dgm:t>
        <a:bodyPr/>
        <a:lstStyle/>
        <a:p>
          <a:endParaRPr lang="fr-FR"/>
        </a:p>
      </dgm:t>
    </dgm:pt>
    <dgm:pt modelId="{0A09A568-481E-463E-B786-8EACD72ED9FB}">
      <dgm:prSet phldrT="[Texte]"/>
      <dgm:spPr/>
      <dgm:t>
        <a:bodyPr/>
        <a:lstStyle/>
        <a:p>
          <a:r>
            <a:rPr lang="fr-FR" dirty="0"/>
            <a:t>Seguridad alimentaria</a:t>
          </a:r>
        </a:p>
      </dgm:t>
    </dgm:pt>
    <dgm:pt modelId="{81542BA3-84E1-42D1-ADF1-5368785A1F5B}" type="parTrans" cxnId="{72323DA7-C514-4BDB-98A6-2265533D8537}">
      <dgm:prSet/>
      <dgm:spPr/>
      <dgm:t>
        <a:bodyPr/>
        <a:lstStyle/>
        <a:p>
          <a:endParaRPr lang="fr-FR"/>
        </a:p>
      </dgm:t>
    </dgm:pt>
    <dgm:pt modelId="{FACA0BB4-40C1-4454-A12E-31A2DD3D733C}" type="sibTrans" cxnId="{72323DA7-C514-4BDB-98A6-2265533D8537}">
      <dgm:prSet/>
      <dgm:spPr/>
      <dgm:t>
        <a:bodyPr/>
        <a:lstStyle/>
        <a:p>
          <a:endParaRPr lang="fr-FR"/>
        </a:p>
      </dgm:t>
    </dgm:pt>
    <dgm:pt modelId="{C6FAE3EB-3D1A-4A12-93E4-725C4072D915}">
      <dgm:prSet phldrT="[Texte]"/>
      <dgm:spPr/>
      <dgm:t>
        <a:bodyPr/>
        <a:lstStyle/>
        <a:p>
          <a:r>
            <a:rPr lang="fr-FR" dirty="0"/>
            <a:t>Seguridad en salud</a:t>
          </a:r>
        </a:p>
      </dgm:t>
    </dgm:pt>
    <dgm:pt modelId="{A1CC1F0F-93EE-4E26-B57B-E5D118D366C8}" type="parTrans" cxnId="{397B6C0A-A614-4FA9-B244-E25D11A9E74F}">
      <dgm:prSet/>
      <dgm:spPr/>
      <dgm:t>
        <a:bodyPr/>
        <a:lstStyle/>
        <a:p>
          <a:endParaRPr lang="fr-FR"/>
        </a:p>
      </dgm:t>
    </dgm:pt>
    <dgm:pt modelId="{58682F49-46F5-4737-BBA3-7DF94DBD242E}" type="sibTrans" cxnId="{397B6C0A-A614-4FA9-B244-E25D11A9E74F}">
      <dgm:prSet/>
      <dgm:spPr/>
      <dgm:t>
        <a:bodyPr/>
        <a:lstStyle/>
        <a:p>
          <a:endParaRPr lang="fr-FR"/>
        </a:p>
      </dgm:t>
    </dgm:pt>
    <dgm:pt modelId="{FC81D294-16A7-47C8-9BA9-8E45BFD519F4}">
      <dgm:prSet/>
      <dgm:spPr/>
      <dgm:t>
        <a:bodyPr/>
        <a:lstStyle/>
        <a:p>
          <a:r>
            <a:rPr lang="fr-FR" dirty="0"/>
            <a:t>Seguridad ambiental</a:t>
          </a:r>
        </a:p>
      </dgm:t>
    </dgm:pt>
    <dgm:pt modelId="{EC121677-B521-48C9-957F-B4FB5143CC1A}" type="parTrans" cxnId="{2AF8E41C-2457-466A-95DE-DB8C317315D3}">
      <dgm:prSet/>
      <dgm:spPr/>
      <dgm:t>
        <a:bodyPr/>
        <a:lstStyle/>
        <a:p>
          <a:endParaRPr lang="fr-FR"/>
        </a:p>
      </dgm:t>
    </dgm:pt>
    <dgm:pt modelId="{82141244-BC46-4545-8B14-3E8D53069863}" type="sibTrans" cxnId="{2AF8E41C-2457-466A-95DE-DB8C317315D3}">
      <dgm:prSet/>
      <dgm:spPr/>
      <dgm:t>
        <a:bodyPr/>
        <a:lstStyle/>
        <a:p>
          <a:endParaRPr lang="fr-FR"/>
        </a:p>
      </dgm:t>
    </dgm:pt>
    <dgm:pt modelId="{14A37D1F-B961-4F9C-B14D-0EB545407EA8}">
      <dgm:prSet/>
      <dgm:spPr/>
      <dgm:t>
        <a:bodyPr/>
        <a:lstStyle/>
        <a:p>
          <a:r>
            <a:rPr lang="fr-FR" dirty="0"/>
            <a:t>Seguridad personal</a:t>
          </a:r>
        </a:p>
      </dgm:t>
    </dgm:pt>
    <dgm:pt modelId="{1E8CBF3A-2A83-47B6-8442-FED859825A8F}" type="parTrans" cxnId="{3E92C16D-FC54-4FDD-9B26-8510E8637B75}">
      <dgm:prSet/>
      <dgm:spPr/>
      <dgm:t>
        <a:bodyPr/>
        <a:lstStyle/>
        <a:p>
          <a:endParaRPr lang="fr-FR"/>
        </a:p>
      </dgm:t>
    </dgm:pt>
    <dgm:pt modelId="{458CC7FB-77A4-4211-A098-EA881AC18ECF}" type="sibTrans" cxnId="{3E92C16D-FC54-4FDD-9B26-8510E8637B75}">
      <dgm:prSet/>
      <dgm:spPr/>
      <dgm:t>
        <a:bodyPr/>
        <a:lstStyle/>
        <a:p>
          <a:endParaRPr lang="fr-FR"/>
        </a:p>
      </dgm:t>
    </dgm:pt>
    <dgm:pt modelId="{F32CF8B8-1A4F-4B20-A4B5-74CE89936262}">
      <dgm:prSet/>
      <dgm:spPr/>
      <dgm:t>
        <a:bodyPr/>
        <a:lstStyle/>
        <a:p>
          <a:r>
            <a:rPr lang="fr-FR" dirty="0"/>
            <a:t>Seguridad comunitaria</a:t>
          </a:r>
        </a:p>
      </dgm:t>
    </dgm:pt>
    <dgm:pt modelId="{04D808DA-3C63-43F4-9C03-8FF1275395C4}" type="parTrans" cxnId="{468108D5-A572-4F94-85FE-93B6CF22A413}">
      <dgm:prSet/>
      <dgm:spPr/>
      <dgm:t>
        <a:bodyPr/>
        <a:lstStyle/>
        <a:p>
          <a:endParaRPr lang="fr-FR"/>
        </a:p>
      </dgm:t>
    </dgm:pt>
    <dgm:pt modelId="{7872232D-E758-4D6C-B998-EFDB741D05CC}" type="sibTrans" cxnId="{468108D5-A572-4F94-85FE-93B6CF22A413}">
      <dgm:prSet/>
      <dgm:spPr/>
      <dgm:t>
        <a:bodyPr/>
        <a:lstStyle/>
        <a:p>
          <a:endParaRPr lang="fr-FR"/>
        </a:p>
      </dgm:t>
    </dgm:pt>
    <dgm:pt modelId="{55264762-3AC5-482A-8AD5-D3C6E79FB822}">
      <dgm:prSet/>
      <dgm:spPr/>
      <dgm:t>
        <a:bodyPr/>
        <a:lstStyle/>
        <a:p>
          <a:r>
            <a:rPr lang="fr-FR" dirty="0"/>
            <a:t>Seguridad política</a:t>
          </a:r>
        </a:p>
      </dgm:t>
    </dgm:pt>
    <dgm:pt modelId="{8DFAF93C-86EB-4C79-BAC5-9A09F6951E95}" type="parTrans" cxnId="{146D0943-7866-40F0-852B-0E022B17FA51}">
      <dgm:prSet/>
      <dgm:spPr/>
      <dgm:t>
        <a:bodyPr/>
        <a:lstStyle/>
        <a:p>
          <a:endParaRPr lang="fr-FR"/>
        </a:p>
      </dgm:t>
    </dgm:pt>
    <dgm:pt modelId="{FD1DE7E5-D213-4709-87B4-69D4B76C8CC2}" type="sibTrans" cxnId="{146D0943-7866-40F0-852B-0E022B17FA51}">
      <dgm:prSet/>
      <dgm:spPr/>
      <dgm:t>
        <a:bodyPr/>
        <a:lstStyle/>
        <a:p>
          <a:endParaRPr lang="fr-FR"/>
        </a:p>
      </dgm:t>
    </dgm:pt>
    <dgm:pt modelId="{1CC467C2-EDE8-44A5-A548-B980A101CB6B}" type="pres">
      <dgm:prSet presAssocID="{B7AD9826-05B6-4B14-B172-157E23A417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C20BABD-9AFA-4431-AA3F-129852BBF66E}" type="pres">
      <dgm:prSet presAssocID="{4B4A6DCB-7485-4ED9-A1BA-4B4DD444E800}" presName="root1" presStyleCnt="0"/>
      <dgm:spPr/>
    </dgm:pt>
    <dgm:pt modelId="{8779E167-ABAE-418F-82C4-41D2071582CA}" type="pres">
      <dgm:prSet presAssocID="{4B4A6DCB-7485-4ED9-A1BA-4B4DD444E800}" presName="LevelOneTextNode" presStyleLbl="node0" presStyleIdx="0" presStyleCnt="1">
        <dgm:presLayoutVars>
          <dgm:chPref val="3"/>
        </dgm:presLayoutVars>
      </dgm:prSet>
      <dgm:spPr/>
    </dgm:pt>
    <dgm:pt modelId="{B062C659-306E-4E02-803E-B4A2631F0708}" type="pres">
      <dgm:prSet presAssocID="{4B4A6DCB-7485-4ED9-A1BA-4B4DD444E800}" presName="level2hierChild" presStyleCnt="0"/>
      <dgm:spPr/>
    </dgm:pt>
    <dgm:pt modelId="{9FB6107F-63B0-408F-80A7-74B733042E0B}" type="pres">
      <dgm:prSet presAssocID="{9B91C9C6-0F04-4942-B60C-3308D65EB525}" presName="conn2-1" presStyleLbl="parChTrans1D2" presStyleIdx="0" presStyleCnt="7"/>
      <dgm:spPr/>
    </dgm:pt>
    <dgm:pt modelId="{3AEC12D1-E9E2-4D0A-B544-BCB5B35BD000}" type="pres">
      <dgm:prSet presAssocID="{9B91C9C6-0F04-4942-B60C-3308D65EB525}" presName="connTx" presStyleLbl="parChTrans1D2" presStyleIdx="0" presStyleCnt="7"/>
      <dgm:spPr/>
    </dgm:pt>
    <dgm:pt modelId="{150307A1-8F1E-4555-A414-4F798C409BCD}" type="pres">
      <dgm:prSet presAssocID="{8818E284-2C45-4DA8-9117-57C914300B79}" presName="root2" presStyleCnt="0"/>
      <dgm:spPr/>
    </dgm:pt>
    <dgm:pt modelId="{61664DA9-8602-4359-96C2-D23EA72519D5}" type="pres">
      <dgm:prSet presAssocID="{8818E284-2C45-4DA8-9117-57C914300B79}" presName="LevelTwoTextNode" presStyleLbl="node2" presStyleIdx="0" presStyleCnt="7">
        <dgm:presLayoutVars>
          <dgm:chPref val="3"/>
        </dgm:presLayoutVars>
      </dgm:prSet>
      <dgm:spPr/>
    </dgm:pt>
    <dgm:pt modelId="{71B45819-FCC8-4176-AB04-F7E9AE573D89}" type="pres">
      <dgm:prSet presAssocID="{8818E284-2C45-4DA8-9117-57C914300B79}" presName="level3hierChild" presStyleCnt="0"/>
      <dgm:spPr/>
    </dgm:pt>
    <dgm:pt modelId="{F9A1E330-830B-4518-9121-C6A814793CC3}" type="pres">
      <dgm:prSet presAssocID="{81542BA3-84E1-42D1-ADF1-5368785A1F5B}" presName="conn2-1" presStyleLbl="parChTrans1D2" presStyleIdx="1" presStyleCnt="7"/>
      <dgm:spPr/>
    </dgm:pt>
    <dgm:pt modelId="{449339D3-A732-474C-A11B-814D875C04AF}" type="pres">
      <dgm:prSet presAssocID="{81542BA3-84E1-42D1-ADF1-5368785A1F5B}" presName="connTx" presStyleLbl="parChTrans1D2" presStyleIdx="1" presStyleCnt="7"/>
      <dgm:spPr/>
    </dgm:pt>
    <dgm:pt modelId="{3C26DF4C-1EA5-4F13-990B-A4E48F9EEE28}" type="pres">
      <dgm:prSet presAssocID="{0A09A568-481E-463E-B786-8EACD72ED9FB}" presName="root2" presStyleCnt="0"/>
      <dgm:spPr/>
    </dgm:pt>
    <dgm:pt modelId="{2B9F1F82-DB18-4D8C-890D-8164983B7484}" type="pres">
      <dgm:prSet presAssocID="{0A09A568-481E-463E-B786-8EACD72ED9FB}" presName="LevelTwoTextNode" presStyleLbl="node2" presStyleIdx="1" presStyleCnt="7">
        <dgm:presLayoutVars>
          <dgm:chPref val="3"/>
        </dgm:presLayoutVars>
      </dgm:prSet>
      <dgm:spPr/>
    </dgm:pt>
    <dgm:pt modelId="{D1F4DDCA-3A55-4A1F-B8C0-D3F102A7AEFE}" type="pres">
      <dgm:prSet presAssocID="{0A09A568-481E-463E-B786-8EACD72ED9FB}" presName="level3hierChild" presStyleCnt="0"/>
      <dgm:spPr/>
    </dgm:pt>
    <dgm:pt modelId="{114D7DB5-58A9-4643-918E-B64F16B8817F}" type="pres">
      <dgm:prSet presAssocID="{A1CC1F0F-93EE-4E26-B57B-E5D118D366C8}" presName="conn2-1" presStyleLbl="parChTrans1D2" presStyleIdx="2" presStyleCnt="7"/>
      <dgm:spPr/>
    </dgm:pt>
    <dgm:pt modelId="{F350B835-79AE-4869-A902-4561D0A407F2}" type="pres">
      <dgm:prSet presAssocID="{A1CC1F0F-93EE-4E26-B57B-E5D118D366C8}" presName="connTx" presStyleLbl="parChTrans1D2" presStyleIdx="2" presStyleCnt="7"/>
      <dgm:spPr/>
    </dgm:pt>
    <dgm:pt modelId="{82E7E745-22B5-44B1-861D-77C273CF2A3D}" type="pres">
      <dgm:prSet presAssocID="{C6FAE3EB-3D1A-4A12-93E4-725C4072D915}" presName="root2" presStyleCnt="0"/>
      <dgm:spPr/>
    </dgm:pt>
    <dgm:pt modelId="{22BABA3C-31C3-4E7F-B035-665A79C747F5}" type="pres">
      <dgm:prSet presAssocID="{C6FAE3EB-3D1A-4A12-93E4-725C4072D915}" presName="LevelTwoTextNode" presStyleLbl="node2" presStyleIdx="2" presStyleCnt="7">
        <dgm:presLayoutVars>
          <dgm:chPref val="3"/>
        </dgm:presLayoutVars>
      </dgm:prSet>
      <dgm:spPr/>
    </dgm:pt>
    <dgm:pt modelId="{4FF2173F-253A-4CBB-AB3A-0CF83A4ABA89}" type="pres">
      <dgm:prSet presAssocID="{C6FAE3EB-3D1A-4A12-93E4-725C4072D915}" presName="level3hierChild" presStyleCnt="0"/>
      <dgm:spPr/>
    </dgm:pt>
    <dgm:pt modelId="{B080854C-1B9C-460E-AC98-ED59430E243B}" type="pres">
      <dgm:prSet presAssocID="{EC121677-B521-48C9-957F-B4FB5143CC1A}" presName="conn2-1" presStyleLbl="parChTrans1D2" presStyleIdx="3" presStyleCnt="7"/>
      <dgm:spPr/>
    </dgm:pt>
    <dgm:pt modelId="{0AB4ED73-DEE3-4CB8-8CEE-FA826007AC09}" type="pres">
      <dgm:prSet presAssocID="{EC121677-B521-48C9-957F-B4FB5143CC1A}" presName="connTx" presStyleLbl="parChTrans1D2" presStyleIdx="3" presStyleCnt="7"/>
      <dgm:spPr/>
    </dgm:pt>
    <dgm:pt modelId="{0C273CAC-F67D-460A-A820-7D11474AF407}" type="pres">
      <dgm:prSet presAssocID="{FC81D294-16A7-47C8-9BA9-8E45BFD519F4}" presName="root2" presStyleCnt="0"/>
      <dgm:spPr/>
    </dgm:pt>
    <dgm:pt modelId="{2448405C-E19A-4003-B962-9371562064E6}" type="pres">
      <dgm:prSet presAssocID="{FC81D294-16A7-47C8-9BA9-8E45BFD519F4}" presName="LevelTwoTextNode" presStyleLbl="node2" presStyleIdx="3" presStyleCnt="7">
        <dgm:presLayoutVars>
          <dgm:chPref val="3"/>
        </dgm:presLayoutVars>
      </dgm:prSet>
      <dgm:spPr/>
    </dgm:pt>
    <dgm:pt modelId="{65BBCBF2-587B-42BA-A3ED-DC35C879E04B}" type="pres">
      <dgm:prSet presAssocID="{FC81D294-16A7-47C8-9BA9-8E45BFD519F4}" presName="level3hierChild" presStyleCnt="0"/>
      <dgm:spPr/>
    </dgm:pt>
    <dgm:pt modelId="{39D0D7C9-0078-4E44-99E5-DE47AD79BF0F}" type="pres">
      <dgm:prSet presAssocID="{1E8CBF3A-2A83-47B6-8442-FED859825A8F}" presName="conn2-1" presStyleLbl="parChTrans1D2" presStyleIdx="4" presStyleCnt="7"/>
      <dgm:spPr/>
    </dgm:pt>
    <dgm:pt modelId="{96FB6901-C0AE-4F36-8A80-8A60DA7510CB}" type="pres">
      <dgm:prSet presAssocID="{1E8CBF3A-2A83-47B6-8442-FED859825A8F}" presName="connTx" presStyleLbl="parChTrans1D2" presStyleIdx="4" presStyleCnt="7"/>
      <dgm:spPr/>
    </dgm:pt>
    <dgm:pt modelId="{269714DA-066D-476C-944A-89BCF19180C9}" type="pres">
      <dgm:prSet presAssocID="{14A37D1F-B961-4F9C-B14D-0EB545407EA8}" presName="root2" presStyleCnt="0"/>
      <dgm:spPr/>
    </dgm:pt>
    <dgm:pt modelId="{F7B30DF9-721E-4033-8C3B-52A53FE729F7}" type="pres">
      <dgm:prSet presAssocID="{14A37D1F-B961-4F9C-B14D-0EB545407EA8}" presName="LevelTwoTextNode" presStyleLbl="node2" presStyleIdx="4" presStyleCnt="7">
        <dgm:presLayoutVars>
          <dgm:chPref val="3"/>
        </dgm:presLayoutVars>
      </dgm:prSet>
      <dgm:spPr/>
    </dgm:pt>
    <dgm:pt modelId="{6926F13F-DF9F-4E58-9BF6-1BECB7052C14}" type="pres">
      <dgm:prSet presAssocID="{14A37D1F-B961-4F9C-B14D-0EB545407EA8}" presName="level3hierChild" presStyleCnt="0"/>
      <dgm:spPr/>
    </dgm:pt>
    <dgm:pt modelId="{39544E19-2A08-4073-8C3B-9E77C0AC6992}" type="pres">
      <dgm:prSet presAssocID="{04D808DA-3C63-43F4-9C03-8FF1275395C4}" presName="conn2-1" presStyleLbl="parChTrans1D2" presStyleIdx="5" presStyleCnt="7"/>
      <dgm:spPr/>
    </dgm:pt>
    <dgm:pt modelId="{AAC28E39-CEFF-479C-929E-B31EBE833C24}" type="pres">
      <dgm:prSet presAssocID="{04D808DA-3C63-43F4-9C03-8FF1275395C4}" presName="connTx" presStyleLbl="parChTrans1D2" presStyleIdx="5" presStyleCnt="7"/>
      <dgm:spPr/>
    </dgm:pt>
    <dgm:pt modelId="{93A8E2CD-8CC1-4F29-B7A6-193737D494D0}" type="pres">
      <dgm:prSet presAssocID="{F32CF8B8-1A4F-4B20-A4B5-74CE89936262}" presName="root2" presStyleCnt="0"/>
      <dgm:spPr/>
    </dgm:pt>
    <dgm:pt modelId="{298F02C5-67DA-401F-9DC2-896EED2AC9EC}" type="pres">
      <dgm:prSet presAssocID="{F32CF8B8-1A4F-4B20-A4B5-74CE89936262}" presName="LevelTwoTextNode" presStyleLbl="node2" presStyleIdx="5" presStyleCnt="7">
        <dgm:presLayoutVars>
          <dgm:chPref val="3"/>
        </dgm:presLayoutVars>
      </dgm:prSet>
      <dgm:spPr/>
    </dgm:pt>
    <dgm:pt modelId="{59B67DA2-70D5-40B3-A901-AB39EF6DC73D}" type="pres">
      <dgm:prSet presAssocID="{F32CF8B8-1A4F-4B20-A4B5-74CE89936262}" presName="level3hierChild" presStyleCnt="0"/>
      <dgm:spPr/>
    </dgm:pt>
    <dgm:pt modelId="{B8FA511F-1012-4DD3-8020-606DB6A57692}" type="pres">
      <dgm:prSet presAssocID="{8DFAF93C-86EB-4C79-BAC5-9A09F6951E95}" presName="conn2-1" presStyleLbl="parChTrans1D2" presStyleIdx="6" presStyleCnt="7"/>
      <dgm:spPr/>
    </dgm:pt>
    <dgm:pt modelId="{36AC10C0-9789-4996-9498-3B262A001409}" type="pres">
      <dgm:prSet presAssocID="{8DFAF93C-86EB-4C79-BAC5-9A09F6951E95}" presName="connTx" presStyleLbl="parChTrans1D2" presStyleIdx="6" presStyleCnt="7"/>
      <dgm:spPr/>
    </dgm:pt>
    <dgm:pt modelId="{49B7AE14-4D7D-4719-B072-21373B549F6C}" type="pres">
      <dgm:prSet presAssocID="{55264762-3AC5-482A-8AD5-D3C6E79FB822}" presName="root2" presStyleCnt="0"/>
      <dgm:spPr/>
    </dgm:pt>
    <dgm:pt modelId="{7E05A000-EF71-4A3D-8CC0-51DF6C7E3E29}" type="pres">
      <dgm:prSet presAssocID="{55264762-3AC5-482A-8AD5-D3C6E79FB822}" presName="LevelTwoTextNode" presStyleLbl="node2" presStyleIdx="6" presStyleCnt="7">
        <dgm:presLayoutVars>
          <dgm:chPref val="3"/>
        </dgm:presLayoutVars>
      </dgm:prSet>
      <dgm:spPr/>
    </dgm:pt>
    <dgm:pt modelId="{F9906424-1408-4ECA-949A-D47356E7C596}" type="pres">
      <dgm:prSet presAssocID="{55264762-3AC5-482A-8AD5-D3C6E79FB822}" presName="level3hierChild" presStyleCnt="0"/>
      <dgm:spPr/>
    </dgm:pt>
  </dgm:ptLst>
  <dgm:cxnLst>
    <dgm:cxn modelId="{397B6C0A-A614-4FA9-B244-E25D11A9E74F}" srcId="{4B4A6DCB-7485-4ED9-A1BA-4B4DD444E800}" destId="{C6FAE3EB-3D1A-4A12-93E4-725C4072D915}" srcOrd="2" destOrd="0" parTransId="{A1CC1F0F-93EE-4E26-B57B-E5D118D366C8}" sibTransId="{58682F49-46F5-4737-BBA3-7DF94DBD242E}"/>
    <dgm:cxn modelId="{DFE08410-DEB0-4F50-B7AE-BE12FA603942}" type="presOf" srcId="{F32CF8B8-1A4F-4B20-A4B5-74CE89936262}" destId="{298F02C5-67DA-401F-9DC2-896EED2AC9EC}" srcOrd="0" destOrd="0" presId="urn:microsoft.com/office/officeart/2008/layout/HorizontalMultiLevelHierarchy"/>
    <dgm:cxn modelId="{4D1CD219-F30C-4277-AE62-752936605F8E}" type="presOf" srcId="{8DFAF93C-86EB-4C79-BAC5-9A09F6951E95}" destId="{B8FA511F-1012-4DD3-8020-606DB6A57692}" srcOrd="0" destOrd="0" presId="urn:microsoft.com/office/officeart/2008/layout/HorizontalMultiLevelHierarchy"/>
    <dgm:cxn modelId="{2AF8E41C-2457-466A-95DE-DB8C317315D3}" srcId="{4B4A6DCB-7485-4ED9-A1BA-4B4DD444E800}" destId="{FC81D294-16A7-47C8-9BA9-8E45BFD519F4}" srcOrd="3" destOrd="0" parTransId="{EC121677-B521-48C9-957F-B4FB5143CC1A}" sibTransId="{82141244-BC46-4545-8B14-3E8D53069863}"/>
    <dgm:cxn modelId="{7221D523-9B21-4019-BFE2-34004D7D1F5E}" type="presOf" srcId="{1E8CBF3A-2A83-47B6-8442-FED859825A8F}" destId="{96FB6901-C0AE-4F36-8A80-8A60DA7510CB}" srcOrd="1" destOrd="0" presId="urn:microsoft.com/office/officeart/2008/layout/HorizontalMultiLevelHierarchy"/>
    <dgm:cxn modelId="{24279826-2BE4-41C1-AD55-C1AE24A8F1E6}" type="presOf" srcId="{04D808DA-3C63-43F4-9C03-8FF1275395C4}" destId="{39544E19-2A08-4073-8C3B-9E77C0AC6992}" srcOrd="0" destOrd="0" presId="urn:microsoft.com/office/officeart/2008/layout/HorizontalMultiLevelHierarchy"/>
    <dgm:cxn modelId="{041AE82F-A1CC-464B-BB7B-DA60C62960AB}" type="presOf" srcId="{FC81D294-16A7-47C8-9BA9-8E45BFD519F4}" destId="{2448405C-E19A-4003-B962-9371562064E6}" srcOrd="0" destOrd="0" presId="urn:microsoft.com/office/officeart/2008/layout/HorizontalMultiLevelHierarchy"/>
    <dgm:cxn modelId="{94DCD434-E07D-46EF-9154-12101D432CDE}" type="presOf" srcId="{9B91C9C6-0F04-4942-B60C-3308D65EB525}" destId="{3AEC12D1-E9E2-4D0A-B544-BCB5B35BD000}" srcOrd="1" destOrd="0" presId="urn:microsoft.com/office/officeart/2008/layout/HorizontalMultiLevelHierarchy"/>
    <dgm:cxn modelId="{6B6CDD39-724C-4AEF-AC87-8FF67AE3EDE9}" type="presOf" srcId="{C6FAE3EB-3D1A-4A12-93E4-725C4072D915}" destId="{22BABA3C-31C3-4E7F-B035-665A79C747F5}" srcOrd="0" destOrd="0" presId="urn:microsoft.com/office/officeart/2008/layout/HorizontalMultiLevelHierarchy"/>
    <dgm:cxn modelId="{146D0943-7866-40F0-852B-0E022B17FA51}" srcId="{4B4A6DCB-7485-4ED9-A1BA-4B4DD444E800}" destId="{55264762-3AC5-482A-8AD5-D3C6E79FB822}" srcOrd="6" destOrd="0" parTransId="{8DFAF93C-86EB-4C79-BAC5-9A09F6951E95}" sibTransId="{FD1DE7E5-D213-4709-87B4-69D4B76C8CC2}"/>
    <dgm:cxn modelId="{EFB10C63-C669-419E-87D3-57C223EB11B7}" type="presOf" srcId="{81542BA3-84E1-42D1-ADF1-5368785A1F5B}" destId="{449339D3-A732-474C-A11B-814D875C04AF}" srcOrd="1" destOrd="0" presId="urn:microsoft.com/office/officeart/2008/layout/HorizontalMultiLevelHierarchy"/>
    <dgm:cxn modelId="{676F8C65-5AE6-4463-B957-298F1AC89806}" type="presOf" srcId="{14A37D1F-B961-4F9C-B14D-0EB545407EA8}" destId="{F7B30DF9-721E-4033-8C3B-52A53FE729F7}" srcOrd="0" destOrd="0" presId="urn:microsoft.com/office/officeart/2008/layout/HorizontalMultiLevelHierarchy"/>
    <dgm:cxn modelId="{2D662448-A4A5-445D-9492-9F4A0E950332}" type="presOf" srcId="{4B4A6DCB-7485-4ED9-A1BA-4B4DD444E800}" destId="{8779E167-ABAE-418F-82C4-41D2071582CA}" srcOrd="0" destOrd="0" presId="urn:microsoft.com/office/officeart/2008/layout/HorizontalMultiLevelHierarchy"/>
    <dgm:cxn modelId="{4AC4C06C-419D-4F86-B960-A3D0D4AB9AF3}" type="presOf" srcId="{EC121677-B521-48C9-957F-B4FB5143CC1A}" destId="{B080854C-1B9C-460E-AC98-ED59430E243B}" srcOrd="0" destOrd="0" presId="urn:microsoft.com/office/officeart/2008/layout/HorizontalMultiLevelHierarchy"/>
    <dgm:cxn modelId="{3E92C16D-FC54-4FDD-9B26-8510E8637B75}" srcId="{4B4A6DCB-7485-4ED9-A1BA-4B4DD444E800}" destId="{14A37D1F-B961-4F9C-B14D-0EB545407EA8}" srcOrd="4" destOrd="0" parTransId="{1E8CBF3A-2A83-47B6-8442-FED859825A8F}" sibTransId="{458CC7FB-77A4-4211-A098-EA881AC18ECF}"/>
    <dgm:cxn modelId="{F4E2D551-6289-4459-9B1B-DF1EF2181D36}" type="presOf" srcId="{81542BA3-84E1-42D1-ADF1-5368785A1F5B}" destId="{F9A1E330-830B-4518-9121-C6A814793CC3}" srcOrd="0" destOrd="0" presId="urn:microsoft.com/office/officeart/2008/layout/HorizontalMultiLevelHierarchy"/>
    <dgm:cxn modelId="{C5A80279-011C-4AC8-94BD-4A7CB824F77C}" type="presOf" srcId="{8818E284-2C45-4DA8-9117-57C914300B79}" destId="{61664DA9-8602-4359-96C2-D23EA72519D5}" srcOrd="0" destOrd="0" presId="urn:microsoft.com/office/officeart/2008/layout/HorizontalMultiLevelHierarchy"/>
    <dgm:cxn modelId="{24C62587-AB7D-4D57-8CC7-4C2CAC0941AB}" type="presOf" srcId="{0A09A568-481E-463E-B786-8EACD72ED9FB}" destId="{2B9F1F82-DB18-4D8C-890D-8164983B7484}" srcOrd="0" destOrd="0" presId="urn:microsoft.com/office/officeart/2008/layout/HorizontalMultiLevelHierarchy"/>
    <dgm:cxn modelId="{28B0D98B-F57B-41F2-8571-5A47233E450E}" type="presOf" srcId="{1E8CBF3A-2A83-47B6-8442-FED859825A8F}" destId="{39D0D7C9-0078-4E44-99E5-DE47AD79BF0F}" srcOrd="0" destOrd="0" presId="urn:microsoft.com/office/officeart/2008/layout/HorizontalMultiLevelHierarchy"/>
    <dgm:cxn modelId="{8658E491-2DC2-403A-9AB6-AA02A1609287}" type="presOf" srcId="{A1CC1F0F-93EE-4E26-B57B-E5D118D366C8}" destId="{114D7DB5-58A9-4643-918E-B64F16B8817F}" srcOrd="0" destOrd="0" presId="urn:microsoft.com/office/officeart/2008/layout/HorizontalMultiLevelHierarchy"/>
    <dgm:cxn modelId="{224A8896-3922-4EE7-A129-6FF28D406652}" type="presOf" srcId="{04D808DA-3C63-43F4-9C03-8FF1275395C4}" destId="{AAC28E39-CEFF-479C-929E-B31EBE833C24}" srcOrd="1" destOrd="0" presId="urn:microsoft.com/office/officeart/2008/layout/HorizontalMultiLevelHierarchy"/>
    <dgm:cxn modelId="{72323DA7-C514-4BDB-98A6-2265533D8537}" srcId="{4B4A6DCB-7485-4ED9-A1BA-4B4DD444E800}" destId="{0A09A568-481E-463E-B786-8EACD72ED9FB}" srcOrd="1" destOrd="0" parTransId="{81542BA3-84E1-42D1-ADF1-5368785A1F5B}" sibTransId="{FACA0BB4-40C1-4454-A12E-31A2DD3D733C}"/>
    <dgm:cxn modelId="{372C05AD-09DD-4ACE-9B9B-AD007944BF95}" type="presOf" srcId="{9B91C9C6-0F04-4942-B60C-3308D65EB525}" destId="{9FB6107F-63B0-408F-80A7-74B733042E0B}" srcOrd="0" destOrd="0" presId="urn:microsoft.com/office/officeart/2008/layout/HorizontalMultiLevelHierarchy"/>
    <dgm:cxn modelId="{4DEB6BAD-7C48-414B-AB4D-4C541156BB8D}" type="presOf" srcId="{8DFAF93C-86EB-4C79-BAC5-9A09F6951E95}" destId="{36AC10C0-9789-4996-9498-3B262A001409}" srcOrd="1" destOrd="0" presId="urn:microsoft.com/office/officeart/2008/layout/HorizontalMultiLevelHierarchy"/>
    <dgm:cxn modelId="{F27FD3C0-ECEF-48C7-A57B-0946F0B78965}" type="presOf" srcId="{EC121677-B521-48C9-957F-B4FB5143CC1A}" destId="{0AB4ED73-DEE3-4CB8-8CEE-FA826007AC09}" srcOrd="1" destOrd="0" presId="urn:microsoft.com/office/officeart/2008/layout/HorizontalMultiLevelHierarchy"/>
    <dgm:cxn modelId="{5C0076CD-4B50-4E20-B0BE-7CD01AF456BC}" type="presOf" srcId="{55264762-3AC5-482A-8AD5-D3C6E79FB822}" destId="{7E05A000-EF71-4A3D-8CC0-51DF6C7E3E29}" srcOrd="0" destOrd="0" presId="urn:microsoft.com/office/officeart/2008/layout/HorizontalMultiLevelHierarchy"/>
    <dgm:cxn modelId="{468108D5-A572-4F94-85FE-93B6CF22A413}" srcId="{4B4A6DCB-7485-4ED9-A1BA-4B4DD444E800}" destId="{F32CF8B8-1A4F-4B20-A4B5-74CE89936262}" srcOrd="5" destOrd="0" parTransId="{04D808DA-3C63-43F4-9C03-8FF1275395C4}" sibTransId="{7872232D-E758-4D6C-B998-EFDB741D05CC}"/>
    <dgm:cxn modelId="{A9E012DE-129E-4C84-A5C3-CD3C741CA5E6}" srcId="{B7AD9826-05B6-4B14-B172-157E23A417EE}" destId="{4B4A6DCB-7485-4ED9-A1BA-4B4DD444E800}" srcOrd="0" destOrd="0" parTransId="{C0917C6D-E79B-4D0C-8AC5-08F30DB9B209}" sibTransId="{B176F82C-57FB-4895-BE75-FADEDC50E205}"/>
    <dgm:cxn modelId="{118503E8-36BC-43A8-B555-AD0DD154C32F}" type="presOf" srcId="{B7AD9826-05B6-4B14-B172-157E23A417EE}" destId="{1CC467C2-EDE8-44A5-A548-B980A101CB6B}" srcOrd="0" destOrd="0" presId="urn:microsoft.com/office/officeart/2008/layout/HorizontalMultiLevelHierarchy"/>
    <dgm:cxn modelId="{643AB6F3-BA08-4C6C-9CAC-EF06A46375C1}" type="presOf" srcId="{A1CC1F0F-93EE-4E26-B57B-E5D118D366C8}" destId="{F350B835-79AE-4869-A902-4561D0A407F2}" srcOrd="1" destOrd="0" presId="urn:microsoft.com/office/officeart/2008/layout/HorizontalMultiLevelHierarchy"/>
    <dgm:cxn modelId="{D736D1F9-B9D4-47D0-83BF-3A3726E76FD9}" srcId="{4B4A6DCB-7485-4ED9-A1BA-4B4DD444E800}" destId="{8818E284-2C45-4DA8-9117-57C914300B79}" srcOrd="0" destOrd="0" parTransId="{9B91C9C6-0F04-4942-B60C-3308D65EB525}" sibTransId="{F89C17CD-103B-4839-8C81-38FC80AA79DC}"/>
    <dgm:cxn modelId="{32A8F152-A5CE-4736-BCE7-ED823CDA5102}" type="presParOf" srcId="{1CC467C2-EDE8-44A5-A548-B980A101CB6B}" destId="{8C20BABD-9AFA-4431-AA3F-129852BBF66E}" srcOrd="0" destOrd="0" presId="urn:microsoft.com/office/officeart/2008/layout/HorizontalMultiLevelHierarchy"/>
    <dgm:cxn modelId="{E8D7614A-64C8-4B41-87DA-6C7E938ACB8F}" type="presParOf" srcId="{8C20BABD-9AFA-4431-AA3F-129852BBF66E}" destId="{8779E167-ABAE-418F-82C4-41D2071582CA}" srcOrd="0" destOrd="0" presId="urn:microsoft.com/office/officeart/2008/layout/HorizontalMultiLevelHierarchy"/>
    <dgm:cxn modelId="{D47497D7-DF87-4C43-8D4F-364DF3EF692B}" type="presParOf" srcId="{8C20BABD-9AFA-4431-AA3F-129852BBF66E}" destId="{B062C659-306E-4E02-803E-B4A2631F0708}" srcOrd="1" destOrd="0" presId="urn:microsoft.com/office/officeart/2008/layout/HorizontalMultiLevelHierarchy"/>
    <dgm:cxn modelId="{36516556-364C-4AEF-8675-33111D72051F}" type="presParOf" srcId="{B062C659-306E-4E02-803E-B4A2631F0708}" destId="{9FB6107F-63B0-408F-80A7-74B733042E0B}" srcOrd="0" destOrd="0" presId="urn:microsoft.com/office/officeart/2008/layout/HorizontalMultiLevelHierarchy"/>
    <dgm:cxn modelId="{4A94D35E-BEB4-489D-97E7-A694156B85A5}" type="presParOf" srcId="{9FB6107F-63B0-408F-80A7-74B733042E0B}" destId="{3AEC12D1-E9E2-4D0A-B544-BCB5B35BD000}" srcOrd="0" destOrd="0" presId="urn:microsoft.com/office/officeart/2008/layout/HorizontalMultiLevelHierarchy"/>
    <dgm:cxn modelId="{EF08BCB6-3B90-46B9-BB5C-D7D3797A6449}" type="presParOf" srcId="{B062C659-306E-4E02-803E-B4A2631F0708}" destId="{150307A1-8F1E-4555-A414-4F798C409BCD}" srcOrd="1" destOrd="0" presId="urn:microsoft.com/office/officeart/2008/layout/HorizontalMultiLevelHierarchy"/>
    <dgm:cxn modelId="{B2A38CEC-EE18-4963-9456-A28A61A96749}" type="presParOf" srcId="{150307A1-8F1E-4555-A414-4F798C409BCD}" destId="{61664DA9-8602-4359-96C2-D23EA72519D5}" srcOrd="0" destOrd="0" presId="urn:microsoft.com/office/officeart/2008/layout/HorizontalMultiLevelHierarchy"/>
    <dgm:cxn modelId="{A3F051DA-DB62-4A72-9B81-CDED6A2CFC55}" type="presParOf" srcId="{150307A1-8F1E-4555-A414-4F798C409BCD}" destId="{71B45819-FCC8-4176-AB04-F7E9AE573D89}" srcOrd="1" destOrd="0" presId="urn:microsoft.com/office/officeart/2008/layout/HorizontalMultiLevelHierarchy"/>
    <dgm:cxn modelId="{D0FB4A27-5FA5-4274-AA69-F6927E03756D}" type="presParOf" srcId="{B062C659-306E-4E02-803E-B4A2631F0708}" destId="{F9A1E330-830B-4518-9121-C6A814793CC3}" srcOrd="2" destOrd="0" presId="urn:microsoft.com/office/officeart/2008/layout/HorizontalMultiLevelHierarchy"/>
    <dgm:cxn modelId="{961C0D2B-07F3-4569-99EA-5A8F3BBCE000}" type="presParOf" srcId="{F9A1E330-830B-4518-9121-C6A814793CC3}" destId="{449339D3-A732-474C-A11B-814D875C04AF}" srcOrd="0" destOrd="0" presId="urn:microsoft.com/office/officeart/2008/layout/HorizontalMultiLevelHierarchy"/>
    <dgm:cxn modelId="{0C3B4D41-4D55-4C92-8DBD-B1074F41B6CA}" type="presParOf" srcId="{B062C659-306E-4E02-803E-B4A2631F0708}" destId="{3C26DF4C-1EA5-4F13-990B-A4E48F9EEE28}" srcOrd="3" destOrd="0" presId="urn:microsoft.com/office/officeart/2008/layout/HorizontalMultiLevelHierarchy"/>
    <dgm:cxn modelId="{82417235-4F56-422B-84E5-6F9A15D4B5BB}" type="presParOf" srcId="{3C26DF4C-1EA5-4F13-990B-A4E48F9EEE28}" destId="{2B9F1F82-DB18-4D8C-890D-8164983B7484}" srcOrd="0" destOrd="0" presId="urn:microsoft.com/office/officeart/2008/layout/HorizontalMultiLevelHierarchy"/>
    <dgm:cxn modelId="{670C4F88-AF2C-4740-B2F5-DC3DC4994625}" type="presParOf" srcId="{3C26DF4C-1EA5-4F13-990B-A4E48F9EEE28}" destId="{D1F4DDCA-3A55-4A1F-B8C0-D3F102A7AEFE}" srcOrd="1" destOrd="0" presId="urn:microsoft.com/office/officeart/2008/layout/HorizontalMultiLevelHierarchy"/>
    <dgm:cxn modelId="{B5391987-162B-4194-B3D7-F2D97C110F38}" type="presParOf" srcId="{B062C659-306E-4E02-803E-B4A2631F0708}" destId="{114D7DB5-58A9-4643-918E-B64F16B8817F}" srcOrd="4" destOrd="0" presId="urn:microsoft.com/office/officeart/2008/layout/HorizontalMultiLevelHierarchy"/>
    <dgm:cxn modelId="{ACA87816-D510-47A5-854B-6B531162B0F1}" type="presParOf" srcId="{114D7DB5-58A9-4643-918E-B64F16B8817F}" destId="{F350B835-79AE-4869-A902-4561D0A407F2}" srcOrd="0" destOrd="0" presId="urn:microsoft.com/office/officeart/2008/layout/HorizontalMultiLevelHierarchy"/>
    <dgm:cxn modelId="{B110DA5C-AE40-4201-81A1-1976E7A3450F}" type="presParOf" srcId="{B062C659-306E-4E02-803E-B4A2631F0708}" destId="{82E7E745-22B5-44B1-861D-77C273CF2A3D}" srcOrd="5" destOrd="0" presId="urn:microsoft.com/office/officeart/2008/layout/HorizontalMultiLevelHierarchy"/>
    <dgm:cxn modelId="{E6591A3E-076F-418D-8B08-30E834900810}" type="presParOf" srcId="{82E7E745-22B5-44B1-861D-77C273CF2A3D}" destId="{22BABA3C-31C3-4E7F-B035-665A79C747F5}" srcOrd="0" destOrd="0" presId="urn:microsoft.com/office/officeart/2008/layout/HorizontalMultiLevelHierarchy"/>
    <dgm:cxn modelId="{D1BC2F60-02E4-4712-9B39-7FD610E38025}" type="presParOf" srcId="{82E7E745-22B5-44B1-861D-77C273CF2A3D}" destId="{4FF2173F-253A-4CBB-AB3A-0CF83A4ABA89}" srcOrd="1" destOrd="0" presId="urn:microsoft.com/office/officeart/2008/layout/HorizontalMultiLevelHierarchy"/>
    <dgm:cxn modelId="{7697EE83-5B76-4407-8600-27F5CEBDFD36}" type="presParOf" srcId="{B062C659-306E-4E02-803E-B4A2631F0708}" destId="{B080854C-1B9C-460E-AC98-ED59430E243B}" srcOrd="6" destOrd="0" presId="urn:microsoft.com/office/officeart/2008/layout/HorizontalMultiLevelHierarchy"/>
    <dgm:cxn modelId="{904C50AD-4857-4697-AA74-28B0E4F8A596}" type="presParOf" srcId="{B080854C-1B9C-460E-AC98-ED59430E243B}" destId="{0AB4ED73-DEE3-4CB8-8CEE-FA826007AC09}" srcOrd="0" destOrd="0" presId="urn:microsoft.com/office/officeart/2008/layout/HorizontalMultiLevelHierarchy"/>
    <dgm:cxn modelId="{6288D84A-C3BA-4F43-A1D4-8264B3B53E6A}" type="presParOf" srcId="{B062C659-306E-4E02-803E-B4A2631F0708}" destId="{0C273CAC-F67D-460A-A820-7D11474AF407}" srcOrd="7" destOrd="0" presId="urn:microsoft.com/office/officeart/2008/layout/HorizontalMultiLevelHierarchy"/>
    <dgm:cxn modelId="{1D1742F1-0360-418D-BBE9-E21B5926FD37}" type="presParOf" srcId="{0C273CAC-F67D-460A-A820-7D11474AF407}" destId="{2448405C-E19A-4003-B962-9371562064E6}" srcOrd="0" destOrd="0" presId="urn:microsoft.com/office/officeart/2008/layout/HorizontalMultiLevelHierarchy"/>
    <dgm:cxn modelId="{BF369838-1B97-4067-92A4-8957F2DB46CF}" type="presParOf" srcId="{0C273CAC-F67D-460A-A820-7D11474AF407}" destId="{65BBCBF2-587B-42BA-A3ED-DC35C879E04B}" srcOrd="1" destOrd="0" presId="urn:microsoft.com/office/officeart/2008/layout/HorizontalMultiLevelHierarchy"/>
    <dgm:cxn modelId="{C0047FD0-7CCE-4A99-96E1-5330B50EE94B}" type="presParOf" srcId="{B062C659-306E-4E02-803E-B4A2631F0708}" destId="{39D0D7C9-0078-4E44-99E5-DE47AD79BF0F}" srcOrd="8" destOrd="0" presId="urn:microsoft.com/office/officeart/2008/layout/HorizontalMultiLevelHierarchy"/>
    <dgm:cxn modelId="{03F58FE9-BF87-468A-B624-DEC24DED4AEC}" type="presParOf" srcId="{39D0D7C9-0078-4E44-99E5-DE47AD79BF0F}" destId="{96FB6901-C0AE-4F36-8A80-8A60DA7510CB}" srcOrd="0" destOrd="0" presId="urn:microsoft.com/office/officeart/2008/layout/HorizontalMultiLevelHierarchy"/>
    <dgm:cxn modelId="{358961D5-4F4A-4E8E-B09E-1C4871007738}" type="presParOf" srcId="{B062C659-306E-4E02-803E-B4A2631F0708}" destId="{269714DA-066D-476C-944A-89BCF19180C9}" srcOrd="9" destOrd="0" presId="urn:microsoft.com/office/officeart/2008/layout/HorizontalMultiLevelHierarchy"/>
    <dgm:cxn modelId="{8C4F2EFD-834D-41BB-8A29-DCAD86452CD9}" type="presParOf" srcId="{269714DA-066D-476C-944A-89BCF19180C9}" destId="{F7B30DF9-721E-4033-8C3B-52A53FE729F7}" srcOrd="0" destOrd="0" presId="urn:microsoft.com/office/officeart/2008/layout/HorizontalMultiLevelHierarchy"/>
    <dgm:cxn modelId="{2564D3C7-2F9E-4B7D-A3EB-A609FC126FE0}" type="presParOf" srcId="{269714DA-066D-476C-944A-89BCF19180C9}" destId="{6926F13F-DF9F-4E58-9BF6-1BECB7052C14}" srcOrd="1" destOrd="0" presId="urn:microsoft.com/office/officeart/2008/layout/HorizontalMultiLevelHierarchy"/>
    <dgm:cxn modelId="{F63270DD-129D-422C-AC0F-DA976AE069A9}" type="presParOf" srcId="{B062C659-306E-4E02-803E-B4A2631F0708}" destId="{39544E19-2A08-4073-8C3B-9E77C0AC6992}" srcOrd="10" destOrd="0" presId="urn:microsoft.com/office/officeart/2008/layout/HorizontalMultiLevelHierarchy"/>
    <dgm:cxn modelId="{25F03CB3-009F-44EC-A1BD-98215A84E3A2}" type="presParOf" srcId="{39544E19-2A08-4073-8C3B-9E77C0AC6992}" destId="{AAC28E39-CEFF-479C-929E-B31EBE833C24}" srcOrd="0" destOrd="0" presId="urn:microsoft.com/office/officeart/2008/layout/HorizontalMultiLevelHierarchy"/>
    <dgm:cxn modelId="{9C40BD57-B5D6-47FC-AE5B-C7F46C8E8884}" type="presParOf" srcId="{B062C659-306E-4E02-803E-B4A2631F0708}" destId="{93A8E2CD-8CC1-4F29-B7A6-193737D494D0}" srcOrd="11" destOrd="0" presId="urn:microsoft.com/office/officeart/2008/layout/HorizontalMultiLevelHierarchy"/>
    <dgm:cxn modelId="{E1463BA5-4728-404E-9FFC-0E23C0728015}" type="presParOf" srcId="{93A8E2CD-8CC1-4F29-B7A6-193737D494D0}" destId="{298F02C5-67DA-401F-9DC2-896EED2AC9EC}" srcOrd="0" destOrd="0" presId="urn:microsoft.com/office/officeart/2008/layout/HorizontalMultiLevelHierarchy"/>
    <dgm:cxn modelId="{B00C50EB-2AF9-4F34-8261-111C2F351B27}" type="presParOf" srcId="{93A8E2CD-8CC1-4F29-B7A6-193737D494D0}" destId="{59B67DA2-70D5-40B3-A901-AB39EF6DC73D}" srcOrd="1" destOrd="0" presId="urn:microsoft.com/office/officeart/2008/layout/HorizontalMultiLevelHierarchy"/>
    <dgm:cxn modelId="{CD59CB8B-D20D-4B09-8EBF-88BF4322C872}" type="presParOf" srcId="{B062C659-306E-4E02-803E-B4A2631F0708}" destId="{B8FA511F-1012-4DD3-8020-606DB6A57692}" srcOrd="12" destOrd="0" presId="urn:microsoft.com/office/officeart/2008/layout/HorizontalMultiLevelHierarchy"/>
    <dgm:cxn modelId="{9C7B4A8D-10C9-4C88-8614-62E169B29E54}" type="presParOf" srcId="{B8FA511F-1012-4DD3-8020-606DB6A57692}" destId="{36AC10C0-9789-4996-9498-3B262A001409}" srcOrd="0" destOrd="0" presId="urn:microsoft.com/office/officeart/2008/layout/HorizontalMultiLevelHierarchy"/>
    <dgm:cxn modelId="{0C4CB556-F537-4739-996B-6C1F796C8127}" type="presParOf" srcId="{B062C659-306E-4E02-803E-B4A2631F0708}" destId="{49B7AE14-4D7D-4719-B072-21373B549F6C}" srcOrd="13" destOrd="0" presId="urn:microsoft.com/office/officeart/2008/layout/HorizontalMultiLevelHierarchy"/>
    <dgm:cxn modelId="{370F4123-DC9D-4EFE-9847-3816009A5014}" type="presParOf" srcId="{49B7AE14-4D7D-4719-B072-21373B549F6C}" destId="{7E05A000-EF71-4A3D-8CC0-51DF6C7E3E29}" srcOrd="0" destOrd="0" presId="urn:microsoft.com/office/officeart/2008/layout/HorizontalMultiLevelHierarchy"/>
    <dgm:cxn modelId="{34659BD0-4654-4897-A411-D2BA7B7A7524}" type="presParOf" srcId="{49B7AE14-4D7D-4719-B072-21373B549F6C}" destId="{F9906424-1408-4ECA-949A-D47356E7C5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2ABF0C-A5E0-4FF8-80A3-F8708D8ECE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4915C4-1F4F-4256-8184-3520BA1E773D}">
      <dgm:prSet phldrT="[Texte]"/>
      <dgm:spPr/>
      <dgm:t>
        <a:bodyPr/>
        <a:lstStyle/>
        <a:p>
          <a:r>
            <a:rPr lang="fr-FR" dirty="0"/>
            <a:t>Proceso de </a:t>
          </a:r>
          <a:r>
            <a:rPr lang="fr-FR" dirty="0" err="1"/>
            <a:t>Jartum</a:t>
          </a:r>
          <a:r>
            <a:rPr lang="fr-FR" dirty="0"/>
            <a:t> </a:t>
          </a:r>
        </a:p>
      </dgm:t>
    </dgm:pt>
    <dgm:pt modelId="{53194CC4-23B8-45EE-AD31-5C29FA169F37}" type="parTrans" cxnId="{C1ECE6C7-4B3C-419B-89D6-25EFD3DCED11}">
      <dgm:prSet/>
      <dgm:spPr/>
      <dgm:t>
        <a:bodyPr/>
        <a:lstStyle/>
        <a:p>
          <a:endParaRPr lang="fr-FR"/>
        </a:p>
      </dgm:t>
    </dgm:pt>
    <dgm:pt modelId="{051648B2-E2C5-4B24-A892-8EC2F3C36500}" type="sibTrans" cxnId="{C1ECE6C7-4B3C-419B-89D6-25EFD3DCED11}">
      <dgm:prSet/>
      <dgm:spPr/>
      <dgm:t>
        <a:bodyPr/>
        <a:lstStyle/>
        <a:p>
          <a:endParaRPr lang="fr-FR"/>
        </a:p>
      </dgm:t>
    </dgm:pt>
    <dgm:pt modelId="{71772459-A8DF-4842-B166-E8ACCA7B8BD4}">
      <dgm:prSet phldrT="[Texte]"/>
      <dgm:spPr/>
      <dgm:t>
        <a:bodyPr/>
        <a:lstStyle/>
        <a:p>
          <a:r>
            <a:rPr lang="fr-FR" dirty="0"/>
            <a:t>Iniciativa UA-</a:t>
          </a:r>
          <a:r>
            <a:rPr lang="fr-FR" dirty="0" err="1"/>
            <a:t>Cuerno</a:t>
          </a:r>
          <a:r>
            <a:rPr lang="fr-FR" dirty="0"/>
            <a:t> de África sobre trata de personas y tráfico ilícito de migrantes, 2014</a:t>
          </a:r>
        </a:p>
      </dgm:t>
    </dgm:pt>
    <dgm:pt modelId="{80521D5C-35A2-4E21-A2C0-750AD4AF58E1}" type="parTrans" cxnId="{B9099718-70F6-4BFE-BCD3-AB703A3CD1DA}">
      <dgm:prSet/>
      <dgm:spPr/>
      <dgm:t>
        <a:bodyPr/>
        <a:lstStyle/>
        <a:p>
          <a:endParaRPr lang="fr-FR"/>
        </a:p>
      </dgm:t>
    </dgm:pt>
    <dgm:pt modelId="{CC465F0D-D2C1-4857-A953-939CBA6518C5}" type="sibTrans" cxnId="{B9099718-70F6-4BFE-BCD3-AB703A3CD1DA}">
      <dgm:prSet/>
      <dgm:spPr/>
      <dgm:t>
        <a:bodyPr/>
        <a:lstStyle/>
        <a:p>
          <a:endParaRPr lang="fr-FR"/>
        </a:p>
      </dgm:t>
    </dgm:pt>
    <dgm:pt modelId="{37211555-766E-4BF3-9124-4042B3A88218}">
      <dgm:prSet phldrT="[Texte]"/>
      <dgm:spPr/>
      <dgm:t>
        <a:bodyPr/>
        <a:lstStyle/>
        <a:p>
          <a:r>
            <a:rPr lang="fr-FR" dirty="0"/>
            <a:t>Proceso Rabat,2006</a:t>
          </a:r>
        </a:p>
      </dgm:t>
    </dgm:pt>
    <dgm:pt modelId="{65841DCC-9C11-40B7-B22F-05C510561D93}" type="parTrans" cxnId="{FE8AF710-D70E-41BC-B322-B517009771DB}">
      <dgm:prSet/>
      <dgm:spPr/>
      <dgm:t>
        <a:bodyPr/>
        <a:lstStyle/>
        <a:p>
          <a:endParaRPr lang="fr-FR"/>
        </a:p>
      </dgm:t>
    </dgm:pt>
    <dgm:pt modelId="{3F6BA831-0830-4560-ADF3-07784ECC8128}" type="sibTrans" cxnId="{FE8AF710-D70E-41BC-B322-B517009771DB}">
      <dgm:prSet/>
      <dgm:spPr/>
      <dgm:t>
        <a:bodyPr/>
        <a:lstStyle/>
        <a:p>
          <a:endParaRPr lang="fr-FR"/>
        </a:p>
      </dgm:t>
    </dgm:pt>
    <dgm:pt modelId="{2C36843F-2333-4F42-BE5E-F143C699A19F}">
      <dgm:prSet/>
      <dgm:spPr/>
      <dgm:t>
        <a:bodyPr/>
        <a:lstStyle/>
        <a:p>
          <a:r>
            <a:rPr lang="fr-FR" dirty="0"/>
            <a:t>Declración de New York para refugiados y migrantes, 2016</a:t>
          </a:r>
        </a:p>
      </dgm:t>
    </dgm:pt>
    <dgm:pt modelId="{1F974ABD-D8C1-4064-A44B-0BAC391939C4}" type="parTrans" cxnId="{769717F5-B151-4308-B06A-797BC5D34AFC}">
      <dgm:prSet/>
      <dgm:spPr/>
      <dgm:t>
        <a:bodyPr/>
        <a:lstStyle/>
        <a:p>
          <a:endParaRPr lang="fr-FR"/>
        </a:p>
      </dgm:t>
    </dgm:pt>
    <dgm:pt modelId="{FF587D95-37C1-4E8C-9789-99DA23F50EDE}" type="sibTrans" cxnId="{769717F5-B151-4308-B06A-797BC5D34AFC}">
      <dgm:prSet/>
      <dgm:spPr/>
      <dgm:t>
        <a:bodyPr/>
        <a:lstStyle/>
        <a:p>
          <a:endParaRPr lang="fr-FR"/>
        </a:p>
      </dgm:t>
    </dgm:pt>
    <dgm:pt modelId="{A90D13D4-0624-4487-B3DD-C623E223EC06}">
      <dgm:prSet/>
      <dgm:spPr/>
      <dgm:t>
        <a:bodyPr/>
        <a:lstStyle/>
        <a:p>
          <a:r>
            <a:rPr lang="fr-FR" dirty="0"/>
            <a:t>Pacto Mundial para una migración segura, ordenada y regular, 2018</a:t>
          </a:r>
        </a:p>
      </dgm:t>
    </dgm:pt>
    <dgm:pt modelId="{7E7F39ED-9882-4540-B0F8-0BC59FBB473B}" type="parTrans" cxnId="{499AEA2D-21D0-4202-A78C-D594D65E05DB}">
      <dgm:prSet/>
      <dgm:spPr/>
      <dgm:t>
        <a:bodyPr/>
        <a:lstStyle/>
        <a:p>
          <a:endParaRPr lang="fr-FR"/>
        </a:p>
      </dgm:t>
    </dgm:pt>
    <dgm:pt modelId="{89A27567-F9FE-456D-BFDC-4EF26C7B51B3}" type="sibTrans" cxnId="{499AEA2D-21D0-4202-A78C-D594D65E05DB}">
      <dgm:prSet/>
      <dgm:spPr/>
      <dgm:t>
        <a:bodyPr/>
        <a:lstStyle/>
        <a:p>
          <a:endParaRPr lang="fr-FR"/>
        </a:p>
      </dgm:t>
    </dgm:pt>
    <dgm:pt modelId="{1BE3AF36-F544-4516-AD18-6BEFE7B554AD}">
      <dgm:prSet/>
      <dgm:spPr/>
      <dgm:t>
        <a:bodyPr/>
        <a:lstStyle/>
        <a:p>
          <a:r>
            <a:rPr lang="fr-FR" dirty="0"/>
            <a:t>Cooperación militar (e.g. EUNAVFOR MED Operación Sophia)</a:t>
          </a:r>
        </a:p>
      </dgm:t>
    </dgm:pt>
    <dgm:pt modelId="{ADAAF346-B457-4B21-96AC-E66AF60B53C2}" type="parTrans" cxnId="{0CE3B677-C924-4100-8C3C-D168CF558713}">
      <dgm:prSet/>
      <dgm:spPr/>
      <dgm:t>
        <a:bodyPr/>
        <a:lstStyle/>
        <a:p>
          <a:endParaRPr lang="fr-FR"/>
        </a:p>
      </dgm:t>
    </dgm:pt>
    <dgm:pt modelId="{6E7EEC12-388D-4204-8DF7-51CEF684FD76}" type="sibTrans" cxnId="{0CE3B677-C924-4100-8C3C-D168CF558713}">
      <dgm:prSet/>
      <dgm:spPr/>
      <dgm:t>
        <a:bodyPr/>
        <a:lstStyle/>
        <a:p>
          <a:endParaRPr lang="fr-FR"/>
        </a:p>
      </dgm:t>
    </dgm:pt>
    <dgm:pt modelId="{F7BF5088-8BA4-4D65-9704-5A1AE2F5C50C}">
      <dgm:prSet/>
      <dgm:spPr/>
      <dgm:t>
        <a:bodyPr/>
        <a:lstStyle/>
        <a:p>
          <a:r>
            <a:rPr lang="fr-FR" dirty="0"/>
            <a:t>Proceso de Bali, 2002</a:t>
          </a:r>
        </a:p>
      </dgm:t>
    </dgm:pt>
    <dgm:pt modelId="{D318D934-DE66-426E-BB72-9A55D3D18740}" type="parTrans" cxnId="{9A206228-4111-4A3B-8C72-66EF886D4627}">
      <dgm:prSet/>
      <dgm:spPr/>
      <dgm:t>
        <a:bodyPr/>
        <a:lstStyle/>
        <a:p>
          <a:endParaRPr lang="fr-FR"/>
        </a:p>
      </dgm:t>
    </dgm:pt>
    <dgm:pt modelId="{A07BC944-0D14-411D-B463-C98C3B9999AC}" type="sibTrans" cxnId="{9A206228-4111-4A3B-8C72-66EF886D4627}">
      <dgm:prSet/>
      <dgm:spPr/>
      <dgm:t>
        <a:bodyPr/>
        <a:lstStyle/>
        <a:p>
          <a:endParaRPr lang="fr-FR"/>
        </a:p>
      </dgm:t>
    </dgm:pt>
    <dgm:pt modelId="{73E488DE-D5CB-43C0-8CF7-4F8B8BB5A836}" type="pres">
      <dgm:prSet presAssocID="{FA2ABF0C-A5E0-4FF8-80A3-F8708D8ECE3D}" presName="linear" presStyleCnt="0">
        <dgm:presLayoutVars>
          <dgm:dir/>
          <dgm:animLvl val="lvl"/>
          <dgm:resizeHandles val="exact"/>
        </dgm:presLayoutVars>
      </dgm:prSet>
      <dgm:spPr/>
    </dgm:pt>
    <dgm:pt modelId="{E6F6A804-81B7-4FA2-96E1-BFBE15BED7BC}" type="pres">
      <dgm:prSet presAssocID="{9C4915C4-1F4F-4256-8184-3520BA1E773D}" presName="parentLin" presStyleCnt="0"/>
      <dgm:spPr/>
    </dgm:pt>
    <dgm:pt modelId="{0BF19F5F-5897-49E1-8183-272606C0FAE6}" type="pres">
      <dgm:prSet presAssocID="{9C4915C4-1F4F-4256-8184-3520BA1E773D}" presName="parentLeftMargin" presStyleLbl="node1" presStyleIdx="0" presStyleCnt="7"/>
      <dgm:spPr/>
    </dgm:pt>
    <dgm:pt modelId="{FFEB27BC-B006-4A1C-8BA4-02DA09441406}" type="pres">
      <dgm:prSet presAssocID="{9C4915C4-1F4F-4256-8184-3520BA1E773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B327A38-4636-4B5A-A17B-4635F457A704}" type="pres">
      <dgm:prSet presAssocID="{9C4915C4-1F4F-4256-8184-3520BA1E773D}" presName="negativeSpace" presStyleCnt="0"/>
      <dgm:spPr/>
    </dgm:pt>
    <dgm:pt modelId="{529C8324-E835-41E1-BAEC-53337B801268}" type="pres">
      <dgm:prSet presAssocID="{9C4915C4-1F4F-4256-8184-3520BA1E773D}" presName="childText" presStyleLbl="conFgAcc1" presStyleIdx="0" presStyleCnt="7">
        <dgm:presLayoutVars>
          <dgm:bulletEnabled val="1"/>
        </dgm:presLayoutVars>
      </dgm:prSet>
      <dgm:spPr/>
    </dgm:pt>
    <dgm:pt modelId="{62034B00-9137-44B0-B1B9-302732C835FA}" type="pres">
      <dgm:prSet presAssocID="{051648B2-E2C5-4B24-A892-8EC2F3C36500}" presName="spaceBetweenRectangles" presStyleCnt="0"/>
      <dgm:spPr/>
    </dgm:pt>
    <dgm:pt modelId="{2ABAF37D-CF04-408A-BE65-AA79DDF9BA9B}" type="pres">
      <dgm:prSet presAssocID="{71772459-A8DF-4842-B166-E8ACCA7B8BD4}" presName="parentLin" presStyleCnt="0"/>
      <dgm:spPr/>
    </dgm:pt>
    <dgm:pt modelId="{5B8700D4-1E67-45C3-AE4B-DFF17D1B5836}" type="pres">
      <dgm:prSet presAssocID="{71772459-A8DF-4842-B166-E8ACCA7B8BD4}" presName="parentLeftMargin" presStyleLbl="node1" presStyleIdx="0" presStyleCnt="7"/>
      <dgm:spPr/>
    </dgm:pt>
    <dgm:pt modelId="{151F4776-F795-40AC-9F54-288EB2F75667}" type="pres">
      <dgm:prSet presAssocID="{71772459-A8DF-4842-B166-E8ACCA7B8BD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92ADDD4-F4E7-4553-98CC-D63093E37A17}" type="pres">
      <dgm:prSet presAssocID="{71772459-A8DF-4842-B166-E8ACCA7B8BD4}" presName="negativeSpace" presStyleCnt="0"/>
      <dgm:spPr/>
    </dgm:pt>
    <dgm:pt modelId="{83118A65-187D-4596-BAB5-B4471E8FDFC0}" type="pres">
      <dgm:prSet presAssocID="{71772459-A8DF-4842-B166-E8ACCA7B8BD4}" presName="childText" presStyleLbl="conFgAcc1" presStyleIdx="1" presStyleCnt="7">
        <dgm:presLayoutVars>
          <dgm:bulletEnabled val="1"/>
        </dgm:presLayoutVars>
      </dgm:prSet>
      <dgm:spPr/>
    </dgm:pt>
    <dgm:pt modelId="{242D53CD-6476-49A0-B9F8-EFCF0CBA1C1E}" type="pres">
      <dgm:prSet presAssocID="{CC465F0D-D2C1-4857-A953-939CBA6518C5}" presName="spaceBetweenRectangles" presStyleCnt="0"/>
      <dgm:spPr/>
    </dgm:pt>
    <dgm:pt modelId="{F66750B8-B614-4C02-835C-F62D42A7D35A}" type="pres">
      <dgm:prSet presAssocID="{37211555-766E-4BF3-9124-4042B3A88218}" presName="parentLin" presStyleCnt="0"/>
      <dgm:spPr/>
    </dgm:pt>
    <dgm:pt modelId="{223C3FA0-440D-4E4F-8499-7D5C4DFA15E9}" type="pres">
      <dgm:prSet presAssocID="{37211555-766E-4BF3-9124-4042B3A88218}" presName="parentLeftMargin" presStyleLbl="node1" presStyleIdx="1" presStyleCnt="7"/>
      <dgm:spPr/>
    </dgm:pt>
    <dgm:pt modelId="{A2AB71AD-DB96-44DA-BFBD-F2E512246843}" type="pres">
      <dgm:prSet presAssocID="{37211555-766E-4BF3-9124-4042B3A8821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24BA5DD-BEDD-4312-B777-A48F1710AE04}" type="pres">
      <dgm:prSet presAssocID="{37211555-766E-4BF3-9124-4042B3A88218}" presName="negativeSpace" presStyleCnt="0"/>
      <dgm:spPr/>
    </dgm:pt>
    <dgm:pt modelId="{BB0474B2-6D48-444C-9A10-A8482E1785BF}" type="pres">
      <dgm:prSet presAssocID="{37211555-766E-4BF3-9124-4042B3A88218}" presName="childText" presStyleLbl="conFgAcc1" presStyleIdx="2" presStyleCnt="7">
        <dgm:presLayoutVars>
          <dgm:bulletEnabled val="1"/>
        </dgm:presLayoutVars>
      </dgm:prSet>
      <dgm:spPr/>
    </dgm:pt>
    <dgm:pt modelId="{306D7539-217E-4A49-9433-FC6387A8C403}" type="pres">
      <dgm:prSet presAssocID="{3F6BA831-0830-4560-ADF3-07784ECC8128}" presName="spaceBetweenRectangles" presStyleCnt="0"/>
      <dgm:spPr/>
    </dgm:pt>
    <dgm:pt modelId="{1B3D2DF6-84F7-48CE-B1DF-7334D0FD619D}" type="pres">
      <dgm:prSet presAssocID="{F7BF5088-8BA4-4D65-9704-5A1AE2F5C50C}" presName="parentLin" presStyleCnt="0"/>
      <dgm:spPr/>
    </dgm:pt>
    <dgm:pt modelId="{75ABA7DB-5CD9-4B7B-81D4-07323F4CC93E}" type="pres">
      <dgm:prSet presAssocID="{F7BF5088-8BA4-4D65-9704-5A1AE2F5C50C}" presName="parentLeftMargin" presStyleLbl="node1" presStyleIdx="2" presStyleCnt="7"/>
      <dgm:spPr/>
    </dgm:pt>
    <dgm:pt modelId="{462AE3FC-5F1D-4AC6-85E9-57E34943E528}" type="pres">
      <dgm:prSet presAssocID="{F7BF5088-8BA4-4D65-9704-5A1AE2F5C5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7447EAB-B04D-46C9-A0C0-46BE59D44A3A}" type="pres">
      <dgm:prSet presAssocID="{F7BF5088-8BA4-4D65-9704-5A1AE2F5C50C}" presName="negativeSpace" presStyleCnt="0"/>
      <dgm:spPr/>
    </dgm:pt>
    <dgm:pt modelId="{2AD6494C-7793-4552-B543-7DFA150E076A}" type="pres">
      <dgm:prSet presAssocID="{F7BF5088-8BA4-4D65-9704-5A1AE2F5C50C}" presName="childText" presStyleLbl="conFgAcc1" presStyleIdx="3" presStyleCnt="7">
        <dgm:presLayoutVars>
          <dgm:bulletEnabled val="1"/>
        </dgm:presLayoutVars>
      </dgm:prSet>
      <dgm:spPr/>
    </dgm:pt>
    <dgm:pt modelId="{081C3548-E494-4888-B357-A08F54AE528C}" type="pres">
      <dgm:prSet presAssocID="{A07BC944-0D14-411D-B463-C98C3B9999AC}" presName="spaceBetweenRectangles" presStyleCnt="0"/>
      <dgm:spPr/>
    </dgm:pt>
    <dgm:pt modelId="{D82A8597-59AB-4A7E-865E-A31494E92D3E}" type="pres">
      <dgm:prSet presAssocID="{2C36843F-2333-4F42-BE5E-F143C699A19F}" presName="parentLin" presStyleCnt="0"/>
      <dgm:spPr/>
    </dgm:pt>
    <dgm:pt modelId="{925AFAFC-125D-4A69-B6DC-0D139BF74B3C}" type="pres">
      <dgm:prSet presAssocID="{2C36843F-2333-4F42-BE5E-F143C699A19F}" presName="parentLeftMargin" presStyleLbl="node1" presStyleIdx="3" presStyleCnt="7"/>
      <dgm:spPr/>
    </dgm:pt>
    <dgm:pt modelId="{1A8E6644-4AD8-4EF5-9785-BAE490EAF3E5}" type="pres">
      <dgm:prSet presAssocID="{2C36843F-2333-4F42-BE5E-F143C699A19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E316B74-34B9-4E31-9169-07EB2A44C258}" type="pres">
      <dgm:prSet presAssocID="{2C36843F-2333-4F42-BE5E-F143C699A19F}" presName="negativeSpace" presStyleCnt="0"/>
      <dgm:spPr/>
    </dgm:pt>
    <dgm:pt modelId="{81628826-28B0-44DE-B385-25C311A9352C}" type="pres">
      <dgm:prSet presAssocID="{2C36843F-2333-4F42-BE5E-F143C699A19F}" presName="childText" presStyleLbl="conFgAcc1" presStyleIdx="4" presStyleCnt="7">
        <dgm:presLayoutVars>
          <dgm:bulletEnabled val="1"/>
        </dgm:presLayoutVars>
      </dgm:prSet>
      <dgm:spPr/>
    </dgm:pt>
    <dgm:pt modelId="{30D4618C-CAEA-4752-8220-9AFC07153F69}" type="pres">
      <dgm:prSet presAssocID="{FF587D95-37C1-4E8C-9789-99DA23F50EDE}" presName="spaceBetweenRectangles" presStyleCnt="0"/>
      <dgm:spPr/>
    </dgm:pt>
    <dgm:pt modelId="{B34EFF73-90E1-41BB-800F-9E9D459DE6C5}" type="pres">
      <dgm:prSet presAssocID="{A90D13D4-0624-4487-B3DD-C623E223EC06}" presName="parentLin" presStyleCnt="0"/>
      <dgm:spPr/>
    </dgm:pt>
    <dgm:pt modelId="{7F96D500-674C-46AF-BD86-4F2C3CA80F49}" type="pres">
      <dgm:prSet presAssocID="{A90D13D4-0624-4487-B3DD-C623E223EC06}" presName="parentLeftMargin" presStyleLbl="node1" presStyleIdx="4" presStyleCnt="7"/>
      <dgm:spPr/>
    </dgm:pt>
    <dgm:pt modelId="{5FD919A8-BE4F-408A-9554-1F56B1F34935}" type="pres">
      <dgm:prSet presAssocID="{A90D13D4-0624-4487-B3DD-C623E223EC0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D592386-40EF-47B4-9EA1-4B5999029266}" type="pres">
      <dgm:prSet presAssocID="{A90D13D4-0624-4487-B3DD-C623E223EC06}" presName="negativeSpace" presStyleCnt="0"/>
      <dgm:spPr/>
    </dgm:pt>
    <dgm:pt modelId="{4BE88DDE-E80E-4A32-8167-3CD13D79DF60}" type="pres">
      <dgm:prSet presAssocID="{A90D13D4-0624-4487-B3DD-C623E223EC06}" presName="childText" presStyleLbl="conFgAcc1" presStyleIdx="5" presStyleCnt="7">
        <dgm:presLayoutVars>
          <dgm:bulletEnabled val="1"/>
        </dgm:presLayoutVars>
      </dgm:prSet>
      <dgm:spPr/>
    </dgm:pt>
    <dgm:pt modelId="{C0E40BA2-CD51-4D76-8794-B76BAA2A6C14}" type="pres">
      <dgm:prSet presAssocID="{89A27567-F9FE-456D-BFDC-4EF26C7B51B3}" presName="spaceBetweenRectangles" presStyleCnt="0"/>
      <dgm:spPr/>
    </dgm:pt>
    <dgm:pt modelId="{924C64ED-9ACC-4B06-BD0A-B93C13B0CD2A}" type="pres">
      <dgm:prSet presAssocID="{1BE3AF36-F544-4516-AD18-6BEFE7B554AD}" presName="parentLin" presStyleCnt="0"/>
      <dgm:spPr/>
    </dgm:pt>
    <dgm:pt modelId="{DF9C860F-D8D2-48D6-9440-5E17207780B5}" type="pres">
      <dgm:prSet presAssocID="{1BE3AF36-F544-4516-AD18-6BEFE7B554AD}" presName="parentLeftMargin" presStyleLbl="node1" presStyleIdx="5" presStyleCnt="7"/>
      <dgm:spPr/>
    </dgm:pt>
    <dgm:pt modelId="{EEA6F899-C1DA-4C85-944A-8C524CAA5B4A}" type="pres">
      <dgm:prSet presAssocID="{1BE3AF36-F544-4516-AD18-6BEFE7B554A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0BAF80D4-FAAE-42A9-8430-EFA9CDBEC4F9}" type="pres">
      <dgm:prSet presAssocID="{1BE3AF36-F544-4516-AD18-6BEFE7B554AD}" presName="negativeSpace" presStyleCnt="0"/>
      <dgm:spPr/>
    </dgm:pt>
    <dgm:pt modelId="{39AB1462-6CD3-485A-9C4C-8A3913FD4E52}" type="pres">
      <dgm:prSet presAssocID="{1BE3AF36-F544-4516-AD18-6BEFE7B554A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6EE980B-6C3E-4FAF-99D3-C87728E07EBE}" type="presOf" srcId="{A90D13D4-0624-4487-B3DD-C623E223EC06}" destId="{7F96D500-674C-46AF-BD86-4F2C3CA80F49}" srcOrd="0" destOrd="0" presId="urn:microsoft.com/office/officeart/2005/8/layout/list1"/>
    <dgm:cxn modelId="{FE8AF710-D70E-41BC-B322-B517009771DB}" srcId="{FA2ABF0C-A5E0-4FF8-80A3-F8708D8ECE3D}" destId="{37211555-766E-4BF3-9124-4042B3A88218}" srcOrd="2" destOrd="0" parTransId="{65841DCC-9C11-40B7-B22F-05C510561D93}" sibTransId="{3F6BA831-0830-4560-ADF3-07784ECC8128}"/>
    <dgm:cxn modelId="{B9099718-70F6-4BFE-BCD3-AB703A3CD1DA}" srcId="{FA2ABF0C-A5E0-4FF8-80A3-F8708D8ECE3D}" destId="{71772459-A8DF-4842-B166-E8ACCA7B8BD4}" srcOrd="1" destOrd="0" parTransId="{80521D5C-35A2-4E21-A2C0-750AD4AF58E1}" sibTransId="{CC465F0D-D2C1-4857-A953-939CBA6518C5}"/>
    <dgm:cxn modelId="{9A206228-4111-4A3B-8C72-66EF886D4627}" srcId="{FA2ABF0C-A5E0-4FF8-80A3-F8708D8ECE3D}" destId="{F7BF5088-8BA4-4D65-9704-5A1AE2F5C50C}" srcOrd="3" destOrd="0" parTransId="{D318D934-DE66-426E-BB72-9A55D3D18740}" sibTransId="{A07BC944-0D14-411D-B463-C98C3B9999AC}"/>
    <dgm:cxn modelId="{499AEA2D-21D0-4202-A78C-D594D65E05DB}" srcId="{FA2ABF0C-A5E0-4FF8-80A3-F8708D8ECE3D}" destId="{A90D13D4-0624-4487-B3DD-C623E223EC06}" srcOrd="5" destOrd="0" parTransId="{7E7F39ED-9882-4540-B0F8-0BC59FBB473B}" sibTransId="{89A27567-F9FE-456D-BFDC-4EF26C7B51B3}"/>
    <dgm:cxn modelId="{909BD13A-5266-4AB8-A6A4-EE904019640A}" type="presOf" srcId="{1BE3AF36-F544-4516-AD18-6BEFE7B554AD}" destId="{EEA6F899-C1DA-4C85-944A-8C524CAA5B4A}" srcOrd="1" destOrd="0" presId="urn:microsoft.com/office/officeart/2005/8/layout/list1"/>
    <dgm:cxn modelId="{AE93155C-37C6-4F1D-9BF6-E3930082D48A}" type="presOf" srcId="{37211555-766E-4BF3-9124-4042B3A88218}" destId="{A2AB71AD-DB96-44DA-BFBD-F2E512246843}" srcOrd="1" destOrd="0" presId="urn:microsoft.com/office/officeart/2005/8/layout/list1"/>
    <dgm:cxn modelId="{3210325C-CBF8-49B6-846F-EFE916831FE2}" type="presOf" srcId="{A90D13D4-0624-4487-B3DD-C623E223EC06}" destId="{5FD919A8-BE4F-408A-9554-1F56B1F34935}" srcOrd="1" destOrd="0" presId="urn:microsoft.com/office/officeart/2005/8/layout/list1"/>
    <dgm:cxn modelId="{7261AA64-8E70-40C3-818C-AEAA564DD19F}" type="presOf" srcId="{71772459-A8DF-4842-B166-E8ACCA7B8BD4}" destId="{151F4776-F795-40AC-9F54-288EB2F75667}" srcOrd="1" destOrd="0" presId="urn:microsoft.com/office/officeart/2005/8/layout/list1"/>
    <dgm:cxn modelId="{08D63D48-78A8-4FE7-842E-BAB96F949681}" type="presOf" srcId="{9C4915C4-1F4F-4256-8184-3520BA1E773D}" destId="{0BF19F5F-5897-49E1-8183-272606C0FAE6}" srcOrd="0" destOrd="0" presId="urn:microsoft.com/office/officeart/2005/8/layout/list1"/>
    <dgm:cxn modelId="{0B07D269-D79A-4D2C-AE9F-3A938893C2BA}" type="presOf" srcId="{FA2ABF0C-A5E0-4FF8-80A3-F8708D8ECE3D}" destId="{73E488DE-D5CB-43C0-8CF7-4F8B8BB5A836}" srcOrd="0" destOrd="0" presId="urn:microsoft.com/office/officeart/2005/8/layout/list1"/>
    <dgm:cxn modelId="{3C3DBB50-B969-4FB2-BF1C-3953E5488EA6}" type="presOf" srcId="{1BE3AF36-F544-4516-AD18-6BEFE7B554AD}" destId="{DF9C860F-D8D2-48D6-9440-5E17207780B5}" srcOrd="0" destOrd="0" presId="urn:microsoft.com/office/officeart/2005/8/layout/list1"/>
    <dgm:cxn modelId="{01353773-CA2F-42C8-A81B-32F84DB22B7F}" type="presOf" srcId="{71772459-A8DF-4842-B166-E8ACCA7B8BD4}" destId="{5B8700D4-1E67-45C3-AE4B-DFF17D1B5836}" srcOrd="0" destOrd="0" presId="urn:microsoft.com/office/officeart/2005/8/layout/list1"/>
    <dgm:cxn modelId="{0CE3B677-C924-4100-8C3C-D168CF558713}" srcId="{FA2ABF0C-A5E0-4FF8-80A3-F8708D8ECE3D}" destId="{1BE3AF36-F544-4516-AD18-6BEFE7B554AD}" srcOrd="6" destOrd="0" parTransId="{ADAAF346-B457-4B21-96AC-E66AF60B53C2}" sibTransId="{6E7EEC12-388D-4204-8DF7-51CEF684FD76}"/>
    <dgm:cxn modelId="{793F3B8C-1A6B-49F5-B932-EBF71EB403C6}" type="presOf" srcId="{37211555-766E-4BF3-9124-4042B3A88218}" destId="{223C3FA0-440D-4E4F-8499-7D5C4DFA15E9}" srcOrd="0" destOrd="0" presId="urn:microsoft.com/office/officeart/2005/8/layout/list1"/>
    <dgm:cxn modelId="{DAF1E38E-AEF9-4038-AD1A-DAB6F5A089EE}" type="presOf" srcId="{2C36843F-2333-4F42-BE5E-F143C699A19F}" destId="{925AFAFC-125D-4A69-B6DC-0D139BF74B3C}" srcOrd="0" destOrd="0" presId="urn:microsoft.com/office/officeart/2005/8/layout/list1"/>
    <dgm:cxn modelId="{EFFBC59B-7B45-4FDD-966D-CE57260DA0EB}" type="presOf" srcId="{F7BF5088-8BA4-4D65-9704-5A1AE2F5C50C}" destId="{75ABA7DB-5CD9-4B7B-81D4-07323F4CC93E}" srcOrd="0" destOrd="0" presId="urn:microsoft.com/office/officeart/2005/8/layout/list1"/>
    <dgm:cxn modelId="{E27383A5-E640-473A-AE3D-FDD42599A67C}" type="presOf" srcId="{2C36843F-2333-4F42-BE5E-F143C699A19F}" destId="{1A8E6644-4AD8-4EF5-9785-BAE490EAF3E5}" srcOrd="1" destOrd="0" presId="urn:microsoft.com/office/officeart/2005/8/layout/list1"/>
    <dgm:cxn modelId="{C31073B6-74EA-4437-A5ED-8C91AC70083A}" type="presOf" srcId="{F7BF5088-8BA4-4D65-9704-5A1AE2F5C50C}" destId="{462AE3FC-5F1D-4AC6-85E9-57E34943E528}" srcOrd="1" destOrd="0" presId="urn:microsoft.com/office/officeart/2005/8/layout/list1"/>
    <dgm:cxn modelId="{DCB5E0BA-966F-4ADE-BDC9-4D69514031B7}" type="presOf" srcId="{9C4915C4-1F4F-4256-8184-3520BA1E773D}" destId="{FFEB27BC-B006-4A1C-8BA4-02DA09441406}" srcOrd="1" destOrd="0" presId="urn:microsoft.com/office/officeart/2005/8/layout/list1"/>
    <dgm:cxn modelId="{C1ECE6C7-4B3C-419B-89D6-25EFD3DCED11}" srcId="{FA2ABF0C-A5E0-4FF8-80A3-F8708D8ECE3D}" destId="{9C4915C4-1F4F-4256-8184-3520BA1E773D}" srcOrd="0" destOrd="0" parTransId="{53194CC4-23B8-45EE-AD31-5C29FA169F37}" sibTransId="{051648B2-E2C5-4B24-A892-8EC2F3C36500}"/>
    <dgm:cxn modelId="{769717F5-B151-4308-B06A-797BC5D34AFC}" srcId="{FA2ABF0C-A5E0-4FF8-80A3-F8708D8ECE3D}" destId="{2C36843F-2333-4F42-BE5E-F143C699A19F}" srcOrd="4" destOrd="0" parTransId="{1F974ABD-D8C1-4064-A44B-0BAC391939C4}" sibTransId="{FF587D95-37C1-4E8C-9789-99DA23F50EDE}"/>
    <dgm:cxn modelId="{5A8D6E6D-D51A-4527-B75E-2A4062868288}" type="presParOf" srcId="{73E488DE-D5CB-43C0-8CF7-4F8B8BB5A836}" destId="{E6F6A804-81B7-4FA2-96E1-BFBE15BED7BC}" srcOrd="0" destOrd="0" presId="urn:microsoft.com/office/officeart/2005/8/layout/list1"/>
    <dgm:cxn modelId="{2990FC47-29EB-4DBA-90F8-C277C9B67F15}" type="presParOf" srcId="{E6F6A804-81B7-4FA2-96E1-BFBE15BED7BC}" destId="{0BF19F5F-5897-49E1-8183-272606C0FAE6}" srcOrd="0" destOrd="0" presId="urn:microsoft.com/office/officeart/2005/8/layout/list1"/>
    <dgm:cxn modelId="{AE5F0E3F-826D-4DB8-90FF-C6C3D459D1A6}" type="presParOf" srcId="{E6F6A804-81B7-4FA2-96E1-BFBE15BED7BC}" destId="{FFEB27BC-B006-4A1C-8BA4-02DA09441406}" srcOrd="1" destOrd="0" presId="urn:microsoft.com/office/officeart/2005/8/layout/list1"/>
    <dgm:cxn modelId="{2178732E-7D13-4475-90ED-0EA19B559D61}" type="presParOf" srcId="{73E488DE-D5CB-43C0-8CF7-4F8B8BB5A836}" destId="{EB327A38-4636-4B5A-A17B-4635F457A704}" srcOrd="1" destOrd="0" presId="urn:microsoft.com/office/officeart/2005/8/layout/list1"/>
    <dgm:cxn modelId="{CFBC41B4-E9B2-4888-96C2-DDD820CC9658}" type="presParOf" srcId="{73E488DE-D5CB-43C0-8CF7-4F8B8BB5A836}" destId="{529C8324-E835-41E1-BAEC-53337B801268}" srcOrd="2" destOrd="0" presId="urn:microsoft.com/office/officeart/2005/8/layout/list1"/>
    <dgm:cxn modelId="{46AF9DD0-878F-4DCB-9AC4-8E6C950BE92A}" type="presParOf" srcId="{73E488DE-D5CB-43C0-8CF7-4F8B8BB5A836}" destId="{62034B00-9137-44B0-B1B9-302732C835FA}" srcOrd="3" destOrd="0" presId="urn:microsoft.com/office/officeart/2005/8/layout/list1"/>
    <dgm:cxn modelId="{4251F553-3D27-4BBB-9706-B8B1E9725DD9}" type="presParOf" srcId="{73E488DE-D5CB-43C0-8CF7-4F8B8BB5A836}" destId="{2ABAF37D-CF04-408A-BE65-AA79DDF9BA9B}" srcOrd="4" destOrd="0" presId="urn:microsoft.com/office/officeart/2005/8/layout/list1"/>
    <dgm:cxn modelId="{E005BB35-7B40-43E7-A129-44E3FABDD21B}" type="presParOf" srcId="{2ABAF37D-CF04-408A-BE65-AA79DDF9BA9B}" destId="{5B8700D4-1E67-45C3-AE4B-DFF17D1B5836}" srcOrd="0" destOrd="0" presId="urn:microsoft.com/office/officeart/2005/8/layout/list1"/>
    <dgm:cxn modelId="{A8ECA97D-4C8C-4366-87E8-58D7DD09441D}" type="presParOf" srcId="{2ABAF37D-CF04-408A-BE65-AA79DDF9BA9B}" destId="{151F4776-F795-40AC-9F54-288EB2F75667}" srcOrd="1" destOrd="0" presId="urn:microsoft.com/office/officeart/2005/8/layout/list1"/>
    <dgm:cxn modelId="{CDEE3322-4AC4-4E76-867E-C6A1B1F43CDD}" type="presParOf" srcId="{73E488DE-D5CB-43C0-8CF7-4F8B8BB5A836}" destId="{192ADDD4-F4E7-4553-98CC-D63093E37A17}" srcOrd="5" destOrd="0" presId="urn:microsoft.com/office/officeart/2005/8/layout/list1"/>
    <dgm:cxn modelId="{CFFE2FCB-DBB5-4106-9AE3-692ED257C348}" type="presParOf" srcId="{73E488DE-D5CB-43C0-8CF7-4F8B8BB5A836}" destId="{83118A65-187D-4596-BAB5-B4471E8FDFC0}" srcOrd="6" destOrd="0" presId="urn:microsoft.com/office/officeart/2005/8/layout/list1"/>
    <dgm:cxn modelId="{08E84570-A32E-4921-87A4-292610EA4C6C}" type="presParOf" srcId="{73E488DE-D5CB-43C0-8CF7-4F8B8BB5A836}" destId="{242D53CD-6476-49A0-B9F8-EFCF0CBA1C1E}" srcOrd="7" destOrd="0" presId="urn:microsoft.com/office/officeart/2005/8/layout/list1"/>
    <dgm:cxn modelId="{FBA1FA60-751D-438C-9F74-62AF0502FD68}" type="presParOf" srcId="{73E488DE-D5CB-43C0-8CF7-4F8B8BB5A836}" destId="{F66750B8-B614-4C02-835C-F62D42A7D35A}" srcOrd="8" destOrd="0" presId="urn:microsoft.com/office/officeart/2005/8/layout/list1"/>
    <dgm:cxn modelId="{4428D011-3CAC-4743-8720-3A89750223D2}" type="presParOf" srcId="{F66750B8-B614-4C02-835C-F62D42A7D35A}" destId="{223C3FA0-440D-4E4F-8499-7D5C4DFA15E9}" srcOrd="0" destOrd="0" presId="urn:microsoft.com/office/officeart/2005/8/layout/list1"/>
    <dgm:cxn modelId="{04D2E732-D7B0-4ECA-9CC3-BEF8E10C3BE4}" type="presParOf" srcId="{F66750B8-B614-4C02-835C-F62D42A7D35A}" destId="{A2AB71AD-DB96-44DA-BFBD-F2E512246843}" srcOrd="1" destOrd="0" presId="urn:microsoft.com/office/officeart/2005/8/layout/list1"/>
    <dgm:cxn modelId="{60778EDC-6C21-4A9E-8BB9-DF5DC82FB8B6}" type="presParOf" srcId="{73E488DE-D5CB-43C0-8CF7-4F8B8BB5A836}" destId="{424BA5DD-BEDD-4312-B777-A48F1710AE04}" srcOrd="9" destOrd="0" presId="urn:microsoft.com/office/officeart/2005/8/layout/list1"/>
    <dgm:cxn modelId="{2FC94C18-1C65-446C-9B0C-E152A201D345}" type="presParOf" srcId="{73E488DE-D5CB-43C0-8CF7-4F8B8BB5A836}" destId="{BB0474B2-6D48-444C-9A10-A8482E1785BF}" srcOrd="10" destOrd="0" presId="urn:microsoft.com/office/officeart/2005/8/layout/list1"/>
    <dgm:cxn modelId="{F24C2000-24B2-4084-81E4-E1BE67FD2D71}" type="presParOf" srcId="{73E488DE-D5CB-43C0-8CF7-4F8B8BB5A836}" destId="{306D7539-217E-4A49-9433-FC6387A8C403}" srcOrd="11" destOrd="0" presId="urn:microsoft.com/office/officeart/2005/8/layout/list1"/>
    <dgm:cxn modelId="{CE40F621-AD9C-4336-9968-63894DE1352A}" type="presParOf" srcId="{73E488DE-D5CB-43C0-8CF7-4F8B8BB5A836}" destId="{1B3D2DF6-84F7-48CE-B1DF-7334D0FD619D}" srcOrd="12" destOrd="0" presId="urn:microsoft.com/office/officeart/2005/8/layout/list1"/>
    <dgm:cxn modelId="{08CB173A-ECC6-4195-8D05-B09117F1DDD3}" type="presParOf" srcId="{1B3D2DF6-84F7-48CE-B1DF-7334D0FD619D}" destId="{75ABA7DB-5CD9-4B7B-81D4-07323F4CC93E}" srcOrd="0" destOrd="0" presId="urn:microsoft.com/office/officeart/2005/8/layout/list1"/>
    <dgm:cxn modelId="{0C15FE6E-E59E-4FD8-91FE-FB030D0855A1}" type="presParOf" srcId="{1B3D2DF6-84F7-48CE-B1DF-7334D0FD619D}" destId="{462AE3FC-5F1D-4AC6-85E9-57E34943E528}" srcOrd="1" destOrd="0" presId="urn:microsoft.com/office/officeart/2005/8/layout/list1"/>
    <dgm:cxn modelId="{F2991D80-6899-45B9-92D6-E73B9CDBF8DA}" type="presParOf" srcId="{73E488DE-D5CB-43C0-8CF7-4F8B8BB5A836}" destId="{17447EAB-B04D-46C9-A0C0-46BE59D44A3A}" srcOrd="13" destOrd="0" presId="urn:microsoft.com/office/officeart/2005/8/layout/list1"/>
    <dgm:cxn modelId="{ECC5CD8B-F068-4EB8-B3D8-3F4F05E3D990}" type="presParOf" srcId="{73E488DE-D5CB-43C0-8CF7-4F8B8BB5A836}" destId="{2AD6494C-7793-4552-B543-7DFA150E076A}" srcOrd="14" destOrd="0" presId="urn:microsoft.com/office/officeart/2005/8/layout/list1"/>
    <dgm:cxn modelId="{560BE7CD-FE7A-419C-83BB-B101814FADF4}" type="presParOf" srcId="{73E488DE-D5CB-43C0-8CF7-4F8B8BB5A836}" destId="{081C3548-E494-4888-B357-A08F54AE528C}" srcOrd="15" destOrd="0" presId="urn:microsoft.com/office/officeart/2005/8/layout/list1"/>
    <dgm:cxn modelId="{10A61185-BB81-4068-ACB4-522687FC76D7}" type="presParOf" srcId="{73E488DE-D5CB-43C0-8CF7-4F8B8BB5A836}" destId="{D82A8597-59AB-4A7E-865E-A31494E92D3E}" srcOrd="16" destOrd="0" presId="urn:microsoft.com/office/officeart/2005/8/layout/list1"/>
    <dgm:cxn modelId="{91C18E93-5C17-4759-B563-6E2C61B1C646}" type="presParOf" srcId="{D82A8597-59AB-4A7E-865E-A31494E92D3E}" destId="{925AFAFC-125D-4A69-B6DC-0D139BF74B3C}" srcOrd="0" destOrd="0" presId="urn:microsoft.com/office/officeart/2005/8/layout/list1"/>
    <dgm:cxn modelId="{5DA9A050-4CEB-436C-BBAB-20D07413137F}" type="presParOf" srcId="{D82A8597-59AB-4A7E-865E-A31494E92D3E}" destId="{1A8E6644-4AD8-4EF5-9785-BAE490EAF3E5}" srcOrd="1" destOrd="0" presId="urn:microsoft.com/office/officeart/2005/8/layout/list1"/>
    <dgm:cxn modelId="{152A2898-E4F2-48F7-96E0-64A8CE853CCE}" type="presParOf" srcId="{73E488DE-D5CB-43C0-8CF7-4F8B8BB5A836}" destId="{CE316B74-34B9-4E31-9169-07EB2A44C258}" srcOrd="17" destOrd="0" presId="urn:microsoft.com/office/officeart/2005/8/layout/list1"/>
    <dgm:cxn modelId="{1BFA2116-C05E-4D45-B42D-0B659F70ED0F}" type="presParOf" srcId="{73E488DE-D5CB-43C0-8CF7-4F8B8BB5A836}" destId="{81628826-28B0-44DE-B385-25C311A9352C}" srcOrd="18" destOrd="0" presId="urn:microsoft.com/office/officeart/2005/8/layout/list1"/>
    <dgm:cxn modelId="{57C91DD3-EB4B-49FB-AD6F-A9EF4BFB55F4}" type="presParOf" srcId="{73E488DE-D5CB-43C0-8CF7-4F8B8BB5A836}" destId="{30D4618C-CAEA-4752-8220-9AFC07153F69}" srcOrd="19" destOrd="0" presId="urn:microsoft.com/office/officeart/2005/8/layout/list1"/>
    <dgm:cxn modelId="{9062CE1D-65F3-414A-9A8A-B96291764BD6}" type="presParOf" srcId="{73E488DE-D5CB-43C0-8CF7-4F8B8BB5A836}" destId="{B34EFF73-90E1-41BB-800F-9E9D459DE6C5}" srcOrd="20" destOrd="0" presId="urn:microsoft.com/office/officeart/2005/8/layout/list1"/>
    <dgm:cxn modelId="{858AC676-6F36-4D89-9671-3FEAD82F4019}" type="presParOf" srcId="{B34EFF73-90E1-41BB-800F-9E9D459DE6C5}" destId="{7F96D500-674C-46AF-BD86-4F2C3CA80F49}" srcOrd="0" destOrd="0" presId="urn:microsoft.com/office/officeart/2005/8/layout/list1"/>
    <dgm:cxn modelId="{2CCE4A3C-4F8C-4A18-ABC8-A06E63B901C4}" type="presParOf" srcId="{B34EFF73-90E1-41BB-800F-9E9D459DE6C5}" destId="{5FD919A8-BE4F-408A-9554-1F56B1F34935}" srcOrd="1" destOrd="0" presId="urn:microsoft.com/office/officeart/2005/8/layout/list1"/>
    <dgm:cxn modelId="{8E970B3B-128E-49E5-8F7B-ABEB8164C619}" type="presParOf" srcId="{73E488DE-D5CB-43C0-8CF7-4F8B8BB5A836}" destId="{FD592386-40EF-47B4-9EA1-4B5999029266}" srcOrd="21" destOrd="0" presId="urn:microsoft.com/office/officeart/2005/8/layout/list1"/>
    <dgm:cxn modelId="{1A15A014-C0AD-4FA9-8C4A-FECD6D3497C5}" type="presParOf" srcId="{73E488DE-D5CB-43C0-8CF7-4F8B8BB5A836}" destId="{4BE88DDE-E80E-4A32-8167-3CD13D79DF60}" srcOrd="22" destOrd="0" presId="urn:microsoft.com/office/officeart/2005/8/layout/list1"/>
    <dgm:cxn modelId="{56338CC0-DCBD-42E3-9079-8D7CA9A27D35}" type="presParOf" srcId="{73E488DE-D5CB-43C0-8CF7-4F8B8BB5A836}" destId="{C0E40BA2-CD51-4D76-8794-B76BAA2A6C14}" srcOrd="23" destOrd="0" presId="urn:microsoft.com/office/officeart/2005/8/layout/list1"/>
    <dgm:cxn modelId="{2FC3350F-E8D5-4745-9AE4-68FC415E6FD7}" type="presParOf" srcId="{73E488DE-D5CB-43C0-8CF7-4F8B8BB5A836}" destId="{924C64ED-9ACC-4B06-BD0A-B93C13B0CD2A}" srcOrd="24" destOrd="0" presId="urn:microsoft.com/office/officeart/2005/8/layout/list1"/>
    <dgm:cxn modelId="{87C0A2C1-A9C0-47AC-B9CE-81D933E4BF30}" type="presParOf" srcId="{924C64ED-9ACC-4B06-BD0A-B93C13B0CD2A}" destId="{DF9C860F-D8D2-48D6-9440-5E17207780B5}" srcOrd="0" destOrd="0" presId="urn:microsoft.com/office/officeart/2005/8/layout/list1"/>
    <dgm:cxn modelId="{44DEB4F1-B805-423C-A52E-3ADC66A4BC8B}" type="presParOf" srcId="{924C64ED-9ACC-4B06-BD0A-B93C13B0CD2A}" destId="{EEA6F899-C1DA-4C85-944A-8C524CAA5B4A}" srcOrd="1" destOrd="0" presId="urn:microsoft.com/office/officeart/2005/8/layout/list1"/>
    <dgm:cxn modelId="{8D74B2C0-6BA8-4619-B57A-C67FE01136D2}" type="presParOf" srcId="{73E488DE-D5CB-43C0-8CF7-4F8B8BB5A836}" destId="{0BAF80D4-FAAE-42A9-8430-EFA9CDBEC4F9}" srcOrd="25" destOrd="0" presId="urn:microsoft.com/office/officeart/2005/8/layout/list1"/>
    <dgm:cxn modelId="{A2B4E987-5E87-4C8D-B08D-0143521A8213}" type="presParOf" srcId="{73E488DE-D5CB-43C0-8CF7-4F8B8BB5A836}" destId="{39AB1462-6CD3-485A-9C4C-8A3913FD4E5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245557-8438-4A25-A99B-47717AFE6B9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9C32F7-75AE-4167-AAD4-DCFB25DB16B0}">
      <dgm:prSet phldrT="[Texte]"/>
      <dgm:spPr/>
      <dgm:t>
        <a:bodyPr/>
        <a:lstStyle/>
        <a:p>
          <a:r>
            <a:rPr lang="fr-FR" dirty="0"/>
            <a:t>Procesos de monitoreo</a:t>
          </a:r>
        </a:p>
      </dgm:t>
    </dgm:pt>
    <dgm:pt modelId="{5FEF0EDA-AE29-467F-AF9A-310402583BA5}" type="parTrans" cxnId="{3ABA3594-891E-4209-8439-201874DC0A3F}">
      <dgm:prSet/>
      <dgm:spPr/>
      <dgm:t>
        <a:bodyPr/>
        <a:lstStyle/>
        <a:p>
          <a:endParaRPr lang="fr-FR"/>
        </a:p>
      </dgm:t>
    </dgm:pt>
    <dgm:pt modelId="{F06AC1F6-D0A9-446A-A53D-A4AD42ACA01A}" type="sibTrans" cxnId="{3ABA3594-891E-4209-8439-201874DC0A3F}">
      <dgm:prSet/>
      <dgm:spPr/>
      <dgm:t>
        <a:bodyPr/>
        <a:lstStyle/>
        <a:p>
          <a:endParaRPr lang="fr-FR"/>
        </a:p>
      </dgm:t>
    </dgm:pt>
    <dgm:pt modelId="{6E464C0B-73A9-462C-A1DC-25BE2155F546}">
      <dgm:prSet phldrT="[Texte]"/>
      <dgm:spPr/>
      <dgm:t>
        <a:bodyPr/>
        <a:lstStyle/>
        <a:p>
          <a:r>
            <a:rPr lang="fr-FR" dirty="0"/>
            <a:t>Sistemas de rendición de cuentas</a:t>
          </a:r>
        </a:p>
      </dgm:t>
    </dgm:pt>
    <dgm:pt modelId="{2BD02DD0-2AD1-4413-8229-F68A7122E84F}" type="parTrans" cxnId="{77C92709-CA3B-409F-B304-E547BC50595D}">
      <dgm:prSet/>
      <dgm:spPr/>
      <dgm:t>
        <a:bodyPr/>
        <a:lstStyle/>
        <a:p>
          <a:endParaRPr lang="fr-FR"/>
        </a:p>
      </dgm:t>
    </dgm:pt>
    <dgm:pt modelId="{BA682B9D-0851-4AFF-81EC-2C674E02A893}" type="sibTrans" cxnId="{77C92709-CA3B-409F-B304-E547BC50595D}">
      <dgm:prSet/>
      <dgm:spPr/>
      <dgm:t>
        <a:bodyPr/>
        <a:lstStyle/>
        <a:p>
          <a:endParaRPr lang="fr-FR"/>
        </a:p>
      </dgm:t>
    </dgm:pt>
    <dgm:pt modelId="{556F4051-C1A2-4197-8FD0-C7954F3FC8C1}">
      <dgm:prSet phldrT="[Texte]"/>
      <dgm:spPr/>
      <dgm:t>
        <a:bodyPr/>
        <a:lstStyle/>
        <a:p>
          <a:r>
            <a:rPr lang="fr-FR" dirty="0"/>
            <a:t>Planificación</a:t>
          </a:r>
        </a:p>
      </dgm:t>
    </dgm:pt>
    <dgm:pt modelId="{FC794E2D-D7C7-4450-A782-687B087D5075}" type="parTrans" cxnId="{15421276-8719-47CA-893E-2DE50FDBA2D2}">
      <dgm:prSet/>
      <dgm:spPr/>
      <dgm:t>
        <a:bodyPr/>
        <a:lstStyle/>
        <a:p>
          <a:endParaRPr lang="fr-FR"/>
        </a:p>
      </dgm:t>
    </dgm:pt>
    <dgm:pt modelId="{FB015A49-3788-4A97-B6A5-FF9554C1ECFB}" type="sibTrans" cxnId="{15421276-8719-47CA-893E-2DE50FDBA2D2}">
      <dgm:prSet/>
      <dgm:spPr/>
      <dgm:t>
        <a:bodyPr/>
        <a:lstStyle/>
        <a:p>
          <a:endParaRPr lang="fr-FR"/>
        </a:p>
      </dgm:t>
    </dgm:pt>
    <dgm:pt modelId="{A21DB976-50BB-4A54-96FF-5ADB576D984B}" type="pres">
      <dgm:prSet presAssocID="{B1245557-8438-4A25-A99B-47717AFE6B9C}" presName="cycle" presStyleCnt="0">
        <dgm:presLayoutVars>
          <dgm:dir/>
          <dgm:resizeHandles val="exact"/>
        </dgm:presLayoutVars>
      </dgm:prSet>
      <dgm:spPr/>
    </dgm:pt>
    <dgm:pt modelId="{F2BDE57E-554C-470C-874F-DAC8BC873884}" type="pres">
      <dgm:prSet presAssocID="{6A9C32F7-75AE-4167-AAD4-DCFB25DB16B0}" presName="dummy" presStyleCnt="0"/>
      <dgm:spPr/>
    </dgm:pt>
    <dgm:pt modelId="{9E038EDD-D3DC-48E4-8EB5-5BD3CD4E8303}" type="pres">
      <dgm:prSet presAssocID="{6A9C32F7-75AE-4167-AAD4-DCFB25DB16B0}" presName="node" presStyleLbl="revTx" presStyleIdx="0" presStyleCnt="3">
        <dgm:presLayoutVars>
          <dgm:bulletEnabled val="1"/>
        </dgm:presLayoutVars>
      </dgm:prSet>
      <dgm:spPr/>
    </dgm:pt>
    <dgm:pt modelId="{7380E479-2CB2-48E5-894E-39D70634F7B9}" type="pres">
      <dgm:prSet presAssocID="{F06AC1F6-D0A9-446A-A53D-A4AD42ACA01A}" presName="sibTrans" presStyleLbl="node1" presStyleIdx="0" presStyleCnt="3" custLinFactNeighborX="2589" custLinFactNeighborY="-4504"/>
      <dgm:spPr/>
    </dgm:pt>
    <dgm:pt modelId="{68D42CDC-1FC5-4DEC-812C-5C13E323BB98}" type="pres">
      <dgm:prSet presAssocID="{6E464C0B-73A9-462C-A1DC-25BE2155F546}" presName="dummy" presStyleCnt="0"/>
      <dgm:spPr/>
    </dgm:pt>
    <dgm:pt modelId="{6A04CBFB-8960-4A55-8328-3C8167C219E6}" type="pres">
      <dgm:prSet presAssocID="{6E464C0B-73A9-462C-A1DC-25BE2155F546}" presName="node" presStyleLbl="revTx" presStyleIdx="1" presStyleCnt="3">
        <dgm:presLayoutVars>
          <dgm:bulletEnabled val="1"/>
        </dgm:presLayoutVars>
      </dgm:prSet>
      <dgm:spPr/>
    </dgm:pt>
    <dgm:pt modelId="{EA052BBE-9AC6-4211-850E-1F50C711E738}" type="pres">
      <dgm:prSet presAssocID="{BA682B9D-0851-4AFF-81EC-2C674E02A893}" presName="sibTrans" presStyleLbl="node1" presStyleIdx="1" presStyleCnt="3" custLinFactNeighborX="-2071" custLinFactNeighborY="-7248"/>
      <dgm:spPr/>
    </dgm:pt>
    <dgm:pt modelId="{B11CA6F6-F5F4-46B4-9F37-883C12ACD713}" type="pres">
      <dgm:prSet presAssocID="{556F4051-C1A2-4197-8FD0-C7954F3FC8C1}" presName="dummy" presStyleCnt="0"/>
      <dgm:spPr/>
    </dgm:pt>
    <dgm:pt modelId="{61272545-CC3A-4275-8E97-53FE4C9DCA85}" type="pres">
      <dgm:prSet presAssocID="{556F4051-C1A2-4197-8FD0-C7954F3FC8C1}" presName="node" presStyleLbl="revTx" presStyleIdx="2" presStyleCnt="3">
        <dgm:presLayoutVars>
          <dgm:bulletEnabled val="1"/>
        </dgm:presLayoutVars>
      </dgm:prSet>
      <dgm:spPr/>
    </dgm:pt>
    <dgm:pt modelId="{C0ABEB25-C603-4BD8-B271-63BD468BFD78}" type="pres">
      <dgm:prSet presAssocID="{FB015A49-3788-4A97-B6A5-FF9554C1ECFB}" presName="sibTrans" presStyleLbl="node1" presStyleIdx="2" presStyleCnt="3" custLinFactNeighborX="-4401" custLinFactNeighborY="4659"/>
      <dgm:spPr/>
    </dgm:pt>
  </dgm:ptLst>
  <dgm:cxnLst>
    <dgm:cxn modelId="{134D8504-4376-4F6E-B119-DD4B72CC14A7}" type="presOf" srcId="{FB015A49-3788-4A97-B6A5-FF9554C1ECFB}" destId="{C0ABEB25-C603-4BD8-B271-63BD468BFD78}" srcOrd="0" destOrd="0" presId="urn:microsoft.com/office/officeart/2005/8/layout/cycle1"/>
    <dgm:cxn modelId="{77C92709-CA3B-409F-B304-E547BC50595D}" srcId="{B1245557-8438-4A25-A99B-47717AFE6B9C}" destId="{6E464C0B-73A9-462C-A1DC-25BE2155F546}" srcOrd="1" destOrd="0" parTransId="{2BD02DD0-2AD1-4413-8229-F68A7122E84F}" sibTransId="{BA682B9D-0851-4AFF-81EC-2C674E02A893}"/>
    <dgm:cxn modelId="{F4C5AA09-6839-484E-827F-23F812F51AE6}" type="presOf" srcId="{F06AC1F6-D0A9-446A-A53D-A4AD42ACA01A}" destId="{7380E479-2CB2-48E5-894E-39D70634F7B9}" srcOrd="0" destOrd="0" presId="urn:microsoft.com/office/officeart/2005/8/layout/cycle1"/>
    <dgm:cxn modelId="{40DE9626-3BBE-40E1-B690-E35246CD6006}" type="presOf" srcId="{6A9C32F7-75AE-4167-AAD4-DCFB25DB16B0}" destId="{9E038EDD-D3DC-48E4-8EB5-5BD3CD4E8303}" srcOrd="0" destOrd="0" presId="urn:microsoft.com/office/officeart/2005/8/layout/cycle1"/>
    <dgm:cxn modelId="{9C2D862A-9D8A-456B-A455-F620787778F1}" type="presOf" srcId="{556F4051-C1A2-4197-8FD0-C7954F3FC8C1}" destId="{61272545-CC3A-4275-8E97-53FE4C9DCA85}" srcOrd="0" destOrd="0" presId="urn:microsoft.com/office/officeart/2005/8/layout/cycle1"/>
    <dgm:cxn modelId="{07AC2D49-9848-4C2A-A2C0-AC131BA24C43}" type="presOf" srcId="{B1245557-8438-4A25-A99B-47717AFE6B9C}" destId="{A21DB976-50BB-4A54-96FF-5ADB576D984B}" srcOrd="0" destOrd="0" presId="urn:microsoft.com/office/officeart/2005/8/layout/cycle1"/>
    <dgm:cxn modelId="{15421276-8719-47CA-893E-2DE50FDBA2D2}" srcId="{B1245557-8438-4A25-A99B-47717AFE6B9C}" destId="{556F4051-C1A2-4197-8FD0-C7954F3FC8C1}" srcOrd="2" destOrd="0" parTransId="{FC794E2D-D7C7-4450-A782-687B087D5075}" sibTransId="{FB015A49-3788-4A97-B6A5-FF9554C1ECFB}"/>
    <dgm:cxn modelId="{3ABA3594-891E-4209-8439-201874DC0A3F}" srcId="{B1245557-8438-4A25-A99B-47717AFE6B9C}" destId="{6A9C32F7-75AE-4167-AAD4-DCFB25DB16B0}" srcOrd="0" destOrd="0" parTransId="{5FEF0EDA-AE29-467F-AF9A-310402583BA5}" sibTransId="{F06AC1F6-D0A9-446A-A53D-A4AD42ACA01A}"/>
    <dgm:cxn modelId="{DBD0AEB1-5A08-4F4B-A65C-E7F1F89D4053}" type="presOf" srcId="{BA682B9D-0851-4AFF-81EC-2C674E02A893}" destId="{EA052BBE-9AC6-4211-850E-1F50C711E738}" srcOrd="0" destOrd="0" presId="urn:microsoft.com/office/officeart/2005/8/layout/cycle1"/>
    <dgm:cxn modelId="{5DCDA5B6-570E-4316-9356-2D232F85BBD3}" type="presOf" srcId="{6E464C0B-73A9-462C-A1DC-25BE2155F546}" destId="{6A04CBFB-8960-4A55-8328-3C8167C219E6}" srcOrd="0" destOrd="0" presId="urn:microsoft.com/office/officeart/2005/8/layout/cycle1"/>
    <dgm:cxn modelId="{19B0C5E2-06D9-4894-A54E-1EB80C655849}" type="presParOf" srcId="{A21DB976-50BB-4A54-96FF-5ADB576D984B}" destId="{F2BDE57E-554C-470C-874F-DAC8BC873884}" srcOrd="0" destOrd="0" presId="urn:microsoft.com/office/officeart/2005/8/layout/cycle1"/>
    <dgm:cxn modelId="{3EAF4465-B260-485D-A218-8B0638B1F86D}" type="presParOf" srcId="{A21DB976-50BB-4A54-96FF-5ADB576D984B}" destId="{9E038EDD-D3DC-48E4-8EB5-5BD3CD4E8303}" srcOrd="1" destOrd="0" presId="urn:microsoft.com/office/officeart/2005/8/layout/cycle1"/>
    <dgm:cxn modelId="{5C3CE195-B653-49BA-A5F0-5D902FF1FDD4}" type="presParOf" srcId="{A21DB976-50BB-4A54-96FF-5ADB576D984B}" destId="{7380E479-2CB2-48E5-894E-39D70634F7B9}" srcOrd="2" destOrd="0" presId="urn:microsoft.com/office/officeart/2005/8/layout/cycle1"/>
    <dgm:cxn modelId="{C7B67CEC-F6F2-4D0B-8AE2-2008C7E145C9}" type="presParOf" srcId="{A21DB976-50BB-4A54-96FF-5ADB576D984B}" destId="{68D42CDC-1FC5-4DEC-812C-5C13E323BB98}" srcOrd="3" destOrd="0" presId="urn:microsoft.com/office/officeart/2005/8/layout/cycle1"/>
    <dgm:cxn modelId="{E07FC03D-CAAF-469F-AEB3-B3E63E323638}" type="presParOf" srcId="{A21DB976-50BB-4A54-96FF-5ADB576D984B}" destId="{6A04CBFB-8960-4A55-8328-3C8167C219E6}" srcOrd="4" destOrd="0" presId="urn:microsoft.com/office/officeart/2005/8/layout/cycle1"/>
    <dgm:cxn modelId="{C2E75D92-628D-47DE-81F0-9CFE4513BE4A}" type="presParOf" srcId="{A21DB976-50BB-4A54-96FF-5ADB576D984B}" destId="{EA052BBE-9AC6-4211-850E-1F50C711E738}" srcOrd="5" destOrd="0" presId="urn:microsoft.com/office/officeart/2005/8/layout/cycle1"/>
    <dgm:cxn modelId="{06E782DA-E980-4C91-8ADE-946A3D4F793E}" type="presParOf" srcId="{A21DB976-50BB-4A54-96FF-5ADB576D984B}" destId="{B11CA6F6-F5F4-46B4-9F37-883C12ACD713}" srcOrd="6" destOrd="0" presId="urn:microsoft.com/office/officeart/2005/8/layout/cycle1"/>
    <dgm:cxn modelId="{0DBDF01E-5460-4890-BF6D-0042E17FA11D}" type="presParOf" srcId="{A21DB976-50BB-4A54-96FF-5ADB576D984B}" destId="{61272545-CC3A-4275-8E97-53FE4C9DCA85}" srcOrd="7" destOrd="0" presId="urn:microsoft.com/office/officeart/2005/8/layout/cycle1"/>
    <dgm:cxn modelId="{2C6F8815-7111-4371-BAD9-8CC6A76D6C39}" type="presParOf" srcId="{A21DB976-50BB-4A54-96FF-5ADB576D984B}" destId="{C0ABEB25-C603-4BD8-B271-63BD468BFD7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10A1-46BE-4139-A1D5-5B5286BE65F6}">
      <dsp:nvSpPr>
        <dsp:cNvPr id="0" name=""/>
        <dsp:cNvSpPr/>
      </dsp:nvSpPr>
      <dsp:spPr>
        <a:xfrm rot="4396374">
          <a:off x="3052529" y="2429145"/>
          <a:ext cx="10538014" cy="734895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0A7CC-5C26-4509-9F8F-0564698D6D51}">
      <dsp:nvSpPr>
        <dsp:cNvPr id="0" name=""/>
        <dsp:cNvSpPr/>
      </dsp:nvSpPr>
      <dsp:spPr>
        <a:xfrm>
          <a:off x="7000102" y="3388730"/>
          <a:ext cx="266117" cy="2661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7A9F3-2E0F-41D1-B0A0-04077B5A68BA}">
      <dsp:nvSpPr>
        <dsp:cNvPr id="0" name=""/>
        <dsp:cNvSpPr/>
      </dsp:nvSpPr>
      <dsp:spPr>
        <a:xfrm>
          <a:off x="8822277" y="4858481"/>
          <a:ext cx="266117" cy="2661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8AA3E-625A-41AE-ACB9-0576EC4B5A33}">
      <dsp:nvSpPr>
        <dsp:cNvPr id="0" name=""/>
        <dsp:cNvSpPr/>
      </dsp:nvSpPr>
      <dsp:spPr>
        <a:xfrm>
          <a:off x="10187901" y="6577261"/>
          <a:ext cx="266117" cy="2661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BB2AD-BDD3-46BD-ACBB-F0CCA116E927}">
      <dsp:nvSpPr>
        <dsp:cNvPr id="0" name=""/>
        <dsp:cNvSpPr/>
      </dsp:nvSpPr>
      <dsp:spPr>
        <a:xfrm>
          <a:off x="2346091" y="0"/>
          <a:ext cx="4968347" cy="195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Derecho penal</a:t>
          </a:r>
        </a:p>
      </dsp:txBody>
      <dsp:txXfrm>
        <a:off x="2346091" y="0"/>
        <a:ext cx="4968347" cy="1953158"/>
      </dsp:txXfrm>
    </dsp:sp>
    <dsp:sp modelId="{3CD8F204-E409-48D6-AF44-7A3FFD7FAEF2}">
      <dsp:nvSpPr>
        <dsp:cNvPr id="0" name=""/>
        <dsp:cNvSpPr/>
      </dsp:nvSpPr>
      <dsp:spPr>
        <a:xfrm>
          <a:off x="8522955" y="2545209"/>
          <a:ext cx="7251101" cy="195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Derechos Humanos</a:t>
          </a:r>
        </a:p>
      </dsp:txBody>
      <dsp:txXfrm>
        <a:off x="8522955" y="2545209"/>
        <a:ext cx="7251101" cy="1953158"/>
      </dsp:txXfrm>
    </dsp:sp>
    <dsp:sp modelId="{2C48AF9A-8CFD-4321-AD99-16B7C57F3890}">
      <dsp:nvSpPr>
        <dsp:cNvPr id="0" name=""/>
        <dsp:cNvSpPr/>
      </dsp:nvSpPr>
      <dsp:spPr>
        <a:xfrm>
          <a:off x="2346091" y="4014961"/>
          <a:ext cx="5774024" cy="195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Derecho Laboral</a:t>
          </a:r>
        </a:p>
      </dsp:txBody>
      <dsp:txXfrm>
        <a:off x="2346091" y="4014961"/>
        <a:ext cx="5774024" cy="1953158"/>
      </dsp:txXfrm>
    </dsp:sp>
    <dsp:sp modelId="{77C4875C-F82F-4A67-BA87-207B6F052F12}">
      <dsp:nvSpPr>
        <dsp:cNvPr id="0" name=""/>
        <dsp:cNvSpPr/>
      </dsp:nvSpPr>
      <dsp:spPr>
        <a:xfrm>
          <a:off x="11342828" y="5733741"/>
          <a:ext cx="4431228" cy="195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Leyes sanitarias y de higiene</a:t>
          </a:r>
        </a:p>
      </dsp:txBody>
      <dsp:txXfrm>
        <a:off x="11342828" y="5733741"/>
        <a:ext cx="4431228" cy="1953158"/>
      </dsp:txXfrm>
    </dsp:sp>
    <dsp:sp modelId="{EC0DEED3-7E75-4883-BE71-4B891F3E5F04}">
      <dsp:nvSpPr>
        <dsp:cNvPr id="0" name=""/>
        <dsp:cNvSpPr/>
      </dsp:nvSpPr>
      <dsp:spPr>
        <a:xfrm>
          <a:off x="8831463" y="10710320"/>
          <a:ext cx="6713982" cy="149692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RESPUESTA HOLÍSTICA CONTRA EL TRÁFICO ILÍCITO DE MIGRANTES</a:t>
          </a:r>
          <a:r>
            <a:rPr lang="fr-FR" sz="3600" b="1" kern="1200" dirty="0">
              <a:solidFill>
                <a:schemeClr val="bg1"/>
              </a:solidFill>
            </a:rPr>
            <a:t>IC </a:t>
          </a:r>
        </a:p>
      </dsp:txBody>
      <dsp:txXfrm>
        <a:off x="8831463" y="10710320"/>
        <a:ext cx="6713982" cy="1496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2A0C8-F2D2-415B-9636-FD9EF0ADB6C7}">
      <dsp:nvSpPr>
        <dsp:cNvPr id="0" name=""/>
        <dsp:cNvSpPr/>
      </dsp:nvSpPr>
      <dsp:spPr>
        <a:xfrm rot="16200000">
          <a:off x="3636962" y="-3636962"/>
          <a:ext cx="4162425" cy="114363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Instrumentos de detección y monitoreo</a:t>
          </a:r>
          <a:endParaRPr lang="fr-FR" sz="4500" kern="1200" dirty="0"/>
        </a:p>
      </dsp:txBody>
      <dsp:txXfrm rot="5400000">
        <a:off x="-1" y="1"/>
        <a:ext cx="11436350" cy="3121818"/>
      </dsp:txXfrm>
    </dsp:sp>
    <dsp:sp modelId="{10BFD0D3-17A2-488B-ABF6-928D7B6C18C3}">
      <dsp:nvSpPr>
        <dsp:cNvPr id="0" name=""/>
        <dsp:cNvSpPr/>
      </dsp:nvSpPr>
      <dsp:spPr>
        <a:xfrm>
          <a:off x="11436350" y="0"/>
          <a:ext cx="11436350" cy="41624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Poderes de orden público</a:t>
          </a:r>
        </a:p>
      </dsp:txBody>
      <dsp:txXfrm>
        <a:off x="11436350" y="0"/>
        <a:ext cx="11436350" cy="3121818"/>
      </dsp:txXfrm>
    </dsp:sp>
    <dsp:sp modelId="{0A18C399-77FC-445E-A234-1056E2747894}">
      <dsp:nvSpPr>
        <dsp:cNvPr id="0" name=""/>
        <dsp:cNvSpPr/>
      </dsp:nvSpPr>
      <dsp:spPr>
        <a:xfrm rot="10800000">
          <a:off x="0" y="4162425"/>
          <a:ext cx="11436350" cy="41624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Incautación de activos fuera del ámbito del derecho penal </a:t>
          </a:r>
          <a:r>
            <a:rPr lang="fr-FR" sz="4500" kern="1200" dirty="0"/>
            <a:t> </a:t>
          </a:r>
        </a:p>
      </dsp:txBody>
      <dsp:txXfrm rot="10800000">
        <a:off x="0" y="5203031"/>
        <a:ext cx="11436350" cy="3121818"/>
      </dsp:txXfrm>
    </dsp:sp>
    <dsp:sp modelId="{A381A69B-655C-41FB-AE86-273867E5710F}">
      <dsp:nvSpPr>
        <dsp:cNvPr id="0" name=""/>
        <dsp:cNvSpPr/>
      </dsp:nvSpPr>
      <dsp:spPr>
        <a:xfrm rot="5400000">
          <a:off x="15073312" y="525462"/>
          <a:ext cx="4162425" cy="114363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 err="1"/>
            <a:t>Otras</a:t>
          </a:r>
          <a:r>
            <a:rPr lang="fr-FR" sz="4500" kern="1200" dirty="0"/>
            <a:t> </a:t>
          </a:r>
          <a:r>
            <a:rPr lang="fr-FR" sz="4500" kern="1200" dirty="0" err="1"/>
            <a:t>medidas</a:t>
          </a:r>
          <a:endParaRPr lang="fr-FR" sz="4500" kern="1200" dirty="0"/>
        </a:p>
      </dsp:txBody>
      <dsp:txXfrm rot="-5400000">
        <a:off x="11436349" y="5203031"/>
        <a:ext cx="11436350" cy="3121818"/>
      </dsp:txXfrm>
    </dsp:sp>
    <dsp:sp modelId="{C7061662-49A1-44D0-ADA3-72ED626990D0}">
      <dsp:nvSpPr>
        <dsp:cNvPr id="0" name=""/>
        <dsp:cNvSpPr/>
      </dsp:nvSpPr>
      <dsp:spPr>
        <a:xfrm>
          <a:off x="8005445" y="3121818"/>
          <a:ext cx="6861810" cy="20812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/>
            <a:t>Enfoque Administrativo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/>
            <a:t>- Herramientas - </a:t>
          </a:r>
        </a:p>
      </dsp:txBody>
      <dsp:txXfrm>
        <a:off x="8107041" y="3223414"/>
        <a:ext cx="6658618" cy="1878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9646D-8A80-4922-9D74-7EAD623D0913}">
      <dsp:nvSpPr>
        <dsp:cNvPr id="0" name=""/>
        <dsp:cNvSpPr/>
      </dsp:nvSpPr>
      <dsp:spPr>
        <a:xfrm rot="5400000">
          <a:off x="848133" y="5124486"/>
          <a:ext cx="2533212" cy="42152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150ED-8302-4517-A8D0-B7FA17FE89BA}">
      <dsp:nvSpPr>
        <dsp:cNvPr id="0" name=""/>
        <dsp:cNvSpPr/>
      </dsp:nvSpPr>
      <dsp:spPr>
        <a:xfrm>
          <a:off x="425277" y="6383925"/>
          <a:ext cx="3805514" cy="33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Partes Interesadas privadas</a:t>
          </a:r>
        </a:p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900" kern="1200" dirty="0"/>
        </a:p>
      </dsp:txBody>
      <dsp:txXfrm>
        <a:off x="425277" y="6383925"/>
        <a:ext cx="3805514" cy="3335756"/>
      </dsp:txXfrm>
    </dsp:sp>
    <dsp:sp modelId="{7C91D415-DFEC-461D-9FDE-F5EE5AC9111B}">
      <dsp:nvSpPr>
        <dsp:cNvPr id="0" name=""/>
        <dsp:cNvSpPr/>
      </dsp:nvSpPr>
      <dsp:spPr>
        <a:xfrm>
          <a:off x="3512770" y="4814157"/>
          <a:ext cx="718021" cy="71802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0498E-1ED1-40E7-8D11-6B6FA58F0D6E}">
      <dsp:nvSpPr>
        <dsp:cNvPr id="0" name=""/>
        <dsp:cNvSpPr/>
      </dsp:nvSpPr>
      <dsp:spPr>
        <a:xfrm rot="5400000">
          <a:off x="5506826" y="3971688"/>
          <a:ext cx="2533212" cy="42152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DE5CF-C25C-459C-B474-5C49E9BAD0B1}">
      <dsp:nvSpPr>
        <dsp:cNvPr id="0" name=""/>
        <dsp:cNvSpPr/>
      </dsp:nvSpPr>
      <dsp:spPr>
        <a:xfrm>
          <a:off x="5083970" y="5231127"/>
          <a:ext cx="3805514" cy="33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Medios y sociedad civil</a:t>
          </a:r>
        </a:p>
      </dsp:txBody>
      <dsp:txXfrm>
        <a:off x="5083970" y="5231127"/>
        <a:ext cx="3805514" cy="3335756"/>
      </dsp:txXfrm>
    </dsp:sp>
    <dsp:sp modelId="{2C5EFB41-202A-4767-AACF-F66EC2AEB501}">
      <dsp:nvSpPr>
        <dsp:cNvPr id="0" name=""/>
        <dsp:cNvSpPr/>
      </dsp:nvSpPr>
      <dsp:spPr>
        <a:xfrm>
          <a:off x="8171463" y="3661359"/>
          <a:ext cx="718021" cy="71802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E2BF4-F31B-4FE4-A0A7-FFE6F8D57D77}">
      <dsp:nvSpPr>
        <dsp:cNvPr id="0" name=""/>
        <dsp:cNvSpPr/>
      </dsp:nvSpPr>
      <dsp:spPr>
        <a:xfrm rot="5400000">
          <a:off x="10165519" y="2818889"/>
          <a:ext cx="2533212" cy="42152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8FD5A-EEDE-46A6-A2F3-1B59DD5A910C}">
      <dsp:nvSpPr>
        <dsp:cNvPr id="0" name=""/>
        <dsp:cNvSpPr/>
      </dsp:nvSpPr>
      <dsp:spPr>
        <a:xfrm>
          <a:off x="9742663" y="4078329"/>
          <a:ext cx="3805514" cy="33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Academia e investigación</a:t>
          </a:r>
        </a:p>
      </dsp:txBody>
      <dsp:txXfrm>
        <a:off x="9742663" y="4078329"/>
        <a:ext cx="3805514" cy="3335756"/>
      </dsp:txXfrm>
    </dsp:sp>
    <dsp:sp modelId="{10D899FC-BEB1-4276-A7BA-AF1F6C31E814}">
      <dsp:nvSpPr>
        <dsp:cNvPr id="0" name=""/>
        <dsp:cNvSpPr/>
      </dsp:nvSpPr>
      <dsp:spPr>
        <a:xfrm>
          <a:off x="12830156" y="2508561"/>
          <a:ext cx="718021" cy="71802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262D0-C597-400A-A86F-5641A3F7904D}">
      <dsp:nvSpPr>
        <dsp:cNvPr id="0" name=""/>
        <dsp:cNvSpPr/>
      </dsp:nvSpPr>
      <dsp:spPr>
        <a:xfrm rot="5400000">
          <a:off x="14824213" y="1501572"/>
          <a:ext cx="2533212" cy="42152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297A0-41C6-4860-8FC2-E479DC6CFD88}">
      <dsp:nvSpPr>
        <dsp:cNvPr id="0" name=""/>
        <dsp:cNvSpPr/>
      </dsp:nvSpPr>
      <dsp:spPr>
        <a:xfrm>
          <a:off x="14401356" y="2596492"/>
          <a:ext cx="3805514" cy="366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Cooperación entre funcionarios de control fronterizo y otros profesionales</a:t>
          </a:r>
        </a:p>
      </dsp:txBody>
      <dsp:txXfrm>
        <a:off x="14401356" y="2596492"/>
        <a:ext cx="3805514" cy="3664795"/>
      </dsp:txXfrm>
    </dsp:sp>
    <dsp:sp modelId="{DC363D73-1CA3-4DF9-9E78-20FD1269D2D4}">
      <dsp:nvSpPr>
        <dsp:cNvPr id="0" name=""/>
        <dsp:cNvSpPr/>
      </dsp:nvSpPr>
      <dsp:spPr>
        <a:xfrm>
          <a:off x="17488849" y="1191243"/>
          <a:ext cx="718021" cy="71802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162BC-78A4-4CF4-8BAE-CB4FC1856771}">
      <dsp:nvSpPr>
        <dsp:cNvPr id="0" name=""/>
        <dsp:cNvSpPr/>
      </dsp:nvSpPr>
      <dsp:spPr>
        <a:xfrm rot="5400000">
          <a:off x="19482906" y="184254"/>
          <a:ext cx="2533212" cy="42152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9D1ED-B23D-459F-9C38-59BC8F328C32}">
      <dsp:nvSpPr>
        <dsp:cNvPr id="0" name=""/>
        <dsp:cNvSpPr/>
      </dsp:nvSpPr>
      <dsp:spPr>
        <a:xfrm>
          <a:off x="19060050" y="1279174"/>
          <a:ext cx="3805514" cy="366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Ministerios, embajadas y consulados</a:t>
          </a:r>
        </a:p>
      </dsp:txBody>
      <dsp:txXfrm>
        <a:off x="19060050" y="1279174"/>
        <a:ext cx="3805514" cy="3664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00538-8C2B-4A87-89B4-8C29F3F95E21}">
      <dsp:nvSpPr>
        <dsp:cNvPr id="0" name=""/>
        <dsp:cNvSpPr/>
      </dsp:nvSpPr>
      <dsp:spPr>
        <a:xfrm>
          <a:off x="1780" y="2240885"/>
          <a:ext cx="4166457" cy="2083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ODS 8 – Trabajo digno y crecimiento económico</a:t>
          </a:r>
        </a:p>
      </dsp:txBody>
      <dsp:txXfrm>
        <a:off x="62796" y="2301901"/>
        <a:ext cx="4044425" cy="1961196"/>
      </dsp:txXfrm>
    </dsp:sp>
    <dsp:sp modelId="{23AEDED6-3508-4BD2-A299-444598868ECE}">
      <dsp:nvSpPr>
        <dsp:cNvPr id="0" name=""/>
        <dsp:cNvSpPr/>
      </dsp:nvSpPr>
      <dsp:spPr>
        <a:xfrm>
          <a:off x="418426" y="4324113"/>
          <a:ext cx="416645" cy="156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421"/>
              </a:lnTo>
              <a:lnTo>
                <a:pt x="416645" y="15624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20FCE-A20C-44E4-9E12-A3058889E8CC}">
      <dsp:nvSpPr>
        <dsp:cNvPr id="0" name=""/>
        <dsp:cNvSpPr/>
      </dsp:nvSpPr>
      <dsp:spPr>
        <a:xfrm>
          <a:off x="835072" y="4844921"/>
          <a:ext cx="3333165" cy="20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Objetivo 8.7</a:t>
          </a:r>
        </a:p>
      </dsp:txBody>
      <dsp:txXfrm>
        <a:off x="896088" y="4905937"/>
        <a:ext cx="3211133" cy="1961196"/>
      </dsp:txXfrm>
    </dsp:sp>
    <dsp:sp modelId="{5928D533-B935-4A0E-975A-C6B59CCAB020}">
      <dsp:nvSpPr>
        <dsp:cNvPr id="0" name=""/>
        <dsp:cNvSpPr/>
      </dsp:nvSpPr>
      <dsp:spPr>
        <a:xfrm>
          <a:off x="418426" y="4324113"/>
          <a:ext cx="416645" cy="416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6457"/>
              </a:lnTo>
              <a:lnTo>
                <a:pt x="416645" y="4166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41244-B3C2-4F41-959F-E8E169C31FCC}">
      <dsp:nvSpPr>
        <dsp:cNvPr id="0" name=""/>
        <dsp:cNvSpPr/>
      </dsp:nvSpPr>
      <dsp:spPr>
        <a:xfrm>
          <a:off x="835072" y="7448957"/>
          <a:ext cx="3333165" cy="20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/>
            <a:t>Objetivo 8.8</a:t>
          </a:r>
        </a:p>
      </dsp:txBody>
      <dsp:txXfrm>
        <a:off x="896088" y="7509973"/>
        <a:ext cx="3211133" cy="1961196"/>
      </dsp:txXfrm>
    </dsp:sp>
    <dsp:sp modelId="{2F9CF2AE-CB7E-4FFF-859F-231D5A8E5DE1}">
      <dsp:nvSpPr>
        <dsp:cNvPr id="0" name=""/>
        <dsp:cNvSpPr/>
      </dsp:nvSpPr>
      <dsp:spPr>
        <a:xfrm>
          <a:off x="5209852" y="2240885"/>
          <a:ext cx="4166457" cy="2083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ODS 10 – Reducir las desigualdades</a:t>
          </a:r>
        </a:p>
      </dsp:txBody>
      <dsp:txXfrm>
        <a:off x="5270868" y="2301901"/>
        <a:ext cx="4044425" cy="1961196"/>
      </dsp:txXfrm>
    </dsp:sp>
    <dsp:sp modelId="{0FA7EFCC-017C-46EE-9934-D249511080C3}">
      <dsp:nvSpPr>
        <dsp:cNvPr id="0" name=""/>
        <dsp:cNvSpPr/>
      </dsp:nvSpPr>
      <dsp:spPr>
        <a:xfrm>
          <a:off x="5626498" y="4324113"/>
          <a:ext cx="416645" cy="156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421"/>
              </a:lnTo>
              <a:lnTo>
                <a:pt x="416645" y="15624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881B8-572C-496F-B41A-B8813C701F61}">
      <dsp:nvSpPr>
        <dsp:cNvPr id="0" name=""/>
        <dsp:cNvSpPr/>
      </dsp:nvSpPr>
      <dsp:spPr>
        <a:xfrm>
          <a:off x="6043143" y="4844921"/>
          <a:ext cx="3333165" cy="20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/>
            <a:t>Objetivo 10.7</a:t>
          </a:r>
        </a:p>
      </dsp:txBody>
      <dsp:txXfrm>
        <a:off x="6104159" y="4905937"/>
        <a:ext cx="3211133" cy="1961196"/>
      </dsp:txXfrm>
    </dsp:sp>
    <dsp:sp modelId="{CF2A78B4-D98A-4C72-A3FD-FF650F3012CD}">
      <dsp:nvSpPr>
        <dsp:cNvPr id="0" name=""/>
        <dsp:cNvSpPr/>
      </dsp:nvSpPr>
      <dsp:spPr>
        <a:xfrm>
          <a:off x="5626498" y="4324113"/>
          <a:ext cx="416645" cy="416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6457"/>
              </a:lnTo>
              <a:lnTo>
                <a:pt x="416645" y="4166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2EBC5-BB37-4844-9D23-933F247EAF18}">
      <dsp:nvSpPr>
        <dsp:cNvPr id="0" name=""/>
        <dsp:cNvSpPr/>
      </dsp:nvSpPr>
      <dsp:spPr>
        <a:xfrm>
          <a:off x="6043143" y="7448957"/>
          <a:ext cx="3333165" cy="20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/>
            <a:t>Objetivo 10.8</a:t>
          </a:r>
        </a:p>
      </dsp:txBody>
      <dsp:txXfrm>
        <a:off x="6104159" y="7509973"/>
        <a:ext cx="3211133" cy="1961196"/>
      </dsp:txXfrm>
    </dsp:sp>
    <dsp:sp modelId="{061F61B5-ED2E-43F9-9FF3-A7D906C662BB}">
      <dsp:nvSpPr>
        <dsp:cNvPr id="0" name=""/>
        <dsp:cNvSpPr/>
      </dsp:nvSpPr>
      <dsp:spPr>
        <a:xfrm>
          <a:off x="10417924" y="2240885"/>
          <a:ext cx="4166457" cy="2083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ODS 16 – Paz, justicia e instituciones sólidas</a:t>
          </a:r>
        </a:p>
      </dsp:txBody>
      <dsp:txXfrm>
        <a:off x="10478940" y="2301901"/>
        <a:ext cx="4044425" cy="1961196"/>
      </dsp:txXfrm>
    </dsp:sp>
    <dsp:sp modelId="{FBC794E4-770F-4439-9635-2732D004234E}">
      <dsp:nvSpPr>
        <dsp:cNvPr id="0" name=""/>
        <dsp:cNvSpPr/>
      </dsp:nvSpPr>
      <dsp:spPr>
        <a:xfrm>
          <a:off x="10834569" y="4324113"/>
          <a:ext cx="416645" cy="156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421"/>
              </a:lnTo>
              <a:lnTo>
                <a:pt x="416645" y="15624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1217D-082B-4B69-AB89-3CD74D205A67}">
      <dsp:nvSpPr>
        <dsp:cNvPr id="0" name=""/>
        <dsp:cNvSpPr/>
      </dsp:nvSpPr>
      <dsp:spPr>
        <a:xfrm>
          <a:off x="11251215" y="4844921"/>
          <a:ext cx="3333165" cy="20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/>
            <a:t>Objetivo 16.1 to 16.7</a:t>
          </a:r>
        </a:p>
      </dsp:txBody>
      <dsp:txXfrm>
        <a:off x="11312231" y="4905937"/>
        <a:ext cx="3211133" cy="1961196"/>
      </dsp:txXfrm>
    </dsp:sp>
    <dsp:sp modelId="{16E060BF-D958-427E-B505-73F69D19544F}">
      <dsp:nvSpPr>
        <dsp:cNvPr id="0" name=""/>
        <dsp:cNvSpPr/>
      </dsp:nvSpPr>
      <dsp:spPr>
        <a:xfrm>
          <a:off x="10834569" y="4324113"/>
          <a:ext cx="416645" cy="416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6457"/>
              </a:lnTo>
              <a:lnTo>
                <a:pt x="416645" y="4166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27C2B-DCE9-42C0-BA07-A23D066FA53D}">
      <dsp:nvSpPr>
        <dsp:cNvPr id="0" name=""/>
        <dsp:cNvSpPr/>
      </dsp:nvSpPr>
      <dsp:spPr>
        <a:xfrm>
          <a:off x="11251215" y="7448957"/>
          <a:ext cx="3333165" cy="20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/>
            <a:t>Objetivo 16.A</a:t>
          </a:r>
        </a:p>
      </dsp:txBody>
      <dsp:txXfrm>
        <a:off x="11312231" y="7509973"/>
        <a:ext cx="3211133" cy="1961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A511F-1012-4DD3-8020-606DB6A57692}">
      <dsp:nvSpPr>
        <dsp:cNvPr id="0" name=""/>
        <dsp:cNvSpPr/>
      </dsp:nvSpPr>
      <dsp:spPr>
        <a:xfrm>
          <a:off x="6065764" y="5030936"/>
          <a:ext cx="776471" cy="443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235" y="0"/>
              </a:lnTo>
              <a:lnTo>
                <a:pt x="388235" y="4438671"/>
              </a:lnTo>
              <a:lnTo>
                <a:pt x="776471" y="4438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6341348" y="7137620"/>
        <a:ext cx="225303" cy="225303"/>
      </dsp:txXfrm>
    </dsp:sp>
    <dsp:sp modelId="{39544E19-2A08-4073-8C3B-9E77C0AC6992}">
      <dsp:nvSpPr>
        <dsp:cNvPr id="0" name=""/>
        <dsp:cNvSpPr/>
      </dsp:nvSpPr>
      <dsp:spPr>
        <a:xfrm>
          <a:off x="6065764" y="5030936"/>
          <a:ext cx="776471" cy="295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235" y="0"/>
              </a:lnTo>
              <a:lnTo>
                <a:pt x="388235" y="2959114"/>
              </a:lnTo>
              <a:lnTo>
                <a:pt x="776471" y="2959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6377518" y="6434011"/>
        <a:ext cx="152964" cy="152964"/>
      </dsp:txXfrm>
    </dsp:sp>
    <dsp:sp modelId="{39D0D7C9-0078-4E44-99E5-DE47AD79BF0F}">
      <dsp:nvSpPr>
        <dsp:cNvPr id="0" name=""/>
        <dsp:cNvSpPr/>
      </dsp:nvSpPr>
      <dsp:spPr>
        <a:xfrm>
          <a:off x="6065764" y="5030936"/>
          <a:ext cx="776471" cy="1479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235" y="0"/>
              </a:lnTo>
              <a:lnTo>
                <a:pt x="388235" y="1479557"/>
              </a:lnTo>
              <a:lnTo>
                <a:pt x="776471" y="1479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412227" y="5728941"/>
        <a:ext cx="83546" cy="83546"/>
      </dsp:txXfrm>
    </dsp:sp>
    <dsp:sp modelId="{B080854C-1B9C-460E-AC98-ED59430E243B}">
      <dsp:nvSpPr>
        <dsp:cNvPr id="0" name=""/>
        <dsp:cNvSpPr/>
      </dsp:nvSpPr>
      <dsp:spPr>
        <a:xfrm>
          <a:off x="6065764" y="4985216"/>
          <a:ext cx="776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47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434588" y="5011524"/>
        <a:ext cx="38823" cy="38823"/>
      </dsp:txXfrm>
    </dsp:sp>
    <dsp:sp modelId="{114D7DB5-58A9-4643-918E-B64F16B8817F}">
      <dsp:nvSpPr>
        <dsp:cNvPr id="0" name=""/>
        <dsp:cNvSpPr/>
      </dsp:nvSpPr>
      <dsp:spPr>
        <a:xfrm>
          <a:off x="6065764" y="3551379"/>
          <a:ext cx="776471" cy="1479557"/>
        </a:xfrm>
        <a:custGeom>
          <a:avLst/>
          <a:gdLst/>
          <a:ahLst/>
          <a:cxnLst/>
          <a:rect l="0" t="0" r="0" b="0"/>
          <a:pathLst>
            <a:path>
              <a:moveTo>
                <a:pt x="0" y="1479557"/>
              </a:moveTo>
              <a:lnTo>
                <a:pt x="388235" y="1479557"/>
              </a:lnTo>
              <a:lnTo>
                <a:pt x="388235" y="0"/>
              </a:lnTo>
              <a:lnTo>
                <a:pt x="7764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412227" y="4249384"/>
        <a:ext cx="83546" cy="83546"/>
      </dsp:txXfrm>
    </dsp:sp>
    <dsp:sp modelId="{F9A1E330-830B-4518-9121-C6A814793CC3}">
      <dsp:nvSpPr>
        <dsp:cNvPr id="0" name=""/>
        <dsp:cNvSpPr/>
      </dsp:nvSpPr>
      <dsp:spPr>
        <a:xfrm>
          <a:off x="6065764" y="2071822"/>
          <a:ext cx="776471" cy="2959114"/>
        </a:xfrm>
        <a:custGeom>
          <a:avLst/>
          <a:gdLst/>
          <a:ahLst/>
          <a:cxnLst/>
          <a:rect l="0" t="0" r="0" b="0"/>
          <a:pathLst>
            <a:path>
              <a:moveTo>
                <a:pt x="0" y="2959114"/>
              </a:moveTo>
              <a:lnTo>
                <a:pt x="388235" y="2959114"/>
              </a:lnTo>
              <a:lnTo>
                <a:pt x="388235" y="0"/>
              </a:lnTo>
              <a:lnTo>
                <a:pt x="7764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6377518" y="3474897"/>
        <a:ext cx="152964" cy="152964"/>
      </dsp:txXfrm>
    </dsp:sp>
    <dsp:sp modelId="{9FB6107F-63B0-408F-80A7-74B733042E0B}">
      <dsp:nvSpPr>
        <dsp:cNvPr id="0" name=""/>
        <dsp:cNvSpPr/>
      </dsp:nvSpPr>
      <dsp:spPr>
        <a:xfrm>
          <a:off x="6065764" y="592265"/>
          <a:ext cx="776471" cy="4438671"/>
        </a:xfrm>
        <a:custGeom>
          <a:avLst/>
          <a:gdLst/>
          <a:ahLst/>
          <a:cxnLst/>
          <a:rect l="0" t="0" r="0" b="0"/>
          <a:pathLst>
            <a:path>
              <a:moveTo>
                <a:pt x="0" y="4438671"/>
              </a:moveTo>
              <a:lnTo>
                <a:pt x="388235" y="4438671"/>
              </a:lnTo>
              <a:lnTo>
                <a:pt x="388235" y="0"/>
              </a:lnTo>
              <a:lnTo>
                <a:pt x="7764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6341348" y="2698948"/>
        <a:ext cx="225303" cy="225303"/>
      </dsp:txXfrm>
    </dsp:sp>
    <dsp:sp modelId="{8779E167-ABAE-418F-82C4-41D2071582CA}">
      <dsp:nvSpPr>
        <dsp:cNvPr id="0" name=""/>
        <dsp:cNvSpPr/>
      </dsp:nvSpPr>
      <dsp:spPr>
        <a:xfrm rot="16200000">
          <a:off x="2359084" y="4439113"/>
          <a:ext cx="6229714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SEGURIDAD HUMANA</a:t>
          </a:r>
        </a:p>
      </dsp:txBody>
      <dsp:txXfrm>
        <a:off x="2359084" y="4439113"/>
        <a:ext cx="6229714" cy="1183645"/>
      </dsp:txXfrm>
    </dsp:sp>
    <dsp:sp modelId="{61664DA9-8602-4359-96C2-D23EA72519D5}">
      <dsp:nvSpPr>
        <dsp:cNvPr id="0" name=""/>
        <dsp:cNvSpPr/>
      </dsp:nvSpPr>
      <dsp:spPr>
        <a:xfrm>
          <a:off x="6842236" y="442"/>
          <a:ext cx="3882357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SeguridadEconómica</a:t>
          </a:r>
        </a:p>
      </dsp:txBody>
      <dsp:txXfrm>
        <a:off x="6842236" y="442"/>
        <a:ext cx="3882357" cy="1183645"/>
      </dsp:txXfrm>
    </dsp:sp>
    <dsp:sp modelId="{2B9F1F82-DB18-4D8C-890D-8164983B7484}">
      <dsp:nvSpPr>
        <dsp:cNvPr id="0" name=""/>
        <dsp:cNvSpPr/>
      </dsp:nvSpPr>
      <dsp:spPr>
        <a:xfrm>
          <a:off x="6842236" y="1479999"/>
          <a:ext cx="3882357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Seguridad alimentaria</a:t>
          </a:r>
        </a:p>
      </dsp:txBody>
      <dsp:txXfrm>
        <a:off x="6842236" y="1479999"/>
        <a:ext cx="3882357" cy="1183645"/>
      </dsp:txXfrm>
    </dsp:sp>
    <dsp:sp modelId="{22BABA3C-31C3-4E7F-B035-665A79C747F5}">
      <dsp:nvSpPr>
        <dsp:cNvPr id="0" name=""/>
        <dsp:cNvSpPr/>
      </dsp:nvSpPr>
      <dsp:spPr>
        <a:xfrm>
          <a:off x="6842236" y="2959556"/>
          <a:ext cx="3882357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Seguridad en salud</a:t>
          </a:r>
        </a:p>
      </dsp:txBody>
      <dsp:txXfrm>
        <a:off x="6842236" y="2959556"/>
        <a:ext cx="3882357" cy="1183645"/>
      </dsp:txXfrm>
    </dsp:sp>
    <dsp:sp modelId="{2448405C-E19A-4003-B962-9371562064E6}">
      <dsp:nvSpPr>
        <dsp:cNvPr id="0" name=""/>
        <dsp:cNvSpPr/>
      </dsp:nvSpPr>
      <dsp:spPr>
        <a:xfrm>
          <a:off x="6842236" y="4439113"/>
          <a:ext cx="3882357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Seguridad ambiental</a:t>
          </a:r>
        </a:p>
      </dsp:txBody>
      <dsp:txXfrm>
        <a:off x="6842236" y="4439113"/>
        <a:ext cx="3882357" cy="1183645"/>
      </dsp:txXfrm>
    </dsp:sp>
    <dsp:sp modelId="{F7B30DF9-721E-4033-8C3B-52A53FE729F7}">
      <dsp:nvSpPr>
        <dsp:cNvPr id="0" name=""/>
        <dsp:cNvSpPr/>
      </dsp:nvSpPr>
      <dsp:spPr>
        <a:xfrm>
          <a:off x="6842236" y="5918670"/>
          <a:ext cx="3882357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Seguridad personal</a:t>
          </a:r>
        </a:p>
      </dsp:txBody>
      <dsp:txXfrm>
        <a:off x="6842236" y="5918670"/>
        <a:ext cx="3882357" cy="1183645"/>
      </dsp:txXfrm>
    </dsp:sp>
    <dsp:sp modelId="{298F02C5-67DA-401F-9DC2-896EED2AC9EC}">
      <dsp:nvSpPr>
        <dsp:cNvPr id="0" name=""/>
        <dsp:cNvSpPr/>
      </dsp:nvSpPr>
      <dsp:spPr>
        <a:xfrm>
          <a:off x="6842236" y="7398227"/>
          <a:ext cx="3882357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Seguridad comunitaria</a:t>
          </a:r>
        </a:p>
      </dsp:txBody>
      <dsp:txXfrm>
        <a:off x="6842236" y="7398227"/>
        <a:ext cx="3882357" cy="1183645"/>
      </dsp:txXfrm>
    </dsp:sp>
    <dsp:sp modelId="{7E05A000-EF71-4A3D-8CC0-51DF6C7E3E29}">
      <dsp:nvSpPr>
        <dsp:cNvPr id="0" name=""/>
        <dsp:cNvSpPr/>
      </dsp:nvSpPr>
      <dsp:spPr>
        <a:xfrm>
          <a:off x="6842236" y="8877785"/>
          <a:ext cx="3882357" cy="118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Seguridad política</a:t>
          </a:r>
        </a:p>
      </dsp:txBody>
      <dsp:txXfrm>
        <a:off x="6842236" y="8877785"/>
        <a:ext cx="3882357" cy="1183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C8324-E835-41E1-BAEC-53337B801268}">
      <dsp:nvSpPr>
        <dsp:cNvPr id="0" name=""/>
        <dsp:cNvSpPr/>
      </dsp:nvSpPr>
      <dsp:spPr>
        <a:xfrm>
          <a:off x="0" y="2578255"/>
          <a:ext cx="194886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B27BC-B006-4A1C-8BA4-02DA09441406}">
      <dsp:nvSpPr>
        <dsp:cNvPr id="0" name=""/>
        <dsp:cNvSpPr/>
      </dsp:nvSpPr>
      <dsp:spPr>
        <a:xfrm>
          <a:off x="974433" y="2179735"/>
          <a:ext cx="1364207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638" tIns="0" rIns="51563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Proceso de </a:t>
          </a:r>
          <a:r>
            <a:rPr lang="fr-FR" sz="2700" kern="1200" dirty="0" err="1"/>
            <a:t>Jartum</a:t>
          </a:r>
          <a:r>
            <a:rPr lang="fr-FR" sz="2700" kern="1200" dirty="0"/>
            <a:t> </a:t>
          </a:r>
        </a:p>
      </dsp:txBody>
      <dsp:txXfrm>
        <a:off x="1013341" y="2218643"/>
        <a:ext cx="13564259" cy="719224"/>
      </dsp:txXfrm>
    </dsp:sp>
    <dsp:sp modelId="{83118A65-187D-4596-BAB5-B4471E8FDFC0}">
      <dsp:nvSpPr>
        <dsp:cNvPr id="0" name=""/>
        <dsp:cNvSpPr/>
      </dsp:nvSpPr>
      <dsp:spPr>
        <a:xfrm>
          <a:off x="0" y="3802975"/>
          <a:ext cx="194886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F4776-F795-40AC-9F54-288EB2F75667}">
      <dsp:nvSpPr>
        <dsp:cNvPr id="0" name=""/>
        <dsp:cNvSpPr/>
      </dsp:nvSpPr>
      <dsp:spPr>
        <a:xfrm>
          <a:off x="974433" y="3404455"/>
          <a:ext cx="1364207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638" tIns="0" rIns="51563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Iniciativa UA-</a:t>
          </a:r>
          <a:r>
            <a:rPr lang="fr-FR" sz="2700" kern="1200" dirty="0" err="1"/>
            <a:t>Cuerno</a:t>
          </a:r>
          <a:r>
            <a:rPr lang="fr-FR" sz="2700" kern="1200" dirty="0"/>
            <a:t> de África sobre trata de personas y tráfico ilícito de migrantes, 2014</a:t>
          </a:r>
        </a:p>
      </dsp:txBody>
      <dsp:txXfrm>
        <a:off x="1013341" y="3443363"/>
        <a:ext cx="13564259" cy="719224"/>
      </dsp:txXfrm>
    </dsp:sp>
    <dsp:sp modelId="{BB0474B2-6D48-444C-9A10-A8482E1785BF}">
      <dsp:nvSpPr>
        <dsp:cNvPr id="0" name=""/>
        <dsp:cNvSpPr/>
      </dsp:nvSpPr>
      <dsp:spPr>
        <a:xfrm>
          <a:off x="0" y="5027695"/>
          <a:ext cx="194886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B71AD-DB96-44DA-BFBD-F2E512246843}">
      <dsp:nvSpPr>
        <dsp:cNvPr id="0" name=""/>
        <dsp:cNvSpPr/>
      </dsp:nvSpPr>
      <dsp:spPr>
        <a:xfrm>
          <a:off x="974433" y="4629175"/>
          <a:ext cx="1364207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638" tIns="0" rIns="51563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Proceso Rabat,2006</a:t>
          </a:r>
        </a:p>
      </dsp:txBody>
      <dsp:txXfrm>
        <a:off x="1013341" y="4668083"/>
        <a:ext cx="13564259" cy="719224"/>
      </dsp:txXfrm>
    </dsp:sp>
    <dsp:sp modelId="{2AD6494C-7793-4552-B543-7DFA150E076A}">
      <dsp:nvSpPr>
        <dsp:cNvPr id="0" name=""/>
        <dsp:cNvSpPr/>
      </dsp:nvSpPr>
      <dsp:spPr>
        <a:xfrm>
          <a:off x="0" y="6252415"/>
          <a:ext cx="194886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AE3FC-5F1D-4AC6-85E9-57E34943E528}">
      <dsp:nvSpPr>
        <dsp:cNvPr id="0" name=""/>
        <dsp:cNvSpPr/>
      </dsp:nvSpPr>
      <dsp:spPr>
        <a:xfrm>
          <a:off x="974433" y="5853895"/>
          <a:ext cx="1364207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638" tIns="0" rIns="51563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Proceso de Bali, 2002</a:t>
          </a:r>
        </a:p>
      </dsp:txBody>
      <dsp:txXfrm>
        <a:off x="1013341" y="5892803"/>
        <a:ext cx="13564259" cy="719224"/>
      </dsp:txXfrm>
    </dsp:sp>
    <dsp:sp modelId="{81628826-28B0-44DE-B385-25C311A9352C}">
      <dsp:nvSpPr>
        <dsp:cNvPr id="0" name=""/>
        <dsp:cNvSpPr/>
      </dsp:nvSpPr>
      <dsp:spPr>
        <a:xfrm>
          <a:off x="0" y="7477135"/>
          <a:ext cx="194886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E6644-4AD8-4EF5-9785-BAE490EAF3E5}">
      <dsp:nvSpPr>
        <dsp:cNvPr id="0" name=""/>
        <dsp:cNvSpPr/>
      </dsp:nvSpPr>
      <dsp:spPr>
        <a:xfrm>
          <a:off x="974433" y="7078615"/>
          <a:ext cx="1364207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638" tIns="0" rIns="51563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Declración de New York para refugiados y migrantes, 2016</a:t>
          </a:r>
        </a:p>
      </dsp:txBody>
      <dsp:txXfrm>
        <a:off x="1013341" y="7117523"/>
        <a:ext cx="13564259" cy="719224"/>
      </dsp:txXfrm>
    </dsp:sp>
    <dsp:sp modelId="{4BE88DDE-E80E-4A32-8167-3CD13D79DF60}">
      <dsp:nvSpPr>
        <dsp:cNvPr id="0" name=""/>
        <dsp:cNvSpPr/>
      </dsp:nvSpPr>
      <dsp:spPr>
        <a:xfrm>
          <a:off x="0" y="8701855"/>
          <a:ext cx="194886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919A8-BE4F-408A-9554-1F56B1F34935}">
      <dsp:nvSpPr>
        <dsp:cNvPr id="0" name=""/>
        <dsp:cNvSpPr/>
      </dsp:nvSpPr>
      <dsp:spPr>
        <a:xfrm>
          <a:off x="974433" y="8303335"/>
          <a:ext cx="1364207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638" tIns="0" rIns="51563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Pacto Mundial para una migración segura, ordenada y regular, 2018</a:t>
          </a:r>
        </a:p>
      </dsp:txBody>
      <dsp:txXfrm>
        <a:off x="1013341" y="8342243"/>
        <a:ext cx="13564259" cy="719224"/>
      </dsp:txXfrm>
    </dsp:sp>
    <dsp:sp modelId="{39AB1462-6CD3-485A-9C4C-8A3913FD4E52}">
      <dsp:nvSpPr>
        <dsp:cNvPr id="0" name=""/>
        <dsp:cNvSpPr/>
      </dsp:nvSpPr>
      <dsp:spPr>
        <a:xfrm>
          <a:off x="0" y="9926575"/>
          <a:ext cx="194886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6F899-C1DA-4C85-944A-8C524CAA5B4A}">
      <dsp:nvSpPr>
        <dsp:cNvPr id="0" name=""/>
        <dsp:cNvSpPr/>
      </dsp:nvSpPr>
      <dsp:spPr>
        <a:xfrm>
          <a:off x="974433" y="9528055"/>
          <a:ext cx="1364207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638" tIns="0" rIns="51563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Cooperación militar (e.g. EUNAVFOR MED Operación Sophia)</a:t>
          </a:r>
        </a:p>
      </dsp:txBody>
      <dsp:txXfrm>
        <a:off x="1013341" y="9566963"/>
        <a:ext cx="13564259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38EDD-D3DC-48E4-8EB5-5BD3CD4E8303}">
      <dsp:nvSpPr>
        <dsp:cNvPr id="0" name=""/>
        <dsp:cNvSpPr/>
      </dsp:nvSpPr>
      <dsp:spPr>
        <a:xfrm>
          <a:off x="8559807" y="714707"/>
          <a:ext cx="3644841" cy="364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Procesos de monitoreo</a:t>
          </a:r>
        </a:p>
      </dsp:txBody>
      <dsp:txXfrm>
        <a:off x="8559807" y="714707"/>
        <a:ext cx="3644841" cy="3644841"/>
      </dsp:txXfrm>
    </dsp:sp>
    <dsp:sp modelId="{7380E479-2CB2-48E5-894E-39D70634F7B9}">
      <dsp:nvSpPr>
        <dsp:cNvPr id="0" name=""/>
        <dsp:cNvSpPr/>
      </dsp:nvSpPr>
      <dsp:spPr>
        <a:xfrm>
          <a:off x="3233406" y="-389879"/>
          <a:ext cx="8615854" cy="8615854"/>
        </a:xfrm>
        <a:prstGeom prst="circularArrow">
          <a:avLst>
            <a:gd name="adj1" fmla="val 8249"/>
            <a:gd name="adj2" fmla="val 576185"/>
            <a:gd name="adj3" fmla="val 2963543"/>
            <a:gd name="adj4" fmla="val 51932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CBFB-8960-4A55-8328-3C8167C219E6}">
      <dsp:nvSpPr>
        <dsp:cNvPr id="0" name=""/>
        <dsp:cNvSpPr/>
      </dsp:nvSpPr>
      <dsp:spPr>
        <a:xfrm>
          <a:off x="5495848" y="6021639"/>
          <a:ext cx="3644841" cy="364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Sistemas de rendición de cuentas</a:t>
          </a:r>
        </a:p>
      </dsp:txBody>
      <dsp:txXfrm>
        <a:off x="5495848" y="6021639"/>
        <a:ext cx="3644841" cy="3644841"/>
      </dsp:txXfrm>
    </dsp:sp>
    <dsp:sp modelId="{EA052BBE-9AC6-4211-850E-1F50C711E738}">
      <dsp:nvSpPr>
        <dsp:cNvPr id="0" name=""/>
        <dsp:cNvSpPr/>
      </dsp:nvSpPr>
      <dsp:spPr>
        <a:xfrm>
          <a:off x="2831908" y="-626298"/>
          <a:ext cx="8615854" cy="8615854"/>
        </a:xfrm>
        <a:prstGeom prst="circularArrow">
          <a:avLst>
            <a:gd name="adj1" fmla="val 8249"/>
            <a:gd name="adj2" fmla="val 576185"/>
            <a:gd name="adj3" fmla="val 10171883"/>
            <a:gd name="adj4" fmla="val 7260271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72545-CC3A-4275-8E97-53FE4C9DCA85}">
      <dsp:nvSpPr>
        <dsp:cNvPr id="0" name=""/>
        <dsp:cNvSpPr/>
      </dsp:nvSpPr>
      <dsp:spPr>
        <a:xfrm>
          <a:off x="2431890" y="714707"/>
          <a:ext cx="3644841" cy="364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Planificación</a:t>
          </a:r>
        </a:p>
      </dsp:txBody>
      <dsp:txXfrm>
        <a:off x="2431890" y="714707"/>
        <a:ext cx="3644841" cy="3644841"/>
      </dsp:txXfrm>
    </dsp:sp>
    <dsp:sp modelId="{C0ABEB25-C603-4BD8-B271-63BD468BFD78}">
      <dsp:nvSpPr>
        <dsp:cNvPr id="0" name=""/>
        <dsp:cNvSpPr/>
      </dsp:nvSpPr>
      <dsp:spPr>
        <a:xfrm>
          <a:off x="2631158" y="399591"/>
          <a:ext cx="8615854" cy="8615854"/>
        </a:xfrm>
        <a:prstGeom prst="circularArrow">
          <a:avLst>
            <a:gd name="adj1" fmla="val 8249"/>
            <a:gd name="adj2" fmla="val 576185"/>
            <a:gd name="adj3" fmla="val 16856429"/>
            <a:gd name="adj4" fmla="val 14967385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7535C-6B8D-4D46-8E0D-B759E502CC3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5F9B-48AE-466D-B6FB-957A9D96A9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9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2244726"/>
            <a:ext cx="22764750" cy="4775200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7204076"/>
            <a:ext cx="22764750" cy="3311524"/>
          </a:xfrm>
        </p:spPr>
        <p:txBody>
          <a:bodyPr>
            <a:normAutofit/>
          </a:bodyPr>
          <a:lstStyle>
            <a:lvl1pPr marL="0" indent="0" algn="ctr">
              <a:buNone/>
              <a:defRPr sz="7200" b="1">
                <a:solidFill>
                  <a:srgbClr val="A40D33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4680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06" y="3651250"/>
            <a:ext cx="11301359" cy="829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1266379" cy="829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01651"/>
            <a:ext cx="22898099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1" y="3286126"/>
            <a:ext cx="11268126" cy="1647824"/>
          </a:xfrm>
        </p:spPr>
        <p:txBody>
          <a:bodyPr anchor="ctr"/>
          <a:lstStyle>
            <a:lvl1pPr marL="0" indent="0">
              <a:buNone/>
              <a:defRPr sz="4799" b="1">
                <a:solidFill>
                  <a:srgbClr val="A40D33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1" y="5010150"/>
            <a:ext cx="11268126" cy="70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286126"/>
            <a:ext cx="11280814" cy="1647824"/>
          </a:xfrm>
        </p:spPr>
        <p:txBody>
          <a:bodyPr anchor="ctr"/>
          <a:lstStyle>
            <a:lvl1pPr marL="0" indent="0">
              <a:buNone/>
              <a:defRPr sz="4799" b="1">
                <a:solidFill>
                  <a:srgbClr val="A40D33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1280814" cy="70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186" y="730251"/>
            <a:ext cx="10363676" cy="265112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ctr"/>
          <a:lstStyle>
            <a:lvl1pPr marL="0" indent="0" algn="ctr">
              <a:buNone/>
              <a:defRPr sz="4799" b="0">
                <a:solidFill>
                  <a:srgbClr val="468078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6934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819150" y="3381377"/>
            <a:ext cx="11007725" cy="856297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33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"/>
            <a:ext cx="24377650" cy="13712429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0" y="3936082"/>
            <a:ext cx="10099005" cy="721902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"/>
            <a:ext cx="24377650" cy="137124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06" y="502185"/>
            <a:ext cx="22872458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06" y="3651250"/>
            <a:ext cx="22872459" cy="832559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9"/>
          <p:cNvCxnSpPr/>
          <p:nvPr userDrawn="1"/>
        </p:nvCxnSpPr>
        <p:spPr>
          <a:xfrm>
            <a:off x="735106" y="13032435"/>
            <a:ext cx="16527658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414489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657" r:id="rId2"/>
    <p:sldLayoutId id="2147483793" r:id="rId3"/>
    <p:sldLayoutId id="2147483797" r:id="rId4"/>
    <p:sldLayoutId id="2147483794" r:id="rId5"/>
    <p:sldLayoutId id="2147483795" r:id="rId6"/>
    <p:sldLayoutId id="2147483798" r:id="rId7"/>
    <p:sldLayoutId id="2147483766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ctr" defTabSz="1828434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6000" b="1" kern="1200">
          <a:solidFill>
            <a:srgbClr val="468078"/>
          </a:solidFill>
          <a:latin typeface="Eurostile"/>
          <a:ea typeface="+mj-ea"/>
          <a:cs typeface="Eurostile"/>
        </a:defRPr>
      </a:lvl1pPr>
    </p:titleStyle>
    <p:bodyStyle>
      <a:lvl1pPr marL="685800" indent="-68580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1485717" indent="-571500" algn="l" defTabSz="1828434" rtl="0" eaLnBrk="1" latinLnBrk="0" hangingPunct="1">
        <a:lnSpc>
          <a:spcPct val="90000"/>
        </a:lnSpc>
        <a:spcBef>
          <a:spcPts val="1000"/>
        </a:spcBef>
        <a:buFontTx/>
        <a:buChar char="►"/>
        <a:defRPr lang="en-US" sz="4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2399934" indent="-571500" algn="l" defTabSz="1828434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36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www.un.org/humansecurity/what-is-human-security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.org/en/ga/search/view_doc.asp?symbol=%20A/RES/66/290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E4J Módulo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PREVENCIÓN Y RESPUESTAS DE LA JUSTICIA NO PENAL AL TRÁFICO ILÍCITO DE MIGRANTES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Ayuda y cooperación internacional: la necesidad de una planificación, supervisión y rendición de cuentas efectivas</a:t>
            </a:r>
            <a:endParaRPr lang="en-US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F87FF54-4526-4061-9A9A-947C4D09C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749944"/>
              </p:ext>
            </p:extLst>
          </p:nvPr>
        </p:nvGraphicFramePr>
        <p:xfrm>
          <a:off x="4870555" y="3543231"/>
          <a:ext cx="14636539" cy="966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1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419C-90A5-4F39-9E9C-2E53E770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Ejercicios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087A-A757-40DB-81AF-ED1D6174E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spect="1"/>
          </p:cNvSpPr>
          <p:nvPr/>
        </p:nvSpPr>
        <p:spPr>
          <a:xfrm>
            <a:off x="1" y="0"/>
            <a:ext cx="24377649" cy="13716000"/>
          </a:xfrm>
          <a:prstGeom prst="rect">
            <a:avLst/>
          </a:prstGeom>
          <a:solidFill>
            <a:srgbClr val="468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D4237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" y="6311482"/>
            <a:ext cx="24377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300" dirty="0">
                <a:solidFill>
                  <a:srgbClr val="FFFFFF"/>
                </a:solidFill>
                <a:latin typeface="Eurostile"/>
                <a:cs typeface="Eurostile"/>
              </a:rPr>
              <a:t>Educación para la</a:t>
            </a:r>
          </a:p>
          <a:p>
            <a:pPr algn="ctr"/>
            <a:r>
              <a:rPr lang="en-US" sz="7200" b="1" spc="300" dirty="0">
                <a:solidFill>
                  <a:srgbClr val="FFFFFF"/>
                </a:solidFill>
                <a:latin typeface="Eurostile"/>
                <a:cs typeface="Eurostile"/>
              </a:rPr>
              <a:t>Justicia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LaTo light"/>
              <a:cs typeface="LaTo light"/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rgbClr val="FFFFFF"/>
              </a:solidFill>
              <a:latin typeface="Raleway"/>
              <a:cs typeface="Raleway"/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algn="ctr"/>
            <a:endParaRPr lang="en-US" dirty="0">
              <a:latin typeface="Raleway"/>
              <a:cs typeface="Raleway"/>
            </a:endParaRPr>
          </a:p>
        </p:txBody>
      </p:sp>
      <p:pic>
        <p:nvPicPr>
          <p:cNvPr id="6" name="Bild 21" descr="e4j_logo_short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61" y="3438719"/>
            <a:ext cx="2416830" cy="2416830"/>
          </a:xfrm>
          <a:prstGeom prst="rect">
            <a:avLst/>
          </a:prstGeom>
          <a:solidFill>
            <a:srgbClr val="468078"/>
          </a:solidFill>
        </p:spPr>
      </p:pic>
    </p:spTree>
    <p:extLst>
      <p:ext uri="{BB962C8B-B14F-4D97-AF65-F5344CB8AC3E}">
        <p14:creationId xmlns:p14="http://schemas.microsoft.com/office/powerpoint/2010/main" val="1058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wit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95" y="4775200"/>
            <a:ext cx="1375410" cy="16802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4705" y="5149165"/>
            <a:ext cx="421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800000"/>
                </a:solidFill>
              </a:rPr>
              <a:t>@</a:t>
            </a:r>
            <a:r>
              <a:rPr lang="de-DE" err="1">
                <a:solidFill>
                  <a:srgbClr val="800000"/>
                </a:solidFill>
              </a:rPr>
              <a:t>DohaDeclaration</a:t>
            </a:r>
            <a:endParaRPr lang="de-DE">
              <a:solidFill>
                <a:srgbClr val="800000"/>
              </a:solidFill>
            </a:endParaRPr>
          </a:p>
        </p:txBody>
      </p:sp>
      <p:sp>
        <p:nvSpPr>
          <p:cNvPr id="8" name="Freeform 79"/>
          <p:cNvSpPr>
            <a:spLocks noChangeArrowheads="1"/>
          </p:cNvSpPr>
          <p:nvPr/>
        </p:nvSpPr>
        <p:spPr bwMode="auto">
          <a:xfrm>
            <a:off x="4606564" y="6465346"/>
            <a:ext cx="752836" cy="752836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894705" y="6489837"/>
            <a:ext cx="62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unodc.org/dohadeclaration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400123" y="2024741"/>
            <a:ext cx="24377650" cy="889000"/>
          </a:xfrm>
          <a:prstGeom prst="ellipse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5400" dirty="0">
                <a:latin typeface="Eurostile"/>
                <a:cs typeface="Eurostile"/>
              </a:rPr>
              <a:t>Más información					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971852" y="6508888"/>
            <a:ext cx="784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unodc.org/e4J</a:t>
            </a: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13583838" y="5280670"/>
            <a:ext cx="995761" cy="61642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4860904" y="5248235"/>
            <a:ext cx="647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e4j@unodc.org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849" y="6110012"/>
            <a:ext cx="1463503" cy="1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OBJETIVOS DE APRENDIZAJE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3153312"/>
            <a:ext cx="22872459" cy="882353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s-ES" dirty="0"/>
              <a:t>Al terminar este módulo, los estudiantes deberían ser capaces de:</a:t>
            </a:r>
            <a:endParaRPr lang="en-CA" dirty="0"/>
          </a:p>
          <a:p>
            <a:pPr marL="0" indent="0" algn="just">
              <a:spcBef>
                <a:spcPts val="0"/>
              </a:spcBef>
              <a:buNone/>
            </a:pPr>
            <a:endParaRPr lang="fr-CA" dirty="0"/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Discutir las diferentes áreas del derecho en términos de prevención y lucha contra el tráfico de migrantes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Comprender el enfoque multidisciplinario más allá de las respuestas de la justicia penal al tráfico ilícito de migrantes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Explicar el papel de los actores de la justicia no penal en la prevención y lucha contra el tráfico ilícito de migrantes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Comprender las estrategias de lucha contra el tráfico ilícito de migrantes en el contexto más amplio del desarrollo sostenible y la seguridad humana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Discutir la importancia de la planificación, la monitorización y la rendición de cuentas en el ámbito de la asistencia y cooperación internacional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8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502185"/>
            <a:ext cx="22872458" cy="1052295"/>
          </a:xfrm>
        </p:spPr>
        <p:txBody>
          <a:bodyPr/>
          <a:lstStyle/>
          <a:p>
            <a:r>
              <a:rPr lang="fr-FR" dirty="0"/>
              <a:t>Componentes clave del Módulo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2595" y="2378174"/>
            <a:ext cx="22872459" cy="108356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Ejercicio rompehielos y discusión</a:t>
            </a:r>
            <a:endParaRPr lang="en-GB" dirty="0"/>
          </a:p>
          <a:p>
            <a:pPr algn="just"/>
            <a:r>
              <a:rPr lang="en-GB" dirty="0"/>
              <a:t>Derecho no penal pertinente al tráfico ilícito de migrantes</a:t>
            </a:r>
          </a:p>
          <a:p>
            <a:pPr algn="just"/>
            <a:r>
              <a:rPr lang="en-GB" dirty="0"/>
              <a:t>Enfoque administrativo</a:t>
            </a:r>
          </a:p>
          <a:p>
            <a:pPr algn="just"/>
            <a:r>
              <a:rPr lang="es-ES" dirty="0"/>
              <a:t>Actividades complementarias y papel de los actores de la justicia no penal</a:t>
            </a:r>
          </a:p>
          <a:p>
            <a:pPr lvl="1" algn="just"/>
            <a:r>
              <a:rPr lang="es-ES" dirty="0"/>
              <a:t>Partes Interesadas privadas</a:t>
            </a:r>
          </a:p>
          <a:p>
            <a:pPr lvl="1" algn="just"/>
            <a:r>
              <a:rPr lang="es-ES" dirty="0"/>
              <a:t>Concienciación pública y monitoreo</a:t>
            </a:r>
          </a:p>
          <a:p>
            <a:pPr lvl="1" algn="just"/>
            <a:r>
              <a:rPr lang="es-ES" dirty="0"/>
              <a:t>Academia e investigación</a:t>
            </a:r>
          </a:p>
          <a:p>
            <a:pPr lvl="1" algn="just"/>
            <a:r>
              <a:rPr lang="es-ES" dirty="0"/>
              <a:t>Controles fronterizos</a:t>
            </a:r>
          </a:p>
          <a:p>
            <a:pPr lvl="1" algn="just"/>
            <a:r>
              <a:rPr lang="es-ES" dirty="0"/>
              <a:t>Ministerios, embajadas y consulados</a:t>
            </a:r>
          </a:p>
          <a:p>
            <a:pPr lvl="1" algn="just"/>
            <a:r>
              <a:rPr lang="es-ES" dirty="0"/>
              <a:t>Coordinación</a:t>
            </a:r>
            <a:endParaRPr lang="en-GB" dirty="0"/>
          </a:p>
          <a:p>
            <a:pPr algn="just"/>
            <a:r>
              <a:rPr lang="en-GB" dirty="0"/>
              <a:t>Perspectiva macro para abordar el tráfico ilícito de migrantes</a:t>
            </a:r>
          </a:p>
          <a:p>
            <a:pPr lvl="1" algn="just"/>
            <a:r>
              <a:rPr lang="es-ES" dirty="0"/>
              <a:t>El desarrollo sostenible</a:t>
            </a:r>
          </a:p>
          <a:p>
            <a:pPr lvl="1" algn="just"/>
            <a:r>
              <a:rPr lang="es-ES" dirty="0"/>
              <a:t>Seguridad humana</a:t>
            </a:r>
          </a:p>
          <a:p>
            <a:pPr lvl="1" algn="just"/>
            <a:r>
              <a:rPr lang="es-ES" dirty="0"/>
              <a:t>Iniciativas políticas</a:t>
            </a:r>
            <a:endParaRPr lang="en-GB" dirty="0"/>
          </a:p>
          <a:p>
            <a:pPr algn="just"/>
            <a:r>
              <a:rPr lang="es-ES" dirty="0"/>
              <a:t>Ayuda y cooperación internacional: la necesidad de una planificación, supervisión y rendición de cuentas efectivas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7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0"/>
            <a:ext cx="22872458" cy="1965960"/>
          </a:xfrm>
        </p:spPr>
        <p:txBody>
          <a:bodyPr>
            <a:normAutofit/>
          </a:bodyPr>
          <a:lstStyle/>
          <a:p>
            <a:r>
              <a:rPr lang="fr-FR" dirty="0"/>
              <a:t>Derecho no penal pertinente al tráfico ilícito de migrantes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1C493DD-FBCD-4737-987E-0BFB2DB47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341779"/>
              </p:ext>
            </p:extLst>
          </p:nvPr>
        </p:nvGraphicFramePr>
        <p:xfrm>
          <a:off x="2194560" y="982980"/>
          <a:ext cx="18120149" cy="1220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4245302-DB24-48A8-A1F5-E0D40DC45B20}"/>
              </a:ext>
            </a:extLst>
          </p:cNvPr>
          <p:cNvSpPr txBox="1"/>
          <p:nvPr/>
        </p:nvSpPr>
        <p:spPr>
          <a:xfrm>
            <a:off x="6903720" y="9098280"/>
            <a:ext cx="528510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900" dirty="0"/>
              <a:t>Leyes sobre telecomunicacionesy privacidad</a:t>
            </a:r>
          </a:p>
        </p:txBody>
      </p:sp>
    </p:spTree>
    <p:extLst>
      <p:ext uri="{BB962C8B-B14F-4D97-AF65-F5344CB8AC3E}">
        <p14:creationId xmlns:p14="http://schemas.microsoft.com/office/powerpoint/2010/main" val="25239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502185"/>
            <a:ext cx="22872458" cy="1688382"/>
          </a:xfrm>
        </p:spPr>
        <p:txBody>
          <a:bodyPr>
            <a:normAutofit/>
          </a:bodyPr>
          <a:lstStyle/>
          <a:p>
            <a:r>
              <a:rPr lang="fr-FR" dirty="0"/>
              <a:t>Enfóque administrativo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06C92B7-59E3-4522-B616-88F048CF4334}"/>
              </a:ext>
            </a:extLst>
          </p:cNvPr>
          <p:cNvSpPr txBox="1">
            <a:spLocks/>
          </p:cNvSpPr>
          <p:nvPr/>
        </p:nvSpPr>
        <p:spPr>
          <a:xfrm>
            <a:off x="735105" y="2746642"/>
            <a:ext cx="22872459" cy="10467173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685800" indent="-68580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1pPr>
            <a:lvl2pPr marL="1485717" indent="-5715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►"/>
              <a:defRPr lang="en-US" sz="40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2pPr>
            <a:lvl3pPr marL="2399934" indent="-5715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36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1EF7493-9783-4F60-8D08-75027C34F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620705"/>
              </p:ext>
            </p:extLst>
          </p:nvPr>
        </p:nvGraphicFramePr>
        <p:xfrm>
          <a:off x="735013" y="3651250"/>
          <a:ext cx="22872700" cy="832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76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502185"/>
            <a:ext cx="22872458" cy="1966695"/>
          </a:xfrm>
        </p:spPr>
        <p:txBody>
          <a:bodyPr>
            <a:normAutofit/>
          </a:bodyPr>
          <a:lstStyle/>
          <a:p>
            <a:r>
              <a:rPr lang="es-ES" dirty="0"/>
              <a:t>Actividades complementarias y papel de los actores de la justicia no penal</a:t>
            </a:r>
            <a:br>
              <a:rPr lang="es-ES" dirty="0"/>
            </a:br>
            <a:endParaRPr lang="en-GB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06C92B7-59E3-4522-B616-88F048CF4334}"/>
              </a:ext>
            </a:extLst>
          </p:cNvPr>
          <p:cNvSpPr txBox="1">
            <a:spLocks/>
          </p:cNvSpPr>
          <p:nvPr/>
        </p:nvSpPr>
        <p:spPr>
          <a:xfrm>
            <a:off x="735105" y="2791327"/>
            <a:ext cx="22872459" cy="1088136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685800" indent="-68580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1pPr>
            <a:lvl2pPr marL="1485717" indent="-5715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►"/>
              <a:defRPr lang="en-US" sz="40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2pPr>
            <a:lvl3pPr marL="2399934" indent="-5715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36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42A528E1-D4DE-4D86-8D3E-D6D213CEB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74224"/>
              </p:ext>
            </p:extLst>
          </p:nvPr>
        </p:nvGraphicFramePr>
        <p:xfrm>
          <a:off x="735013" y="2468879"/>
          <a:ext cx="22872700" cy="1074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212253"/>
            <a:ext cx="22872458" cy="1958569"/>
          </a:xfrm>
        </p:spPr>
        <p:txBody>
          <a:bodyPr>
            <a:normAutofit/>
          </a:bodyPr>
          <a:lstStyle/>
          <a:p>
            <a:r>
              <a:rPr lang="fr-FR" dirty="0"/>
              <a:t>Perspectiva macro para abordar el tráfico ilícito de migrantes</a:t>
            </a:r>
            <a:br>
              <a:rPr lang="fr-FR" dirty="0"/>
            </a:b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Agenda 2030 para El Desarrollo Sostenible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791326"/>
            <a:ext cx="22872459" cy="100919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fr-CA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A1BF2EE-1D9A-4DF3-BFB7-DA421EF6E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142358"/>
              </p:ext>
            </p:extLst>
          </p:nvPr>
        </p:nvGraphicFramePr>
        <p:xfrm>
          <a:off x="9281160" y="1440743"/>
          <a:ext cx="14586162" cy="1177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4DCB6EC3-E1B4-4F64-BFB2-E651B77535E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70085" y="3520276"/>
            <a:ext cx="7779555" cy="7614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5267F-ED4E-4094-AB90-9CA42781D2AE}"/>
              </a:ext>
            </a:extLst>
          </p:cNvPr>
          <p:cNvSpPr/>
          <p:nvPr/>
        </p:nvSpPr>
        <p:spPr>
          <a:xfrm>
            <a:off x="647624" y="11141685"/>
            <a:ext cx="7902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000" dirty="0">
                <a:solidFill>
                  <a:srgbClr val="9CC2E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GB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UN Trust Fund for Human Security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Perspectiva macro para abordar el tráfico ilícito de migrantes</a:t>
            </a:r>
            <a:br>
              <a:rPr lang="fr-FR" dirty="0"/>
            </a:b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Seguridad Humana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953DF27B-511E-4AE6-8895-165463E10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002789"/>
              </p:ext>
            </p:extLst>
          </p:nvPr>
        </p:nvGraphicFramePr>
        <p:xfrm>
          <a:off x="8335388" y="2720227"/>
          <a:ext cx="15606713" cy="1006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5B42AC1-3805-4F7B-9D7C-69FCEEBC39ED}"/>
              </a:ext>
            </a:extLst>
          </p:cNvPr>
          <p:cNvSpPr txBox="1"/>
          <p:nvPr/>
        </p:nvSpPr>
        <p:spPr>
          <a:xfrm>
            <a:off x="2423160" y="5177968"/>
            <a:ext cx="83210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La seguridad humana </a:t>
            </a:r>
            <a:r>
              <a:rPr lang="es-ES" dirty="0"/>
              <a:t>es un enfoque para ayudar a los Estados Miembros a identificar y abordar desafíos generalizados y transversales para la supervivencia, el sustento y la dignidad de sus pueblos". Pide que se den "respuestas centradas en las personas, integrales, específicas para cada contexto y orientadas a la prevención, que fortalezcan la protección y el empoderamiento de todas las personas".</a:t>
            </a:r>
            <a:endParaRPr lang="en-GB" dirty="0"/>
          </a:p>
          <a:p>
            <a:pPr algn="r"/>
            <a:r>
              <a:rPr lang="en-GB" sz="2000" dirty="0"/>
              <a:t>- Naciones Unidas </a:t>
            </a:r>
            <a:r>
              <a:rPr lang="en-GB" sz="2000" u="sng" dirty="0">
                <a:hlinkClick r:id="rId8"/>
              </a:rPr>
              <a:t>Resolución Asamblea General 66/290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0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-99979"/>
            <a:ext cx="22872458" cy="2651126"/>
          </a:xfrm>
        </p:spPr>
        <p:txBody>
          <a:bodyPr>
            <a:normAutofit/>
          </a:bodyPr>
          <a:lstStyle/>
          <a:p>
            <a:r>
              <a:rPr lang="fr-FR" dirty="0"/>
              <a:t>Perspectiva macro para abordar el tráfico ilícito de migrantes</a:t>
            </a:r>
            <a:br>
              <a:rPr lang="fr-FR" dirty="0"/>
            </a:b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Iniciativas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Políticas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791326"/>
            <a:ext cx="22872459" cy="10091917"/>
          </a:xfrm>
          <a:prstGeom prst="rightBrace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fr-CA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823B1C4-9F18-4DFF-A53C-26FD99E2D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355508"/>
              </p:ext>
            </p:extLst>
          </p:nvPr>
        </p:nvGraphicFramePr>
        <p:xfrm>
          <a:off x="2444485" y="1234440"/>
          <a:ext cx="19488679" cy="1278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0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3630</TotalTime>
  <Words>617</Words>
  <Application>Microsoft Office PowerPoint</Application>
  <PresentationFormat>Personalizado</PresentationFormat>
  <Paragraphs>119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Apex</vt:lpstr>
      <vt:lpstr>Apex New Book</vt:lpstr>
      <vt:lpstr>Arial</vt:lpstr>
      <vt:lpstr>Calibri</vt:lpstr>
      <vt:lpstr>Eurostile</vt:lpstr>
      <vt:lpstr>LaTo light</vt:lpstr>
      <vt:lpstr>Raleway</vt:lpstr>
      <vt:lpstr>Raleway Light</vt:lpstr>
      <vt:lpstr>Times New Roman</vt:lpstr>
      <vt:lpstr>Wingdings</vt:lpstr>
      <vt:lpstr>Default Theme</vt:lpstr>
      <vt:lpstr>E4J Módulo 4</vt:lpstr>
      <vt:lpstr>OBJETIVOS DE APRENDIZAJE</vt:lpstr>
      <vt:lpstr>Componentes clave del Módulo </vt:lpstr>
      <vt:lpstr>Derecho no penal pertinente al tráfico ilícito de migrantes</vt:lpstr>
      <vt:lpstr>Enfóque administrativo</vt:lpstr>
      <vt:lpstr>Actividades complementarias y papel de los actores de la justicia no penal </vt:lpstr>
      <vt:lpstr>Perspectiva macro para abordar el tráfico ilícito de migrantes Agenda 2030 para El Desarrollo Sostenible</vt:lpstr>
      <vt:lpstr>Perspectiva macro para abordar el tráfico ilícito de migrantes Seguridad Humana</vt:lpstr>
      <vt:lpstr>Perspectiva macro para abordar el tráfico ilícito de migrantes Iniciativas Políticas</vt:lpstr>
      <vt:lpstr>Ayuda y cooperación internacional: la necesidad de una planificación, supervisión y rendición de cuentas efectivas</vt:lpstr>
      <vt:lpstr>Ejercicios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carolina appel</cp:lastModifiedBy>
  <cp:revision>2142</cp:revision>
  <cp:lastPrinted>2017-08-13T19:43:17Z</cp:lastPrinted>
  <dcterms:created xsi:type="dcterms:W3CDTF">2014-11-12T21:47:38Z</dcterms:created>
  <dcterms:modified xsi:type="dcterms:W3CDTF">2020-09-21T14:32:58Z</dcterms:modified>
</cp:coreProperties>
</file>