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748" r:id="rId2"/>
    <p:sldId id="751" r:id="rId3"/>
    <p:sldId id="754" r:id="rId4"/>
    <p:sldId id="770" r:id="rId5"/>
    <p:sldId id="790" r:id="rId6"/>
    <p:sldId id="789" r:id="rId7"/>
    <p:sldId id="788" r:id="rId8"/>
    <p:sldId id="791" r:id="rId9"/>
    <p:sldId id="783" r:id="rId10"/>
    <p:sldId id="784" r:id="rId11"/>
    <p:sldId id="785" r:id="rId12"/>
    <p:sldId id="787" r:id="rId13"/>
    <p:sldId id="653" r:id="rId14"/>
    <p:sldId id="746" r:id="rId15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10">
          <p15:clr>
            <a:srgbClr val="A4A3A4"/>
          </p15:clr>
        </p15:guide>
        <p15:guide id="2" orient="horz" pos="8014">
          <p15:clr>
            <a:srgbClr val="A4A3A4"/>
          </p15:clr>
        </p15:guide>
        <p15:guide id="3" orient="horz" pos="2471">
          <p15:clr>
            <a:srgbClr val="A4A3A4"/>
          </p15:clr>
        </p15:guide>
        <p15:guide id="4" orient="horz" pos="626">
          <p15:clr>
            <a:srgbClr val="A4A3A4"/>
          </p15:clr>
        </p15:guide>
        <p15:guide id="5" pos="14271">
          <p15:clr>
            <a:srgbClr val="A4A3A4"/>
          </p15:clr>
        </p15:guide>
        <p15:guide id="6" pos="1082">
          <p15:clr>
            <a:srgbClr val="A4A3A4"/>
          </p15:clr>
        </p15:guide>
        <p15:guide id="7" pos="76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CDCC"/>
    <a:srgbClr val="468078"/>
    <a:srgbClr val="A40D33"/>
    <a:srgbClr val="9D4237"/>
    <a:srgbClr val="5378BD"/>
    <a:srgbClr val="5598D7"/>
    <a:srgbClr val="2F516A"/>
    <a:srgbClr val="9D042F"/>
    <a:srgbClr val="4072AA"/>
    <a:srgbClr val="AC42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45F975-F00E-4645-8EED-1F2640EDBBD8}" v="3" dt="2020-09-21T14:34:38.6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53" autoAdjust="0"/>
    <p:restoredTop sz="87431" autoAdjust="0"/>
  </p:normalViewPr>
  <p:slideViewPr>
    <p:cSldViewPr snapToGrid="0" snapToObjects="1">
      <p:cViewPr varScale="1">
        <p:scale>
          <a:sx n="29" d="100"/>
          <a:sy n="29" d="100"/>
        </p:scale>
        <p:origin x="1196" y="68"/>
      </p:cViewPr>
      <p:guideLst>
        <p:guide orient="horz" pos="7010"/>
        <p:guide orient="horz" pos="8014"/>
        <p:guide orient="horz" pos="2471"/>
        <p:guide orient="horz" pos="626"/>
        <p:guide pos="14271"/>
        <p:guide pos="1082"/>
        <p:guide pos="767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44"/>
    </p:cViewPr>
  </p:sorterViewPr>
  <p:notesViewPr>
    <p:cSldViewPr snapToGrid="0">
      <p:cViewPr varScale="1">
        <p:scale>
          <a:sx n="68" d="100"/>
          <a:sy n="68" d="100"/>
        </p:scale>
        <p:origin x="19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a appel" userId="42529a4c69c5f20f" providerId="LiveId" clId="{6545F975-F00E-4645-8EED-1F2640EDBBD8}"/>
    <pc:docChg chg="modSld">
      <pc:chgData name="carolina appel" userId="42529a4c69c5f20f" providerId="LiveId" clId="{6545F975-F00E-4645-8EED-1F2640EDBBD8}" dt="2020-09-21T14:34:20.380" v="0" actId="6549"/>
      <pc:docMkLst>
        <pc:docMk/>
      </pc:docMkLst>
      <pc:sldChg chg="modNotesTx">
        <pc:chgData name="carolina appel" userId="42529a4c69c5f20f" providerId="LiveId" clId="{6545F975-F00E-4645-8EED-1F2640EDBBD8}" dt="2020-09-21T14:34:20.380" v="0" actId="6549"/>
        <pc:sldMkLst>
          <pc:docMk/>
          <pc:sldMk cId="98942440" sldId="791"/>
        </pc:sldMkLst>
      </pc:sldChg>
    </pc:docChg>
  </pc:docChgLst>
  <pc:docChgLst>
    <pc:chgData name="carolina appel" userId="42529a4c69c5f20f" providerId="LiveId" clId="{560D167E-70CA-48BD-902D-E848F1FC3AE4}"/>
    <pc:docChg chg="custSel modSld">
      <pc:chgData name="carolina appel" userId="42529a4c69c5f20f" providerId="LiveId" clId="{560D167E-70CA-48BD-902D-E848F1FC3AE4}" dt="2020-09-15T21:12:20.750" v="1632" actId="478"/>
      <pc:docMkLst>
        <pc:docMk/>
      </pc:docMkLst>
      <pc:sldChg chg="modSp">
        <pc:chgData name="carolina appel" userId="42529a4c69c5f20f" providerId="LiveId" clId="{560D167E-70CA-48BD-902D-E848F1FC3AE4}" dt="2020-09-15T13:28:13.206" v="735" actId="20577"/>
        <pc:sldMkLst>
          <pc:docMk/>
          <pc:sldMk cId="105857919" sldId="653"/>
        </pc:sldMkLst>
        <pc:spChg chg="mod">
          <ac:chgData name="carolina appel" userId="42529a4c69c5f20f" providerId="LiveId" clId="{560D167E-70CA-48BD-902D-E848F1FC3AE4}" dt="2020-09-15T13:28:13.206" v="735" actId="20577"/>
          <ac:spMkLst>
            <pc:docMk/>
            <pc:sldMk cId="105857919" sldId="653"/>
            <ac:spMk id="9" creationId="{00000000-0000-0000-0000-000000000000}"/>
          </ac:spMkLst>
        </pc:spChg>
      </pc:sldChg>
      <pc:sldChg chg="modSp">
        <pc:chgData name="carolina appel" userId="42529a4c69c5f20f" providerId="LiveId" clId="{560D167E-70CA-48BD-902D-E848F1FC3AE4}" dt="2020-09-15T13:28:34.390" v="748" actId="6549"/>
        <pc:sldMkLst>
          <pc:docMk/>
          <pc:sldMk cId="1182765690" sldId="746"/>
        </pc:sldMkLst>
        <pc:spChg chg="mod">
          <ac:chgData name="carolina appel" userId="42529a4c69c5f20f" providerId="LiveId" clId="{560D167E-70CA-48BD-902D-E848F1FC3AE4}" dt="2020-09-15T13:28:34.390" v="748" actId="6549"/>
          <ac:spMkLst>
            <pc:docMk/>
            <pc:sldMk cId="1182765690" sldId="746"/>
            <ac:spMk id="10" creationId="{00000000-0000-0000-0000-000000000000}"/>
          </ac:spMkLst>
        </pc:spChg>
      </pc:sldChg>
      <pc:sldChg chg="modSp">
        <pc:chgData name="carolina appel" userId="42529a4c69c5f20f" providerId="LiveId" clId="{560D167E-70CA-48BD-902D-E848F1FC3AE4}" dt="2020-09-15T13:08:20.984" v="81" actId="20577"/>
        <pc:sldMkLst>
          <pc:docMk/>
          <pc:sldMk cId="990332268" sldId="748"/>
        </pc:sldMkLst>
        <pc:spChg chg="mod">
          <ac:chgData name="carolina appel" userId="42529a4c69c5f20f" providerId="LiveId" clId="{560D167E-70CA-48BD-902D-E848F1FC3AE4}" dt="2020-09-15T13:06:49.552" v="1" actId="20577"/>
          <ac:spMkLst>
            <pc:docMk/>
            <pc:sldMk cId="990332268" sldId="748"/>
            <ac:spMk id="2" creationId="{00000000-0000-0000-0000-000000000000}"/>
          </ac:spMkLst>
        </pc:spChg>
        <pc:spChg chg="mod">
          <ac:chgData name="carolina appel" userId="42529a4c69c5f20f" providerId="LiveId" clId="{560D167E-70CA-48BD-902D-E848F1FC3AE4}" dt="2020-09-15T13:08:20.984" v="81" actId="20577"/>
          <ac:spMkLst>
            <pc:docMk/>
            <pc:sldMk cId="990332268" sldId="748"/>
            <ac:spMk id="3" creationId="{00000000-0000-0000-0000-000000000000}"/>
          </ac:spMkLst>
        </pc:spChg>
      </pc:sldChg>
      <pc:sldChg chg="modSp">
        <pc:chgData name="carolina appel" userId="42529a4c69c5f20f" providerId="LiveId" clId="{560D167E-70CA-48BD-902D-E848F1FC3AE4}" dt="2020-09-15T20:52:48.643" v="859" actId="27636"/>
        <pc:sldMkLst>
          <pc:docMk/>
          <pc:sldMk cId="1641899186" sldId="751"/>
        </pc:sldMkLst>
        <pc:spChg chg="mod">
          <ac:chgData name="carolina appel" userId="42529a4c69c5f20f" providerId="LiveId" clId="{560D167E-70CA-48BD-902D-E848F1FC3AE4}" dt="2020-09-15T13:08:43.299" v="121" actId="20577"/>
          <ac:spMkLst>
            <pc:docMk/>
            <pc:sldMk cId="1641899186" sldId="751"/>
            <ac:spMk id="2" creationId="{00000000-0000-0000-0000-000000000000}"/>
          </ac:spMkLst>
        </pc:spChg>
        <pc:spChg chg="mod">
          <ac:chgData name="carolina appel" userId="42529a4c69c5f20f" providerId="LiveId" clId="{560D167E-70CA-48BD-902D-E848F1FC3AE4}" dt="2020-09-15T20:52:48.643" v="859" actId="27636"/>
          <ac:spMkLst>
            <pc:docMk/>
            <pc:sldMk cId="1641899186" sldId="751"/>
            <ac:spMk id="3" creationId="{00000000-0000-0000-0000-000000000000}"/>
          </ac:spMkLst>
        </pc:spChg>
      </pc:sldChg>
      <pc:sldChg chg="modSp">
        <pc:chgData name="carolina appel" userId="42529a4c69c5f20f" providerId="LiveId" clId="{560D167E-70CA-48BD-902D-E848F1FC3AE4}" dt="2020-09-15T20:53:24.734" v="869" actId="20577"/>
        <pc:sldMkLst>
          <pc:docMk/>
          <pc:sldMk cId="512747917" sldId="754"/>
        </pc:sldMkLst>
        <pc:spChg chg="mod">
          <ac:chgData name="carolina appel" userId="42529a4c69c5f20f" providerId="LiveId" clId="{560D167E-70CA-48BD-902D-E848F1FC3AE4}" dt="2020-09-15T13:21:41.114" v="149" actId="20577"/>
          <ac:spMkLst>
            <pc:docMk/>
            <pc:sldMk cId="512747917" sldId="754"/>
            <ac:spMk id="2" creationId="{00000000-0000-0000-0000-000000000000}"/>
          </ac:spMkLst>
        </pc:spChg>
        <pc:spChg chg="mod">
          <ac:chgData name="carolina appel" userId="42529a4c69c5f20f" providerId="LiveId" clId="{560D167E-70CA-48BD-902D-E848F1FC3AE4}" dt="2020-09-15T20:53:24.734" v="869" actId="20577"/>
          <ac:spMkLst>
            <pc:docMk/>
            <pc:sldMk cId="512747917" sldId="754"/>
            <ac:spMk id="3" creationId="{00000000-0000-0000-0000-000000000000}"/>
          </ac:spMkLst>
        </pc:spChg>
      </pc:sldChg>
      <pc:sldChg chg="modSp">
        <pc:chgData name="carolina appel" userId="42529a4c69c5f20f" providerId="LiveId" clId="{560D167E-70CA-48BD-902D-E848F1FC3AE4}" dt="2020-09-15T20:58:39.045" v="940"/>
        <pc:sldMkLst>
          <pc:docMk/>
          <pc:sldMk cId="2523908784" sldId="770"/>
        </pc:sldMkLst>
        <pc:spChg chg="mod">
          <ac:chgData name="carolina appel" userId="42529a4c69c5f20f" providerId="LiveId" clId="{560D167E-70CA-48BD-902D-E848F1FC3AE4}" dt="2020-09-15T13:22:25.249" v="218" actId="6549"/>
          <ac:spMkLst>
            <pc:docMk/>
            <pc:sldMk cId="2523908784" sldId="770"/>
            <ac:spMk id="2" creationId="{00000000-0000-0000-0000-000000000000}"/>
          </ac:spMkLst>
        </pc:spChg>
        <pc:spChg chg="mod">
          <ac:chgData name="carolina appel" userId="42529a4c69c5f20f" providerId="LiveId" clId="{560D167E-70CA-48BD-902D-E848F1FC3AE4}" dt="2020-09-15T20:57:51.399" v="938"/>
          <ac:spMkLst>
            <pc:docMk/>
            <pc:sldMk cId="2523908784" sldId="770"/>
            <ac:spMk id="6" creationId="{9EFF62F0-FF05-4B59-8590-58AECB570E30}"/>
          </ac:spMkLst>
        </pc:spChg>
        <pc:spChg chg="mod">
          <ac:chgData name="carolina appel" userId="42529a4c69c5f20f" providerId="LiveId" clId="{560D167E-70CA-48BD-902D-E848F1FC3AE4}" dt="2020-09-15T20:58:39.045" v="940"/>
          <ac:spMkLst>
            <pc:docMk/>
            <pc:sldMk cId="2523908784" sldId="770"/>
            <ac:spMk id="9" creationId="{5E99D757-B244-4D45-AAC7-A2172D7D6260}"/>
          </ac:spMkLst>
        </pc:spChg>
        <pc:graphicFrameChg chg="mod modGraphic">
          <ac:chgData name="carolina appel" userId="42529a4c69c5f20f" providerId="LiveId" clId="{560D167E-70CA-48BD-902D-E848F1FC3AE4}" dt="2020-09-15T20:57:14.780" v="936"/>
          <ac:graphicFrameMkLst>
            <pc:docMk/>
            <pc:sldMk cId="2523908784" sldId="770"/>
            <ac:graphicFrameMk id="4" creationId="{CB4B528F-E115-41CE-8C5F-FA84953E8AF9}"/>
          </ac:graphicFrameMkLst>
        </pc:graphicFrameChg>
      </pc:sldChg>
      <pc:sldChg chg="modSp">
        <pc:chgData name="carolina appel" userId="42529a4c69c5f20f" providerId="LiveId" clId="{560D167E-70CA-48BD-902D-E848F1FC3AE4}" dt="2020-09-15T13:25:52.547" v="490" actId="20577"/>
        <pc:sldMkLst>
          <pc:docMk/>
          <pc:sldMk cId="235955297" sldId="783"/>
        </pc:sldMkLst>
        <pc:spChg chg="mod">
          <ac:chgData name="carolina appel" userId="42529a4c69c5f20f" providerId="LiveId" clId="{560D167E-70CA-48BD-902D-E848F1FC3AE4}" dt="2020-09-15T13:25:52.547" v="490" actId="20577"/>
          <ac:spMkLst>
            <pc:docMk/>
            <pc:sldMk cId="235955297" sldId="783"/>
            <ac:spMk id="2" creationId="{00000000-0000-0000-0000-000000000000}"/>
          </ac:spMkLst>
        </pc:spChg>
      </pc:sldChg>
      <pc:sldChg chg="modSp">
        <pc:chgData name="carolina appel" userId="42529a4c69c5f20f" providerId="LiveId" clId="{560D167E-70CA-48BD-902D-E848F1FC3AE4}" dt="2020-09-15T13:26:43.121" v="619" actId="6549"/>
        <pc:sldMkLst>
          <pc:docMk/>
          <pc:sldMk cId="780713249" sldId="784"/>
        </pc:sldMkLst>
        <pc:spChg chg="mod">
          <ac:chgData name="carolina appel" userId="42529a4c69c5f20f" providerId="LiveId" clId="{560D167E-70CA-48BD-902D-E848F1FC3AE4}" dt="2020-09-15T13:26:43.121" v="619" actId="6549"/>
          <ac:spMkLst>
            <pc:docMk/>
            <pc:sldMk cId="780713249" sldId="784"/>
            <ac:spMk id="2" creationId="{00000000-0000-0000-0000-000000000000}"/>
          </ac:spMkLst>
        </pc:spChg>
      </pc:sldChg>
      <pc:sldChg chg="modSp">
        <pc:chgData name="carolina appel" userId="42529a4c69c5f20f" providerId="LiveId" clId="{560D167E-70CA-48BD-902D-E848F1FC3AE4}" dt="2020-09-15T13:27:36.090" v="693" actId="6549"/>
        <pc:sldMkLst>
          <pc:docMk/>
          <pc:sldMk cId="1696012654" sldId="785"/>
        </pc:sldMkLst>
        <pc:spChg chg="mod">
          <ac:chgData name="carolina appel" userId="42529a4c69c5f20f" providerId="LiveId" clId="{560D167E-70CA-48BD-902D-E848F1FC3AE4}" dt="2020-09-15T13:27:36.090" v="693" actId="6549"/>
          <ac:spMkLst>
            <pc:docMk/>
            <pc:sldMk cId="1696012654" sldId="785"/>
            <ac:spMk id="2" creationId="{00000000-0000-0000-0000-000000000000}"/>
          </ac:spMkLst>
        </pc:spChg>
      </pc:sldChg>
      <pc:sldChg chg="modSp">
        <pc:chgData name="carolina appel" userId="42529a4c69c5f20f" providerId="LiveId" clId="{560D167E-70CA-48BD-902D-E848F1FC3AE4}" dt="2020-09-15T13:27:57.212" v="710" actId="20577"/>
        <pc:sldMkLst>
          <pc:docMk/>
          <pc:sldMk cId="878808448" sldId="787"/>
        </pc:sldMkLst>
        <pc:spChg chg="mod">
          <ac:chgData name="carolina appel" userId="42529a4c69c5f20f" providerId="LiveId" clId="{560D167E-70CA-48BD-902D-E848F1FC3AE4}" dt="2020-09-15T13:27:57.212" v="710" actId="20577"/>
          <ac:spMkLst>
            <pc:docMk/>
            <pc:sldMk cId="878808448" sldId="787"/>
            <ac:spMk id="2" creationId="{D035419C-90A5-4F39-9E9C-2E53E770E1A6}"/>
          </ac:spMkLst>
        </pc:spChg>
      </pc:sldChg>
      <pc:sldChg chg="modSp">
        <pc:chgData name="carolina appel" userId="42529a4c69c5f20f" providerId="LiveId" clId="{560D167E-70CA-48BD-902D-E848F1FC3AE4}" dt="2020-09-15T21:12:20.750" v="1632" actId="478"/>
        <pc:sldMkLst>
          <pc:docMk/>
          <pc:sldMk cId="343181216" sldId="788"/>
        </pc:sldMkLst>
        <pc:spChg chg="mod">
          <ac:chgData name="carolina appel" userId="42529a4c69c5f20f" providerId="LiveId" clId="{560D167E-70CA-48BD-902D-E848F1FC3AE4}" dt="2020-09-15T13:24:57.573" v="438" actId="6549"/>
          <ac:spMkLst>
            <pc:docMk/>
            <pc:sldMk cId="343181216" sldId="788"/>
            <ac:spMk id="2" creationId="{00000000-0000-0000-0000-000000000000}"/>
          </ac:spMkLst>
        </pc:spChg>
        <pc:graphicFrameChg chg="mod">
          <ac:chgData name="carolina appel" userId="42529a4c69c5f20f" providerId="LiveId" clId="{560D167E-70CA-48BD-902D-E848F1FC3AE4}" dt="2020-09-15T21:12:20.750" v="1632" actId="478"/>
          <ac:graphicFrameMkLst>
            <pc:docMk/>
            <pc:sldMk cId="343181216" sldId="788"/>
            <ac:graphicFrameMk id="23" creationId="{86C80D60-7E55-48A2-A39E-C74AE0306E58}"/>
          </ac:graphicFrameMkLst>
        </pc:graphicFrameChg>
      </pc:sldChg>
      <pc:sldChg chg="modSp">
        <pc:chgData name="carolina appel" userId="42529a4c69c5f20f" providerId="LiveId" clId="{560D167E-70CA-48BD-902D-E848F1FC3AE4}" dt="2020-09-15T21:07:28.684" v="1556" actId="20577"/>
        <pc:sldMkLst>
          <pc:docMk/>
          <pc:sldMk cId="3187672593" sldId="789"/>
        </pc:sldMkLst>
        <pc:spChg chg="mod">
          <ac:chgData name="carolina appel" userId="42529a4c69c5f20f" providerId="LiveId" clId="{560D167E-70CA-48BD-902D-E848F1FC3AE4}" dt="2020-09-15T13:24:07.127" v="339" actId="6549"/>
          <ac:spMkLst>
            <pc:docMk/>
            <pc:sldMk cId="3187672593" sldId="789"/>
            <ac:spMk id="2" creationId="{00000000-0000-0000-0000-000000000000}"/>
          </ac:spMkLst>
        </pc:spChg>
        <pc:spChg chg="mod">
          <ac:chgData name="carolina appel" userId="42529a4c69c5f20f" providerId="LiveId" clId="{560D167E-70CA-48BD-902D-E848F1FC3AE4}" dt="2020-09-15T21:00:31.923" v="1119" actId="20577"/>
          <ac:spMkLst>
            <pc:docMk/>
            <pc:sldMk cId="3187672593" sldId="789"/>
            <ac:spMk id="10" creationId="{C2958986-09D9-4889-BC17-429CA7EA2723}"/>
          </ac:spMkLst>
        </pc:spChg>
        <pc:spChg chg="mod">
          <ac:chgData name="carolina appel" userId="42529a4c69c5f20f" providerId="LiveId" clId="{560D167E-70CA-48BD-902D-E848F1FC3AE4}" dt="2020-09-15T21:01:28.394" v="1193" actId="113"/>
          <ac:spMkLst>
            <pc:docMk/>
            <pc:sldMk cId="3187672593" sldId="789"/>
            <ac:spMk id="12" creationId="{AD48C6AF-0A91-46AF-A951-6AC91B4ABD42}"/>
          </ac:spMkLst>
        </pc:spChg>
        <pc:graphicFrameChg chg="mod">
          <ac:chgData name="carolina appel" userId="42529a4c69c5f20f" providerId="LiveId" clId="{560D167E-70CA-48BD-902D-E848F1FC3AE4}" dt="2020-09-15T21:07:28.684" v="1556" actId="20577"/>
          <ac:graphicFrameMkLst>
            <pc:docMk/>
            <pc:sldMk cId="3187672593" sldId="789"/>
            <ac:graphicFrameMk id="9" creationId="{AE0FA7FA-6FDC-4ED8-A487-F93A9FF2C122}"/>
          </ac:graphicFrameMkLst>
        </pc:graphicFrameChg>
      </pc:sldChg>
      <pc:sldChg chg="modSp">
        <pc:chgData name="carolina appel" userId="42529a4c69c5f20f" providerId="LiveId" clId="{560D167E-70CA-48BD-902D-E848F1FC3AE4}" dt="2020-09-15T20:59:47.020" v="1074" actId="1076"/>
        <pc:sldMkLst>
          <pc:docMk/>
          <pc:sldMk cId="633071273" sldId="790"/>
        </pc:sldMkLst>
        <pc:spChg chg="mod">
          <ac:chgData name="carolina appel" userId="42529a4c69c5f20f" providerId="LiveId" clId="{560D167E-70CA-48BD-902D-E848F1FC3AE4}" dt="2020-09-15T13:23:36.479" v="298" actId="6549"/>
          <ac:spMkLst>
            <pc:docMk/>
            <pc:sldMk cId="633071273" sldId="790"/>
            <ac:spMk id="2" creationId="{00000000-0000-0000-0000-000000000000}"/>
          </ac:spMkLst>
        </pc:spChg>
        <pc:spChg chg="mod">
          <ac:chgData name="carolina appel" userId="42529a4c69c5f20f" providerId="LiveId" clId="{560D167E-70CA-48BD-902D-E848F1FC3AE4}" dt="2020-09-15T20:59:47.020" v="1074" actId="1076"/>
          <ac:spMkLst>
            <pc:docMk/>
            <pc:sldMk cId="633071273" sldId="790"/>
            <ac:spMk id="3" creationId="{E730295F-3472-4474-BF55-AB1F21AB4157}"/>
          </ac:spMkLst>
        </pc:spChg>
      </pc:sldChg>
      <pc:sldChg chg="modSp">
        <pc:chgData name="carolina appel" userId="42529a4c69c5f20f" providerId="LiveId" clId="{560D167E-70CA-48BD-902D-E848F1FC3AE4}" dt="2020-09-15T13:25:19.061" v="443" actId="20577"/>
        <pc:sldMkLst>
          <pc:docMk/>
          <pc:sldMk cId="98942440" sldId="791"/>
        </pc:sldMkLst>
        <pc:spChg chg="mod">
          <ac:chgData name="carolina appel" userId="42529a4c69c5f20f" providerId="LiveId" clId="{560D167E-70CA-48BD-902D-E848F1FC3AE4}" dt="2020-09-15T13:25:19.061" v="443" actId="20577"/>
          <ac:spMkLst>
            <pc:docMk/>
            <pc:sldMk cId="98942440" sldId="791"/>
            <ac:spMk id="2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F9C8C1-FE41-46FD-B0CF-0121C58283D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03AFDBE-52F9-48F1-B9DB-1BB8C0F53376}">
      <dgm:prSet phldrT="[Texte]" custT="1"/>
      <dgm:spPr/>
      <dgm:t>
        <a:bodyPr/>
        <a:lstStyle/>
        <a:p>
          <a:r>
            <a:rPr lang="fr-FR" sz="2400" dirty="0"/>
            <a:t>Migrantes irregulares (</a:t>
          </a:r>
          <a:r>
            <a:rPr lang="fr-FR" sz="2400" b="1" u="sng" dirty="0"/>
            <a:t>no </a:t>
          </a:r>
          <a:r>
            <a:rPr lang="fr-FR" sz="2400" b="0" u="none" dirty="0"/>
            <a:t>migrantes ilegales</a:t>
          </a:r>
          <a:r>
            <a:rPr lang="fr-FR" sz="2400" dirty="0"/>
            <a:t>)</a:t>
          </a:r>
        </a:p>
      </dgm:t>
    </dgm:pt>
    <dgm:pt modelId="{783CCCA6-6EC9-4D79-B496-29C840CB5705}" type="parTrans" cxnId="{5850C325-AB5A-4E03-B316-A5B92D5625BB}">
      <dgm:prSet/>
      <dgm:spPr/>
      <dgm:t>
        <a:bodyPr/>
        <a:lstStyle/>
        <a:p>
          <a:endParaRPr lang="fr-FR"/>
        </a:p>
      </dgm:t>
    </dgm:pt>
    <dgm:pt modelId="{FC160F14-9496-447F-8A85-9391C547C7FE}" type="sibTrans" cxnId="{5850C325-AB5A-4E03-B316-A5B92D5625BB}">
      <dgm:prSet/>
      <dgm:spPr/>
      <dgm:t>
        <a:bodyPr/>
        <a:lstStyle/>
        <a:p>
          <a:endParaRPr lang="fr-FR"/>
        </a:p>
      </dgm:t>
    </dgm:pt>
    <dgm:pt modelId="{1774776D-F092-4AAD-9C34-B27261774B14}">
      <dgm:prSet phldrT="[Texte]" custT="1"/>
      <dgm:spPr/>
      <dgm:t>
        <a:bodyPr/>
        <a:lstStyle/>
        <a:p>
          <a:r>
            <a:rPr lang="fr-FR" sz="2400" dirty="0"/>
            <a:t>Migrantes objeto de Trafico ilícito</a:t>
          </a:r>
        </a:p>
      </dgm:t>
    </dgm:pt>
    <dgm:pt modelId="{4D547C2C-E732-459B-B59F-75069A4F1491}" type="parTrans" cxnId="{857C611A-F24D-47E1-8CEC-27440A62B42E}">
      <dgm:prSet/>
      <dgm:spPr/>
      <dgm:t>
        <a:bodyPr/>
        <a:lstStyle/>
        <a:p>
          <a:endParaRPr lang="fr-FR"/>
        </a:p>
      </dgm:t>
    </dgm:pt>
    <dgm:pt modelId="{A10250BF-6833-451E-ADE0-3E13392D4D82}" type="sibTrans" cxnId="{857C611A-F24D-47E1-8CEC-27440A62B42E}">
      <dgm:prSet/>
      <dgm:spPr/>
      <dgm:t>
        <a:bodyPr/>
        <a:lstStyle/>
        <a:p>
          <a:endParaRPr lang="fr-FR"/>
        </a:p>
      </dgm:t>
    </dgm:pt>
    <dgm:pt modelId="{7D737423-0FAD-4C86-B207-60637A7CB19E}">
      <dgm:prSet phldrT="[Texte]" custT="1"/>
      <dgm:spPr/>
      <dgm:t>
        <a:bodyPr/>
        <a:lstStyle/>
        <a:p>
          <a:r>
            <a:rPr lang="fr-FR" sz="2400" dirty="0"/>
            <a:t>Solicitantes de Asilo</a:t>
          </a:r>
        </a:p>
      </dgm:t>
    </dgm:pt>
    <dgm:pt modelId="{6C4B8D82-2CF8-4DB5-B6EE-121A026ECF2B}" type="parTrans" cxnId="{98C0D194-DAC1-46A0-89BB-A0A04DE5242E}">
      <dgm:prSet/>
      <dgm:spPr/>
      <dgm:t>
        <a:bodyPr/>
        <a:lstStyle/>
        <a:p>
          <a:endParaRPr lang="fr-FR"/>
        </a:p>
      </dgm:t>
    </dgm:pt>
    <dgm:pt modelId="{5A16D23F-E5F7-401A-99CC-8183B1B71E86}" type="sibTrans" cxnId="{98C0D194-DAC1-46A0-89BB-A0A04DE5242E}">
      <dgm:prSet/>
      <dgm:spPr/>
      <dgm:t>
        <a:bodyPr/>
        <a:lstStyle/>
        <a:p>
          <a:endParaRPr lang="fr-FR"/>
        </a:p>
      </dgm:t>
    </dgm:pt>
    <dgm:pt modelId="{C18CA57C-D52A-4713-8983-5000360E23E1}">
      <dgm:prSet custT="1"/>
      <dgm:spPr/>
      <dgm:t>
        <a:bodyPr/>
        <a:lstStyle/>
        <a:p>
          <a:r>
            <a:rPr lang="fr-FR" sz="2400" dirty="0"/>
            <a:t>Refugiados (1951 Convención relacionada al Estatuto de Refugiados)</a:t>
          </a:r>
        </a:p>
      </dgm:t>
    </dgm:pt>
    <dgm:pt modelId="{8ED6560E-7A5D-41A3-A99F-A35BEB7ABCD7}" type="parTrans" cxnId="{622CF03C-F1A6-46FC-9033-CC37EF066FF1}">
      <dgm:prSet/>
      <dgm:spPr/>
      <dgm:t>
        <a:bodyPr/>
        <a:lstStyle/>
        <a:p>
          <a:endParaRPr lang="fr-FR"/>
        </a:p>
      </dgm:t>
    </dgm:pt>
    <dgm:pt modelId="{5C9FA583-AE4B-4761-8D6C-CD49B89D74FB}" type="sibTrans" cxnId="{622CF03C-F1A6-46FC-9033-CC37EF066FF1}">
      <dgm:prSet/>
      <dgm:spPr/>
      <dgm:t>
        <a:bodyPr/>
        <a:lstStyle/>
        <a:p>
          <a:endParaRPr lang="fr-FR"/>
        </a:p>
      </dgm:t>
    </dgm:pt>
    <dgm:pt modelId="{A618943F-3009-426B-A954-A4A6F1CA1636}">
      <dgm:prSet custT="1"/>
      <dgm:spPr/>
      <dgm:t>
        <a:bodyPr/>
        <a:lstStyle/>
        <a:p>
          <a:r>
            <a:rPr lang="fr-FR" sz="2400" dirty="0"/>
            <a:t>Migrantes</a:t>
          </a:r>
        </a:p>
        <a:p>
          <a:r>
            <a:rPr lang="fr-FR" sz="2400" dirty="0" err="1"/>
            <a:t>Economicos</a:t>
          </a:r>
          <a:r>
            <a:rPr lang="fr-FR" sz="2400" dirty="0"/>
            <a:t>/</a:t>
          </a:r>
          <a:r>
            <a:rPr lang="fr-FR" sz="2400" dirty="0" err="1"/>
            <a:t>laborales</a:t>
          </a:r>
          <a:r>
            <a:rPr lang="fr-FR" sz="2400" dirty="0"/>
            <a:t> </a:t>
          </a:r>
        </a:p>
        <a:p>
          <a:endParaRPr lang="fr-FR" sz="2100" dirty="0"/>
        </a:p>
      </dgm:t>
    </dgm:pt>
    <dgm:pt modelId="{7FA63656-1029-47BC-96DE-F32D65650654}" type="parTrans" cxnId="{5E35CE08-431C-48D5-9079-9A3B4BD66A47}">
      <dgm:prSet/>
      <dgm:spPr/>
      <dgm:t>
        <a:bodyPr/>
        <a:lstStyle/>
        <a:p>
          <a:endParaRPr lang="fr-FR"/>
        </a:p>
      </dgm:t>
    </dgm:pt>
    <dgm:pt modelId="{DEE064E9-A613-48C2-B434-02E3381E33B4}" type="sibTrans" cxnId="{5E35CE08-431C-48D5-9079-9A3B4BD66A47}">
      <dgm:prSet/>
      <dgm:spPr/>
      <dgm:t>
        <a:bodyPr/>
        <a:lstStyle/>
        <a:p>
          <a:endParaRPr lang="fr-FR"/>
        </a:p>
      </dgm:t>
    </dgm:pt>
    <dgm:pt modelId="{742C2C3F-8A8C-4700-BFE1-73FD45DDB2D5}">
      <dgm:prSet custT="1"/>
      <dgm:spPr/>
      <dgm:t>
        <a:bodyPr/>
        <a:lstStyle/>
        <a:p>
          <a:r>
            <a:rPr lang="fr-FR" sz="2400" dirty="0"/>
            <a:t>Migrantes</a:t>
          </a:r>
        </a:p>
        <a:p>
          <a:r>
            <a:rPr lang="fr-FR" sz="2400" dirty="0" err="1"/>
            <a:t>Ambientales</a:t>
          </a:r>
          <a:endParaRPr lang="fr-FR" sz="2400" dirty="0"/>
        </a:p>
      </dgm:t>
    </dgm:pt>
    <dgm:pt modelId="{7585F426-E1FE-4801-B11F-A01CF6F73EE2}" type="parTrans" cxnId="{0E7EC0A8-4B9D-4A49-8B59-D9A1FA8F340F}">
      <dgm:prSet/>
      <dgm:spPr/>
      <dgm:t>
        <a:bodyPr/>
        <a:lstStyle/>
        <a:p>
          <a:endParaRPr lang="fr-FR"/>
        </a:p>
      </dgm:t>
    </dgm:pt>
    <dgm:pt modelId="{991C52DA-2EBF-4C2C-99CE-83925AB0D63D}" type="sibTrans" cxnId="{0E7EC0A8-4B9D-4A49-8B59-D9A1FA8F340F}">
      <dgm:prSet/>
      <dgm:spPr/>
      <dgm:t>
        <a:bodyPr/>
        <a:lstStyle/>
        <a:p>
          <a:endParaRPr lang="fr-FR"/>
        </a:p>
      </dgm:t>
    </dgm:pt>
    <dgm:pt modelId="{3BED5153-CFCA-4628-B6CC-7E05C0A7E512}">
      <dgm:prSet custT="1"/>
      <dgm:spPr/>
      <dgm:t>
        <a:bodyPr/>
        <a:lstStyle/>
        <a:p>
          <a:r>
            <a:rPr lang="fr-FR" sz="2400" dirty="0"/>
            <a:t>Reunificación Laboral</a:t>
          </a:r>
        </a:p>
      </dgm:t>
    </dgm:pt>
    <dgm:pt modelId="{CFA6AE42-0DBD-4B07-AF67-1B51546723C0}" type="parTrans" cxnId="{A40875FA-F46D-4A55-98DD-04C934F037F2}">
      <dgm:prSet/>
      <dgm:spPr/>
      <dgm:t>
        <a:bodyPr/>
        <a:lstStyle/>
        <a:p>
          <a:endParaRPr lang="fr-FR"/>
        </a:p>
      </dgm:t>
    </dgm:pt>
    <dgm:pt modelId="{BE4B0809-BF14-4777-ABD1-8855840D8A7D}" type="sibTrans" cxnId="{A40875FA-F46D-4A55-98DD-04C934F037F2}">
      <dgm:prSet/>
      <dgm:spPr/>
      <dgm:t>
        <a:bodyPr/>
        <a:lstStyle/>
        <a:p>
          <a:endParaRPr lang="fr-FR"/>
        </a:p>
      </dgm:t>
    </dgm:pt>
    <dgm:pt modelId="{26324A42-C855-4190-B9EB-16DA8C816370}" type="pres">
      <dgm:prSet presAssocID="{87F9C8C1-FE41-46FD-B0CF-0121C58283DF}" presName="CompostProcess" presStyleCnt="0">
        <dgm:presLayoutVars>
          <dgm:dir/>
          <dgm:resizeHandles val="exact"/>
        </dgm:presLayoutVars>
      </dgm:prSet>
      <dgm:spPr/>
    </dgm:pt>
    <dgm:pt modelId="{4A03BAA1-3F15-438B-AB44-82824E3DF08E}" type="pres">
      <dgm:prSet presAssocID="{87F9C8C1-FE41-46FD-B0CF-0121C58283DF}" presName="arrow" presStyleLbl="bgShp" presStyleIdx="0" presStyleCnt="1"/>
      <dgm:spPr/>
    </dgm:pt>
    <dgm:pt modelId="{6BD1F428-B8E0-4839-8973-EC95BE585735}" type="pres">
      <dgm:prSet presAssocID="{87F9C8C1-FE41-46FD-B0CF-0121C58283DF}" presName="linearProcess" presStyleCnt="0"/>
      <dgm:spPr/>
    </dgm:pt>
    <dgm:pt modelId="{1BEEFA72-46B3-46C8-BD47-AE6530D932C5}" type="pres">
      <dgm:prSet presAssocID="{B03AFDBE-52F9-48F1-B9DB-1BB8C0F53376}" presName="textNode" presStyleLbl="node1" presStyleIdx="0" presStyleCnt="7">
        <dgm:presLayoutVars>
          <dgm:bulletEnabled val="1"/>
        </dgm:presLayoutVars>
      </dgm:prSet>
      <dgm:spPr/>
    </dgm:pt>
    <dgm:pt modelId="{9D007686-9588-48FD-B6EA-CA11957C455F}" type="pres">
      <dgm:prSet presAssocID="{FC160F14-9496-447F-8A85-9391C547C7FE}" presName="sibTrans" presStyleCnt="0"/>
      <dgm:spPr/>
    </dgm:pt>
    <dgm:pt modelId="{F80F6B74-461E-4413-B0CF-B8819453565C}" type="pres">
      <dgm:prSet presAssocID="{1774776D-F092-4AAD-9C34-B27261774B14}" presName="textNode" presStyleLbl="node1" presStyleIdx="1" presStyleCnt="7">
        <dgm:presLayoutVars>
          <dgm:bulletEnabled val="1"/>
        </dgm:presLayoutVars>
      </dgm:prSet>
      <dgm:spPr/>
    </dgm:pt>
    <dgm:pt modelId="{9B4BB5A0-B914-4F91-A46C-10DA62B0C8E5}" type="pres">
      <dgm:prSet presAssocID="{A10250BF-6833-451E-ADE0-3E13392D4D82}" presName="sibTrans" presStyleCnt="0"/>
      <dgm:spPr/>
    </dgm:pt>
    <dgm:pt modelId="{4D60FCE0-3967-46D1-8C37-C453825E6751}" type="pres">
      <dgm:prSet presAssocID="{7D737423-0FAD-4C86-B207-60637A7CB19E}" presName="textNode" presStyleLbl="node1" presStyleIdx="2" presStyleCnt="7">
        <dgm:presLayoutVars>
          <dgm:bulletEnabled val="1"/>
        </dgm:presLayoutVars>
      </dgm:prSet>
      <dgm:spPr/>
    </dgm:pt>
    <dgm:pt modelId="{E43629CF-B29E-4A8A-BD08-037AFBDAC544}" type="pres">
      <dgm:prSet presAssocID="{5A16D23F-E5F7-401A-99CC-8183B1B71E86}" presName="sibTrans" presStyleCnt="0"/>
      <dgm:spPr/>
    </dgm:pt>
    <dgm:pt modelId="{E4E84CD8-93EF-4597-B344-3696CA7C472A}" type="pres">
      <dgm:prSet presAssocID="{C18CA57C-D52A-4713-8983-5000360E23E1}" presName="textNode" presStyleLbl="node1" presStyleIdx="3" presStyleCnt="7">
        <dgm:presLayoutVars>
          <dgm:bulletEnabled val="1"/>
        </dgm:presLayoutVars>
      </dgm:prSet>
      <dgm:spPr/>
    </dgm:pt>
    <dgm:pt modelId="{DD790254-7987-4A29-ACC2-6B9684407670}" type="pres">
      <dgm:prSet presAssocID="{5C9FA583-AE4B-4761-8D6C-CD49B89D74FB}" presName="sibTrans" presStyleCnt="0"/>
      <dgm:spPr/>
    </dgm:pt>
    <dgm:pt modelId="{75F36BF1-B60F-4155-8A73-AC5A144DAFE4}" type="pres">
      <dgm:prSet presAssocID="{A618943F-3009-426B-A954-A4A6F1CA1636}" presName="textNode" presStyleLbl="node1" presStyleIdx="4" presStyleCnt="7">
        <dgm:presLayoutVars>
          <dgm:bulletEnabled val="1"/>
        </dgm:presLayoutVars>
      </dgm:prSet>
      <dgm:spPr/>
    </dgm:pt>
    <dgm:pt modelId="{0C1691E9-7287-4ACB-BD8B-C2A7B5AE0AAA}" type="pres">
      <dgm:prSet presAssocID="{DEE064E9-A613-48C2-B434-02E3381E33B4}" presName="sibTrans" presStyleCnt="0"/>
      <dgm:spPr/>
    </dgm:pt>
    <dgm:pt modelId="{D3A98851-4E36-4929-95C1-AC9F93036039}" type="pres">
      <dgm:prSet presAssocID="{742C2C3F-8A8C-4700-BFE1-73FD45DDB2D5}" presName="textNode" presStyleLbl="node1" presStyleIdx="5" presStyleCnt="7">
        <dgm:presLayoutVars>
          <dgm:bulletEnabled val="1"/>
        </dgm:presLayoutVars>
      </dgm:prSet>
      <dgm:spPr/>
    </dgm:pt>
    <dgm:pt modelId="{14DD3DA1-C063-4E79-AE15-A17E984F93AE}" type="pres">
      <dgm:prSet presAssocID="{991C52DA-2EBF-4C2C-99CE-83925AB0D63D}" presName="sibTrans" presStyleCnt="0"/>
      <dgm:spPr/>
    </dgm:pt>
    <dgm:pt modelId="{E0149F7D-4D22-4583-9703-3DBF639E328B}" type="pres">
      <dgm:prSet presAssocID="{3BED5153-CFCA-4628-B6CC-7E05C0A7E512}" presName="textNode" presStyleLbl="node1" presStyleIdx="6" presStyleCnt="7" custLinFactX="501" custLinFactNeighborX="100000" custLinFactNeighborY="0">
        <dgm:presLayoutVars>
          <dgm:bulletEnabled val="1"/>
        </dgm:presLayoutVars>
      </dgm:prSet>
      <dgm:spPr/>
    </dgm:pt>
  </dgm:ptLst>
  <dgm:cxnLst>
    <dgm:cxn modelId="{5E35CE08-431C-48D5-9079-9A3B4BD66A47}" srcId="{87F9C8C1-FE41-46FD-B0CF-0121C58283DF}" destId="{A618943F-3009-426B-A954-A4A6F1CA1636}" srcOrd="4" destOrd="0" parTransId="{7FA63656-1029-47BC-96DE-F32D65650654}" sibTransId="{DEE064E9-A613-48C2-B434-02E3381E33B4}"/>
    <dgm:cxn modelId="{CC6A3B0D-6C2D-49AE-996F-42E5571522E6}" type="presOf" srcId="{742C2C3F-8A8C-4700-BFE1-73FD45DDB2D5}" destId="{D3A98851-4E36-4929-95C1-AC9F93036039}" srcOrd="0" destOrd="0" presId="urn:microsoft.com/office/officeart/2005/8/layout/hProcess9"/>
    <dgm:cxn modelId="{C5856418-135A-4209-8F3B-4D707688EFE4}" type="presOf" srcId="{C18CA57C-D52A-4713-8983-5000360E23E1}" destId="{E4E84CD8-93EF-4597-B344-3696CA7C472A}" srcOrd="0" destOrd="0" presId="urn:microsoft.com/office/officeart/2005/8/layout/hProcess9"/>
    <dgm:cxn modelId="{857C611A-F24D-47E1-8CEC-27440A62B42E}" srcId="{87F9C8C1-FE41-46FD-B0CF-0121C58283DF}" destId="{1774776D-F092-4AAD-9C34-B27261774B14}" srcOrd="1" destOrd="0" parTransId="{4D547C2C-E732-459B-B59F-75069A4F1491}" sibTransId="{A10250BF-6833-451E-ADE0-3E13392D4D82}"/>
    <dgm:cxn modelId="{1784C720-0227-4DC7-8D64-D0321F99DE2C}" type="presOf" srcId="{7D737423-0FAD-4C86-B207-60637A7CB19E}" destId="{4D60FCE0-3967-46D1-8C37-C453825E6751}" srcOrd="0" destOrd="0" presId="urn:microsoft.com/office/officeart/2005/8/layout/hProcess9"/>
    <dgm:cxn modelId="{287BC424-18E4-41F9-8DC7-712DF6334C0A}" type="presOf" srcId="{A618943F-3009-426B-A954-A4A6F1CA1636}" destId="{75F36BF1-B60F-4155-8A73-AC5A144DAFE4}" srcOrd="0" destOrd="0" presId="urn:microsoft.com/office/officeart/2005/8/layout/hProcess9"/>
    <dgm:cxn modelId="{5850C325-AB5A-4E03-B316-A5B92D5625BB}" srcId="{87F9C8C1-FE41-46FD-B0CF-0121C58283DF}" destId="{B03AFDBE-52F9-48F1-B9DB-1BB8C0F53376}" srcOrd="0" destOrd="0" parTransId="{783CCCA6-6EC9-4D79-B496-29C840CB5705}" sibTransId="{FC160F14-9496-447F-8A85-9391C547C7FE}"/>
    <dgm:cxn modelId="{622CF03C-F1A6-46FC-9033-CC37EF066FF1}" srcId="{87F9C8C1-FE41-46FD-B0CF-0121C58283DF}" destId="{C18CA57C-D52A-4713-8983-5000360E23E1}" srcOrd="3" destOrd="0" parTransId="{8ED6560E-7A5D-41A3-A99F-A35BEB7ABCD7}" sibTransId="{5C9FA583-AE4B-4761-8D6C-CD49B89D74FB}"/>
    <dgm:cxn modelId="{5CFCF65F-40B4-4A3D-BFAE-8881D3D24DE3}" type="presOf" srcId="{3BED5153-CFCA-4628-B6CC-7E05C0A7E512}" destId="{E0149F7D-4D22-4583-9703-3DBF639E328B}" srcOrd="0" destOrd="0" presId="urn:microsoft.com/office/officeart/2005/8/layout/hProcess9"/>
    <dgm:cxn modelId="{A34A148D-BD92-4A36-A6AE-108D35762DC6}" type="presOf" srcId="{B03AFDBE-52F9-48F1-B9DB-1BB8C0F53376}" destId="{1BEEFA72-46B3-46C8-BD47-AE6530D932C5}" srcOrd="0" destOrd="0" presId="urn:microsoft.com/office/officeart/2005/8/layout/hProcess9"/>
    <dgm:cxn modelId="{98C0D194-DAC1-46A0-89BB-A0A04DE5242E}" srcId="{87F9C8C1-FE41-46FD-B0CF-0121C58283DF}" destId="{7D737423-0FAD-4C86-B207-60637A7CB19E}" srcOrd="2" destOrd="0" parTransId="{6C4B8D82-2CF8-4DB5-B6EE-121A026ECF2B}" sibTransId="{5A16D23F-E5F7-401A-99CC-8183B1B71E86}"/>
    <dgm:cxn modelId="{0E7EC0A8-4B9D-4A49-8B59-D9A1FA8F340F}" srcId="{87F9C8C1-FE41-46FD-B0CF-0121C58283DF}" destId="{742C2C3F-8A8C-4700-BFE1-73FD45DDB2D5}" srcOrd="5" destOrd="0" parTransId="{7585F426-E1FE-4801-B11F-A01CF6F73EE2}" sibTransId="{991C52DA-2EBF-4C2C-99CE-83925AB0D63D}"/>
    <dgm:cxn modelId="{A301C4F5-F602-4117-BB13-ADA783B4DF42}" type="presOf" srcId="{1774776D-F092-4AAD-9C34-B27261774B14}" destId="{F80F6B74-461E-4413-B0CF-B8819453565C}" srcOrd="0" destOrd="0" presId="urn:microsoft.com/office/officeart/2005/8/layout/hProcess9"/>
    <dgm:cxn modelId="{6715E5F8-E3E0-46C2-B344-33781ADDA29B}" type="presOf" srcId="{87F9C8C1-FE41-46FD-B0CF-0121C58283DF}" destId="{26324A42-C855-4190-B9EB-16DA8C816370}" srcOrd="0" destOrd="0" presId="urn:microsoft.com/office/officeart/2005/8/layout/hProcess9"/>
    <dgm:cxn modelId="{A40875FA-F46D-4A55-98DD-04C934F037F2}" srcId="{87F9C8C1-FE41-46FD-B0CF-0121C58283DF}" destId="{3BED5153-CFCA-4628-B6CC-7E05C0A7E512}" srcOrd="6" destOrd="0" parTransId="{CFA6AE42-0DBD-4B07-AF67-1B51546723C0}" sibTransId="{BE4B0809-BF14-4777-ABD1-8855840D8A7D}"/>
    <dgm:cxn modelId="{2CDAE85A-FB7C-4478-AD6B-3E769A173ADE}" type="presParOf" srcId="{26324A42-C855-4190-B9EB-16DA8C816370}" destId="{4A03BAA1-3F15-438B-AB44-82824E3DF08E}" srcOrd="0" destOrd="0" presId="urn:microsoft.com/office/officeart/2005/8/layout/hProcess9"/>
    <dgm:cxn modelId="{9039470E-38AC-4A5B-917A-109321587FFD}" type="presParOf" srcId="{26324A42-C855-4190-B9EB-16DA8C816370}" destId="{6BD1F428-B8E0-4839-8973-EC95BE585735}" srcOrd="1" destOrd="0" presId="urn:microsoft.com/office/officeart/2005/8/layout/hProcess9"/>
    <dgm:cxn modelId="{05BD1755-CA7B-4521-B0A8-19734086D63A}" type="presParOf" srcId="{6BD1F428-B8E0-4839-8973-EC95BE585735}" destId="{1BEEFA72-46B3-46C8-BD47-AE6530D932C5}" srcOrd="0" destOrd="0" presId="urn:microsoft.com/office/officeart/2005/8/layout/hProcess9"/>
    <dgm:cxn modelId="{F6AA2C62-F608-4822-A2D2-DB66BD2F7709}" type="presParOf" srcId="{6BD1F428-B8E0-4839-8973-EC95BE585735}" destId="{9D007686-9588-48FD-B6EA-CA11957C455F}" srcOrd="1" destOrd="0" presId="urn:microsoft.com/office/officeart/2005/8/layout/hProcess9"/>
    <dgm:cxn modelId="{CCECED4E-D2B8-42B4-8D23-1B3D5BE45078}" type="presParOf" srcId="{6BD1F428-B8E0-4839-8973-EC95BE585735}" destId="{F80F6B74-461E-4413-B0CF-B8819453565C}" srcOrd="2" destOrd="0" presId="urn:microsoft.com/office/officeart/2005/8/layout/hProcess9"/>
    <dgm:cxn modelId="{D6E43B6D-CFBA-4815-9BAA-723F2BABD779}" type="presParOf" srcId="{6BD1F428-B8E0-4839-8973-EC95BE585735}" destId="{9B4BB5A0-B914-4F91-A46C-10DA62B0C8E5}" srcOrd="3" destOrd="0" presId="urn:microsoft.com/office/officeart/2005/8/layout/hProcess9"/>
    <dgm:cxn modelId="{9AA00FCE-019D-4B36-BAC9-B39B32FF37CB}" type="presParOf" srcId="{6BD1F428-B8E0-4839-8973-EC95BE585735}" destId="{4D60FCE0-3967-46D1-8C37-C453825E6751}" srcOrd="4" destOrd="0" presId="urn:microsoft.com/office/officeart/2005/8/layout/hProcess9"/>
    <dgm:cxn modelId="{39E49B94-AC35-45E5-9A9D-AB4FF399234C}" type="presParOf" srcId="{6BD1F428-B8E0-4839-8973-EC95BE585735}" destId="{E43629CF-B29E-4A8A-BD08-037AFBDAC544}" srcOrd="5" destOrd="0" presId="urn:microsoft.com/office/officeart/2005/8/layout/hProcess9"/>
    <dgm:cxn modelId="{98F80D72-A910-4A02-970B-76891D3C6664}" type="presParOf" srcId="{6BD1F428-B8E0-4839-8973-EC95BE585735}" destId="{E4E84CD8-93EF-4597-B344-3696CA7C472A}" srcOrd="6" destOrd="0" presId="urn:microsoft.com/office/officeart/2005/8/layout/hProcess9"/>
    <dgm:cxn modelId="{EDC2C86C-A5F4-42BC-B9D6-013CFAA450CF}" type="presParOf" srcId="{6BD1F428-B8E0-4839-8973-EC95BE585735}" destId="{DD790254-7987-4A29-ACC2-6B9684407670}" srcOrd="7" destOrd="0" presId="urn:microsoft.com/office/officeart/2005/8/layout/hProcess9"/>
    <dgm:cxn modelId="{EC7AC9F4-BA4C-48D4-B75B-E54CCA8F6DC5}" type="presParOf" srcId="{6BD1F428-B8E0-4839-8973-EC95BE585735}" destId="{75F36BF1-B60F-4155-8A73-AC5A144DAFE4}" srcOrd="8" destOrd="0" presId="urn:microsoft.com/office/officeart/2005/8/layout/hProcess9"/>
    <dgm:cxn modelId="{EDEFB91E-63C3-4E70-8227-503510C5D5DD}" type="presParOf" srcId="{6BD1F428-B8E0-4839-8973-EC95BE585735}" destId="{0C1691E9-7287-4ACB-BD8B-C2A7B5AE0AAA}" srcOrd="9" destOrd="0" presId="urn:microsoft.com/office/officeart/2005/8/layout/hProcess9"/>
    <dgm:cxn modelId="{96CD2C0F-F71B-47CC-B78F-2F483765889C}" type="presParOf" srcId="{6BD1F428-B8E0-4839-8973-EC95BE585735}" destId="{D3A98851-4E36-4929-95C1-AC9F93036039}" srcOrd="10" destOrd="0" presId="urn:microsoft.com/office/officeart/2005/8/layout/hProcess9"/>
    <dgm:cxn modelId="{8C0A6FC0-D9BC-4799-B281-4742C6C304E5}" type="presParOf" srcId="{6BD1F428-B8E0-4839-8973-EC95BE585735}" destId="{14DD3DA1-C063-4E79-AE15-A17E984F93AE}" srcOrd="11" destOrd="0" presId="urn:microsoft.com/office/officeart/2005/8/layout/hProcess9"/>
    <dgm:cxn modelId="{93F49E75-41A4-47E4-9CAF-C97F2EB02089}" type="presParOf" srcId="{6BD1F428-B8E0-4839-8973-EC95BE585735}" destId="{E0149F7D-4D22-4583-9703-3DBF639E328B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B59560-593F-4D7C-9345-A366487E9CF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E9DE42E-5682-4303-A42D-FBB36C59B0E1}">
      <dgm:prSet phldrT="[Texte]"/>
      <dgm:spPr/>
      <dgm:t>
        <a:bodyPr/>
        <a:lstStyle/>
        <a:p>
          <a:r>
            <a:rPr lang="es-ES" dirty="0">
              <a:solidFill>
                <a:schemeClr val="bg1"/>
              </a:solidFill>
            </a:rPr>
            <a:t>Red de personas y recursos</a:t>
          </a:r>
          <a:endParaRPr lang="fr-FR" sz="3000" dirty="0">
            <a:solidFill>
              <a:schemeClr val="bg1"/>
            </a:solidFill>
            <a:latin typeface="Eurostile"/>
          </a:endParaRPr>
        </a:p>
      </dgm:t>
    </dgm:pt>
    <dgm:pt modelId="{513BF609-C5CC-42A0-A41D-41668F7ECEDE}" type="parTrans" cxnId="{DCEEDC6E-3B7E-4391-9BEC-E5BD0671F335}">
      <dgm:prSet/>
      <dgm:spPr/>
      <dgm:t>
        <a:bodyPr/>
        <a:lstStyle/>
        <a:p>
          <a:endParaRPr lang="fr-FR"/>
        </a:p>
      </dgm:t>
    </dgm:pt>
    <dgm:pt modelId="{6CEFE8F7-2D32-4AA0-B21B-962FAFBD8C99}" type="sibTrans" cxnId="{DCEEDC6E-3B7E-4391-9BEC-E5BD0671F335}">
      <dgm:prSet/>
      <dgm:spPr/>
      <dgm:t>
        <a:bodyPr/>
        <a:lstStyle/>
        <a:p>
          <a:endParaRPr lang="fr-FR"/>
        </a:p>
      </dgm:t>
    </dgm:pt>
    <dgm:pt modelId="{EAEBE9FA-047A-45A6-857E-225195C8D274}">
      <dgm:prSet phldrT="[Texte]"/>
      <dgm:spPr/>
      <dgm:t>
        <a:bodyPr/>
        <a:lstStyle/>
        <a:p>
          <a:r>
            <a:rPr lang="fr-FR" dirty="0">
              <a:solidFill>
                <a:schemeClr val="bg1"/>
              </a:solidFill>
            </a:rPr>
            <a:t>Relación de transacción</a:t>
          </a:r>
        </a:p>
      </dgm:t>
    </dgm:pt>
    <dgm:pt modelId="{79630AB0-7327-4174-9D99-482D44A1A865}" type="parTrans" cxnId="{77BE5D97-C172-44A6-8EA2-434881C7354F}">
      <dgm:prSet/>
      <dgm:spPr/>
      <dgm:t>
        <a:bodyPr/>
        <a:lstStyle/>
        <a:p>
          <a:endParaRPr lang="en-US"/>
        </a:p>
      </dgm:t>
    </dgm:pt>
    <dgm:pt modelId="{DED68CE6-107B-42B7-94E2-43A08985A8BE}" type="sibTrans" cxnId="{77BE5D97-C172-44A6-8EA2-434881C7354F}">
      <dgm:prSet/>
      <dgm:spPr/>
      <dgm:t>
        <a:bodyPr/>
        <a:lstStyle/>
        <a:p>
          <a:endParaRPr lang="en-US"/>
        </a:p>
      </dgm:t>
    </dgm:pt>
    <dgm:pt modelId="{0F124685-B542-4612-B870-F725535B1462}">
      <dgm:prSet/>
      <dgm:spPr/>
      <dgm:t>
        <a:bodyPr/>
        <a:lstStyle/>
        <a:p>
          <a:r>
            <a:rPr lang="es-ES" dirty="0">
              <a:solidFill>
                <a:schemeClr val="bg1"/>
              </a:solidFill>
            </a:rPr>
            <a:t>Lazos étnicos y/o familiares cercanos</a:t>
          </a:r>
          <a:endParaRPr lang="en-US" dirty="0">
            <a:solidFill>
              <a:schemeClr val="bg1"/>
            </a:solidFill>
          </a:endParaRPr>
        </a:p>
      </dgm:t>
    </dgm:pt>
    <dgm:pt modelId="{0DC0372D-3F44-4031-91FF-C16EC1685EF2}" type="parTrans" cxnId="{5E7F37E3-BEDD-41A3-B329-DA874E05CE8E}">
      <dgm:prSet/>
      <dgm:spPr/>
      <dgm:t>
        <a:bodyPr/>
        <a:lstStyle/>
        <a:p>
          <a:endParaRPr lang="en-US"/>
        </a:p>
      </dgm:t>
    </dgm:pt>
    <dgm:pt modelId="{86AB1AB1-17F5-4CC5-A32A-603A36BA4DA6}" type="sibTrans" cxnId="{5E7F37E3-BEDD-41A3-B329-DA874E05CE8E}">
      <dgm:prSet/>
      <dgm:spPr/>
      <dgm:t>
        <a:bodyPr/>
        <a:lstStyle/>
        <a:p>
          <a:endParaRPr lang="en-US"/>
        </a:p>
      </dgm:t>
    </dgm:pt>
    <dgm:pt modelId="{EFFA3282-AC01-4AA4-A2CF-CB7FEA72F884}">
      <dgm:prSet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Diversidad de motivaciones de los migrantes objeto de tráfico ilícito</a:t>
          </a:r>
        </a:p>
      </dgm:t>
    </dgm:pt>
    <dgm:pt modelId="{31D963A9-1923-4580-833C-5C83F19581DA}" type="parTrans" cxnId="{6EB14B07-107D-4F4E-BB44-3194F3657BE9}">
      <dgm:prSet/>
      <dgm:spPr/>
      <dgm:t>
        <a:bodyPr/>
        <a:lstStyle/>
        <a:p>
          <a:endParaRPr lang="en-US"/>
        </a:p>
      </dgm:t>
    </dgm:pt>
    <dgm:pt modelId="{912BF373-5134-4B67-A376-DB4BFC2A5115}" type="sibTrans" cxnId="{6EB14B07-107D-4F4E-BB44-3194F3657BE9}">
      <dgm:prSet/>
      <dgm:spPr/>
      <dgm:t>
        <a:bodyPr/>
        <a:lstStyle/>
        <a:p>
          <a:endParaRPr lang="en-US"/>
        </a:p>
      </dgm:t>
    </dgm:pt>
    <dgm:pt modelId="{9ED7C904-622D-40E5-A1C1-E2F4285BEB46}">
      <dgm:prSet/>
      <dgm:spPr/>
      <dgm:t>
        <a:bodyPr/>
        <a:lstStyle/>
        <a:p>
          <a:r>
            <a:rPr lang="es-ES" dirty="0">
              <a:solidFill>
                <a:schemeClr val="bg1"/>
              </a:solidFill>
            </a:rPr>
            <a:t>Diversidad de los antecedentes sociales y financieros de los migrantes</a:t>
          </a:r>
          <a:endParaRPr lang="en-US" dirty="0">
            <a:solidFill>
              <a:schemeClr val="bg1"/>
            </a:solidFill>
          </a:endParaRPr>
        </a:p>
      </dgm:t>
    </dgm:pt>
    <dgm:pt modelId="{F2EB6033-00B3-4852-9F92-16BD48DC1C0F}" type="parTrans" cxnId="{A8B53AE1-E8FB-43D0-A865-40710B3B1CA6}">
      <dgm:prSet/>
      <dgm:spPr/>
      <dgm:t>
        <a:bodyPr/>
        <a:lstStyle/>
        <a:p>
          <a:endParaRPr lang="en-US"/>
        </a:p>
      </dgm:t>
    </dgm:pt>
    <dgm:pt modelId="{3BE58026-4358-41F9-971C-9AC0DD0F976D}" type="sibTrans" cxnId="{A8B53AE1-E8FB-43D0-A865-40710B3B1CA6}">
      <dgm:prSet/>
      <dgm:spPr/>
      <dgm:t>
        <a:bodyPr/>
        <a:lstStyle/>
        <a:p>
          <a:endParaRPr lang="en-US"/>
        </a:p>
      </dgm:t>
    </dgm:pt>
    <dgm:pt modelId="{5A966043-E6DE-4F28-813B-815B261A1680}" type="pres">
      <dgm:prSet presAssocID="{E5B59560-593F-4D7C-9345-A366487E9CF6}" presName="diagram" presStyleCnt="0">
        <dgm:presLayoutVars>
          <dgm:dir/>
          <dgm:resizeHandles val="exact"/>
        </dgm:presLayoutVars>
      </dgm:prSet>
      <dgm:spPr/>
    </dgm:pt>
    <dgm:pt modelId="{8F98919E-1411-421B-B1C6-1583CDE11A6D}" type="pres">
      <dgm:prSet presAssocID="{5E9DE42E-5682-4303-A42D-FBB36C59B0E1}" presName="node" presStyleLbl="node1" presStyleIdx="0" presStyleCnt="5">
        <dgm:presLayoutVars>
          <dgm:bulletEnabled val="1"/>
        </dgm:presLayoutVars>
      </dgm:prSet>
      <dgm:spPr/>
    </dgm:pt>
    <dgm:pt modelId="{00ECA6A3-BF9F-4387-A176-5C0716F6ADBD}" type="pres">
      <dgm:prSet presAssocID="{6CEFE8F7-2D32-4AA0-B21B-962FAFBD8C99}" presName="sibTrans" presStyleCnt="0"/>
      <dgm:spPr/>
    </dgm:pt>
    <dgm:pt modelId="{4BB8728B-F53D-4553-B4A2-10716007E8C6}" type="pres">
      <dgm:prSet presAssocID="{EAEBE9FA-047A-45A6-857E-225195C8D274}" presName="node" presStyleLbl="node1" presStyleIdx="1" presStyleCnt="5">
        <dgm:presLayoutVars>
          <dgm:bulletEnabled val="1"/>
        </dgm:presLayoutVars>
      </dgm:prSet>
      <dgm:spPr/>
    </dgm:pt>
    <dgm:pt modelId="{4FD73E5A-45E1-4017-8C24-04D91F4B0FC9}" type="pres">
      <dgm:prSet presAssocID="{DED68CE6-107B-42B7-94E2-43A08985A8BE}" presName="sibTrans" presStyleCnt="0"/>
      <dgm:spPr/>
    </dgm:pt>
    <dgm:pt modelId="{36771D0B-F590-4E31-A197-A76E4358ED74}" type="pres">
      <dgm:prSet presAssocID="{0F124685-B542-4612-B870-F725535B1462}" presName="node" presStyleLbl="node1" presStyleIdx="2" presStyleCnt="5">
        <dgm:presLayoutVars>
          <dgm:bulletEnabled val="1"/>
        </dgm:presLayoutVars>
      </dgm:prSet>
      <dgm:spPr/>
    </dgm:pt>
    <dgm:pt modelId="{40B8A1EF-0C3D-4E26-8510-BACD1F7C0FE0}" type="pres">
      <dgm:prSet presAssocID="{86AB1AB1-17F5-4CC5-A32A-603A36BA4DA6}" presName="sibTrans" presStyleCnt="0"/>
      <dgm:spPr/>
    </dgm:pt>
    <dgm:pt modelId="{BAA40235-92AC-4A41-A316-485389FBE273}" type="pres">
      <dgm:prSet presAssocID="{EFFA3282-AC01-4AA4-A2CF-CB7FEA72F884}" presName="node" presStyleLbl="node1" presStyleIdx="3" presStyleCnt="5">
        <dgm:presLayoutVars>
          <dgm:bulletEnabled val="1"/>
        </dgm:presLayoutVars>
      </dgm:prSet>
      <dgm:spPr/>
    </dgm:pt>
    <dgm:pt modelId="{52012D49-CF3E-4825-B0CE-05773480355C}" type="pres">
      <dgm:prSet presAssocID="{912BF373-5134-4B67-A376-DB4BFC2A5115}" presName="sibTrans" presStyleCnt="0"/>
      <dgm:spPr/>
    </dgm:pt>
    <dgm:pt modelId="{9F0D6E61-3730-4E28-B9F8-DD49E8AEE330}" type="pres">
      <dgm:prSet presAssocID="{9ED7C904-622D-40E5-A1C1-E2F4285BEB46}" presName="node" presStyleLbl="node1" presStyleIdx="4" presStyleCnt="5">
        <dgm:presLayoutVars>
          <dgm:bulletEnabled val="1"/>
        </dgm:presLayoutVars>
      </dgm:prSet>
      <dgm:spPr/>
    </dgm:pt>
  </dgm:ptLst>
  <dgm:cxnLst>
    <dgm:cxn modelId="{FD53C804-AEFC-418D-BF89-9A8D8E68867A}" type="presOf" srcId="{9ED7C904-622D-40E5-A1C1-E2F4285BEB46}" destId="{9F0D6E61-3730-4E28-B9F8-DD49E8AEE330}" srcOrd="0" destOrd="0" presId="urn:microsoft.com/office/officeart/2005/8/layout/default"/>
    <dgm:cxn modelId="{6EB14B07-107D-4F4E-BB44-3194F3657BE9}" srcId="{E5B59560-593F-4D7C-9345-A366487E9CF6}" destId="{EFFA3282-AC01-4AA4-A2CF-CB7FEA72F884}" srcOrd="3" destOrd="0" parTransId="{31D963A9-1923-4580-833C-5C83F19581DA}" sibTransId="{912BF373-5134-4B67-A376-DB4BFC2A5115}"/>
    <dgm:cxn modelId="{DCEEDC6E-3B7E-4391-9BEC-E5BD0671F335}" srcId="{E5B59560-593F-4D7C-9345-A366487E9CF6}" destId="{5E9DE42E-5682-4303-A42D-FBB36C59B0E1}" srcOrd="0" destOrd="0" parTransId="{513BF609-C5CC-42A0-A41D-41668F7ECEDE}" sibTransId="{6CEFE8F7-2D32-4AA0-B21B-962FAFBD8C99}"/>
    <dgm:cxn modelId="{1DC82297-87AB-49D2-9BF3-32D03DEAFA17}" type="presOf" srcId="{EAEBE9FA-047A-45A6-857E-225195C8D274}" destId="{4BB8728B-F53D-4553-B4A2-10716007E8C6}" srcOrd="0" destOrd="0" presId="urn:microsoft.com/office/officeart/2005/8/layout/default"/>
    <dgm:cxn modelId="{77BE5D97-C172-44A6-8EA2-434881C7354F}" srcId="{E5B59560-593F-4D7C-9345-A366487E9CF6}" destId="{EAEBE9FA-047A-45A6-857E-225195C8D274}" srcOrd="1" destOrd="0" parTransId="{79630AB0-7327-4174-9D99-482D44A1A865}" sibTransId="{DED68CE6-107B-42B7-94E2-43A08985A8BE}"/>
    <dgm:cxn modelId="{8D5DB6B5-2E58-49AF-9F80-A76FA834745E}" type="presOf" srcId="{EFFA3282-AC01-4AA4-A2CF-CB7FEA72F884}" destId="{BAA40235-92AC-4A41-A316-485389FBE273}" srcOrd="0" destOrd="0" presId="urn:microsoft.com/office/officeart/2005/8/layout/default"/>
    <dgm:cxn modelId="{C66E1CC3-4811-4361-A050-8D9E92E3CDD0}" type="presOf" srcId="{E5B59560-593F-4D7C-9345-A366487E9CF6}" destId="{5A966043-E6DE-4F28-813B-815B261A1680}" srcOrd="0" destOrd="0" presId="urn:microsoft.com/office/officeart/2005/8/layout/default"/>
    <dgm:cxn modelId="{DA0EC1CE-79AE-495D-886B-4F39487D095B}" type="presOf" srcId="{5E9DE42E-5682-4303-A42D-FBB36C59B0E1}" destId="{8F98919E-1411-421B-B1C6-1583CDE11A6D}" srcOrd="0" destOrd="0" presId="urn:microsoft.com/office/officeart/2005/8/layout/default"/>
    <dgm:cxn modelId="{A8B53AE1-E8FB-43D0-A865-40710B3B1CA6}" srcId="{E5B59560-593F-4D7C-9345-A366487E9CF6}" destId="{9ED7C904-622D-40E5-A1C1-E2F4285BEB46}" srcOrd="4" destOrd="0" parTransId="{F2EB6033-00B3-4852-9F92-16BD48DC1C0F}" sibTransId="{3BE58026-4358-41F9-971C-9AC0DD0F976D}"/>
    <dgm:cxn modelId="{5E7F37E3-BEDD-41A3-B329-DA874E05CE8E}" srcId="{E5B59560-593F-4D7C-9345-A366487E9CF6}" destId="{0F124685-B542-4612-B870-F725535B1462}" srcOrd="2" destOrd="0" parTransId="{0DC0372D-3F44-4031-91FF-C16EC1685EF2}" sibTransId="{86AB1AB1-17F5-4CC5-A32A-603A36BA4DA6}"/>
    <dgm:cxn modelId="{670139E9-0C1C-43CC-9492-8BB403C10A9B}" type="presOf" srcId="{0F124685-B542-4612-B870-F725535B1462}" destId="{36771D0B-F590-4E31-A197-A76E4358ED74}" srcOrd="0" destOrd="0" presId="urn:microsoft.com/office/officeart/2005/8/layout/default"/>
    <dgm:cxn modelId="{3FD9AC54-0702-4E07-A585-A1A73A28F585}" type="presParOf" srcId="{5A966043-E6DE-4F28-813B-815B261A1680}" destId="{8F98919E-1411-421B-B1C6-1583CDE11A6D}" srcOrd="0" destOrd="0" presId="urn:microsoft.com/office/officeart/2005/8/layout/default"/>
    <dgm:cxn modelId="{D97A15FF-939B-4961-8683-531AE6977A91}" type="presParOf" srcId="{5A966043-E6DE-4F28-813B-815B261A1680}" destId="{00ECA6A3-BF9F-4387-A176-5C0716F6ADBD}" srcOrd="1" destOrd="0" presId="urn:microsoft.com/office/officeart/2005/8/layout/default"/>
    <dgm:cxn modelId="{768842DB-A514-45D8-98B6-708193D5E90B}" type="presParOf" srcId="{5A966043-E6DE-4F28-813B-815B261A1680}" destId="{4BB8728B-F53D-4553-B4A2-10716007E8C6}" srcOrd="2" destOrd="0" presId="urn:microsoft.com/office/officeart/2005/8/layout/default"/>
    <dgm:cxn modelId="{5CBACADF-9185-4373-A048-58BF7FEFD832}" type="presParOf" srcId="{5A966043-E6DE-4F28-813B-815B261A1680}" destId="{4FD73E5A-45E1-4017-8C24-04D91F4B0FC9}" srcOrd="3" destOrd="0" presId="urn:microsoft.com/office/officeart/2005/8/layout/default"/>
    <dgm:cxn modelId="{79EFB855-B981-4D1E-A160-5D5C8B40F434}" type="presParOf" srcId="{5A966043-E6DE-4F28-813B-815B261A1680}" destId="{36771D0B-F590-4E31-A197-A76E4358ED74}" srcOrd="4" destOrd="0" presId="urn:microsoft.com/office/officeart/2005/8/layout/default"/>
    <dgm:cxn modelId="{0EE39F6E-5733-4B41-8F88-E94F4A38087A}" type="presParOf" srcId="{5A966043-E6DE-4F28-813B-815B261A1680}" destId="{40B8A1EF-0C3D-4E26-8510-BACD1F7C0FE0}" srcOrd="5" destOrd="0" presId="urn:microsoft.com/office/officeart/2005/8/layout/default"/>
    <dgm:cxn modelId="{F6E6C411-A742-4C0D-8003-A6BDCA8BDD6F}" type="presParOf" srcId="{5A966043-E6DE-4F28-813B-815B261A1680}" destId="{BAA40235-92AC-4A41-A316-485389FBE273}" srcOrd="6" destOrd="0" presId="urn:microsoft.com/office/officeart/2005/8/layout/default"/>
    <dgm:cxn modelId="{D5E6088E-E65F-4E5C-A5E1-442B06DB4D90}" type="presParOf" srcId="{5A966043-E6DE-4F28-813B-815B261A1680}" destId="{52012D49-CF3E-4825-B0CE-05773480355C}" srcOrd="7" destOrd="0" presId="urn:microsoft.com/office/officeart/2005/8/layout/default"/>
    <dgm:cxn modelId="{C3A42E45-DF53-4A4E-A7D9-2800F6288978}" type="presParOf" srcId="{5A966043-E6DE-4F28-813B-815B261A1680}" destId="{9F0D6E61-3730-4E28-B9F8-DD49E8AEE330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F9C8C1-FE41-46FD-B0CF-0121C58283D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03AFDBE-52F9-48F1-B9DB-1BB8C0F53376}">
      <dgm:prSet phldrT="[Texte]"/>
      <dgm:spPr/>
      <dgm:t>
        <a:bodyPr/>
        <a:lstStyle/>
        <a:p>
          <a:r>
            <a:rPr lang="fr-FR" dirty="0"/>
            <a:t>Mujeres</a:t>
          </a:r>
        </a:p>
      </dgm:t>
    </dgm:pt>
    <dgm:pt modelId="{783CCCA6-6EC9-4D79-B496-29C840CB5705}" type="parTrans" cxnId="{5850C325-AB5A-4E03-B316-A5B92D5625BB}">
      <dgm:prSet/>
      <dgm:spPr/>
      <dgm:t>
        <a:bodyPr/>
        <a:lstStyle/>
        <a:p>
          <a:endParaRPr lang="fr-FR"/>
        </a:p>
      </dgm:t>
    </dgm:pt>
    <dgm:pt modelId="{FC160F14-9496-447F-8A85-9391C547C7FE}" type="sibTrans" cxnId="{5850C325-AB5A-4E03-B316-A5B92D5625BB}">
      <dgm:prSet/>
      <dgm:spPr/>
      <dgm:t>
        <a:bodyPr/>
        <a:lstStyle/>
        <a:p>
          <a:endParaRPr lang="fr-FR"/>
        </a:p>
      </dgm:t>
    </dgm:pt>
    <dgm:pt modelId="{1774776D-F092-4AAD-9C34-B27261774B14}">
      <dgm:prSet phldrT="[Texte]"/>
      <dgm:spPr/>
      <dgm:t>
        <a:bodyPr/>
        <a:lstStyle/>
        <a:p>
          <a:r>
            <a:rPr lang="fr-FR" dirty="0"/>
            <a:t>Niños</a:t>
          </a:r>
        </a:p>
      </dgm:t>
    </dgm:pt>
    <dgm:pt modelId="{4D547C2C-E732-459B-B59F-75069A4F1491}" type="parTrans" cxnId="{857C611A-F24D-47E1-8CEC-27440A62B42E}">
      <dgm:prSet/>
      <dgm:spPr/>
      <dgm:t>
        <a:bodyPr/>
        <a:lstStyle/>
        <a:p>
          <a:endParaRPr lang="fr-FR"/>
        </a:p>
      </dgm:t>
    </dgm:pt>
    <dgm:pt modelId="{A10250BF-6833-451E-ADE0-3E13392D4D82}" type="sibTrans" cxnId="{857C611A-F24D-47E1-8CEC-27440A62B42E}">
      <dgm:prSet/>
      <dgm:spPr/>
      <dgm:t>
        <a:bodyPr/>
        <a:lstStyle/>
        <a:p>
          <a:endParaRPr lang="fr-FR"/>
        </a:p>
      </dgm:t>
    </dgm:pt>
    <dgm:pt modelId="{7D737423-0FAD-4C86-B207-60637A7CB19E}">
      <dgm:prSet phldrT="[Texte]"/>
      <dgm:spPr/>
      <dgm:t>
        <a:bodyPr/>
        <a:lstStyle/>
        <a:p>
          <a:r>
            <a:rPr lang="fr-FR" dirty="0"/>
            <a:t>Refugiados y solicitantes de asilo</a:t>
          </a:r>
        </a:p>
      </dgm:t>
    </dgm:pt>
    <dgm:pt modelId="{6C4B8D82-2CF8-4DB5-B6EE-121A026ECF2B}" type="parTrans" cxnId="{98C0D194-DAC1-46A0-89BB-A0A04DE5242E}">
      <dgm:prSet/>
      <dgm:spPr/>
      <dgm:t>
        <a:bodyPr/>
        <a:lstStyle/>
        <a:p>
          <a:endParaRPr lang="fr-FR"/>
        </a:p>
      </dgm:t>
    </dgm:pt>
    <dgm:pt modelId="{5A16D23F-E5F7-401A-99CC-8183B1B71E86}" type="sibTrans" cxnId="{98C0D194-DAC1-46A0-89BB-A0A04DE5242E}">
      <dgm:prSet/>
      <dgm:spPr/>
      <dgm:t>
        <a:bodyPr/>
        <a:lstStyle/>
        <a:p>
          <a:endParaRPr lang="fr-FR"/>
        </a:p>
      </dgm:t>
    </dgm:pt>
    <dgm:pt modelId="{C18CA57C-D52A-4713-8983-5000360E23E1}">
      <dgm:prSet/>
      <dgm:spPr/>
      <dgm:t>
        <a:bodyPr/>
        <a:lstStyle/>
        <a:p>
          <a:r>
            <a:rPr lang="fr-FR" dirty="0"/>
            <a:t>Personas con discapacidad</a:t>
          </a:r>
        </a:p>
      </dgm:t>
    </dgm:pt>
    <dgm:pt modelId="{8ED6560E-7A5D-41A3-A99F-A35BEB7ABCD7}" type="parTrans" cxnId="{622CF03C-F1A6-46FC-9033-CC37EF066FF1}">
      <dgm:prSet/>
      <dgm:spPr/>
      <dgm:t>
        <a:bodyPr/>
        <a:lstStyle/>
        <a:p>
          <a:endParaRPr lang="fr-FR"/>
        </a:p>
      </dgm:t>
    </dgm:pt>
    <dgm:pt modelId="{5C9FA583-AE4B-4761-8D6C-CD49B89D74FB}" type="sibTrans" cxnId="{622CF03C-F1A6-46FC-9033-CC37EF066FF1}">
      <dgm:prSet/>
      <dgm:spPr/>
      <dgm:t>
        <a:bodyPr/>
        <a:lstStyle/>
        <a:p>
          <a:endParaRPr lang="fr-FR"/>
        </a:p>
      </dgm:t>
    </dgm:pt>
    <dgm:pt modelId="{A618943F-3009-426B-A954-A4A6F1CA1636}">
      <dgm:prSet/>
      <dgm:spPr/>
      <dgm:t>
        <a:bodyPr/>
        <a:lstStyle/>
        <a:p>
          <a:r>
            <a:rPr lang="fr-FR" dirty="0" err="1"/>
            <a:t>Ancianos</a:t>
          </a:r>
          <a:endParaRPr lang="fr-FR" dirty="0"/>
        </a:p>
      </dgm:t>
    </dgm:pt>
    <dgm:pt modelId="{7FA63656-1029-47BC-96DE-F32D65650654}" type="parTrans" cxnId="{5E35CE08-431C-48D5-9079-9A3B4BD66A47}">
      <dgm:prSet/>
      <dgm:spPr/>
      <dgm:t>
        <a:bodyPr/>
        <a:lstStyle/>
        <a:p>
          <a:endParaRPr lang="fr-FR"/>
        </a:p>
      </dgm:t>
    </dgm:pt>
    <dgm:pt modelId="{DEE064E9-A613-48C2-B434-02E3381E33B4}" type="sibTrans" cxnId="{5E35CE08-431C-48D5-9079-9A3B4BD66A47}">
      <dgm:prSet/>
      <dgm:spPr/>
      <dgm:t>
        <a:bodyPr/>
        <a:lstStyle/>
        <a:p>
          <a:endParaRPr lang="fr-FR"/>
        </a:p>
      </dgm:t>
    </dgm:pt>
    <dgm:pt modelId="{F6A20F40-6D60-4F09-9325-EB0E883ED2B5}">
      <dgm:prSet/>
      <dgm:spPr/>
      <dgm:t>
        <a:bodyPr/>
        <a:lstStyle/>
        <a:p>
          <a:r>
            <a:rPr lang="fr-FR" dirty="0"/>
            <a:t>Menores no acompañados</a:t>
          </a:r>
        </a:p>
      </dgm:t>
    </dgm:pt>
    <dgm:pt modelId="{F16DEF90-57B4-4893-B77D-F39134839B73}" type="parTrans" cxnId="{10BD4E17-93D6-4D74-B775-C1D9ADBE3A3F}">
      <dgm:prSet/>
      <dgm:spPr/>
      <dgm:t>
        <a:bodyPr/>
        <a:lstStyle/>
        <a:p>
          <a:endParaRPr lang="fr-FR"/>
        </a:p>
      </dgm:t>
    </dgm:pt>
    <dgm:pt modelId="{ACB025B2-7D0B-431B-9C07-0DEDB10637B9}" type="sibTrans" cxnId="{10BD4E17-93D6-4D74-B775-C1D9ADBE3A3F}">
      <dgm:prSet/>
      <dgm:spPr/>
      <dgm:t>
        <a:bodyPr/>
        <a:lstStyle/>
        <a:p>
          <a:endParaRPr lang="fr-FR"/>
        </a:p>
      </dgm:t>
    </dgm:pt>
    <dgm:pt modelId="{26324A42-C855-4190-B9EB-16DA8C816370}" type="pres">
      <dgm:prSet presAssocID="{87F9C8C1-FE41-46FD-B0CF-0121C58283DF}" presName="CompostProcess" presStyleCnt="0">
        <dgm:presLayoutVars>
          <dgm:dir/>
          <dgm:resizeHandles val="exact"/>
        </dgm:presLayoutVars>
      </dgm:prSet>
      <dgm:spPr/>
    </dgm:pt>
    <dgm:pt modelId="{4A03BAA1-3F15-438B-AB44-82824E3DF08E}" type="pres">
      <dgm:prSet presAssocID="{87F9C8C1-FE41-46FD-B0CF-0121C58283DF}" presName="arrow" presStyleLbl="bgShp" presStyleIdx="0" presStyleCnt="1"/>
      <dgm:spPr/>
    </dgm:pt>
    <dgm:pt modelId="{6BD1F428-B8E0-4839-8973-EC95BE585735}" type="pres">
      <dgm:prSet presAssocID="{87F9C8C1-FE41-46FD-B0CF-0121C58283DF}" presName="linearProcess" presStyleCnt="0"/>
      <dgm:spPr/>
    </dgm:pt>
    <dgm:pt modelId="{1BEEFA72-46B3-46C8-BD47-AE6530D932C5}" type="pres">
      <dgm:prSet presAssocID="{B03AFDBE-52F9-48F1-B9DB-1BB8C0F53376}" presName="textNode" presStyleLbl="node1" presStyleIdx="0" presStyleCnt="6">
        <dgm:presLayoutVars>
          <dgm:bulletEnabled val="1"/>
        </dgm:presLayoutVars>
      </dgm:prSet>
      <dgm:spPr/>
    </dgm:pt>
    <dgm:pt modelId="{9D007686-9588-48FD-B6EA-CA11957C455F}" type="pres">
      <dgm:prSet presAssocID="{FC160F14-9496-447F-8A85-9391C547C7FE}" presName="sibTrans" presStyleCnt="0"/>
      <dgm:spPr/>
    </dgm:pt>
    <dgm:pt modelId="{F80F6B74-461E-4413-B0CF-B8819453565C}" type="pres">
      <dgm:prSet presAssocID="{1774776D-F092-4AAD-9C34-B27261774B14}" presName="textNode" presStyleLbl="node1" presStyleIdx="1" presStyleCnt="6">
        <dgm:presLayoutVars>
          <dgm:bulletEnabled val="1"/>
        </dgm:presLayoutVars>
      </dgm:prSet>
      <dgm:spPr/>
    </dgm:pt>
    <dgm:pt modelId="{9B4BB5A0-B914-4F91-A46C-10DA62B0C8E5}" type="pres">
      <dgm:prSet presAssocID="{A10250BF-6833-451E-ADE0-3E13392D4D82}" presName="sibTrans" presStyleCnt="0"/>
      <dgm:spPr/>
    </dgm:pt>
    <dgm:pt modelId="{E9E0D106-1AB5-4AF0-B8CF-7AEC902EF9C9}" type="pres">
      <dgm:prSet presAssocID="{F6A20F40-6D60-4F09-9325-EB0E883ED2B5}" presName="textNode" presStyleLbl="node1" presStyleIdx="2" presStyleCnt="6">
        <dgm:presLayoutVars>
          <dgm:bulletEnabled val="1"/>
        </dgm:presLayoutVars>
      </dgm:prSet>
      <dgm:spPr/>
    </dgm:pt>
    <dgm:pt modelId="{535930B6-4858-46A2-B898-5FCEC95A2479}" type="pres">
      <dgm:prSet presAssocID="{ACB025B2-7D0B-431B-9C07-0DEDB10637B9}" presName="sibTrans" presStyleCnt="0"/>
      <dgm:spPr/>
    </dgm:pt>
    <dgm:pt modelId="{4D60FCE0-3967-46D1-8C37-C453825E6751}" type="pres">
      <dgm:prSet presAssocID="{7D737423-0FAD-4C86-B207-60637A7CB19E}" presName="textNode" presStyleLbl="node1" presStyleIdx="3" presStyleCnt="6">
        <dgm:presLayoutVars>
          <dgm:bulletEnabled val="1"/>
        </dgm:presLayoutVars>
      </dgm:prSet>
      <dgm:spPr/>
    </dgm:pt>
    <dgm:pt modelId="{E43629CF-B29E-4A8A-BD08-037AFBDAC544}" type="pres">
      <dgm:prSet presAssocID="{5A16D23F-E5F7-401A-99CC-8183B1B71E86}" presName="sibTrans" presStyleCnt="0"/>
      <dgm:spPr/>
    </dgm:pt>
    <dgm:pt modelId="{E4E84CD8-93EF-4597-B344-3696CA7C472A}" type="pres">
      <dgm:prSet presAssocID="{C18CA57C-D52A-4713-8983-5000360E23E1}" presName="textNode" presStyleLbl="node1" presStyleIdx="4" presStyleCnt="6">
        <dgm:presLayoutVars>
          <dgm:bulletEnabled val="1"/>
        </dgm:presLayoutVars>
      </dgm:prSet>
      <dgm:spPr/>
    </dgm:pt>
    <dgm:pt modelId="{DD790254-7987-4A29-ACC2-6B9684407670}" type="pres">
      <dgm:prSet presAssocID="{5C9FA583-AE4B-4761-8D6C-CD49B89D74FB}" presName="sibTrans" presStyleCnt="0"/>
      <dgm:spPr/>
    </dgm:pt>
    <dgm:pt modelId="{75F36BF1-B60F-4155-8A73-AC5A144DAFE4}" type="pres">
      <dgm:prSet presAssocID="{A618943F-3009-426B-A954-A4A6F1CA1636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5E35CE08-431C-48D5-9079-9A3B4BD66A47}" srcId="{87F9C8C1-FE41-46FD-B0CF-0121C58283DF}" destId="{A618943F-3009-426B-A954-A4A6F1CA1636}" srcOrd="5" destOrd="0" parTransId="{7FA63656-1029-47BC-96DE-F32D65650654}" sibTransId="{DEE064E9-A613-48C2-B434-02E3381E33B4}"/>
    <dgm:cxn modelId="{10BD4E17-93D6-4D74-B775-C1D9ADBE3A3F}" srcId="{87F9C8C1-FE41-46FD-B0CF-0121C58283DF}" destId="{F6A20F40-6D60-4F09-9325-EB0E883ED2B5}" srcOrd="2" destOrd="0" parTransId="{F16DEF90-57B4-4893-B77D-F39134839B73}" sibTransId="{ACB025B2-7D0B-431B-9C07-0DEDB10637B9}"/>
    <dgm:cxn modelId="{C5856418-135A-4209-8F3B-4D707688EFE4}" type="presOf" srcId="{C18CA57C-D52A-4713-8983-5000360E23E1}" destId="{E4E84CD8-93EF-4597-B344-3696CA7C472A}" srcOrd="0" destOrd="0" presId="urn:microsoft.com/office/officeart/2005/8/layout/hProcess9"/>
    <dgm:cxn modelId="{857C611A-F24D-47E1-8CEC-27440A62B42E}" srcId="{87F9C8C1-FE41-46FD-B0CF-0121C58283DF}" destId="{1774776D-F092-4AAD-9C34-B27261774B14}" srcOrd="1" destOrd="0" parTransId="{4D547C2C-E732-459B-B59F-75069A4F1491}" sibTransId="{A10250BF-6833-451E-ADE0-3E13392D4D82}"/>
    <dgm:cxn modelId="{1784C720-0227-4DC7-8D64-D0321F99DE2C}" type="presOf" srcId="{7D737423-0FAD-4C86-B207-60637A7CB19E}" destId="{4D60FCE0-3967-46D1-8C37-C453825E6751}" srcOrd="0" destOrd="0" presId="urn:microsoft.com/office/officeart/2005/8/layout/hProcess9"/>
    <dgm:cxn modelId="{287BC424-18E4-41F9-8DC7-712DF6334C0A}" type="presOf" srcId="{A618943F-3009-426B-A954-A4A6F1CA1636}" destId="{75F36BF1-B60F-4155-8A73-AC5A144DAFE4}" srcOrd="0" destOrd="0" presId="urn:microsoft.com/office/officeart/2005/8/layout/hProcess9"/>
    <dgm:cxn modelId="{5850C325-AB5A-4E03-B316-A5B92D5625BB}" srcId="{87F9C8C1-FE41-46FD-B0CF-0121C58283DF}" destId="{B03AFDBE-52F9-48F1-B9DB-1BB8C0F53376}" srcOrd="0" destOrd="0" parTransId="{783CCCA6-6EC9-4D79-B496-29C840CB5705}" sibTransId="{FC160F14-9496-447F-8A85-9391C547C7FE}"/>
    <dgm:cxn modelId="{622CF03C-F1A6-46FC-9033-CC37EF066FF1}" srcId="{87F9C8C1-FE41-46FD-B0CF-0121C58283DF}" destId="{C18CA57C-D52A-4713-8983-5000360E23E1}" srcOrd="4" destOrd="0" parTransId="{8ED6560E-7A5D-41A3-A99F-A35BEB7ABCD7}" sibTransId="{5C9FA583-AE4B-4761-8D6C-CD49B89D74FB}"/>
    <dgm:cxn modelId="{A34A148D-BD92-4A36-A6AE-108D35762DC6}" type="presOf" srcId="{B03AFDBE-52F9-48F1-B9DB-1BB8C0F53376}" destId="{1BEEFA72-46B3-46C8-BD47-AE6530D932C5}" srcOrd="0" destOrd="0" presId="urn:microsoft.com/office/officeart/2005/8/layout/hProcess9"/>
    <dgm:cxn modelId="{98C0D194-DAC1-46A0-89BB-A0A04DE5242E}" srcId="{87F9C8C1-FE41-46FD-B0CF-0121C58283DF}" destId="{7D737423-0FAD-4C86-B207-60637A7CB19E}" srcOrd="3" destOrd="0" parTransId="{6C4B8D82-2CF8-4DB5-B6EE-121A026ECF2B}" sibTransId="{5A16D23F-E5F7-401A-99CC-8183B1B71E86}"/>
    <dgm:cxn modelId="{7A213CA7-1BF7-4CB5-9BCE-01C60F14578C}" type="presOf" srcId="{F6A20F40-6D60-4F09-9325-EB0E883ED2B5}" destId="{E9E0D106-1AB5-4AF0-B8CF-7AEC902EF9C9}" srcOrd="0" destOrd="0" presId="urn:microsoft.com/office/officeart/2005/8/layout/hProcess9"/>
    <dgm:cxn modelId="{A301C4F5-F602-4117-BB13-ADA783B4DF42}" type="presOf" srcId="{1774776D-F092-4AAD-9C34-B27261774B14}" destId="{F80F6B74-461E-4413-B0CF-B8819453565C}" srcOrd="0" destOrd="0" presId="urn:microsoft.com/office/officeart/2005/8/layout/hProcess9"/>
    <dgm:cxn modelId="{6715E5F8-E3E0-46C2-B344-33781ADDA29B}" type="presOf" srcId="{87F9C8C1-FE41-46FD-B0CF-0121C58283DF}" destId="{26324A42-C855-4190-B9EB-16DA8C816370}" srcOrd="0" destOrd="0" presId="urn:microsoft.com/office/officeart/2005/8/layout/hProcess9"/>
    <dgm:cxn modelId="{2CDAE85A-FB7C-4478-AD6B-3E769A173ADE}" type="presParOf" srcId="{26324A42-C855-4190-B9EB-16DA8C816370}" destId="{4A03BAA1-3F15-438B-AB44-82824E3DF08E}" srcOrd="0" destOrd="0" presId="urn:microsoft.com/office/officeart/2005/8/layout/hProcess9"/>
    <dgm:cxn modelId="{9039470E-38AC-4A5B-917A-109321587FFD}" type="presParOf" srcId="{26324A42-C855-4190-B9EB-16DA8C816370}" destId="{6BD1F428-B8E0-4839-8973-EC95BE585735}" srcOrd="1" destOrd="0" presId="urn:microsoft.com/office/officeart/2005/8/layout/hProcess9"/>
    <dgm:cxn modelId="{05BD1755-CA7B-4521-B0A8-19734086D63A}" type="presParOf" srcId="{6BD1F428-B8E0-4839-8973-EC95BE585735}" destId="{1BEEFA72-46B3-46C8-BD47-AE6530D932C5}" srcOrd="0" destOrd="0" presId="urn:microsoft.com/office/officeart/2005/8/layout/hProcess9"/>
    <dgm:cxn modelId="{F6AA2C62-F608-4822-A2D2-DB66BD2F7709}" type="presParOf" srcId="{6BD1F428-B8E0-4839-8973-EC95BE585735}" destId="{9D007686-9588-48FD-B6EA-CA11957C455F}" srcOrd="1" destOrd="0" presId="urn:microsoft.com/office/officeart/2005/8/layout/hProcess9"/>
    <dgm:cxn modelId="{CCECED4E-D2B8-42B4-8D23-1B3D5BE45078}" type="presParOf" srcId="{6BD1F428-B8E0-4839-8973-EC95BE585735}" destId="{F80F6B74-461E-4413-B0CF-B8819453565C}" srcOrd="2" destOrd="0" presId="urn:microsoft.com/office/officeart/2005/8/layout/hProcess9"/>
    <dgm:cxn modelId="{D6E43B6D-CFBA-4815-9BAA-723F2BABD779}" type="presParOf" srcId="{6BD1F428-B8E0-4839-8973-EC95BE585735}" destId="{9B4BB5A0-B914-4F91-A46C-10DA62B0C8E5}" srcOrd="3" destOrd="0" presId="urn:microsoft.com/office/officeart/2005/8/layout/hProcess9"/>
    <dgm:cxn modelId="{5DBB70E2-E695-4557-BE9B-65ACEA78258E}" type="presParOf" srcId="{6BD1F428-B8E0-4839-8973-EC95BE585735}" destId="{E9E0D106-1AB5-4AF0-B8CF-7AEC902EF9C9}" srcOrd="4" destOrd="0" presId="urn:microsoft.com/office/officeart/2005/8/layout/hProcess9"/>
    <dgm:cxn modelId="{C1683039-BEFD-4B28-A0E6-1A72492A3548}" type="presParOf" srcId="{6BD1F428-B8E0-4839-8973-EC95BE585735}" destId="{535930B6-4858-46A2-B898-5FCEC95A2479}" srcOrd="5" destOrd="0" presId="urn:microsoft.com/office/officeart/2005/8/layout/hProcess9"/>
    <dgm:cxn modelId="{9AA00FCE-019D-4B36-BAC9-B39B32FF37CB}" type="presParOf" srcId="{6BD1F428-B8E0-4839-8973-EC95BE585735}" destId="{4D60FCE0-3967-46D1-8C37-C453825E6751}" srcOrd="6" destOrd="0" presId="urn:microsoft.com/office/officeart/2005/8/layout/hProcess9"/>
    <dgm:cxn modelId="{39E49B94-AC35-45E5-9A9D-AB4FF399234C}" type="presParOf" srcId="{6BD1F428-B8E0-4839-8973-EC95BE585735}" destId="{E43629CF-B29E-4A8A-BD08-037AFBDAC544}" srcOrd="7" destOrd="0" presId="urn:microsoft.com/office/officeart/2005/8/layout/hProcess9"/>
    <dgm:cxn modelId="{98F80D72-A910-4A02-970B-76891D3C6664}" type="presParOf" srcId="{6BD1F428-B8E0-4839-8973-EC95BE585735}" destId="{E4E84CD8-93EF-4597-B344-3696CA7C472A}" srcOrd="8" destOrd="0" presId="urn:microsoft.com/office/officeart/2005/8/layout/hProcess9"/>
    <dgm:cxn modelId="{EDC2C86C-A5F4-42BC-B9D6-013CFAA450CF}" type="presParOf" srcId="{6BD1F428-B8E0-4839-8973-EC95BE585735}" destId="{DD790254-7987-4A29-ACC2-6B9684407670}" srcOrd="9" destOrd="0" presId="urn:microsoft.com/office/officeart/2005/8/layout/hProcess9"/>
    <dgm:cxn modelId="{EC7AC9F4-BA4C-48D4-B75B-E54CCA8F6DC5}" type="presParOf" srcId="{6BD1F428-B8E0-4839-8973-EC95BE585735}" destId="{75F36BF1-B60F-4155-8A73-AC5A144DAFE4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42A9BA-3DFB-4B65-80FA-3A12241150CD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EBA4E80-892F-47DC-8554-EBBD05A17D4D}">
      <dgm:prSet phldrT="[Texte]"/>
      <dgm:spPr/>
      <dgm:t>
        <a:bodyPr/>
        <a:lstStyle/>
        <a:p>
          <a:r>
            <a:rPr lang="fr-FR" dirty="0"/>
            <a:t>Humanitarismo</a:t>
          </a:r>
        </a:p>
      </dgm:t>
    </dgm:pt>
    <dgm:pt modelId="{AD8FC1C4-7DA1-4EF7-919D-5F8CFDCE3273}" type="parTrans" cxnId="{1D5AB696-0953-4CE9-8C22-3E16A9C9E4B7}">
      <dgm:prSet/>
      <dgm:spPr/>
      <dgm:t>
        <a:bodyPr/>
        <a:lstStyle/>
        <a:p>
          <a:endParaRPr lang="fr-FR"/>
        </a:p>
      </dgm:t>
    </dgm:pt>
    <dgm:pt modelId="{92832268-ACBC-4DBF-B534-8ADE0C6E542A}" type="sibTrans" cxnId="{1D5AB696-0953-4CE9-8C22-3E16A9C9E4B7}">
      <dgm:prSet/>
      <dgm:spPr/>
      <dgm:t>
        <a:bodyPr/>
        <a:lstStyle/>
        <a:p>
          <a:endParaRPr lang="fr-FR"/>
        </a:p>
      </dgm:t>
    </dgm:pt>
    <dgm:pt modelId="{5279B110-77F0-4086-AEF3-FB505687F34C}">
      <dgm:prSet phldrT="[Texte]"/>
      <dgm:spPr/>
      <dgm:t>
        <a:bodyPr/>
        <a:lstStyle/>
        <a:p>
          <a:r>
            <a:rPr lang="es-ES" dirty="0"/>
            <a:t>Salvar vidas y proporcionar alivio inmediato</a:t>
          </a:r>
          <a:endParaRPr lang="fr-FR" dirty="0"/>
        </a:p>
      </dgm:t>
    </dgm:pt>
    <dgm:pt modelId="{04AE0C2B-3DD6-45A6-A748-E71C14E2DC16}" type="parTrans" cxnId="{84AC4937-6857-40C9-8999-138F2BB26248}">
      <dgm:prSet/>
      <dgm:spPr/>
      <dgm:t>
        <a:bodyPr/>
        <a:lstStyle/>
        <a:p>
          <a:endParaRPr lang="fr-FR"/>
        </a:p>
      </dgm:t>
    </dgm:pt>
    <dgm:pt modelId="{7A6CDD13-4926-4A34-A4A1-A51B22FE6E24}" type="sibTrans" cxnId="{84AC4937-6857-40C9-8999-138F2BB26248}">
      <dgm:prSet/>
      <dgm:spPr/>
      <dgm:t>
        <a:bodyPr/>
        <a:lstStyle/>
        <a:p>
          <a:endParaRPr lang="fr-FR"/>
        </a:p>
      </dgm:t>
    </dgm:pt>
    <dgm:pt modelId="{D153ED8E-2196-4A3F-B5EB-D33F91F6D088}">
      <dgm:prSet phldrT="[Texte]"/>
      <dgm:spPr/>
      <dgm:t>
        <a:bodyPr/>
        <a:lstStyle/>
        <a:p>
          <a:r>
            <a:rPr lang="fr-FR" dirty="0"/>
            <a:t>Mejora y protección de derechos humanos</a:t>
          </a:r>
        </a:p>
      </dgm:t>
    </dgm:pt>
    <dgm:pt modelId="{607818F6-C80B-42D4-BC95-1B159A3910B4}" type="parTrans" cxnId="{6BDBCFA6-FFE4-4816-AA6C-CE386010C682}">
      <dgm:prSet/>
      <dgm:spPr/>
      <dgm:t>
        <a:bodyPr/>
        <a:lstStyle/>
        <a:p>
          <a:endParaRPr lang="fr-FR"/>
        </a:p>
      </dgm:t>
    </dgm:pt>
    <dgm:pt modelId="{3BAB0D14-A7E0-4CA8-AABC-8E53BB0650B6}" type="sibTrans" cxnId="{6BDBCFA6-FFE4-4816-AA6C-CE386010C682}">
      <dgm:prSet/>
      <dgm:spPr/>
      <dgm:t>
        <a:bodyPr/>
        <a:lstStyle/>
        <a:p>
          <a:endParaRPr lang="fr-FR"/>
        </a:p>
      </dgm:t>
    </dgm:pt>
    <dgm:pt modelId="{96D8066E-BC28-41F1-BFAB-6AAA3FB55BD8}">
      <dgm:prSet phldrT="[Texte]"/>
      <dgm:spPr/>
      <dgm:t>
        <a:bodyPr/>
        <a:lstStyle/>
        <a:p>
          <a:r>
            <a:rPr lang="fr-FR" dirty="0"/>
            <a:t>Promoción del bien estar de la humanidad</a:t>
          </a:r>
        </a:p>
      </dgm:t>
    </dgm:pt>
    <dgm:pt modelId="{1891D404-4F3A-40F5-AAD0-14A3C6BB1BE9}" type="parTrans" cxnId="{F8075A99-2F97-4604-86A8-4180AA9B9D86}">
      <dgm:prSet/>
      <dgm:spPr/>
      <dgm:t>
        <a:bodyPr/>
        <a:lstStyle/>
        <a:p>
          <a:endParaRPr lang="fr-FR"/>
        </a:p>
      </dgm:t>
    </dgm:pt>
    <dgm:pt modelId="{662D0597-E969-4C21-A332-C283D90747B8}" type="sibTrans" cxnId="{F8075A99-2F97-4604-86A8-4180AA9B9D86}">
      <dgm:prSet/>
      <dgm:spPr/>
      <dgm:t>
        <a:bodyPr/>
        <a:lstStyle/>
        <a:p>
          <a:endParaRPr lang="fr-FR"/>
        </a:p>
      </dgm:t>
    </dgm:pt>
    <dgm:pt modelId="{B33640E7-5A5D-4109-9DA5-2A9410B26B4D}" type="pres">
      <dgm:prSet presAssocID="{3442A9BA-3DFB-4B65-80FA-3A12241150C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B3F6EAD7-3792-4870-82DC-56B940241790}" type="pres">
      <dgm:prSet presAssocID="{EEBA4E80-892F-47DC-8554-EBBD05A17D4D}" presName="singleCycle" presStyleCnt="0"/>
      <dgm:spPr/>
    </dgm:pt>
    <dgm:pt modelId="{6123F2B3-6BE0-4939-BDF7-A2F95BA57C66}" type="pres">
      <dgm:prSet presAssocID="{EEBA4E80-892F-47DC-8554-EBBD05A17D4D}" presName="singleCenter" presStyleLbl="node1" presStyleIdx="0" presStyleCnt="4" custScaleX="100614" custScaleY="51739" custLinFactNeighborX="490" custLinFactNeighborY="-8053">
        <dgm:presLayoutVars>
          <dgm:chMax val="7"/>
          <dgm:chPref val="7"/>
        </dgm:presLayoutVars>
      </dgm:prSet>
      <dgm:spPr/>
    </dgm:pt>
    <dgm:pt modelId="{D32937CE-B182-4A74-8860-05F1B874853B}" type="pres">
      <dgm:prSet presAssocID="{04AE0C2B-3DD6-45A6-A748-E71C14E2DC16}" presName="Name56" presStyleLbl="parChTrans1D2" presStyleIdx="0" presStyleCnt="3"/>
      <dgm:spPr/>
    </dgm:pt>
    <dgm:pt modelId="{C2D0D820-9235-4776-9C44-040DFA820683}" type="pres">
      <dgm:prSet presAssocID="{5279B110-77F0-4086-AEF3-FB505687F34C}" presName="text0" presStyleLbl="node1" presStyleIdx="1" presStyleCnt="4" custScaleX="269465" custScaleY="140435">
        <dgm:presLayoutVars>
          <dgm:bulletEnabled val="1"/>
        </dgm:presLayoutVars>
      </dgm:prSet>
      <dgm:spPr/>
    </dgm:pt>
    <dgm:pt modelId="{D4EA3BCA-4F6E-4748-9604-1F6A93999253}" type="pres">
      <dgm:prSet presAssocID="{607818F6-C80B-42D4-BC95-1B159A3910B4}" presName="Name56" presStyleLbl="parChTrans1D2" presStyleIdx="1" presStyleCnt="3"/>
      <dgm:spPr/>
    </dgm:pt>
    <dgm:pt modelId="{C85B3F53-66DF-48DE-9B1F-76ED05333045}" type="pres">
      <dgm:prSet presAssocID="{D153ED8E-2196-4A3F-B5EB-D33F91F6D088}" presName="text0" presStyleLbl="node1" presStyleIdx="2" presStyleCnt="4" custScaleX="280677" custScaleY="89794">
        <dgm:presLayoutVars>
          <dgm:bulletEnabled val="1"/>
        </dgm:presLayoutVars>
      </dgm:prSet>
      <dgm:spPr/>
    </dgm:pt>
    <dgm:pt modelId="{E30C46E4-6FAF-4D78-B879-48076A23B800}" type="pres">
      <dgm:prSet presAssocID="{1891D404-4F3A-40F5-AAD0-14A3C6BB1BE9}" presName="Name56" presStyleLbl="parChTrans1D2" presStyleIdx="2" presStyleCnt="3"/>
      <dgm:spPr/>
    </dgm:pt>
    <dgm:pt modelId="{76D6A2BA-81D1-4B33-B9F4-E78F55EECA60}" type="pres">
      <dgm:prSet presAssocID="{96D8066E-BC28-41F1-BFAB-6AAA3FB55BD8}" presName="text0" presStyleLbl="node1" presStyleIdx="3" presStyleCnt="4" custScaleX="268368" custScaleY="102829">
        <dgm:presLayoutVars>
          <dgm:bulletEnabled val="1"/>
        </dgm:presLayoutVars>
      </dgm:prSet>
      <dgm:spPr/>
    </dgm:pt>
  </dgm:ptLst>
  <dgm:cxnLst>
    <dgm:cxn modelId="{0EFEC527-BE13-4D4C-BF7D-45A2CC09ED7B}" type="presOf" srcId="{3442A9BA-3DFB-4B65-80FA-3A12241150CD}" destId="{B33640E7-5A5D-4109-9DA5-2A9410B26B4D}" srcOrd="0" destOrd="0" presId="urn:microsoft.com/office/officeart/2008/layout/RadialCluster"/>
    <dgm:cxn modelId="{38D59F36-DDD2-4E2D-AD31-EF744CB908A8}" type="presOf" srcId="{5279B110-77F0-4086-AEF3-FB505687F34C}" destId="{C2D0D820-9235-4776-9C44-040DFA820683}" srcOrd="0" destOrd="0" presId="urn:microsoft.com/office/officeart/2008/layout/RadialCluster"/>
    <dgm:cxn modelId="{84AC4937-6857-40C9-8999-138F2BB26248}" srcId="{EEBA4E80-892F-47DC-8554-EBBD05A17D4D}" destId="{5279B110-77F0-4086-AEF3-FB505687F34C}" srcOrd="0" destOrd="0" parTransId="{04AE0C2B-3DD6-45A6-A748-E71C14E2DC16}" sibTransId="{7A6CDD13-4926-4A34-A4A1-A51B22FE6E24}"/>
    <dgm:cxn modelId="{8C0DAD5C-38DC-4D84-B4B3-E15CD62031C6}" type="presOf" srcId="{04AE0C2B-3DD6-45A6-A748-E71C14E2DC16}" destId="{D32937CE-B182-4A74-8860-05F1B874853B}" srcOrd="0" destOrd="0" presId="urn:microsoft.com/office/officeart/2008/layout/RadialCluster"/>
    <dgm:cxn modelId="{A9F9D464-8595-491C-8EB2-77C5120C0C1B}" type="presOf" srcId="{1891D404-4F3A-40F5-AAD0-14A3C6BB1BE9}" destId="{E30C46E4-6FAF-4D78-B879-48076A23B800}" srcOrd="0" destOrd="0" presId="urn:microsoft.com/office/officeart/2008/layout/RadialCluster"/>
    <dgm:cxn modelId="{7377D787-51B6-4BAB-BDA7-B786D9434A40}" type="presOf" srcId="{607818F6-C80B-42D4-BC95-1B159A3910B4}" destId="{D4EA3BCA-4F6E-4748-9604-1F6A93999253}" srcOrd="0" destOrd="0" presId="urn:microsoft.com/office/officeart/2008/layout/RadialCluster"/>
    <dgm:cxn modelId="{A0BFB993-FB2E-4EF2-9017-BEB95E8B0BEA}" type="presOf" srcId="{96D8066E-BC28-41F1-BFAB-6AAA3FB55BD8}" destId="{76D6A2BA-81D1-4B33-B9F4-E78F55EECA60}" srcOrd="0" destOrd="0" presId="urn:microsoft.com/office/officeart/2008/layout/RadialCluster"/>
    <dgm:cxn modelId="{1D5AB696-0953-4CE9-8C22-3E16A9C9E4B7}" srcId="{3442A9BA-3DFB-4B65-80FA-3A12241150CD}" destId="{EEBA4E80-892F-47DC-8554-EBBD05A17D4D}" srcOrd="0" destOrd="0" parTransId="{AD8FC1C4-7DA1-4EF7-919D-5F8CFDCE3273}" sibTransId="{92832268-ACBC-4DBF-B534-8ADE0C6E542A}"/>
    <dgm:cxn modelId="{F8075A99-2F97-4604-86A8-4180AA9B9D86}" srcId="{EEBA4E80-892F-47DC-8554-EBBD05A17D4D}" destId="{96D8066E-BC28-41F1-BFAB-6AAA3FB55BD8}" srcOrd="2" destOrd="0" parTransId="{1891D404-4F3A-40F5-AAD0-14A3C6BB1BE9}" sibTransId="{662D0597-E969-4C21-A332-C283D90747B8}"/>
    <dgm:cxn modelId="{6BDBCFA6-FFE4-4816-AA6C-CE386010C682}" srcId="{EEBA4E80-892F-47DC-8554-EBBD05A17D4D}" destId="{D153ED8E-2196-4A3F-B5EB-D33F91F6D088}" srcOrd="1" destOrd="0" parTransId="{607818F6-C80B-42D4-BC95-1B159A3910B4}" sibTransId="{3BAB0D14-A7E0-4CA8-AABC-8E53BB0650B6}"/>
    <dgm:cxn modelId="{2FE450C8-14B8-4D01-80EE-A624EA835337}" type="presOf" srcId="{D153ED8E-2196-4A3F-B5EB-D33F91F6D088}" destId="{C85B3F53-66DF-48DE-9B1F-76ED05333045}" srcOrd="0" destOrd="0" presId="urn:microsoft.com/office/officeart/2008/layout/RadialCluster"/>
    <dgm:cxn modelId="{2EC658EB-9A12-412E-9E18-0D58B9BC3426}" type="presOf" srcId="{EEBA4E80-892F-47DC-8554-EBBD05A17D4D}" destId="{6123F2B3-6BE0-4939-BDF7-A2F95BA57C66}" srcOrd="0" destOrd="0" presId="urn:microsoft.com/office/officeart/2008/layout/RadialCluster"/>
    <dgm:cxn modelId="{0246F00C-BDED-4DD7-A4CF-37EDA408865A}" type="presParOf" srcId="{B33640E7-5A5D-4109-9DA5-2A9410B26B4D}" destId="{B3F6EAD7-3792-4870-82DC-56B940241790}" srcOrd="0" destOrd="0" presId="urn:microsoft.com/office/officeart/2008/layout/RadialCluster"/>
    <dgm:cxn modelId="{F1FBCC14-A6F9-4333-B658-44EFE4DA10F1}" type="presParOf" srcId="{B3F6EAD7-3792-4870-82DC-56B940241790}" destId="{6123F2B3-6BE0-4939-BDF7-A2F95BA57C66}" srcOrd="0" destOrd="0" presId="urn:microsoft.com/office/officeart/2008/layout/RadialCluster"/>
    <dgm:cxn modelId="{9B6EA5C2-F89D-451A-848A-34BAA50F4B6E}" type="presParOf" srcId="{B3F6EAD7-3792-4870-82DC-56B940241790}" destId="{D32937CE-B182-4A74-8860-05F1B874853B}" srcOrd="1" destOrd="0" presId="urn:microsoft.com/office/officeart/2008/layout/RadialCluster"/>
    <dgm:cxn modelId="{A0B6AA99-2CDD-4524-AF49-6A57267C61DA}" type="presParOf" srcId="{B3F6EAD7-3792-4870-82DC-56B940241790}" destId="{C2D0D820-9235-4776-9C44-040DFA820683}" srcOrd="2" destOrd="0" presId="urn:microsoft.com/office/officeart/2008/layout/RadialCluster"/>
    <dgm:cxn modelId="{5EB3B30C-4459-4787-86CB-20C940232A4E}" type="presParOf" srcId="{B3F6EAD7-3792-4870-82DC-56B940241790}" destId="{D4EA3BCA-4F6E-4748-9604-1F6A93999253}" srcOrd="3" destOrd="0" presId="urn:microsoft.com/office/officeart/2008/layout/RadialCluster"/>
    <dgm:cxn modelId="{329FA806-A002-45C8-8B18-25145BBF2E4D}" type="presParOf" srcId="{B3F6EAD7-3792-4870-82DC-56B940241790}" destId="{C85B3F53-66DF-48DE-9B1F-76ED05333045}" srcOrd="4" destOrd="0" presId="urn:microsoft.com/office/officeart/2008/layout/RadialCluster"/>
    <dgm:cxn modelId="{DB597B27-D38B-4D36-AAAB-35AFEB4725AB}" type="presParOf" srcId="{B3F6EAD7-3792-4870-82DC-56B940241790}" destId="{E30C46E4-6FAF-4D78-B879-48076A23B800}" srcOrd="5" destOrd="0" presId="urn:microsoft.com/office/officeart/2008/layout/RadialCluster"/>
    <dgm:cxn modelId="{68283A87-757C-4321-909E-BCC81C63225A}" type="presParOf" srcId="{B3F6EAD7-3792-4870-82DC-56B940241790}" destId="{76D6A2BA-81D1-4B33-B9F4-E78F55EECA60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03BAA1-3F15-438B-AB44-82824E3DF08E}">
      <dsp:nvSpPr>
        <dsp:cNvPr id="0" name=""/>
        <dsp:cNvSpPr/>
      </dsp:nvSpPr>
      <dsp:spPr>
        <a:xfrm>
          <a:off x="1715452" y="0"/>
          <a:ext cx="19441795" cy="83248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EEFA72-46B3-46C8-BD47-AE6530D932C5}">
      <dsp:nvSpPr>
        <dsp:cNvPr id="0" name=""/>
        <dsp:cNvSpPr/>
      </dsp:nvSpPr>
      <dsp:spPr>
        <a:xfrm>
          <a:off x="4467" y="2497455"/>
          <a:ext cx="2857970" cy="3329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Migrantes irregulares (</a:t>
          </a:r>
          <a:r>
            <a:rPr lang="fr-FR" sz="2400" b="1" u="sng" kern="1200" dirty="0"/>
            <a:t>no </a:t>
          </a:r>
          <a:r>
            <a:rPr lang="fr-FR" sz="2400" b="0" u="none" kern="1200" dirty="0"/>
            <a:t>migrantes ilegales</a:t>
          </a:r>
          <a:r>
            <a:rPr lang="fr-FR" sz="2400" kern="1200" dirty="0"/>
            <a:t>)</a:t>
          </a:r>
        </a:p>
      </dsp:txBody>
      <dsp:txXfrm>
        <a:off x="143982" y="2636970"/>
        <a:ext cx="2578940" cy="3050910"/>
      </dsp:txXfrm>
    </dsp:sp>
    <dsp:sp modelId="{F80F6B74-461E-4413-B0CF-B8819453565C}">
      <dsp:nvSpPr>
        <dsp:cNvPr id="0" name=""/>
        <dsp:cNvSpPr/>
      </dsp:nvSpPr>
      <dsp:spPr>
        <a:xfrm>
          <a:off x="3338766" y="2497455"/>
          <a:ext cx="2857970" cy="3329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Migrantes objeto de Trafico ilícito</a:t>
          </a:r>
        </a:p>
      </dsp:txBody>
      <dsp:txXfrm>
        <a:off x="3478281" y="2636970"/>
        <a:ext cx="2578940" cy="3050910"/>
      </dsp:txXfrm>
    </dsp:sp>
    <dsp:sp modelId="{4D60FCE0-3967-46D1-8C37-C453825E6751}">
      <dsp:nvSpPr>
        <dsp:cNvPr id="0" name=""/>
        <dsp:cNvSpPr/>
      </dsp:nvSpPr>
      <dsp:spPr>
        <a:xfrm>
          <a:off x="6673065" y="2497455"/>
          <a:ext cx="2857970" cy="3329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Solicitantes de Asilo</a:t>
          </a:r>
        </a:p>
      </dsp:txBody>
      <dsp:txXfrm>
        <a:off x="6812580" y="2636970"/>
        <a:ext cx="2578940" cy="3050910"/>
      </dsp:txXfrm>
    </dsp:sp>
    <dsp:sp modelId="{E4E84CD8-93EF-4597-B344-3696CA7C472A}">
      <dsp:nvSpPr>
        <dsp:cNvPr id="0" name=""/>
        <dsp:cNvSpPr/>
      </dsp:nvSpPr>
      <dsp:spPr>
        <a:xfrm>
          <a:off x="10007364" y="2497455"/>
          <a:ext cx="2857970" cy="3329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Refugiados (1951 Convención relacionada al Estatuto de Refugiados)</a:t>
          </a:r>
        </a:p>
      </dsp:txBody>
      <dsp:txXfrm>
        <a:off x="10146879" y="2636970"/>
        <a:ext cx="2578940" cy="3050910"/>
      </dsp:txXfrm>
    </dsp:sp>
    <dsp:sp modelId="{75F36BF1-B60F-4155-8A73-AC5A144DAFE4}">
      <dsp:nvSpPr>
        <dsp:cNvPr id="0" name=""/>
        <dsp:cNvSpPr/>
      </dsp:nvSpPr>
      <dsp:spPr>
        <a:xfrm>
          <a:off x="13341663" y="2497455"/>
          <a:ext cx="2857970" cy="3329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Migrantes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 err="1"/>
            <a:t>Economicos</a:t>
          </a:r>
          <a:r>
            <a:rPr lang="fr-FR" sz="2400" kern="1200" dirty="0"/>
            <a:t>/</a:t>
          </a:r>
          <a:r>
            <a:rPr lang="fr-FR" sz="2400" kern="1200" dirty="0" err="1"/>
            <a:t>laborales</a:t>
          </a:r>
          <a:r>
            <a:rPr lang="fr-FR" sz="2400" kern="1200" dirty="0"/>
            <a:t>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100" kern="1200" dirty="0"/>
        </a:p>
      </dsp:txBody>
      <dsp:txXfrm>
        <a:off x="13481178" y="2636970"/>
        <a:ext cx="2578940" cy="3050910"/>
      </dsp:txXfrm>
    </dsp:sp>
    <dsp:sp modelId="{D3A98851-4E36-4929-95C1-AC9F93036039}">
      <dsp:nvSpPr>
        <dsp:cNvPr id="0" name=""/>
        <dsp:cNvSpPr/>
      </dsp:nvSpPr>
      <dsp:spPr>
        <a:xfrm>
          <a:off x="16675962" y="2497455"/>
          <a:ext cx="2857970" cy="3329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Migrantes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 err="1"/>
            <a:t>Ambientales</a:t>
          </a:r>
          <a:endParaRPr lang="fr-FR" sz="2400" kern="1200" dirty="0"/>
        </a:p>
      </dsp:txBody>
      <dsp:txXfrm>
        <a:off x="16815477" y="2636970"/>
        <a:ext cx="2578940" cy="3050910"/>
      </dsp:txXfrm>
    </dsp:sp>
    <dsp:sp modelId="{E0149F7D-4D22-4583-9703-3DBF639E328B}">
      <dsp:nvSpPr>
        <dsp:cNvPr id="0" name=""/>
        <dsp:cNvSpPr/>
      </dsp:nvSpPr>
      <dsp:spPr>
        <a:xfrm>
          <a:off x="20014729" y="2497455"/>
          <a:ext cx="2857970" cy="3329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Reunificación Laboral</a:t>
          </a:r>
        </a:p>
      </dsp:txBody>
      <dsp:txXfrm>
        <a:off x="20154244" y="2636970"/>
        <a:ext cx="2578940" cy="30509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98919E-1411-421B-B1C6-1583CDE11A6D}">
      <dsp:nvSpPr>
        <dsp:cNvPr id="0" name=""/>
        <dsp:cNvSpPr/>
      </dsp:nvSpPr>
      <dsp:spPr>
        <a:xfrm>
          <a:off x="0" y="1375197"/>
          <a:ext cx="5165889" cy="30995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400" kern="1200" dirty="0">
              <a:solidFill>
                <a:schemeClr val="bg1"/>
              </a:solidFill>
            </a:rPr>
            <a:t>Red de personas y recursos</a:t>
          </a:r>
          <a:endParaRPr lang="fr-FR" sz="4400" kern="1200" dirty="0">
            <a:solidFill>
              <a:schemeClr val="bg1"/>
            </a:solidFill>
            <a:latin typeface="Eurostile"/>
          </a:endParaRPr>
        </a:p>
      </dsp:txBody>
      <dsp:txXfrm>
        <a:off x="0" y="1375197"/>
        <a:ext cx="5165889" cy="3099533"/>
      </dsp:txXfrm>
    </dsp:sp>
    <dsp:sp modelId="{4BB8728B-F53D-4553-B4A2-10716007E8C6}">
      <dsp:nvSpPr>
        <dsp:cNvPr id="0" name=""/>
        <dsp:cNvSpPr/>
      </dsp:nvSpPr>
      <dsp:spPr>
        <a:xfrm>
          <a:off x="5682478" y="1375197"/>
          <a:ext cx="5165889" cy="30995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400" kern="1200" dirty="0">
              <a:solidFill>
                <a:schemeClr val="bg1"/>
              </a:solidFill>
            </a:rPr>
            <a:t>Relación de transacción</a:t>
          </a:r>
        </a:p>
      </dsp:txBody>
      <dsp:txXfrm>
        <a:off x="5682478" y="1375197"/>
        <a:ext cx="5165889" cy="3099533"/>
      </dsp:txXfrm>
    </dsp:sp>
    <dsp:sp modelId="{36771D0B-F590-4E31-A197-A76E4358ED74}">
      <dsp:nvSpPr>
        <dsp:cNvPr id="0" name=""/>
        <dsp:cNvSpPr/>
      </dsp:nvSpPr>
      <dsp:spPr>
        <a:xfrm>
          <a:off x="11364956" y="1375197"/>
          <a:ext cx="5165889" cy="30995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400" kern="1200" dirty="0">
              <a:solidFill>
                <a:schemeClr val="bg1"/>
              </a:solidFill>
            </a:rPr>
            <a:t>Lazos étnicos y/o familiares cercanos</a:t>
          </a:r>
          <a:endParaRPr lang="en-US" sz="4400" kern="1200" dirty="0">
            <a:solidFill>
              <a:schemeClr val="bg1"/>
            </a:solidFill>
          </a:endParaRPr>
        </a:p>
      </dsp:txBody>
      <dsp:txXfrm>
        <a:off x="11364956" y="1375197"/>
        <a:ext cx="5165889" cy="3099533"/>
      </dsp:txXfrm>
    </dsp:sp>
    <dsp:sp modelId="{BAA40235-92AC-4A41-A316-485389FBE273}">
      <dsp:nvSpPr>
        <dsp:cNvPr id="0" name=""/>
        <dsp:cNvSpPr/>
      </dsp:nvSpPr>
      <dsp:spPr>
        <a:xfrm>
          <a:off x="2841239" y="4991320"/>
          <a:ext cx="5165889" cy="30995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kern="1200" dirty="0">
              <a:solidFill>
                <a:schemeClr val="bg1"/>
              </a:solidFill>
            </a:rPr>
            <a:t>Diversidad de motivaciones de los migrantes objeto de tráfico ilícito</a:t>
          </a:r>
        </a:p>
      </dsp:txBody>
      <dsp:txXfrm>
        <a:off x="2841239" y="4991320"/>
        <a:ext cx="5165889" cy="3099533"/>
      </dsp:txXfrm>
    </dsp:sp>
    <dsp:sp modelId="{9F0D6E61-3730-4E28-B9F8-DD49E8AEE330}">
      <dsp:nvSpPr>
        <dsp:cNvPr id="0" name=""/>
        <dsp:cNvSpPr/>
      </dsp:nvSpPr>
      <dsp:spPr>
        <a:xfrm>
          <a:off x="8523717" y="4991320"/>
          <a:ext cx="5165889" cy="30995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400" kern="1200" dirty="0">
              <a:solidFill>
                <a:schemeClr val="bg1"/>
              </a:solidFill>
            </a:rPr>
            <a:t>Diversidad de los antecedentes sociales y financieros de los migrantes</a:t>
          </a:r>
          <a:endParaRPr lang="en-US" sz="4400" kern="1200" dirty="0">
            <a:solidFill>
              <a:schemeClr val="bg1"/>
            </a:solidFill>
          </a:endParaRPr>
        </a:p>
      </dsp:txBody>
      <dsp:txXfrm>
        <a:off x="8523717" y="4991320"/>
        <a:ext cx="5165889" cy="30995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03BAA1-3F15-438B-AB44-82824E3DF08E}">
      <dsp:nvSpPr>
        <dsp:cNvPr id="0" name=""/>
        <dsp:cNvSpPr/>
      </dsp:nvSpPr>
      <dsp:spPr>
        <a:xfrm>
          <a:off x="1715452" y="0"/>
          <a:ext cx="19441795" cy="832485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EEFA72-46B3-46C8-BD47-AE6530D932C5}">
      <dsp:nvSpPr>
        <dsp:cNvPr id="0" name=""/>
        <dsp:cNvSpPr/>
      </dsp:nvSpPr>
      <dsp:spPr>
        <a:xfrm>
          <a:off x="11098" y="2497455"/>
          <a:ext cx="3371922" cy="3329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800" kern="1200" dirty="0"/>
            <a:t>Mujeres</a:t>
          </a:r>
        </a:p>
      </dsp:txBody>
      <dsp:txXfrm>
        <a:off x="173652" y="2660009"/>
        <a:ext cx="3046814" cy="3004832"/>
      </dsp:txXfrm>
    </dsp:sp>
    <dsp:sp modelId="{F80F6B74-461E-4413-B0CF-B8819453565C}">
      <dsp:nvSpPr>
        <dsp:cNvPr id="0" name=""/>
        <dsp:cNvSpPr/>
      </dsp:nvSpPr>
      <dsp:spPr>
        <a:xfrm>
          <a:off x="3906814" y="2497455"/>
          <a:ext cx="3371922" cy="3329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800" kern="1200" dirty="0"/>
            <a:t>Niños</a:t>
          </a:r>
        </a:p>
      </dsp:txBody>
      <dsp:txXfrm>
        <a:off x="4069368" y="2660009"/>
        <a:ext cx="3046814" cy="3004832"/>
      </dsp:txXfrm>
    </dsp:sp>
    <dsp:sp modelId="{E9E0D106-1AB5-4AF0-B8CF-7AEC902EF9C9}">
      <dsp:nvSpPr>
        <dsp:cNvPr id="0" name=""/>
        <dsp:cNvSpPr/>
      </dsp:nvSpPr>
      <dsp:spPr>
        <a:xfrm>
          <a:off x="7802530" y="2497455"/>
          <a:ext cx="3371922" cy="3329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800" kern="1200" dirty="0"/>
            <a:t>Menores no acompañados</a:t>
          </a:r>
        </a:p>
      </dsp:txBody>
      <dsp:txXfrm>
        <a:off x="7965084" y="2660009"/>
        <a:ext cx="3046814" cy="3004832"/>
      </dsp:txXfrm>
    </dsp:sp>
    <dsp:sp modelId="{4D60FCE0-3967-46D1-8C37-C453825E6751}">
      <dsp:nvSpPr>
        <dsp:cNvPr id="0" name=""/>
        <dsp:cNvSpPr/>
      </dsp:nvSpPr>
      <dsp:spPr>
        <a:xfrm>
          <a:off x="11698246" y="2497455"/>
          <a:ext cx="3371922" cy="3329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800" kern="1200" dirty="0"/>
            <a:t>Refugiados y solicitantes de asilo</a:t>
          </a:r>
        </a:p>
      </dsp:txBody>
      <dsp:txXfrm>
        <a:off x="11860800" y="2660009"/>
        <a:ext cx="3046814" cy="3004832"/>
      </dsp:txXfrm>
    </dsp:sp>
    <dsp:sp modelId="{E4E84CD8-93EF-4597-B344-3696CA7C472A}">
      <dsp:nvSpPr>
        <dsp:cNvPr id="0" name=""/>
        <dsp:cNvSpPr/>
      </dsp:nvSpPr>
      <dsp:spPr>
        <a:xfrm>
          <a:off x="15593963" y="2497455"/>
          <a:ext cx="3371922" cy="3329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800" kern="1200" dirty="0"/>
            <a:t>Personas con discapacidad</a:t>
          </a:r>
        </a:p>
      </dsp:txBody>
      <dsp:txXfrm>
        <a:off x="15756517" y="2660009"/>
        <a:ext cx="3046814" cy="3004832"/>
      </dsp:txXfrm>
    </dsp:sp>
    <dsp:sp modelId="{75F36BF1-B60F-4155-8A73-AC5A144DAFE4}">
      <dsp:nvSpPr>
        <dsp:cNvPr id="0" name=""/>
        <dsp:cNvSpPr/>
      </dsp:nvSpPr>
      <dsp:spPr>
        <a:xfrm>
          <a:off x="19489679" y="2497455"/>
          <a:ext cx="3371922" cy="3329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800" kern="1200" dirty="0" err="1"/>
            <a:t>Ancianos</a:t>
          </a:r>
          <a:endParaRPr lang="fr-FR" sz="3800" kern="1200" dirty="0"/>
        </a:p>
      </dsp:txBody>
      <dsp:txXfrm>
        <a:off x="19652233" y="2660009"/>
        <a:ext cx="3046814" cy="300483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23F2B3-6BE0-4939-BDF7-A2F95BA57C66}">
      <dsp:nvSpPr>
        <dsp:cNvPr id="0" name=""/>
        <dsp:cNvSpPr/>
      </dsp:nvSpPr>
      <dsp:spPr>
        <a:xfrm>
          <a:off x="6361155" y="5049813"/>
          <a:ext cx="3160471" cy="162521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 dirty="0"/>
            <a:t>Humanitarismo</a:t>
          </a:r>
        </a:p>
      </dsp:txBody>
      <dsp:txXfrm>
        <a:off x="6440492" y="5129150"/>
        <a:ext cx="3001797" cy="1466543"/>
      </dsp:txXfrm>
    </dsp:sp>
    <dsp:sp modelId="{D32937CE-B182-4A74-8860-05F1B874853B}">
      <dsp:nvSpPr>
        <dsp:cNvPr id="0" name=""/>
        <dsp:cNvSpPr/>
      </dsp:nvSpPr>
      <dsp:spPr>
        <a:xfrm rot="16159844">
          <a:off x="7042281" y="4170526"/>
          <a:ext cx="175869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5869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D0D820-9235-4776-9C44-040DFA820683}">
      <dsp:nvSpPr>
        <dsp:cNvPr id="0" name=""/>
        <dsp:cNvSpPr/>
      </dsp:nvSpPr>
      <dsp:spPr>
        <a:xfrm>
          <a:off x="5058522" y="335653"/>
          <a:ext cx="5671143" cy="29555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500" kern="1200" dirty="0"/>
            <a:t>Salvar vidas y proporcionar alivio inmediato</a:t>
          </a:r>
          <a:endParaRPr lang="fr-FR" sz="3500" kern="1200" dirty="0"/>
        </a:p>
      </dsp:txBody>
      <dsp:txXfrm>
        <a:off x="5202802" y="479933"/>
        <a:ext cx="5382583" cy="2667026"/>
      </dsp:txXfrm>
    </dsp:sp>
    <dsp:sp modelId="{D4EA3BCA-4F6E-4748-9604-1F6A93999253}">
      <dsp:nvSpPr>
        <dsp:cNvPr id="0" name=""/>
        <dsp:cNvSpPr/>
      </dsp:nvSpPr>
      <dsp:spPr>
        <a:xfrm rot="2260224">
          <a:off x="8749505" y="7391513"/>
          <a:ext cx="234482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4482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5B3F53-66DF-48DE-9B1F-76ED05333045}">
      <dsp:nvSpPr>
        <dsp:cNvPr id="0" name=""/>
        <dsp:cNvSpPr/>
      </dsp:nvSpPr>
      <dsp:spPr>
        <a:xfrm>
          <a:off x="9120236" y="8107995"/>
          <a:ext cx="5907110" cy="18897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 dirty="0"/>
            <a:t>Mejora y protección de derechos humanos</a:t>
          </a:r>
        </a:p>
      </dsp:txBody>
      <dsp:txXfrm>
        <a:off x="9212488" y="8200247"/>
        <a:ext cx="5722606" cy="1705294"/>
      </dsp:txXfrm>
    </dsp:sp>
    <dsp:sp modelId="{E30C46E4-6FAF-4D78-B879-48076A23B800}">
      <dsp:nvSpPr>
        <dsp:cNvPr id="0" name=""/>
        <dsp:cNvSpPr/>
      </dsp:nvSpPr>
      <dsp:spPr>
        <a:xfrm rot="8577302">
          <a:off x="4930937" y="7322929"/>
          <a:ext cx="215091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5091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D6A2BA-81D1-4B33-B9F4-E78F55EECA60}">
      <dsp:nvSpPr>
        <dsp:cNvPr id="0" name=""/>
        <dsp:cNvSpPr/>
      </dsp:nvSpPr>
      <dsp:spPr>
        <a:xfrm>
          <a:off x="890368" y="7970828"/>
          <a:ext cx="5648055" cy="21641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500" kern="1200" dirty="0"/>
            <a:t>Promoción del bien estar de la humanidad</a:t>
          </a:r>
        </a:p>
      </dsp:txBody>
      <dsp:txXfrm>
        <a:off x="996012" y="8076472"/>
        <a:ext cx="5436767" cy="19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7535C-6B8D-4D46-8E0D-B759E502CC3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15F9B-48AE-466D-B6FB-957A9D96A9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22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Raleway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Raleway"/>
              </a:defRPr>
            </a:lvl1pPr>
          </a:lstStyle>
          <a:p>
            <a:fld id="{EFC10EE1-B198-C942-8235-326C972CBB30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Raleway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Raleway"/>
              </a:defRPr>
            </a:lvl1pPr>
          </a:lstStyle>
          <a:p>
            <a:fld id="{006BE02D-20C0-F840-AFAC-BEA99C74FDC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kern="1200">
        <a:solidFill>
          <a:schemeClr val="tx1"/>
        </a:solidFill>
        <a:latin typeface="Raleway"/>
        <a:ea typeface="+mn-ea"/>
        <a:cs typeface="+mn-cs"/>
      </a:defRPr>
    </a:lvl1pPr>
    <a:lvl2pPr marL="914217" algn="l" defTabSz="914217" rtl="0" eaLnBrk="1" latinLnBrk="0" hangingPunct="1">
      <a:defRPr sz="2400" kern="1200">
        <a:solidFill>
          <a:schemeClr val="tx1"/>
        </a:solidFill>
        <a:latin typeface="Raleway"/>
        <a:ea typeface="+mn-ea"/>
        <a:cs typeface="+mn-cs"/>
      </a:defRPr>
    </a:lvl2pPr>
    <a:lvl3pPr marL="1828434" algn="l" defTabSz="914217" rtl="0" eaLnBrk="1" latinLnBrk="0" hangingPunct="1">
      <a:defRPr sz="2400" kern="1200">
        <a:solidFill>
          <a:schemeClr val="tx1"/>
        </a:solidFill>
        <a:latin typeface="Raleway"/>
        <a:ea typeface="+mn-ea"/>
        <a:cs typeface="+mn-cs"/>
      </a:defRPr>
    </a:lvl3pPr>
    <a:lvl4pPr marL="2742651" algn="l" defTabSz="914217" rtl="0" eaLnBrk="1" latinLnBrk="0" hangingPunct="1">
      <a:defRPr sz="2400" kern="1200">
        <a:solidFill>
          <a:schemeClr val="tx1"/>
        </a:solidFill>
        <a:latin typeface="Raleway"/>
        <a:ea typeface="+mn-ea"/>
        <a:cs typeface="+mn-cs"/>
      </a:defRPr>
    </a:lvl4pPr>
    <a:lvl5pPr marL="3656868" algn="l" defTabSz="914217" rtl="0" eaLnBrk="1" latinLnBrk="0" hangingPunct="1">
      <a:defRPr sz="2400" kern="1200">
        <a:solidFill>
          <a:schemeClr val="tx1"/>
        </a:solidFill>
        <a:latin typeface="Raleway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82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37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41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91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69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El facilitador puede decidir preguntar a los estudiantes qué condiciones creen que pueden aumentar la vulnerabilidad de los migrantes y, concretamente, de los migrantes objeto de tráfico ilícito.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63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21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585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03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2244726"/>
            <a:ext cx="22764750" cy="4775200"/>
          </a:xfrm>
        </p:spPr>
        <p:txBody>
          <a:bodyPr anchor="b">
            <a:normAutofit/>
          </a:bodyPr>
          <a:lstStyle>
            <a:lvl1pPr algn="ctr">
              <a:defRPr sz="72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1050" y="7204076"/>
            <a:ext cx="22764750" cy="3311524"/>
          </a:xfrm>
        </p:spPr>
        <p:txBody>
          <a:bodyPr>
            <a:normAutofit/>
          </a:bodyPr>
          <a:lstStyle>
            <a:lvl1pPr marL="0" indent="0" algn="ctr">
              <a:buNone/>
              <a:defRPr sz="7200" b="1">
                <a:solidFill>
                  <a:srgbClr val="A40D33"/>
                </a:solidFill>
              </a:defRPr>
            </a:lvl1pPr>
            <a:lvl2pPr marL="914171" indent="0" algn="ctr">
              <a:buNone/>
              <a:defRPr sz="3999"/>
            </a:lvl2pPr>
            <a:lvl3pPr marL="1828343" indent="0" algn="ctr">
              <a:buNone/>
              <a:defRPr sz="3599"/>
            </a:lvl3pPr>
            <a:lvl4pPr marL="2742514" indent="0" algn="ctr">
              <a:buNone/>
              <a:defRPr sz="3199"/>
            </a:lvl4pPr>
            <a:lvl5pPr marL="3656686" indent="0" algn="ctr">
              <a:buNone/>
              <a:defRPr sz="3199"/>
            </a:lvl5pPr>
            <a:lvl6pPr marL="4570857" indent="0" algn="ctr">
              <a:buNone/>
              <a:defRPr sz="3199"/>
            </a:lvl6pPr>
            <a:lvl7pPr marL="5485028" indent="0" algn="ctr">
              <a:buNone/>
              <a:defRPr sz="3199"/>
            </a:lvl7pPr>
            <a:lvl8pPr marL="6399200" indent="0" algn="ctr">
              <a:buNone/>
              <a:defRPr sz="3199"/>
            </a:lvl8pPr>
            <a:lvl9pPr marL="7313371" indent="0" algn="ctr">
              <a:buNone/>
              <a:defRPr sz="3199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77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043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rgbClr val="46807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19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66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106" y="3651250"/>
            <a:ext cx="11301359" cy="8293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1185" y="3651250"/>
            <a:ext cx="11266379" cy="8293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70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01651"/>
            <a:ext cx="22898099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1" y="3286126"/>
            <a:ext cx="11268126" cy="1647824"/>
          </a:xfrm>
        </p:spPr>
        <p:txBody>
          <a:bodyPr anchor="ctr"/>
          <a:lstStyle>
            <a:lvl1pPr marL="0" indent="0">
              <a:buNone/>
              <a:defRPr sz="4799" b="1">
                <a:solidFill>
                  <a:srgbClr val="A40D33"/>
                </a:solidFill>
              </a:defRPr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1" y="5010150"/>
            <a:ext cx="11268126" cy="7048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1186" y="3286126"/>
            <a:ext cx="11280814" cy="1647824"/>
          </a:xfrm>
        </p:spPr>
        <p:txBody>
          <a:bodyPr anchor="ctr"/>
          <a:lstStyle>
            <a:lvl1pPr marL="0" indent="0">
              <a:buNone/>
              <a:defRPr sz="4799" b="1">
                <a:solidFill>
                  <a:srgbClr val="A40D33"/>
                </a:solidFill>
              </a:defRPr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1186" y="5010150"/>
            <a:ext cx="11280814" cy="7048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6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1186" y="730251"/>
            <a:ext cx="10363676" cy="2651126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1186" y="3362326"/>
            <a:ext cx="10363676" cy="1647824"/>
          </a:xfrm>
        </p:spPr>
        <p:txBody>
          <a:bodyPr anchor="ctr"/>
          <a:lstStyle>
            <a:lvl1pPr marL="0" indent="0" algn="ctr">
              <a:buNone/>
              <a:defRPr sz="4799" b="0">
                <a:solidFill>
                  <a:srgbClr val="468078"/>
                </a:solidFill>
              </a:defRPr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1186" y="5010150"/>
            <a:ext cx="10363676" cy="6934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Picture Placeholder 22"/>
          <p:cNvSpPr>
            <a:spLocks noGrp="1" noChangeAspect="1"/>
          </p:cNvSpPr>
          <p:nvPr>
            <p:ph type="pic" sz="quarter" idx="13"/>
          </p:nvPr>
        </p:nvSpPr>
        <p:spPr>
          <a:xfrm>
            <a:off x="819150" y="3381377"/>
            <a:ext cx="11007725" cy="8562973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8339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with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12" descr="DohaBackground.jpg"/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5"/>
            <a:ext cx="24377650" cy="13712429"/>
          </a:xfrm>
          <a:prstGeom prst="rect">
            <a:avLst/>
          </a:prstGeom>
        </p:spPr>
      </p:pic>
      <p:sp>
        <p:nvSpPr>
          <p:cNvPr id="23" name="Picture Placeholder 22"/>
          <p:cNvSpPr>
            <a:spLocks noGrp="1" noChangeAspect="1"/>
          </p:cNvSpPr>
          <p:nvPr>
            <p:ph type="pic" sz="quarter" idx="13"/>
          </p:nvPr>
        </p:nvSpPr>
        <p:spPr>
          <a:xfrm>
            <a:off x="1727870" y="3936082"/>
            <a:ext cx="10099005" cy="7219029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cxnSp>
        <p:nvCxnSpPr>
          <p:cNvPr id="6" name="Straight Connector 19"/>
          <p:cNvCxnSpPr/>
          <p:nvPr userDrawn="1"/>
        </p:nvCxnSpPr>
        <p:spPr>
          <a:xfrm>
            <a:off x="1675964" y="12763497"/>
            <a:ext cx="15586800" cy="0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2848" y="12145551"/>
            <a:ext cx="5574717" cy="88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0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12" descr="DohaBackground.jpg"/>
          <p:cNvPicPr>
            <a:picLocks noChangeAspect="1"/>
          </p:cNvPicPr>
          <p:nvPr userDrawn="1"/>
        </p:nvPicPr>
        <p:blipFill>
          <a:blip r:embed="rId11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5"/>
            <a:ext cx="24377650" cy="1371242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106" y="502185"/>
            <a:ext cx="22872458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106" y="3651250"/>
            <a:ext cx="22872459" cy="8325597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9"/>
          <p:cNvCxnSpPr/>
          <p:nvPr userDrawn="1"/>
        </p:nvCxnSpPr>
        <p:spPr>
          <a:xfrm>
            <a:off x="735106" y="13032435"/>
            <a:ext cx="16527658" cy="0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2848" y="12414489"/>
            <a:ext cx="5574717" cy="88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657" r:id="rId2"/>
    <p:sldLayoutId id="2147483793" r:id="rId3"/>
    <p:sldLayoutId id="2147483797" r:id="rId4"/>
    <p:sldLayoutId id="2147483794" r:id="rId5"/>
    <p:sldLayoutId id="2147483795" r:id="rId6"/>
    <p:sldLayoutId id="2147483798" r:id="rId7"/>
    <p:sldLayoutId id="2147483766" r:id="rId8"/>
  </p:sldLayoutIdLst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hf hdr="0" ftr="0" dt="0"/>
  <p:txStyles>
    <p:titleStyle>
      <a:lvl1pPr marL="0" indent="0" algn="ctr" defTabSz="1828434" rtl="0" eaLnBrk="1" latinLnBrk="0" hangingPunct="1">
        <a:lnSpc>
          <a:spcPct val="90000"/>
        </a:lnSpc>
        <a:spcBef>
          <a:spcPct val="0"/>
        </a:spcBef>
        <a:buFont typeface="Arial"/>
        <a:buNone/>
        <a:defRPr lang="en-US" sz="6000" b="1" kern="1200">
          <a:solidFill>
            <a:srgbClr val="468078"/>
          </a:solidFill>
          <a:latin typeface="Eurostile"/>
          <a:ea typeface="+mj-ea"/>
          <a:cs typeface="Eurostile"/>
        </a:defRPr>
      </a:lvl1pPr>
    </p:titleStyle>
    <p:bodyStyle>
      <a:lvl1pPr marL="685800" indent="-685800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kern="1200" dirty="0" smtClean="0">
          <a:solidFill>
            <a:schemeClr val="tx1"/>
          </a:solidFill>
          <a:effectLst/>
          <a:latin typeface="Apex"/>
          <a:ea typeface="+mn-ea"/>
          <a:cs typeface="Apex"/>
        </a:defRPr>
      </a:lvl1pPr>
      <a:lvl2pPr marL="1485717" indent="-571500" algn="l" defTabSz="1828434" rtl="0" eaLnBrk="1" latinLnBrk="0" hangingPunct="1">
        <a:lnSpc>
          <a:spcPct val="90000"/>
        </a:lnSpc>
        <a:spcBef>
          <a:spcPts val="1000"/>
        </a:spcBef>
        <a:buFontTx/>
        <a:buChar char="►"/>
        <a:defRPr lang="en-US" sz="4000" kern="1200" dirty="0" smtClean="0">
          <a:solidFill>
            <a:schemeClr val="tx1"/>
          </a:solidFill>
          <a:effectLst/>
          <a:latin typeface="Apex"/>
          <a:ea typeface="+mn-ea"/>
          <a:cs typeface="Apex"/>
        </a:defRPr>
      </a:lvl2pPr>
      <a:lvl3pPr marL="2399934" indent="-571500" algn="l" defTabSz="1828434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lang="en-US" sz="3600" kern="1200" dirty="0" smtClean="0">
          <a:solidFill>
            <a:schemeClr val="tx1"/>
          </a:solidFill>
          <a:effectLst/>
          <a:latin typeface="Apex"/>
          <a:ea typeface="+mn-ea"/>
          <a:cs typeface="Apex"/>
        </a:defRPr>
      </a:lvl3pPr>
      <a:lvl4pPr marL="2742651" indent="0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0" kern="1200" dirty="0" smtClean="0">
          <a:solidFill>
            <a:schemeClr val="tx1"/>
          </a:solidFill>
          <a:effectLst/>
          <a:latin typeface="Apex"/>
          <a:ea typeface="+mn-ea"/>
          <a:cs typeface="Apex"/>
        </a:defRPr>
      </a:lvl4pPr>
      <a:lvl5pPr marL="3656868" indent="0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0" kern="1200" dirty="0">
          <a:solidFill>
            <a:schemeClr val="tx1"/>
          </a:solidFill>
          <a:effectLst/>
          <a:latin typeface="Apex"/>
          <a:ea typeface="+mn-ea"/>
          <a:cs typeface="Apex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file:///\\unvfileserver1\DATA03\DTA-HTMSS\Activities_Thematic%20and%20Policy\E4J%20-%20Education%20for%20Justice\University%20Level\Modules\SOM\FINAL%20Version\Clean\Global%20Study%20on%20Smuggling%20of%20Migrant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file:///\\unvfileserver1\DATA03\DTA-HTMSS\Activities_Thematic%20and%20Policy\E4J%20-%20Education%20for%20Justice\University%20Level\Modules\SOM\FINAL%20Version\Clean\Global%20Study%20on%20Smuggling%20of%20Migrant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hyperlink" Target="file:///\\unvfileserver1\DATA03\DTA-HTMSS\Activities_Thematic%20and%20Policy\E4J%20-%20Education%20for%20Justice\University%20Level\Modules\SOM\FINAL%20Version\Clean\Global%20Study%20on%20Smuggling%20of%20Migran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E4J Módulo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TRÁFICO ILÍCITO DE MIGRANTES EN EL CONTEXTO MÁS AMPLIO DE LA MIGRACIÓN Y SUS IMPULSORES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33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Encarar la demanda: el papel de los grupos de delincuencia organizada</a:t>
            </a:r>
            <a:endParaRPr lang="fr-FR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" name="Image 3" descr="Une image contenant capture d’écran&#10;&#10;Description générée avec un niveau de confiance très élevé">
            <a:extLst>
              <a:ext uri="{FF2B5EF4-FFF2-40B4-BE49-F238E27FC236}">
                <a16:creationId xmlns:a16="http://schemas.microsoft.com/office/drawing/2014/main" id="{42C24EE2-307E-4DD0-AF9C-C06188650C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5792" y="3180922"/>
            <a:ext cx="12430301" cy="890691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0A77DF2-EB8C-4B29-8B9D-252CEBDA0044}"/>
              </a:ext>
            </a:extLst>
          </p:cNvPr>
          <p:cNvSpPr/>
          <p:nvPr/>
        </p:nvSpPr>
        <p:spPr>
          <a:xfrm>
            <a:off x="1976446" y="12552671"/>
            <a:ext cx="135661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i="1" dirty="0">
                <a:latin typeface="Calibri" panose="020F0502020204030204" pitchFamily="34" charset="0"/>
                <a:ea typeface="Calibri" panose="020F0502020204030204" pitchFamily="34" charset="0"/>
              </a:rPr>
              <a:t>Source: UNODC</a:t>
            </a:r>
            <a:r>
              <a:rPr lang="en-GB" i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, Informe Global  sobre Tráfico Ilícito de Migrantes</a:t>
            </a:r>
            <a:r>
              <a:rPr lang="en-GB" i="1" dirty="0">
                <a:latin typeface="Calibri" panose="020F0502020204030204" pitchFamily="34" charset="0"/>
                <a:ea typeface="Calibri" panose="020F0502020204030204" pitchFamily="34" charset="0"/>
              </a:rPr>
              <a:t>, 2018</a:t>
            </a:r>
            <a:endParaRPr lang="fr-FR" sz="4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71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Humanitarismo, seguridad y tráfico ilícito de migrantes</a:t>
            </a: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65185086-7BB1-417F-96EF-70C9EE4D9C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2066170"/>
              </p:ext>
            </p:extLst>
          </p:nvPr>
        </p:nvGraphicFramePr>
        <p:xfrm>
          <a:off x="770085" y="2743199"/>
          <a:ext cx="15917715" cy="10470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B04FDA2D-E363-4322-9052-67ECBA0C1B9C}"/>
              </a:ext>
            </a:extLst>
          </p:cNvPr>
          <p:cNvSpPr/>
          <p:nvPr/>
        </p:nvSpPr>
        <p:spPr>
          <a:xfrm>
            <a:off x="12171335" y="3649117"/>
            <a:ext cx="2788920" cy="1645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4EB385F-56F6-4377-B3E5-7CD7516DEA6B}"/>
              </a:ext>
            </a:extLst>
          </p:cNvPr>
          <p:cNvSpPr txBox="1"/>
          <p:nvPr/>
        </p:nvSpPr>
        <p:spPr>
          <a:xfrm>
            <a:off x="16241341" y="3649117"/>
            <a:ext cx="73662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Tendencia de los Estados a argumentar que las </a:t>
            </a:r>
            <a:r>
              <a:rPr lang="es-ES" b="1" dirty="0"/>
              <a:t>respuestas humanitarias</a:t>
            </a:r>
            <a:r>
              <a:rPr lang="es-ES" dirty="0"/>
              <a:t> al tráfico ilícito actúan como </a:t>
            </a:r>
            <a:r>
              <a:rPr lang="es-ES" b="1" dirty="0"/>
              <a:t>factores de atracción</a:t>
            </a:r>
            <a:r>
              <a:rPr lang="es-ES" dirty="0"/>
              <a:t>.</a:t>
            </a:r>
            <a:endParaRPr lang="en-GB" dirty="0"/>
          </a:p>
        </p:txBody>
      </p:sp>
      <p:sp>
        <p:nvSpPr>
          <p:cNvPr id="10" name="Flèche : bas 9">
            <a:extLst>
              <a:ext uri="{FF2B5EF4-FFF2-40B4-BE49-F238E27FC236}">
                <a16:creationId xmlns:a16="http://schemas.microsoft.com/office/drawing/2014/main" id="{4732B6E9-3FF4-4A9A-9129-104FB30AA56A}"/>
              </a:ext>
            </a:extLst>
          </p:cNvPr>
          <p:cNvSpPr/>
          <p:nvPr/>
        </p:nvSpPr>
        <p:spPr>
          <a:xfrm>
            <a:off x="18928079" y="5910026"/>
            <a:ext cx="1554480" cy="12003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F1B4261-5603-4E81-AC4E-3F190FA070B7}"/>
              </a:ext>
            </a:extLst>
          </p:cNvPr>
          <p:cNvSpPr txBox="1"/>
          <p:nvPr/>
        </p:nvSpPr>
        <p:spPr>
          <a:xfrm>
            <a:off x="16022208" y="7712393"/>
            <a:ext cx="7366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/>
              <a:t>R</a:t>
            </a:r>
            <a:r>
              <a:rPr lang="es-ES" b="1" dirty="0"/>
              <a:t>efuerzo y externalización de las medidas de control fronterizo</a:t>
            </a:r>
            <a:endParaRPr lang="fr-FR" b="1" dirty="0"/>
          </a:p>
        </p:txBody>
      </p:sp>
      <p:sp>
        <p:nvSpPr>
          <p:cNvPr id="12" name="Flèche : bas 11">
            <a:extLst>
              <a:ext uri="{FF2B5EF4-FFF2-40B4-BE49-F238E27FC236}">
                <a16:creationId xmlns:a16="http://schemas.microsoft.com/office/drawing/2014/main" id="{EE52B44E-BBE1-448F-AEED-BC49720334B8}"/>
              </a:ext>
            </a:extLst>
          </p:cNvPr>
          <p:cNvSpPr/>
          <p:nvPr/>
        </p:nvSpPr>
        <p:spPr>
          <a:xfrm>
            <a:off x="18928079" y="9398864"/>
            <a:ext cx="1554480" cy="12003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239272E-1897-41F1-ADE4-B2022185439D}"/>
              </a:ext>
            </a:extLst>
          </p:cNvPr>
          <p:cNvSpPr txBox="1"/>
          <p:nvPr/>
        </p:nvSpPr>
        <p:spPr>
          <a:xfrm>
            <a:off x="16022208" y="10972801"/>
            <a:ext cx="73662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dirty="0"/>
              <a:t>Ineficaz para reducir el tráfico ilícito de migrantes, al contrario, lo fomenta.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601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419C-90A5-4F39-9E9C-2E53E770E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Ejercicios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A087A-A757-40DB-81AF-ED1D6174E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0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ChangeAspect="1"/>
          </p:cNvSpPr>
          <p:nvPr/>
        </p:nvSpPr>
        <p:spPr>
          <a:xfrm>
            <a:off x="1" y="0"/>
            <a:ext cx="24377649" cy="13716000"/>
          </a:xfrm>
          <a:prstGeom prst="rect">
            <a:avLst/>
          </a:prstGeom>
          <a:solidFill>
            <a:srgbClr val="46807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D4237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" y="6311482"/>
            <a:ext cx="2437764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spc="300" dirty="0">
                <a:solidFill>
                  <a:srgbClr val="FFFFFF"/>
                </a:solidFill>
                <a:latin typeface="Eurostile"/>
                <a:cs typeface="Eurostile"/>
              </a:rPr>
              <a:t>Educación para la</a:t>
            </a:r>
          </a:p>
          <a:p>
            <a:pPr algn="ctr"/>
            <a:r>
              <a:rPr lang="en-US" sz="7200" b="1" spc="300" dirty="0">
                <a:solidFill>
                  <a:srgbClr val="FFFFFF"/>
                </a:solidFill>
                <a:latin typeface="Eurostile"/>
                <a:cs typeface="Eurostile"/>
              </a:rPr>
              <a:t>Justicia</a:t>
            </a:r>
          </a:p>
          <a:p>
            <a:pPr algn="ctr"/>
            <a:endParaRPr lang="en-US" sz="4400" b="1" dirty="0">
              <a:solidFill>
                <a:schemeClr val="bg1"/>
              </a:solidFill>
              <a:latin typeface="LaTo light"/>
              <a:cs typeface="LaTo light"/>
            </a:endParaRPr>
          </a:p>
          <a:p>
            <a:endParaRPr lang="en-US" sz="4400" b="1" dirty="0">
              <a:solidFill>
                <a:schemeClr val="bg1"/>
              </a:solidFill>
            </a:endParaRPr>
          </a:p>
          <a:p>
            <a:endParaRPr lang="en-US" sz="4400" dirty="0">
              <a:solidFill>
                <a:srgbClr val="FFFFFF"/>
              </a:solidFill>
              <a:latin typeface="Raleway"/>
              <a:cs typeface="Raleway"/>
            </a:endParaRPr>
          </a:p>
          <a:p>
            <a:endParaRPr lang="en-US" sz="2800" dirty="0">
              <a:solidFill>
                <a:schemeClr val="accent6"/>
              </a:solidFill>
            </a:endParaRPr>
          </a:p>
          <a:p>
            <a:pPr algn="ctr"/>
            <a:endParaRPr lang="en-US" dirty="0">
              <a:latin typeface="Raleway"/>
              <a:cs typeface="Raleway"/>
            </a:endParaRPr>
          </a:p>
        </p:txBody>
      </p:sp>
      <p:pic>
        <p:nvPicPr>
          <p:cNvPr id="6" name="Bild 21" descr="e4j_logo_short cop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261" y="3438719"/>
            <a:ext cx="2416830" cy="2416830"/>
          </a:xfrm>
          <a:prstGeom prst="rect">
            <a:avLst/>
          </a:prstGeom>
          <a:solidFill>
            <a:srgbClr val="468078"/>
          </a:solidFill>
        </p:spPr>
      </p:pic>
    </p:spTree>
    <p:extLst>
      <p:ext uri="{BB962C8B-B14F-4D97-AF65-F5344CB8AC3E}">
        <p14:creationId xmlns:p14="http://schemas.microsoft.com/office/powerpoint/2010/main" val="10585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Twitter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495" y="4775200"/>
            <a:ext cx="1375410" cy="168021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894705" y="5149165"/>
            <a:ext cx="4211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800000"/>
                </a:solidFill>
              </a:rPr>
              <a:t>@</a:t>
            </a:r>
            <a:r>
              <a:rPr lang="de-DE" dirty="0" err="1">
                <a:solidFill>
                  <a:srgbClr val="800000"/>
                </a:solidFill>
              </a:rPr>
              <a:t>DohaDeclaration</a:t>
            </a:r>
            <a:endParaRPr lang="de-DE" dirty="0">
              <a:solidFill>
                <a:srgbClr val="800000"/>
              </a:solidFill>
            </a:endParaRPr>
          </a:p>
        </p:txBody>
      </p:sp>
      <p:sp>
        <p:nvSpPr>
          <p:cNvPr id="8" name="Freeform 79"/>
          <p:cNvSpPr>
            <a:spLocks noChangeArrowheads="1"/>
          </p:cNvSpPr>
          <p:nvPr/>
        </p:nvSpPr>
        <p:spPr bwMode="auto">
          <a:xfrm>
            <a:off x="4606564" y="6465346"/>
            <a:ext cx="752836" cy="752836"/>
          </a:xfrm>
          <a:custGeom>
            <a:avLst/>
            <a:gdLst>
              <a:gd name="T0" fmla="*/ 239 w 479"/>
              <a:gd name="T1" fmla="*/ 0 h 479"/>
              <a:gd name="T2" fmla="*/ 239 w 479"/>
              <a:gd name="T3" fmla="*/ 0 h 479"/>
              <a:gd name="T4" fmla="*/ 0 w 479"/>
              <a:gd name="T5" fmla="*/ 239 h 479"/>
              <a:gd name="T6" fmla="*/ 239 w 479"/>
              <a:gd name="T7" fmla="*/ 478 h 479"/>
              <a:gd name="T8" fmla="*/ 478 w 479"/>
              <a:gd name="T9" fmla="*/ 239 h 479"/>
              <a:gd name="T10" fmla="*/ 239 w 479"/>
              <a:gd name="T11" fmla="*/ 0 h 479"/>
              <a:gd name="T12" fmla="*/ 443 w 479"/>
              <a:gd name="T13" fmla="*/ 239 h 479"/>
              <a:gd name="T14" fmla="*/ 443 w 479"/>
              <a:gd name="T15" fmla="*/ 239 h 479"/>
              <a:gd name="T16" fmla="*/ 399 w 479"/>
              <a:gd name="T17" fmla="*/ 363 h 479"/>
              <a:gd name="T18" fmla="*/ 390 w 479"/>
              <a:gd name="T19" fmla="*/ 328 h 479"/>
              <a:gd name="T20" fmla="*/ 399 w 479"/>
              <a:gd name="T21" fmla="*/ 257 h 479"/>
              <a:gd name="T22" fmla="*/ 372 w 479"/>
              <a:gd name="T23" fmla="*/ 204 h 479"/>
              <a:gd name="T24" fmla="*/ 319 w 479"/>
              <a:gd name="T25" fmla="*/ 178 h 479"/>
              <a:gd name="T26" fmla="*/ 346 w 479"/>
              <a:gd name="T27" fmla="*/ 88 h 479"/>
              <a:gd name="T28" fmla="*/ 293 w 479"/>
              <a:gd name="T29" fmla="*/ 62 h 479"/>
              <a:gd name="T30" fmla="*/ 301 w 479"/>
              <a:gd name="T31" fmla="*/ 53 h 479"/>
              <a:gd name="T32" fmla="*/ 443 w 479"/>
              <a:gd name="T33" fmla="*/ 239 h 479"/>
              <a:gd name="T34" fmla="*/ 212 w 479"/>
              <a:gd name="T35" fmla="*/ 44 h 479"/>
              <a:gd name="T36" fmla="*/ 212 w 479"/>
              <a:gd name="T37" fmla="*/ 44 h 479"/>
              <a:gd name="T38" fmla="*/ 186 w 479"/>
              <a:gd name="T39" fmla="*/ 62 h 479"/>
              <a:gd name="T40" fmla="*/ 150 w 479"/>
              <a:gd name="T41" fmla="*/ 88 h 479"/>
              <a:gd name="T42" fmla="*/ 115 w 479"/>
              <a:gd name="T43" fmla="*/ 133 h 479"/>
              <a:gd name="T44" fmla="*/ 133 w 479"/>
              <a:gd name="T45" fmla="*/ 159 h 479"/>
              <a:gd name="T46" fmla="*/ 177 w 479"/>
              <a:gd name="T47" fmla="*/ 159 h 479"/>
              <a:gd name="T48" fmla="*/ 248 w 479"/>
              <a:gd name="T49" fmla="*/ 239 h 479"/>
              <a:gd name="T50" fmla="*/ 186 w 479"/>
              <a:gd name="T51" fmla="*/ 292 h 479"/>
              <a:gd name="T52" fmla="*/ 177 w 479"/>
              <a:gd name="T53" fmla="*/ 337 h 479"/>
              <a:gd name="T54" fmla="*/ 177 w 479"/>
              <a:gd name="T55" fmla="*/ 390 h 479"/>
              <a:gd name="T56" fmla="*/ 133 w 479"/>
              <a:gd name="T57" fmla="*/ 345 h 479"/>
              <a:gd name="T58" fmla="*/ 124 w 479"/>
              <a:gd name="T59" fmla="*/ 284 h 479"/>
              <a:gd name="T60" fmla="*/ 88 w 479"/>
              <a:gd name="T61" fmla="*/ 239 h 479"/>
              <a:gd name="T62" fmla="*/ 106 w 479"/>
              <a:gd name="T63" fmla="*/ 186 h 479"/>
              <a:gd name="T64" fmla="*/ 53 w 479"/>
              <a:gd name="T65" fmla="*/ 169 h 479"/>
              <a:gd name="T66" fmla="*/ 212 w 479"/>
              <a:gd name="T67" fmla="*/ 44 h 479"/>
              <a:gd name="T68" fmla="*/ 177 w 479"/>
              <a:gd name="T69" fmla="*/ 434 h 479"/>
              <a:gd name="T70" fmla="*/ 177 w 479"/>
              <a:gd name="T71" fmla="*/ 434 h 479"/>
              <a:gd name="T72" fmla="*/ 204 w 479"/>
              <a:gd name="T73" fmla="*/ 416 h 479"/>
              <a:gd name="T74" fmla="*/ 239 w 479"/>
              <a:gd name="T75" fmla="*/ 407 h 479"/>
              <a:gd name="T76" fmla="*/ 293 w 479"/>
              <a:gd name="T77" fmla="*/ 390 h 479"/>
              <a:gd name="T78" fmla="*/ 354 w 479"/>
              <a:gd name="T79" fmla="*/ 407 h 479"/>
              <a:gd name="T80" fmla="*/ 239 w 479"/>
              <a:gd name="T81" fmla="*/ 443 h 479"/>
              <a:gd name="T82" fmla="*/ 177 w 479"/>
              <a:gd name="T83" fmla="*/ 43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79" h="479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6"/>
                  <a:pt x="0" y="239"/>
                </a:cubicBezTo>
                <a:cubicBezTo>
                  <a:pt x="0" y="372"/>
                  <a:pt x="106" y="478"/>
                  <a:pt x="239" y="478"/>
                </a:cubicBezTo>
                <a:cubicBezTo>
                  <a:pt x="372" y="478"/>
                  <a:pt x="478" y="372"/>
                  <a:pt x="478" y="239"/>
                </a:cubicBezTo>
                <a:cubicBezTo>
                  <a:pt x="478" y="106"/>
                  <a:pt x="372" y="0"/>
                  <a:pt x="239" y="0"/>
                </a:cubicBezTo>
                <a:close/>
                <a:moveTo>
                  <a:pt x="443" y="239"/>
                </a:moveTo>
                <a:lnTo>
                  <a:pt x="443" y="239"/>
                </a:lnTo>
                <a:cubicBezTo>
                  <a:pt x="443" y="292"/>
                  <a:pt x="425" y="328"/>
                  <a:pt x="399" y="363"/>
                </a:cubicBezTo>
                <a:cubicBezTo>
                  <a:pt x="390" y="363"/>
                  <a:pt x="381" y="345"/>
                  <a:pt x="390" y="328"/>
                </a:cubicBezTo>
                <a:cubicBezTo>
                  <a:pt x="399" y="310"/>
                  <a:pt x="399" y="275"/>
                  <a:pt x="399" y="257"/>
                </a:cubicBezTo>
                <a:cubicBezTo>
                  <a:pt x="399" y="239"/>
                  <a:pt x="390" y="204"/>
                  <a:pt x="372" y="204"/>
                </a:cubicBezTo>
                <a:cubicBezTo>
                  <a:pt x="346" y="204"/>
                  <a:pt x="337" y="204"/>
                  <a:pt x="319" y="178"/>
                </a:cubicBezTo>
                <a:cubicBezTo>
                  <a:pt x="301" y="124"/>
                  <a:pt x="372" y="115"/>
                  <a:pt x="346" y="88"/>
                </a:cubicBezTo>
                <a:cubicBezTo>
                  <a:pt x="337" y="80"/>
                  <a:pt x="301" y="115"/>
                  <a:pt x="293" y="62"/>
                </a:cubicBezTo>
                <a:lnTo>
                  <a:pt x="301" y="53"/>
                </a:lnTo>
                <a:cubicBezTo>
                  <a:pt x="381" y="80"/>
                  <a:pt x="443" y="150"/>
                  <a:pt x="443" y="239"/>
                </a:cubicBezTo>
                <a:close/>
                <a:moveTo>
                  <a:pt x="212" y="44"/>
                </a:moveTo>
                <a:lnTo>
                  <a:pt x="212" y="44"/>
                </a:lnTo>
                <a:cubicBezTo>
                  <a:pt x="204" y="53"/>
                  <a:pt x="194" y="53"/>
                  <a:pt x="186" y="62"/>
                </a:cubicBezTo>
                <a:cubicBezTo>
                  <a:pt x="168" y="80"/>
                  <a:pt x="159" y="71"/>
                  <a:pt x="150" y="88"/>
                </a:cubicBezTo>
                <a:cubicBezTo>
                  <a:pt x="141" y="106"/>
                  <a:pt x="115" y="124"/>
                  <a:pt x="115" y="133"/>
                </a:cubicBezTo>
                <a:cubicBezTo>
                  <a:pt x="115" y="142"/>
                  <a:pt x="133" y="159"/>
                  <a:pt x="133" y="159"/>
                </a:cubicBezTo>
                <a:cubicBezTo>
                  <a:pt x="141" y="150"/>
                  <a:pt x="159" y="150"/>
                  <a:pt x="177" y="159"/>
                </a:cubicBezTo>
                <a:cubicBezTo>
                  <a:pt x="186" y="159"/>
                  <a:pt x="275" y="169"/>
                  <a:pt x="248" y="239"/>
                </a:cubicBezTo>
                <a:cubicBezTo>
                  <a:pt x="239" y="266"/>
                  <a:pt x="194" y="257"/>
                  <a:pt x="186" y="292"/>
                </a:cubicBezTo>
                <a:cubicBezTo>
                  <a:pt x="186" y="301"/>
                  <a:pt x="186" y="328"/>
                  <a:pt x="177" y="337"/>
                </a:cubicBezTo>
                <a:cubicBezTo>
                  <a:pt x="177" y="345"/>
                  <a:pt x="186" y="390"/>
                  <a:pt x="177" y="390"/>
                </a:cubicBezTo>
                <a:cubicBezTo>
                  <a:pt x="168" y="390"/>
                  <a:pt x="133" y="345"/>
                  <a:pt x="133" y="345"/>
                </a:cubicBezTo>
                <a:cubicBezTo>
                  <a:pt x="133" y="337"/>
                  <a:pt x="124" y="310"/>
                  <a:pt x="124" y="284"/>
                </a:cubicBezTo>
                <a:cubicBezTo>
                  <a:pt x="124" y="266"/>
                  <a:pt x="88" y="266"/>
                  <a:pt x="88" y="239"/>
                </a:cubicBezTo>
                <a:cubicBezTo>
                  <a:pt x="88" y="213"/>
                  <a:pt x="106" y="195"/>
                  <a:pt x="106" y="186"/>
                </a:cubicBezTo>
                <a:cubicBezTo>
                  <a:pt x="97" y="169"/>
                  <a:pt x="62" y="169"/>
                  <a:pt x="53" y="169"/>
                </a:cubicBezTo>
                <a:cubicBezTo>
                  <a:pt x="80" y="97"/>
                  <a:pt x="141" y="53"/>
                  <a:pt x="212" y="44"/>
                </a:cubicBezTo>
                <a:close/>
                <a:moveTo>
                  <a:pt x="177" y="434"/>
                </a:moveTo>
                <a:lnTo>
                  <a:pt x="177" y="434"/>
                </a:lnTo>
                <a:cubicBezTo>
                  <a:pt x="186" y="425"/>
                  <a:pt x="186" y="416"/>
                  <a:pt x="204" y="416"/>
                </a:cubicBezTo>
                <a:cubicBezTo>
                  <a:pt x="212" y="416"/>
                  <a:pt x="221" y="416"/>
                  <a:pt x="239" y="407"/>
                </a:cubicBezTo>
                <a:cubicBezTo>
                  <a:pt x="248" y="407"/>
                  <a:pt x="275" y="398"/>
                  <a:pt x="293" y="390"/>
                </a:cubicBezTo>
                <a:cubicBezTo>
                  <a:pt x="310" y="390"/>
                  <a:pt x="346" y="398"/>
                  <a:pt x="354" y="407"/>
                </a:cubicBezTo>
                <a:cubicBezTo>
                  <a:pt x="319" y="434"/>
                  <a:pt x="284" y="443"/>
                  <a:pt x="239" y="443"/>
                </a:cubicBezTo>
                <a:cubicBezTo>
                  <a:pt x="221" y="443"/>
                  <a:pt x="194" y="443"/>
                  <a:pt x="177" y="434"/>
                </a:cubicBezTo>
                <a:close/>
              </a:path>
            </a:pathLst>
          </a:custGeom>
          <a:solidFill>
            <a:srgbClr val="9D042F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5894705" y="6489837"/>
            <a:ext cx="62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800000"/>
                </a:solidFill>
              </a:rPr>
              <a:t>unodc.org/</a:t>
            </a:r>
            <a:r>
              <a:rPr lang="de-DE" dirty="0" err="1">
                <a:solidFill>
                  <a:srgbClr val="800000"/>
                </a:solidFill>
              </a:rPr>
              <a:t>dohadeclaration</a:t>
            </a:r>
            <a:endParaRPr lang="de-DE" dirty="0">
              <a:solidFill>
                <a:srgbClr val="800000"/>
              </a:solidFill>
            </a:endParaRPr>
          </a:p>
        </p:txBody>
      </p:sp>
      <p:sp>
        <p:nvSpPr>
          <p:cNvPr id="10" name="Text Placeholder 1"/>
          <p:cNvSpPr txBox="1">
            <a:spLocks/>
          </p:cNvSpPr>
          <p:nvPr/>
        </p:nvSpPr>
        <p:spPr>
          <a:xfrm>
            <a:off x="2400123" y="2024741"/>
            <a:ext cx="24377650" cy="889000"/>
          </a:xfrm>
          <a:prstGeom prst="ellipse">
            <a:avLst/>
          </a:prstGeom>
        </p:spPr>
        <p:txBody>
          <a:bodyPr vert="horz" lIns="182843" tIns="91422" rIns="182843" bIns="91422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sz="5400" dirty="0">
                <a:latin typeface="Eurostile"/>
                <a:cs typeface="Eurostile"/>
              </a:rPr>
              <a:t>Más información						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4971852" y="6508888"/>
            <a:ext cx="7841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800000"/>
                </a:solidFill>
              </a:rPr>
              <a:t>unodc.org/e4J</a:t>
            </a:r>
          </a:p>
        </p:txBody>
      </p:sp>
      <p:sp>
        <p:nvSpPr>
          <p:cNvPr id="14" name="Freeform 51"/>
          <p:cNvSpPr>
            <a:spLocks noChangeArrowheads="1"/>
          </p:cNvSpPr>
          <p:nvPr/>
        </p:nvSpPr>
        <p:spPr bwMode="auto">
          <a:xfrm>
            <a:off x="13583838" y="5280670"/>
            <a:ext cx="995761" cy="616426"/>
          </a:xfrm>
          <a:custGeom>
            <a:avLst/>
            <a:gdLst>
              <a:gd name="T0" fmla="*/ 18 w 461"/>
              <a:gd name="T1" fmla="*/ 27 h 285"/>
              <a:gd name="T2" fmla="*/ 18 w 461"/>
              <a:gd name="T3" fmla="*/ 27 h 285"/>
              <a:gd name="T4" fmla="*/ 203 w 461"/>
              <a:gd name="T5" fmla="*/ 125 h 285"/>
              <a:gd name="T6" fmla="*/ 231 w 461"/>
              <a:gd name="T7" fmla="*/ 133 h 285"/>
              <a:gd name="T8" fmla="*/ 248 w 461"/>
              <a:gd name="T9" fmla="*/ 125 h 285"/>
              <a:gd name="T10" fmla="*/ 434 w 461"/>
              <a:gd name="T11" fmla="*/ 27 h 285"/>
              <a:gd name="T12" fmla="*/ 443 w 461"/>
              <a:gd name="T13" fmla="*/ 0 h 285"/>
              <a:gd name="T14" fmla="*/ 18 w 461"/>
              <a:gd name="T15" fmla="*/ 0 h 285"/>
              <a:gd name="T16" fmla="*/ 18 w 461"/>
              <a:gd name="T17" fmla="*/ 27 h 285"/>
              <a:gd name="T18" fmla="*/ 443 w 461"/>
              <a:gd name="T19" fmla="*/ 80 h 285"/>
              <a:gd name="T20" fmla="*/ 443 w 461"/>
              <a:gd name="T21" fmla="*/ 80 h 285"/>
              <a:gd name="T22" fmla="*/ 248 w 461"/>
              <a:gd name="T23" fmla="*/ 178 h 285"/>
              <a:gd name="T24" fmla="*/ 231 w 461"/>
              <a:gd name="T25" fmla="*/ 178 h 285"/>
              <a:gd name="T26" fmla="*/ 203 w 461"/>
              <a:gd name="T27" fmla="*/ 178 h 285"/>
              <a:gd name="T28" fmla="*/ 18 w 461"/>
              <a:gd name="T29" fmla="*/ 80 h 285"/>
              <a:gd name="T30" fmla="*/ 9 w 461"/>
              <a:gd name="T31" fmla="*/ 80 h 285"/>
              <a:gd name="T32" fmla="*/ 9 w 461"/>
              <a:gd name="T33" fmla="*/ 266 h 285"/>
              <a:gd name="T34" fmla="*/ 35 w 461"/>
              <a:gd name="T35" fmla="*/ 284 h 285"/>
              <a:gd name="T36" fmla="*/ 425 w 461"/>
              <a:gd name="T37" fmla="*/ 284 h 285"/>
              <a:gd name="T38" fmla="*/ 452 w 461"/>
              <a:gd name="T39" fmla="*/ 266 h 285"/>
              <a:gd name="T40" fmla="*/ 452 w 461"/>
              <a:gd name="T41" fmla="*/ 80 h 285"/>
              <a:gd name="T42" fmla="*/ 443 w 461"/>
              <a:gd name="T43" fmla="*/ 8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61" h="285">
                <a:moveTo>
                  <a:pt x="18" y="27"/>
                </a:moveTo>
                <a:lnTo>
                  <a:pt x="18" y="27"/>
                </a:lnTo>
                <a:cubicBezTo>
                  <a:pt x="35" y="35"/>
                  <a:pt x="203" y="125"/>
                  <a:pt x="203" y="125"/>
                </a:cubicBezTo>
                <a:cubicBezTo>
                  <a:pt x="212" y="133"/>
                  <a:pt x="221" y="133"/>
                  <a:pt x="231" y="133"/>
                </a:cubicBezTo>
                <a:cubicBezTo>
                  <a:pt x="239" y="133"/>
                  <a:pt x="248" y="133"/>
                  <a:pt x="248" y="125"/>
                </a:cubicBezTo>
                <a:cubicBezTo>
                  <a:pt x="256" y="125"/>
                  <a:pt x="425" y="35"/>
                  <a:pt x="434" y="27"/>
                </a:cubicBezTo>
                <a:cubicBezTo>
                  <a:pt x="452" y="18"/>
                  <a:pt x="460" y="0"/>
                  <a:pt x="443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9" y="18"/>
                  <a:pt x="18" y="27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434" y="80"/>
                  <a:pt x="256" y="169"/>
                  <a:pt x="248" y="178"/>
                </a:cubicBezTo>
                <a:cubicBezTo>
                  <a:pt x="248" y="178"/>
                  <a:pt x="239" y="178"/>
                  <a:pt x="231" y="178"/>
                </a:cubicBezTo>
                <a:cubicBezTo>
                  <a:pt x="221" y="178"/>
                  <a:pt x="212" y="178"/>
                  <a:pt x="203" y="178"/>
                </a:cubicBezTo>
                <a:cubicBezTo>
                  <a:pt x="194" y="169"/>
                  <a:pt x="27" y="80"/>
                  <a:pt x="18" y="80"/>
                </a:cubicBezTo>
                <a:cubicBezTo>
                  <a:pt x="9" y="72"/>
                  <a:pt x="9" y="80"/>
                  <a:pt x="9" y="80"/>
                </a:cubicBezTo>
                <a:cubicBezTo>
                  <a:pt x="9" y="88"/>
                  <a:pt x="9" y="266"/>
                  <a:pt x="9" y="266"/>
                </a:cubicBezTo>
                <a:cubicBezTo>
                  <a:pt x="9" y="275"/>
                  <a:pt x="18" y="284"/>
                  <a:pt x="35" y="284"/>
                </a:cubicBezTo>
                <a:cubicBezTo>
                  <a:pt x="425" y="284"/>
                  <a:pt x="425" y="284"/>
                  <a:pt x="425" y="284"/>
                </a:cubicBezTo>
                <a:cubicBezTo>
                  <a:pt x="443" y="284"/>
                  <a:pt x="452" y="275"/>
                  <a:pt x="452" y="266"/>
                </a:cubicBezTo>
                <a:cubicBezTo>
                  <a:pt x="452" y="266"/>
                  <a:pt x="452" y="88"/>
                  <a:pt x="452" y="80"/>
                </a:cubicBezTo>
                <a:cubicBezTo>
                  <a:pt x="452" y="80"/>
                  <a:pt x="452" y="72"/>
                  <a:pt x="443" y="80"/>
                </a:cubicBezTo>
                <a:close/>
              </a:path>
            </a:pathLst>
          </a:custGeom>
          <a:solidFill>
            <a:srgbClr val="9D042F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feld 14"/>
          <p:cNvSpPr txBox="1"/>
          <p:nvPr/>
        </p:nvSpPr>
        <p:spPr>
          <a:xfrm>
            <a:off x="14860904" y="5248235"/>
            <a:ext cx="6475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800000"/>
                </a:solidFill>
              </a:rPr>
              <a:t>e4j@unodc.org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6849" y="6110012"/>
            <a:ext cx="1463503" cy="146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76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OBJETIVOS DEL APRENDIZAJE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5106" y="3153312"/>
            <a:ext cx="22872459" cy="882353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s-ES" dirty="0"/>
              <a:t>Al terminar este módulo, los estudiantes deberían ser capaces de</a:t>
            </a:r>
            <a:r>
              <a:rPr lang="en-CA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fr-CA" dirty="0"/>
          </a:p>
          <a:p>
            <a:pPr marL="914400" lvl="0" indent="-914400">
              <a:buFont typeface="+mj-lt"/>
              <a:buAutoNum type="arabicPeriod"/>
            </a:pPr>
            <a:r>
              <a:rPr lang="es-ES" dirty="0"/>
              <a:t>Situar el tráfico ilícito de migrantes en el contexto general de la migración y sus impulsores</a:t>
            </a:r>
          </a:p>
          <a:p>
            <a:pPr marL="914400" lvl="0" indent="-914400">
              <a:buFont typeface="+mj-lt"/>
              <a:buAutoNum type="arabicPeriod"/>
            </a:pPr>
            <a:r>
              <a:rPr lang="es-ES" dirty="0"/>
              <a:t>Reconocer los desafíos que plantean los flujos migratorios mixtos</a:t>
            </a:r>
          </a:p>
          <a:p>
            <a:pPr marL="914400" lvl="0" indent="-914400">
              <a:buFont typeface="+mj-lt"/>
              <a:buAutoNum type="arabicPeriod"/>
            </a:pPr>
            <a:r>
              <a:rPr lang="es-ES" dirty="0"/>
              <a:t>Comprender el papel de los grupos delictivos organizados en el proceso del tráfico ilícito y la dinámica social y política de los mismos</a:t>
            </a:r>
          </a:p>
          <a:p>
            <a:pPr marL="914400" lvl="0" indent="-914400">
              <a:buFont typeface="+mj-lt"/>
              <a:buAutoNum type="arabicPeriod"/>
            </a:pPr>
            <a:r>
              <a:rPr lang="es-ES" dirty="0"/>
              <a:t>Explorar la relación entre el humanitarismo, la seguridad, los derechos humanos y el tráfico ilícito de migrantes</a:t>
            </a:r>
          </a:p>
          <a:p>
            <a:pPr marL="914400" lvl="0" indent="-914400">
              <a:buFont typeface="+mj-lt"/>
              <a:buAutoNum type="arabicPeriod"/>
            </a:pPr>
            <a:r>
              <a:rPr lang="es-ES" dirty="0"/>
              <a:t>Discutir las dificultades para prevenir y reprimir eficazmente el tráfico ilícito de migrantes </a:t>
            </a:r>
          </a:p>
        </p:txBody>
      </p:sp>
    </p:spTree>
    <p:extLst>
      <p:ext uri="{BB962C8B-B14F-4D97-AF65-F5344CB8AC3E}">
        <p14:creationId xmlns:p14="http://schemas.microsoft.com/office/powerpoint/2010/main" val="164189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2596" y="1028332"/>
            <a:ext cx="22872458" cy="1052295"/>
          </a:xfrm>
        </p:spPr>
        <p:txBody>
          <a:bodyPr/>
          <a:lstStyle/>
          <a:p>
            <a:r>
              <a:rPr lang="en-US" dirty="0"/>
              <a:t>Co</a:t>
            </a:r>
            <a:r>
              <a:rPr lang="fr-FR" dirty="0"/>
              <a:t>mponentes clave del Modulo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2595" y="3081390"/>
            <a:ext cx="22872459" cy="10835641"/>
          </a:xfrm>
        </p:spPr>
        <p:txBody>
          <a:bodyPr>
            <a:normAutofit/>
          </a:bodyPr>
          <a:lstStyle/>
          <a:p>
            <a:r>
              <a:rPr lang="es-ES" dirty="0"/>
              <a:t>Ejercicio de rompehielos y discusión</a:t>
            </a:r>
          </a:p>
          <a:p>
            <a:r>
              <a:rPr lang="es-ES" dirty="0"/>
              <a:t>Migración y tráfico ilícito de migrantes</a:t>
            </a:r>
          </a:p>
          <a:p>
            <a:r>
              <a:rPr lang="es-ES" dirty="0"/>
              <a:t>Flujos migratorios mixtos</a:t>
            </a:r>
          </a:p>
          <a:p>
            <a:r>
              <a:rPr lang="es-ES" dirty="0"/>
              <a:t>La política social del tráfico ilícito de migrantes</a:t>
            </a:r>
          </a:p>
          <a:p>
            <a:r>
              <a:rPr lang="es-ES" dirty="0"/>
              <a:t>Vulnerabilidad</a:t>
            </a:r>
          </a:p>
          <a:p>
            <a:r>
              <a:rPr lang="es-ES" dirty="0"/>
              <a:t>Perfil de los traficantes</a:t>
            </a:r>
          </a:p>
          <a:p>
            <a:r>
              <a:rPr lang="es-ES" dirty="0"/>
              <a:t>Encarar la demanda: el papel de los grupos delictivos organizados</a:t>
            </a:r>
          </a:p>
          <a:p>
            <a:r>
              <a:rPr lang="es-ES" dirty="0"/>
              <a:t>Humanitarismo, seguridad y tráfico ilícito de migrantes</a:t>
            </a:r>
          </a:p>
          <a:p>
            <a:r>
              <a:rPr lang="es-ES" dirty="0"/>
              <a:t>Ejercicios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274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2596" y="653142"/>
            <a:ext cx="22872458" cy="1965960"/>
          </a:xfrm>
        </p:spPr>
        <p:txBody>
          <a:bodyPr>
            <a:normAutofit/>
          </a:bodyPr>
          <a:lstStyle/>
          <a:p>
            <a:r>
              <a:rPr lang="fr-FR" dirty="0"/>
              <a:t>Migraci</a:t>
            </a:r>
            <a:r>
              <a:rPr lang="es-AR" dirty="0"/>
              <a:t>ón y Tráfico Ilícito de Migrantes</a:t>
            </a: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CB4B528F-E115-41CE-8C5F-FA84953E8A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9151259"/>
              </p:ext>
            </p:extLst>
          </p:nvPr>
        </p:nvGraphicFramePr>
        <p:xfrm>
          <a:off x="752596" y="3308381"/>
          <a:ext cx="13877804" cy="9144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8902">
                  <a:extLst>
                    <a:ext uri="{9D8B030D-6E8A-4147-A177-3AD203B41FA5}">
                      <a16:colId xmlns:a16="http://schemas.microsoft.com/office/drawing/2014/main" val="233660532"/>
                    </a:ext>
                  </a:extLst>
                </a:gridCol>
                <a:gridCol w="6938902">
                  <a:extLst>
                    <a:ext uri="{9D8B030D-6E8A-4147-A177-3AD203B41FA5}">
                      <a16:colId xmlns:a16="http://schemas.microsoft.com/office/drawing/2014/main" val="2017940993"/>
                    </a:ext>
                  </a:extLst>
                </a:gridCol>
              </a:tblGrid>
              <a:tr h="1397482">
                <a:tc>
                  <a:txBody>
                    <a:bodyPr/>
                    <a:lstStyle/>
                    <a:p>
                      <a:pPr algn="l"/>
                      <a:r>
                        <a:rPr lang="fr-FR" sz="4600" dirty="0"/>
                        <a:t>Migración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115452"/>
                  </a:ext>
                </a:extLst>
              </a:tr>
              <a:tr h="1268235">
                <a:tc>
                  <a:txBody>
                    <a:bodyPr/>
                    <a:lstStyle/>
                    <a:p>
                      <a:pPr algn="ctr"/>
                      <a:r>
                        <a:rPr lang="fr-FR" sz="4600" b="1" dirty="0"/>
                        <a:t>Factores de Empuje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600" b="1" dirty="0"/>
                        <a:t>Factores de atracción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473049"/>
                  </a:ext>
                </a:extLst>
              </a:tr>
              <a:tr h="6479159">
                <a:tc>
                  <a:txBody>
                    <a:bodyPr/>
                    <a:lstStyle/>
                    <a:p>
                      <a:pPr lvl="0"/>
                      <a:r>
                        <a:rPr lang="es-ES" dirty="0"/>
                        <a:t>Dificultades económicas</a:t>
                      </a:r>
                    </a:p>
                    <a:p>
                      <a:pPr lvl="0"/>
                      <a:r>
                        <a:rPr lang="es-ES" dirty="0"/>
                        <a:t>Desastres ambientales</a:t>
                      </a:r>
                    </a:p>
                    <a:p>
                      <a:pPr lvl="0"/>
                      <a:r>
                        <a:rPr lang="es-ES" dirty="0"/>
                        <a:t>Temor a la persecución o a la violencia</a:t>
                      </a:r>
                    </a:p>
                    <a:p>
                      <a:pPr lvl="0"/>
                      <a:r>
                        <a:rPr lang="es-ES" dirty="0"/>
                        <a:t>Insuficientes oportunidades de empleo</a:t>
                      </a:r>
                    </a:p>
                    <a:p>
                      <a:pPr lvl="0"/>
                      <a:r>
                        <a:rPr lang="es-ES" dirty="0"/>
                        <a:t>Disturbios políticos y guerra</a:t>
                      </a:r>
                    </a:p>
                    <a:p>
                      <a:pPr lvl="0"/>
                      <a:r>
                        <a:rPr lang="es-ES" dirty="0"/>
                        <a:t>Mala atención médica</a:t>
                      </a:r>
                    </a:p>
                    <a:p>
                      <a:pPr lvl="0"/>
                      <a:r>
                        <a:rPr lang="es-ES" dirty="0"/>
                        <a:t>Condiciones de vida precarias</a:t>
                      </a:r>
                    </a:p>
                    <a:p>
                      <a:pPr lvl="0"/>
                      <a:r>
                        <a:rPr lang="es-ES" dirty="0"/>
                        <a:t>Represión religiosa/falta de libertad religiosa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ES" dirty="0"/>
                        <a:t>Seguridad y protección</a:t>
                      </a:r>
                    </a:p>
                    <a:p>
                      <a:pPr lvl="0"/>
                      <a:r>
                        <a:rPr lang="es-ES" dirty="0"/>
                        <a:t>Oportunidades de empleo</a:t>
                      </a:r>
                    </a:p>
                    <a:p>
                      <a:pPr lvl="0"/>
                      <a:r>
                        <a:rPr lang="es-ES" dirty="0"/>
                        <a:t>Mayores estándares de atención de la salud</a:t>
                      </a:r>
                    </a:p>
                    <a:p>
                      <a:pPr lvl="0"/>
                      <a:r>
                        <a:rPr lang="es-ES" dirty="0"/>
                        <a:t>Educación</a:t>
                      </a:r>
                    </a:p>
                    <a:p>
                      <a:pPr lvl="0"/>
                      <a:r>
                        <a:rPr lang="es-ES" dirty="0"/>
                        <a:t>Reunificación familiar</a:t>
                      </a:r>
                    </a:p>
                    <a:p>
                      <a:pPr lvl="0"/>
                      <a:r>
                        <a:rPr lang="es-ES" dirty="0"/>
                        <a:t>Mejora de las condiciones de vida/bienestar</a:t>
                      </a:r>
                    </a:p>
                    <a:p>
                      <a:pPr lvl="0"/>
                      <a:r>
                        <a:rPr lang="es-ES" dirty="0"/>
                        <a:t>Realización personal, disfrute y ocio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512190"/>
                  </a:ext>
                </a:extLst>
              </a:tr>
            </a:tbl>
          </a:graphicData>
        </a:graphic>
      </p:graphicFrame>
      <p:sp>
        <p:nvSpPr>
          <p:cNvPr id="5" name="Flèche : droite 4">
            <a:extLst>
              <a:ext uri="{FF2B5EF4-FFF2-40B4-BE49-F238E27FC236}">
                <a16:creationId xmlns:a16="http://schemas.microsoft.com/office/drawing/2014/main" id="{46C075FF-82B2-48ED-9F3E-1B0926E07C97}"/>
              </a:ext>
            </a:extLst>
          </p:cNvPr>
          <p:cNvSpPr/>
          <p:nvPr/>
        </p:nvSpPr>
        <p:spPr>
          <a:xfrm>
            <a:off x="15272218" y="4136571"/>
            <a:ext cx="1175657" cy="13933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EFF62F0-FF05-4B59-8590-58AECB570E30}"/>
              </a:ext>
            </a:extLst>
          </p:cNvPr>
          <p:cNvSpPr txBox="1"/>
          <p:nvPr/>
        </p:nvSpPr>
        <p:spPr>
          <a:xfrm>
            <a:off x="17348983" y="3166752"/>
            <a:ext cx="6304818" cy="286232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t">
            <a:spAutoFit/>
          </a:bodyPr>
          <a:lstStyle/>
          <a:p>
            <a:r>
              <a:rPr lang="es-ES">
                <a:solidFill>
                  <a:schemeClr val="bg1"/>
                </a:solidFill>
              </a:rPr>
              <a:t>La migración no debe confundirse con el tráfico ilícito de migrantes, que es la conducta delictiva que puede darse en el contexto de la migración.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" name="Flèche : bas 7">
            <a:extLst>
              <a:ext uri="{FF2B5EF4-FFF2-40B4-BE49-F238E27FC236}">
                <a16:creationId xmlns:a16="http://schemas.microsoft.com/office/drawing/2014/main" id="{2476797C-76AA-4236-AD53-CC9ACA44A0EB}"/>
              </a:ext>
            </a:extLst>
          </p:cNvPr>
          <p:cNvSpPr/>
          <p:nvPr/>
        </p:nvSpPr>
        <p:spPr>
          <a:xfrm>
            <a:off x="19638917" y="6446097"/>
            <a:ext cx="1262742" cy="13427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5E99D757-B244-4D45-AAC7-A2172D7D6260}"/>
              </a:ext>
            </a:extLst>
          </p:cNvPr>
          <p:cNvSpPr txBox="1"/>
          <p:nvPr/>
        </p:nvSpPr>
        <p:spPr>
          <a:xfrm>
            <a:off x="15272218" y="8205907"/>
            <a:ext cx="8676353" cy="39703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>
                <a:solidFill>
                  <a:schemeClr val="bg1"/>
                </a:solidFill>
              </a:rPr>
              <a:t>Varios factores pueden alentar la utilización de traficantes, entre ellos las políticas migratorias restrictivas, la falta de vías regulares de migración y la incapacidad (o capacidad) de las personas de sortear las barreras erigidas por los países para controlar y regular el movimiento internacional.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90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2596" y="653142"/>
            <a:ext cx="22872458" cy="1965960"/>
          </a:xfrm>
        </p:spPr>
        <p:txBody>
          <a:bodyPr>
            <a:normAutofit/>
          </a:bodyPr>
          <a:lstStyle/>
          <a:p>
            <a:r>
              <a:rPr lang="fr-FR" dirty="0"/>
              <a:t>Rutas del Tráfico Ilícito de migrantes</a:t>
            </a: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4FAAC3BA-ED9E-4800-8DBC-419BBB92AB75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2596" y="2619103"/>
            <a:ext cx="22499289" cy="952935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730295F-3472-4474-BF55-AB1F21AB4157}"/>
              </a:ext>
            </a:extLst>
          </p:cNvPr>
          <p:cNvSpPr/>
          <p:nvPr/>
        </p:nvSpPr>
        <p:spPr>
          <a:xfrm>
            <a:off x="196642" y="12416527"/>
            <a:ext cx="133881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i="1" dirty="0">
                <a:latin typeface="Calibri" panose="020F0502020204030204" pitchFamily="34" charset="0"/>
                <a:ea typeface="Calibri" panose="020F0502020204030204" pitchFamily="34" charset="0"/>
              </a:rPr>
              <a:t>Fuente: UNODC</a:t>
            </a:r>
            <a:r>
              <a:rPr lang="en-GB" i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, </a:t>
            </a:r>
            <a:r>
              <a:rPr lang="es-AR" i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Inform</a:t>
            </a:r>
            <a:r>
              <a:rPr lang="en-GB" i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e Global</a:t>
            </a:r>
            <a:r>
              <a:rPr lang="en-GB" i="1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i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sobre </a:t>
            </a:r>
            <a:r>
              <a:rPr lang="en-GB" i="1" u="sng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tráfico</a:t>
            </a:r>
            <a:r>
              <a:rPr lang="en-GB" i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i="1" u="sng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ilícito</a:t>
            </a:r>
            <a:r>
              <a:rPr lang="en-GB" i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de </a:t>
            </a:r>
            <a:r>
              <a:rPr lang="en-GB" i="1" u="sng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migrantes</a:t>
            </a:r>
            <a:r>
              <a:rPr lang="en-GB" i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, </a:t>
            </a:r>
            <a:r>
              <a:rPr lang="en-GB" i="1" dirty="0">
                <a:latin typeface="Calibri" panose="020F0502020204030204" pitchFamily="34" charset="0"/>
                <a:ea typeface="Calibri" panose="020F0502020204030204" pitchFamily="34" charset="0"/>
              </a:rPr>
              <a:t>2018</a:t>
            </a:r>
            <a:endParaRPr lang="fr-FR" sz="4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071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5106" y="502185"/>
            <a:ext cx="22872458" cy="1688382"/>
          </a:xfrm>
        </p:spPr>
        <p:txBody>
          <a:bodyPr>
            <a:normAutofit/>
          </a:bodyPr>
          <a:lstStyle/>
          <a:p>
            <a:r>
              <a:rPr lang="fr-FR" dirty="0"/>
              <a:t>Flujos de Migración Mixtos</a:t>
            </a: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106C92B7-59E3-4522-B616-88F048CF4334}"/>
              </a:ext>
            </a:extLst>
          </p:cNvPr>
          <p:cNvSpPr txBox="1">
            <a:spLocks/>
          </p:cNvSpPr>
          <p:nvPr/>
        </p:nvSpPr>
        <p:spPr>
          <a:xfrm>
            <a:off x="770178" y="2580088"/>
            <a:ext cx="22872459" cy="10467173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>
            <a:lvl1pPr marL="685800" indent="-685800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1pPr>
            <a:lvl2pPr marL="1485717" indent="-57150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Char char="►"/>
              <a:defRPr lang="en-US" sz="40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2pPr>
            <a:lvl3pPr marL="2399934" indent="-57150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lang="en-US" sz="36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3pPr>
            <a:lvl4pPr marL="2742651" indent="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32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4pPr>
            <a:lvl5pPr marL="3656868" indent="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3200" kern="1200" dirty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GB" dirty="0"/>
          </a:p>
        </p:txBody>
      </p:sp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id="{AE0FA7FA-6FDC-4ED8-A487-F93A9FF2C1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1929149"/>
              </p:ext>
            </p:extLst>
          </p:nvPr>
        </p:nvGraphicFramePr>
        <p:xfrm>
          <a:off x="735013" y="3651250"/>
          <a:ext cx="22872700" cy="8324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C2958986-09D9-4889-BC17-429CA7EA2723}"/>
              </a:ext>
            </a:extLst>
          </p:cNvPr>
          <p:cNvSpPr txBox="1"/>
          <p:nvPr/>
        </p:nvSpPr>
        <p:spPr>
          <a:xfrm>
            <a:off x="2514451" y="4652069"/>
            <a:ext cx="150876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600" b="1" dirty="0"/>
              <a:t>Flujos de Migración Mixtos</a:t>
            </a:r>
          </a:p>
        </p:txBody>
      </p:sp>
      <p:sp>
        <p:nvSpPr>
          <p:cNvPr id="11" name="Flèche : angle droit 10">
            <a:extLst>
              <a:ext uri="{FF2B5EF4-FFF2-40B4-BE49-F238E27FC236}">
                <a16:creationId xmlns:a16="http://schemas.microsoft.com/office/drawing/2014/main" id="{312FEA04-BB29-4E9A-A421-12B040433716}"/>
              </a:ext>
            </a:extLst>
          </p:cNvPr>
          <p:cNvSpPr/>
          <p:nvPr/>
        </p:nvSpPr>
        <p:spPr>
          <a:xfrm rot="5400000">
            <a:off x="3986048" y="9838213"/>
            <a:ext cx="1695086" cy="176281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D48C6AF-0A91-46AF-A951-6AC91B4ABD42}"/>
              </a:ext>
            </a:extLst>
          </p:cNvPr>
          <p:cNvSpPr txBox="1"/>
          <p:nvPr/>
        </p:nvSpPr>
        <p:spPr>
          <a:xfrm>
            <a:off x="6217920" y="10442853"/>
            <a:ext cx="7315200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Requiere de un enfoque </a:t>
            </a:r>
            <a:r>
              <a:rPr lang="en-GB" b="1" dirty="0">
                <a:solidFill>
                  <a:schemeClr val="bg1"/>
                </a:solidFill>
              </a:rPr>
              <a:t>multidisciplinario y holistico</a:t>
            </a:r>
          </a:p>
        </p:txBody>
      </p:sp>
    </p:spTree>
    <p:extLst>
      <p:ext uri="{BB962C8B-B14F-4D97-AF65-F5344CB8AC3E}">
        <p14:creationId xmlns:p14="http://schemas.microsoft.com/office/powerpoint/2010/main" val="318767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63853" y="904751"/>
            <a:ext cx="22872458" cy="1966695"/>
          </a:xfrm>
        </p:spPr>
        <p:txBody>
          <a:bodyPr>
            <a:normAutofit/>
          </a:bodyPr>
          <a:lstStyle/>
          <a:p>
            <a:r>
              <a:rPr lang="en-GB" dirty="0"/>
              <a:t>La política social del Tráfico Ilícito de Migrantes</a:t>
            </a:r>
          </a:p>
        </p:txBody>
      </p:sp>
      <p:graphicFrame>
        <p:nvGraphicFramePr>
          <p:cNvPr id="23" name="Diagramme 23">
            <a:extLst>
              <a:ext uri="{FF2B5EF4-FFF2-40B4-BE49-F238E27FC236}">
                <a16:creationId xmlns:a16="http://schemas.microsoft.com/office/drawing/2014/main" id="{86C80D60-7E55-48A2-A39E-C74AE0306E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1644390"/>
              </p:ext>
            </p:extLst>
          </p:nvPr>
        </p:nvGraphicFramePr>
        <p:xfrm>
          <a:off x="3808413" y="3016370"/>
          <a:ext cx="16530846" cy="9466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318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5106" y="502185"/>
            <a:ext cx="22872458" cy="1688382"/>
          </a:xfrm>
        </p:spPr>
        <p:txBody>
          <a:bodyPr>
            <a:normAutofit/>
          </a:bodyPr>
          <a:lstStyle/>
          <a:p>
            <a:r>
              <a:rPr lang="fr-FR" dirty="0"/>
              <a:t>Vulnerabilidad</a:t>
            </a: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106C92B7-59E3-4522-B616-88F048CF4334}"/>
              </a:ext>
            </a:extLst>
          </p:cNvPr>
          <p:cNvSpPr txBox="1">
            <a:spLocks/>
          </p:cNvSpPr>
          <p:nvPr/>
        </p:nvSpPr>
        <p:spPr>
          <a:xfrm>
            <a:off x="770178" y="2580088"/>
            <a:ext cx="22872459" cy="10467173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>
            <a:lvl1pPr marL="685800" indent="-685800" algn="l" defTabSz="182843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48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1pPr>
            <a:lvl2pPr marL="1485717" indent="-57150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Char char="►"/>
              <a:defRPr lang="en-US" sz="40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2pPr>
            <a:lvl3pPr marL="2399934" indent="-57150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lang="en-US" sz="36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3pPr>
            <a:lvl4pPr marL="2742651" indent="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3200" kern="1200" dirty="0" smtClean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4pPr>
            <a:lvl5pPr marL="3656868" indent="0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3200" kern="1200" dirty="0">
                <a:solidFill>
                  <a:schemeClr val="tx1"/>
                </a:solidFill>
                <a:effectLst/>
                <a:latin typeface="Apex"/>
                <a:ea typeface="+mn-ea"/>
                <a:cs typeface="Apex"/>
              </a:defRPr>
            </a:lvl5pPr>
            <a:lvl6pPr marL="5028194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2411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6628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0846" indent="-457109" algn="l" defTabSz="182843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GB" dirty="0"/>
          </a:p>
        </p:txBody>
      </p:sp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id="{AE0FA7FA-6FDC-4ED8-A487-F93A9FF2C1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307932"/>
              </p:ext>
            </p:extLst>
          </p:nvPr>
        </p:nvGraphicFramePr>
        <p:xfrm>
          <a:off x="735013" y="3651250"/>
          <a:ext cx="22872700" cy="8324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ZoneTexte 9">
            <a:extLst>
              <a:ext uri="{FF2B5EF4-FFF2-40B4-BE49-F238E27FC236}">
                <a16:creationId xmlns:a16="http://schemas.microsoft.com/office/drawing/2014/main" id="{C2958986-09D9-4889-BC17-429CA7EA2723}"/>
              </a:ext>
            </a:extLst>
          </p:cNvPr>
          <p:cNvSpPr txBox="1"/>
          <p:nvPr/>
        </p:nvSpPr>
        <p:spPr>
          <a:xfrm>
            <a:off x="446050" y="5006012"/>
            <a:ext cx="179757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4000" b="1" dirty="0"/>
              <a:t>Grupos especialmente vulnerables dentro de los migrantes objeto de tráfico ilícito</a:t>
            </a:r>
          </a:p>
        </p:txBody>
      </p:sp>
    </p:spTree>
    <p:extLst>
      <p:ext uri="{BB962C8B-B14F-4D97-AF65-F5344CB8AC3E}">
        <p14:creationId xmlns:p14="http://schemas.microsoft.com/office/powerpoint/2010/main" val="9894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5106" y="502185"/>
            <a:ext cx="22872458" cy="1958569"/>
          </a:xfrm>
        </p:spPr>
        <p:txBody>
          <a:bodyPr/>
          <a:lstStyle/>
          <a:p>
            <a:r>
              <a:rPr lang="fr-FR" dirty="0"/>
              <a:t>Perfíl de los traficantes</a:t>
            </a: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5106" y="2791326"/>
            <a:ext cx="22872459" cy="100919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fr-CA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83726CFD-5521-41F5-AA29-0D18C50BCB53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70086" y="2144995"/>
            <a:ext cx="22837478" cy="1009191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371D451-3511-4AAE-93F3-A4A80BC1EB93}"/>
              </a:ext>
            </a:extLst>
          </p:cNvPr>
          <p:cNvSpPr/>
          <p:nvPr/>
        </p:nvSpPr>
        <p:spPr>
          <a:xfrm>
            <a:off x="812487" y="12567484"/>
            <a:ext cx="137138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i="1" dirty="0">
                <a:latin typeface="Calibri" panose="020F0502020204030204" pitchFamily="34" charset="0"/>
                <a:ea typeface="Calibri" panose="020F0502020204030204" pitchFamily="34" charset="0"/>
              </a:rPr>
              <a:t> Fuente: UNODC</a:t>
            </a:r>
            <a:r>
              <a:rPr lang="en-GB" i="1" u="sng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Informe Global sobre Trafico </a:t>
            </a:r>
            <a:r>
              <a:rPr lang="en-GB" i="1" u="sng" dirty="0">
                <a:solidFill>
                  <a:srgbClr val="FF0000"/>
                </a:solidFill>
                <a:latin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Ilícito</a:t>
            </a:r>
            <a:r>
              <a:rPr lang="en-GB" i="1" u="sng" dirty="0">
                <a:solidFill>
                  <a:srgbClr val="FF0000"/>
                </a:solidFill>
                <a:latin typeface="Calibri" panose="020F0502020204030204" pitchFamily="34" charset="0"/>
              </a:rPr>
              <a:t> de Migrantes</a:t>
            </a:r>
            <a:r>
              <a:rPr lang="en-GB" i="1" u="sng" dirty="0">
                <a:solidFill>
                  <a:srgbClr val="0563C1"/>
                </a:solidFill>
                <a:latin typeface="Calibri" panose="020F0502020204030204" pitchFamily="34" charset="0"/>
              </a:rPr>
              <a:t>, </a:t>
            </a:r>
            <a:r>
              <a:rPr lang="en-GB" i="1" dirty="0">
                <a:latin typeface="Calibri" panose="020F0502020204030204" pitchFamily="34" charset="0"/>
                <a:ea typeface="Calibri" panose="020F0502020204030204" pitchFamily="34" charset="0"/>
              </a:rPr>
              <a:t>2018</a:t>
            </a:r>
            <a:endParaRPr lang="fr-FR" sz="4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5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theme/theme1.xml><?xml version="1.0" encoding="utf-8"?>
<a:theme xmlns:a="http://schemas.openxmlformats.org/drawingml/2006/main" name="Default Theme">
  <a:themeElements>
    <a:clrScheme name="Ruby - Coloured 3 Light 1">
      <a:dk1>
        <a:srgbClr val="7E7E7E"/>
      </a:dk1>
      <a:lt1>
        <a:srgbClr val="FFFFFF"/>
      </a:lt1>
      <a:dk2>
        <a:srgbClr val="888888"/>
      </a:dk2>
      <a:lt2>
        <a:srgbClr val="FFFFFF"/>
      </a:lt2>
      <a:accent1>
        <a:srgbClr val="C42A13"/>
      </a:accent1>
      <a:accent2>
        <a:srgbClr val="F9711C"/>
      </a:accent2>
      <a:accent3>
        <a:srgbClr val="92AF27"/>
      </a:accent3>
      <a:accent4>
        <a:srgbClr val="38B28A"/>
      </a:accent4>
      <a:accent5>
        <a:srgbClr val="16749F"/>
      </a:accent5>
      <a:accent6>
        <a:srgbClr val="041B31"/>
      </a:accent6>
      <a:hlink>
        <a:srgbClr val="F33B48"/>
      </a:hlink>
      <a:folHlink>
        <a:srgbClr val="FFC000"/>
      </a:folHlink>
    </a:clrScheme>
    <a:fontScheme name="Custom 1">
      <a:majorFont>
        <a:latin typeface="Eurostile"/>
        <a:ea typeface=""/>
        <a:cs typeface=""/>
      </a:majorFont>
      <a:minorFont>
        <a:latin typeface="Apex New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3243</TotalTime>
  <Words>641</Words>
  <Application>Microsoft Office PowerPoint</Application>
  <PresentationFormat>Personalizado</PresentationFormat>
  <Paragraphs>112</Paragraphs>
  <Slides>14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5" baseType="lpstr">
      <vt:lpstr>Apex</vt:lpstr>
      <vt:lpstr>Apex New Book</vt:lpstr>
      <vt:lpstr>Arial</vt:lpstr>
      <vt:lpstr>Calibri</vt:lpstr>
      <vt:lpstr>Eurostile</vt:lpstr>
      <vt:lpstr>LaTo light</vt:lpstr>
      <vt:lpstr>Raleway</vt:lpstr>
      <vt:lpstr>Raleway Light</vt:lpstr>
      <vt:lpstr>Times New Roman</vt:lpstr>
      <vt:lpstr>Wingdings</vt:lpstr>
      <vt:lpstr>Default Theme</vt:lpstr>
      <vt:lpstr>E4J Módulo 5</vt:lpstr>
      <vt:lpstr>OBJETIVOS DEL APRENDIZAJE</vt:lpstr>
      <vt:lpstr>Componentes clave del Modulo </vt:lpstr>
      <vt:lpstr>Migración y Tráfico Ilícito de Migrantes</vt:lpstr>
      <vt:lpstr>Rutas del Tráfico Ilícito de migrantes</vt:lpstr>
      <vt:lpstr>Flujos de Migración Mixtos</vt:lpstr>
      <vt:lpstr>La política social del Tráfico Ilícito de Migrantes</vt:lpstr>
      <vt:lpstr>Vulnerabilidad</vt:lpstr>
      <vt:lpstr>Perfíl de los traficantes</vt:lpstr>
      <vt:lpstr>Encarar la demanda: el papel de los grupos de delincuencia organizada</vt:lpstr>
      <vt:lpstr>Humanitarismo, seguridad y tráfico ilícito de migrantes</vt:lpstr>
      <vt:lpstr>Ejercicios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Manuel Lopez</dc:creator>
  <cp:lastModifiedBy>carolina appel</cp:lastModifiedBy>
  <cp:revision>2218</cp:revision>
  <cp:lastPrinted>2017-08-13T19:43:17Z</cp:lastPrinted>
  <dcterms:created xsi:type="dcterms:W3CDTF">2014-11-12T21:47:38Z</dcterms:created>
  <dcterms:modified xsi:type="dcterms:W3CDTF">2020-09-21T14:34:47Z</dcterms:modified>
</cp:coreProperties>
</file>