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48" r:id="rId2"/>
    <p:sldId id="751" r:id="rId3"/>
    <p:sldId id="754" r:id="rId4"/>
    <p:sldId id="770" r:id="rId5"/>
    <p:sldId id="771" r:id="rId6"/>
    <p:sldId id="783" r:id="rId7"/>
    <p:sldId id="784" r:id="rId8"/>
    <p:sldId id="787" r:id="rId9"/>
    <p:sldId id="653" r:id="rId10"/>
    <p:sldId id="746" r:id="rId1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8078"/>
    <a:srgbClr val="A40D33"/>
    <a:srgbClr val="9D4237"/>
    <a:srgbClr val="5378BD"/>
    <a:srgbClr val="5598D7"/>
    <a:srgbClr val="2F516A"/>
    <a:srgbClr val="9D042F"/>
    <a:srgbClr val="4072AA"/>
    <a:srgbClr val="AC4263"/>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DD06D6-6B82-4DA2-9929-B4E3C23CFCCF}" v="519" dt="2020-09-21T14:36:10.1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3" autoAdjust="0"/>
    <p:restoredTop sz="80350" autoAdjust="0"/>
  </p:normalViewPr>
  <p:slideViewPr>
    <p:cSldViewPr snapToGrid="0" snapToObjects="1">
      <p:cViewPr varScale="1">
        <p:scale>
          <a:sx n="27" d="100"/>
          <a:sy n="27" d="100"/>
        </p:scale>
        <p:origin x="1356" y="52"/>
      </p:cViewPr>
      <p:guideLst>
        <p:guide orient="horz" pos="7010"/>
        <p:guide orient="horz" pos="8014"/>
        <p:guide orient="horz" pos="2471"/>
        <p:guide orient="horz" pos="626"/>
        <p:guide pos="14271"/>
        <p:guide pos="1082"/>
        <p:guide pos="7677"/>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p:cViewPr varScale="1">
        <p:scale>
          <a:sx n="68" d="100"/>
          <a:sy n="68" d="100"/>
        </p:scale>
        <p:origin x="19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appel" userId="42529a4c69c5f20f" providerId="LiveId" clId="{AEDD06D6-6B82-4DA2-9929-B4E3C23CFCCF}"/>
    <pc:docChg chg="undo custSel modSld">
      <pc:chgData name="carolina appel" userId="42529a4c69c5f20f" providerId="LiveId" clId="{AEDD06D6-6B82-4DA2-9929-B4E3C23CFCCF}" dt="2020-09-21T14:36:01.864" v="3583" actId="20577"/>
      <pc:docMkLst>
        <pc:docMk/>
      </pc:docMkLst>
      <pc:sldChg chg="modSp">
        <pc:chgData name="carolina appel" userId="42529a4c69c5f20f" providerId="LiveId" clId="{AEDD06D6-6B82-4DA2-9929-B4E3C23CFCCF}" dt="2020-08-31T14:31:58.967" v="3568" actId="6549"/>
        <pc:sldMkLst>
          <pc:docMk/>
          <pc:sldMk cId="105857919" sldId="653"/>
        </pc:sldMkLst>
        <pc:spChg chg="mod">
          <ac:chgData name="carolina appel" userId="42529a4c69c5f20f" providerId="LiveId" clId="{AEDD06D6-6B82-4DA2-9929-B4E3C23CFCCF}" dt="2020-08-31T14:31:58.967" v="3568" actId="6549"/>
          <ac:spMkLst>
            <pc:docMk/>
            <pc:sldMk cId="105857919" sldId="653"/>
            <ac:spMk id="9" creationId="{00000000-0000-0000-0000-000000000000}"/>
          </ac:spMkLst>
        </pc:spChg>
      </pc:sldChg>
      <pc:sldChg chg="modSp">
        <pc:chgData name="carolina appel" userId="42529a4c69c5f20f" providerId="LiveId" clId="{AEDD06D6-6B82-4DA2-9929-B4E3C23CFCCF}" dt="2020-08-31T15:27:47.198" v="3579" actId="20577"/>
        <pc:sldMkLst>
          <pc:docMk/>
          <pc:sldMk cId="1182765690" sldId="746"/>
        </pc:sldMkLst>
        <pc:spChg chg="mod">
          <ac:chgData name="carolina appel" userId="42529a4c69c5f20f" providerId="LiveId" clId="{AEDD06D6-6B82-4DA2-9929-B4E3C23CFCCF}" dt="2020-08-31T15:27:47.198" v="3579" actId="20577"/>
          <ac:spMkLst>
            <pc:docMk/>
            <pc:sldMk cId="1182765690" sldId="746"/>
            <ac:spMk id="10" creationId="{00000000-0000-0000-0000-000000000000}"/>
          </ac:spMkLst>
        </pc:spChg>
      </pc:sldChg>
      <pc:sldChg chg="modSp">
        <pc:chgData name="carolina appel" userId="42529a4c69c5f20f" providerId="LiveId" clId="{AEDD06D6-6B82-4DA2-9929-B4E3C23CFCCF}" dt="2020-09-21T14:36:01.864" v="3583" actId="20577"/>
        <pc:sldMkLst>
          <pc:docMk/>
          <pc:sldMk cId="990332268" sldId="748"/>
        </pc:sldMkLst>
        <pc:spChg chg="mod">
          <ac:chgData name="carolina appel" userId="42529a4c69c5f20f" providerId="LiveId" clId="{AEDD06D6-6B82-4DA2-9929-B4E3C23CFCCF}" dt="2020-09-21T14:36:01.864" v="3583" actId="20577"/>
          <ac:spMkLst>
            <pc:docMk/>
            <pc:sldMk cId="990332268" sldId="748"/>
            <ac:spMk id="2" creationId="{00000000-0000-0000-0000-000000000000}"/>
          </ac:spMkLst>
        </pc:spChg>
      </pc:sldChg>
      <pc:sldChg chg="modSp">
        <pc:chgData name="carolina appel" userId="42529a4c69c5f20f" providerId="LiveId" clId="{AEDD06D6-6B82-4DA2-9929-B4E3C23CFCCF}" dt="2020-08-18T16:46:50.284" v="899" actId="27636"/>
        <pc:sldMkLst>
          <pc:docMk/>
          <pc:sldMk cId="1641899186" sldId="751"/>
        </pc:sldMkLst>
        <pc:spChg chg="mod">
          <ac:chgData name="carolina appel" userId="42529a4c69c5f20f" providerId="LiveId" clId="{AEDD06D6-6B82-4DA2-9929-B4E3C23CFCCF}" dt="2020-08-18T16:42:00.397" v="83" actId="115"/>
          <ac:spMkLst>
            <pc:docMk/>
            <pc:sldMk cId="1641899186" sldId="751"/>
            <ac:spMk id="2" creationId="{00000000-0000-0000-0000-000000000000}"/>
          </ac:spMkLst>
        </pc:spChg>
        <pc:spChg chg="mod">
          <ac:chgData name="carolina appel" userId="42529a4c69c5f20f" providerId="LiveId" clId="{AEDD06D6-6B82-4DA2-9929-B4E3C23CFCCF}" dt="2020-08-18T16:46:50.284" v="899" actId="27636"/>
          <ac:spMkLst>
            <pc:docMk/>
            <pc:sldMk cId="1641899186" sldId="751"/>
            <ac:spMk id="3" creationId="{00000000-0000-0000-0000-000000000000}"/>
          </ac:spMkLst>
        </pc:spChg>
      </pc:sldChg>
      <pc:sldChg chg="modSp">
        <pc:chgData name="carolina appel" userId="42529a4c69c5f20f" providerId="LiveId" clId="{AEDD06D6-6B82-4DA2-9929-B4E3C23CFCCF}" dt="2020-08-31T15:27:11.501" v="3570" actId="20577"/>
        <pc:sldMkLst>
          <pc:docMk/>
          <pc:sldMk cId="512747917" sldId="754"/>
        </pc:sldMkLst>
        <pc:spChg chg="mod">
          <ac:chgData name="carolina appel" userId="42529a4c69c5f20f" providerId="LiveId" clId="{AEDD06D6-6B82-4DA2-9929-B4E3C23CFCCF}" dt="2020-08-31T15:27:11.501" v="3570" actId="20577"/>
          <ac:spMkLst>
            <pc:docMk/>
            <pc:sldMk cId="512747917" sldId="754"/>
            <ac:spMk id="2" creationId="{00000000-0000-0000-0000-000000000000}"/>
          </ac:spMkLst>
        </pc:spChg>
        <pc:spChg chg="mod">
          <ac:chgData name="carolina appel" userId="42529a4c69c5f20f" providerId="LiveId" clId="{AEDD06D6-6B82-4DA2-9929-B4E3C23CFCCF}" dt="2020-08-18T16:52:57.403" v="1443" actId="20577"/>
          <ac:spMkLst>
            <pc:docMk/>
            <pc:sldMk cId="512747917" sldId="754"/>
            <ac:spMk id="3" creationId="{00000000-0000-0000-0000-000000000000}"/>
          </ac:spMkLst>
        </pc:spChg>
      </pc:sldChg>
      <pc:sldChg chg="modSp">
        <pc:chgData name="carolina appel" userId="42529a4c69c5f20f" providerId="LiveId" clId="{AEDD06D6-6B82-4DA2-9929-B4E3C23CFCCF}" dt="2020-08-18T16:56:08.697" v="1898" actId="20577"/>
        <pc:sldMkLst>
          <pc:docMk/>
          <pc:sldMk cId="2523908784" sldId="770"/>
        </pc:sldMkLst>
        <pc:spChg chg="mod">
          <ac:chgData name="carolina appel" userId="42529a4c69c5f20f" providerId="LiveId" clId="{AEDD06D6-6B82-4DA2-9929-B4E3C23CFCCF}" dt="2020-08-18T16:53:47.151" v="1586" actId="20577"/>
          <ac:spMkLst>
            <pc:docMk/>
            <pc:sldMk cId="2523908784" sldId="770"/>
            <ac:spMk id="2" creationId="{00000000-0000-0000-0000-000000000000}"/>
          </ac:spMkLst>
        </pc:spChg>
        <pc:spChg chg="mod">
          <ac:chgData name="carolina appel" userId="42529a4c69c5f20f" providerId="LiveId" clId="{AEDD06D6-6B82-4DA2-9929-B4E3C23CFCCF}" dt="2020-08-18T16:56:08.697" v="1898" actId="20577"/>
          <ac:spMkLst>
            <pc:docMk/>
            <pc:sldMk cId="2523908784" sldId="770"/>
            <ac:spMk id="4" creationId="{A7EB0628-14BC-40E1-9BB2-85B3EB339DCF}"/>
          </ac:spMkLst>
        </pc:spChg>
        <pc:spChg chg="mod">
          <ac:chgData name="carolina appel" userId="42529a4c69c5f20f" providerId="LiveId" clId="{AEDD06D6-6B82-4DA2-9929-B4E3C23CFCCF}" dt="2020-08-18T16:55:05.114" v="1590" actId="115"/>
          <ac:spMkLst>
            <pc:docMk/>
            <pc:sldMk cId="2523908784" sldId="770"/>
            <ac:spMk id="5" creationId="{6BFE3EA0-4506-4575-961D-9FEC29CAE4CD}"/>
          </ac:spMkLst>
        </pc:spChg>
      </pc:sldChg>
      <pc:sldChg chg="modSp">
        <pc:chgData name="carolina appel" userId="42529a4c69c5f20f" providerId="LiveId" clId="{AEDD06D6-6B82-4DA2-9929-B4E3C23CFCCF}" dt="2020-08-18T17:04:38.315" v="2377" actId="123"/>
        <pc:sldMkLst>
          <pc:docMk/>
          <pc:sldMk cId="279997740" sldId="771"/>
        </pc:sldMkLst>
        <pc:spChg chg="mod">
          <ac:chgData name="carolina appel" userId="42529a4c69c5f20f" providerId="LiveId" clId="{AEDD06D6-6B82-4DA2-9929-B4E3C23CFCCF}" dt="2020-08-18T16:57:58.913" v="1962" actId="20577"/>
          <ac:spMkLst>
            <pc:docMk/>
            <pc:sldMk cId="279997740" sldId="771"/>
            <ac:spMk id="2" creationId="{00000000-0000-0000-0000-000000000000}"/>
          </ac:spMkLst>
        </pc:spChg>
        <pc:spChg chg="mod">
          <ac:chgData name="carolina appel" userId="42529a4c69c5f20f" providerId="LiveId" clId="{AEDD06D6-6B82-4DA2-9929-B4E3C23CFCCF}" dt="2020-08-18T17:03:06.227" v="2364" actId="1076"/>
          <ac:spMkLst>
            <pc:docMk/>
            <pc:sldMk cId="279997740" sldId="771"/>
            <ac:spMk id="6" creationId="{D1FA8FF2-C5EE-483A-A693-E86164FE2A0E}"/>
          </ac:spMkLst>
        </pc:spChg>
        <pc:spChg chg="mod">
          <ac:chgData name="carolina appel" userId="42529a4c69c5f20f" providerId="LiveId" clId="{AEDD06D6-6B82-4DA2-9929-B4E3C23CFCCF}" dt="2020-08-18T17:01:10.686" v="2339" actId="6549"/>
          <ac:spMkLst>
            <pc:docMk/>
            <pc:sldMk cId="279997740" sldId="771"/>
            <ac:spMk id="8" creationId="{39CDAE9E-A7DE-4889-BC0D-59093DBE337E}"/>
          </ac:spMkLst>
        </pc:spChg>
        <pc:spChg chg="mod">
          <ac:chgData name="carolina appel" userId="42529a4c69c5f20f" providerId="LiveId" clId="{AEDD06D6-6B82-4DA2-9929-B4E3C23CFCCF}" dt="2020-08-18T17:03:01.713" v="2363" actId="113"/>
          <ac:spMkLst>
            <pc:docMk/>
            <pc:sldMk cId="279997740" sldId="771"/>
            <ac:spMk id="11" creationId="{61538C94-6D7D-4B64-8542-A29014412A25}"/>
          </ac:spMkLst>
        </pc:spChg>
        <pc:spChg chg="mod">
          <ac:chgData name="carolina appel" userId="42529a4c69c5f20f" providerId="LiveId" clId="{AEDD06D6-6B82-4DA2-9929-B4E3C23CFCCF}" dt="2020-08-18T17:04:38.315" v="2377" actId="123"/>
          <ac:spMkLst>
            <pc:docMk/>
            <pc:sldMk cId="279997740" sldId="771"/>
            <ac:spMk id="12" creationId="{9ADCFB8C-857C-4E03-80F8-73927E589CDE}"/>
          </ac:spMkLst>
        </pc:spChg>
        <pc:spChg chg="mod">
          <ac:chgData name="carolina appel" userId="42529a4c69c5f20f" providerId="LiveId" clId="{AEDD06D6-6B82-4DA2-9929-B4E3C23CFCCF}" dt="2020-08-18T17:04:30.279" v="2376" actId="123"/>
          <ac:spMkLst>
            <pc:docMk/>
            <pc:sldMk cId="279997740" sldId="771"/>
            <ac:spMk id="14" creationId="{4849E395-F48C-4E62-9301-FD2A18D3A194}"/>
          </ac:spMkLst>
        </pc:spChg>
        <pc:spChg chg="mod">
          <ac:chgData name="carolina appel" userId="42529a4c69c5f20f" providerId="LiveId" clId="{AEDD06D6-6B82-4DA2-9929-B4E3C23CFCCF}" dt="2020-08-18T17:04:23.691" v="2375" actId="123"/>
          <ac:spMkLst>
            <pc:docMk/>
            <pc:sldMk cId="279997740" sldId="771"/>
            <ac:spMk id="15" creationId="{04E29D2A-13AF-4976-8408-3AD75B34C23E}"/>
          </ac:spMkLst>
        </pc:spChg>
      </pc:sldChg>
      <pc:sldChg chg="modSp">
        <pc:chgData name="carolina appel" userId="42529a4c69c5f20f" providerId="LiveId" clId="{AEDD06D6-6B82-4DA2-9929-B4E3C23CFCCF}" dt="2020-08-18T17:11:51.357" v="3087" actId="20577"/>
        <pc:sldMkLst>
          <pc:docMk/>
          <pc:sldMk cId="235955297" sldId="783"/>
        </pc:sldMkLst>
        <pc:spChg chg="mod">
          <ac:chgData name="carolina appel" userId="42529a4c69c5f20f" providerId="LiveId" clId="{AEDD06D6-6B82-4DA2-9929-B4E3C23CFCCF}" dt="2020-08-18T17:07:40.935" v="2644" actId="20577"/>
          <ac:spMkLst>
            <pc:docMk/>
            <pc:sldMk cId="235955297" sldId="783"/>
            <ac:spMk id="2" creationId="{00000000-0000-0000-0000-000000000000}"/>
          </ac:spMkLst>
        </pc:spChg>
        <pc:graphicFrameChg chg="mod">
          <ac:chgData name="carolina appel" userId="42529a4c69c5f20f" providerId="LiveId" clId="{AEDD06D6-6B82-4DA2-9929-B4E3C23CFCCF}" dt="2020-08-18T17:11:51.357" v="3087" actId="20577"/>
          <ac:graphicFrameMkLst>
            <pc:docMk/>
            <pc:sldMk cId="235955297" sldId="783"/>
            <ac:graphicFrameMk id="5" creationId="{DF2639C4-B53B-4C15-8B56-70584E00D08B}"/>
          </ac:graphicFrameMkLst>
        </pc:graphicFrameChg>
      </pc:sldChg>
      <pc:sldChg chg="addSp delSp modSp">
        <pc:chgData name="carolina appel" userId="42529a4c69c5f20f" providerId="LiveId" clId="{AEDD06D6-6B82-4DA2-9929-B4E3C23CFCCF}" dt="2020-08-18T17:14:35.536" v="3530" actId="20577"/>
        <pc:sldMkLst>
          <pc:docMk/>
          <pc:sldMk cId="780713249" sldId="784"/>
        </pc:sldMkLst>
        <pc:spChg chg="add del">
          <ac:chgData name="carolina appel" userId="42529a4c69c5f20f" providerId="LiveId" clId="{AEDD06D6-6B82-4DA2-9929-B4E3C23CFCCF}" dt="2020-08-18T17:13:43.238" v="3261"/>
          <ac:spMkLst>
            <pc:docMk/>
            <pc:sldMk cId="780713249" sldId="784"/>
            <ac:spMk id="2" creationId="{F237BE62-C310-47FC-8D67-79462710616D}"/>
          </ac:spMkLst>
        </pc:spChg>
        <pc:spChg chg="mod">
          <ac:chgData name="carolina appel" userId="42529a4c69c5f20f" providerId="LiveId" clId="{AEDD06D6-6B82-4DA2-9929-B4E3C23CFCCF}" dt="2020-08-18T17:13:20.197" v="3256" actId="20577"/>
          <ac:spMkLst>
            <pc:docMk/>
            <pc:sldMk cId="780713249" sldId="784"/>
            <ac:spMk id="8" creationId="{203FC983-764B-4EC3-A797-5A055D524F4B}"/>
          </ac:spMkLst>
        </pc:spChg>
        <pc:spChg chg="add del mod">
          <ac:chgData name="carolina appel" userId="42529a4c69c5f20f" providerId="LiveId" clId="{AEDD06D6-6B82-4DA2-9929-B4E3C23CFCCF}" dt="2020-08-18T17:14:07.138" v="3409" actId="20577"/>
          <ac:spMkLst>
            <pc:docMk/>
            <pc:sldMk cId="780713249" sldId="784"/>
            <ac:spMk id="12" creationId="{210C4332-FCCE-4822-A554-A4348A093991}"/>
          </ac:spMkLst>
        </pc:spChg>
        <pc:spChg chg="mod">
          <ac:chgData name="carolina appel" userId="42529a4c69c5f20f" providerId="LiveId" clId="{AEDD06D6-6B82-4DA2-9929-B4E3C23CFCCF}" dt="2020-08-18T17:14:35.536" v="3530" actId="20577"/>
          <ac:spMkLst>
            <pc:docMk/>
            <pc:sldMk cId="780713249" sldId="784"/>
            <ac:spMk id="13" creationId="{8F4756DD-D6FA-4D6E-A3E5-DD68594CAB55}"/>
          </ac:spMkLst>
        </pc:spChg>
      </pc:sldChg>
      <pc:sldChg chg="modSp">
        <pc:chgData name="carolina appel" userId="42529a4c69c5f20f" providerId="LiveId" clId="{AEDD06D6-6B82-4DA2-9929-B4E3C23CFCCF}" dt="2020-08-18T17:15:17.230" v="3545" actId="20577"/>
        <pc:sldMkLst>
          <pc:docMk/>
          <pc:sldMk cId="878808448" sldId="787"/>
        </pc:sldMkLst>
        <pc:spChg chg="mod">
          <ac:chgData name="carolina appel" userId="42529a4c69c5f20f" providerId="LiveId" clId="{AEDD06D6-6B82-4DA2-9929-B4E3C23CFCCF}" dt="2020-08-18T17:15:17.230" v="3545" actId="20577"/>
          <ac:spMkLst>
            <pc:docMk/>
            <pc:sldMk cId="878808448" sldId="787"/>
            <ac:spMk id="2" creationId="{D035419C-90A5-4F39-9E9C-2E53E770E1A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4F3D4B-E451-2844-963A-F081BC811209}" type="doc">
      <dgm:prSet loTypeId="urn:microsoft.com/office/officeart/2008/layout/HorizontalMultiLevelHierarchy" loCatId="" qsTypeId="urn:microsoft.com/office/officeart/2005/8/quickstyle/simple4" qsCatId="simple" csTypeId="urn:microsoft.com/office/officeart/2005/8/colors/accent1_2" csCatId="accent1" phldr="1"/>
      <dgm:spPr/>
      <dgm:t>
        <a:bodyPr/>
        <a:lstStyle/>
        <a:p>
          <a:endParaRPr lang="en-GB"/>
        </a:p>
      </dgm:t>
    </dgm:pt>
    <dgm:pt modelId="{4A2CBC6D-9424-DC49-B9FA-098747170918}">
      <dgm:prSet phldrT="[Text]" custT="1"/>
      <dgm:spPr/>
      <dgm:t>
        <a:bodyPr/>
        <a:lstStyle/>
        <a:p>
          <a:r>
            <a:rPr lang="es-ES" sz="4500" dirty="0"/>
            <a:t>Monitoreo y presentación de informes a nivel internacional</a:t>
          </a:r>
          <a:endParaRPr lang="en-US" sz="4500" dirty="0"/>
        </a:p>
        <a:p>
          <a:endParaRPr lang="en-GB" sz="4500" dirty="0"/>
        </a:p>
      </dgm:t>
    </dgm:pt>
    <dgm:pt modelId="{69339F4C-C37D-9245-9CD0-14A57C1DAA9A}" type="parTrans" cxnId="{0A49FAEF-3968-6942-8835-8D90140E37A6}">
      <dgm:prSet/>
      <dgm:spPr/>
      <dgm:t>
        <a:bodyPr/>
        <a:lstStyle/>
        <a:p>
          <a:endParaRPr lang="en-GB" sz="4500"/>
        </a:p>
      </dgm:t>
    </dgm:pt>
    <dgm:pt modelId="{1819DC99-4718-4B43-B946-039BD5DF982C}" type="sibTrans" cxnId="{0A49FAEF-3968-6942-8835-8D90140E37A6}">
      <dgm:prSet/>
      <dgm:spPr/>
      <dgm:t>
        <a:bodyPr/>
        <a:lstStyle/>
        <a:p>
          <a:endParaRPr lang="en-GB" sz="4500"/>
        </a:p>
      </dgm:t>
    </dgm:pt>
    <dgm:pt modelId="{58C94ECC-57BE-D745-8B27-C59F3E8E399C}">
      <dgm:prSet phldrT="[Text]" custT="1"/>
      <dgm:spPr>
        <a:solidFill>
          <a:schemeClr val="accent1"/>
        </a:solidFill>
      </dgm:spPr>
      <dgm:t>
        <a:bodyPr/>
        <a:lstStyle/>
        <a:p>
          <a:r>
            <a:rPr lang="en-US" sz="4000" dirty="0"/>
            <a:t>Relator Especial sobre trata de personas</a:t>
          </a:r>
        </a:p>
        <a:p>
          <a:endParaRPr lang="en-GB" sz="4000" dirty="0"/>
        </a:p>
      </dgm:t>
    </dgm:pt>
    <dgm:pt modelId="{B540CCC0-37B9-124E-9998-D5FDAB9288EC}" type="parTrans" cxnId="{8B65E133-14BC-0645-A4D4-2DA28267227E}">
      <dgm:prSet custT="1"/>
      <dgm:spPr/>
      <dgm:t>
        <a:bodyPr/>
        <a:lstStyle/>
        <a:p>
          <a:endParaRPr lang="en-GB" sz="3600"/>
        </a:p>
      </dgm:t>
    </dgm:pt>
    <dgm:pt modelId="{E2D7FF44-768E-B145-97EF-ED20C6FE6498}" type="sibTrans" cxnId="{8B65E133-14BC-0645-A4D4-2DA28267227E}">
      <dgm:prSet/>
      <dgm:spPr/>
      <dgm:t>
        <a:bodyPr/>
        <a:lstStyle/>
        <a:p>
          <a:endParaRPr lang="en-GB" sz="4500"/>
        </a:p>
      </dgm:t>
    </dgm:pt>
    <dgm:pt modelId="{0CBCB763-B560-614F-AED2-4701D9F34E08}">
      <dgm:prSet phldrT="[Text]" custT="1"/>
      <dgm:spPr/>
      <dgm:t>
        <a:bodyPr/>
        <a:lstStyle/>
        <a:p>
          <a:endParaRPr lang="es-ES" sz="4000" dirty="0"/>
        </a:p>
        <a:p>
          <a:r>
            <a:rPr lang="es-ES" sz="4000" dirty="0" err="1"/>
            <a:t>Obligaciónes</a:t>
          </a:r>
          <a:r>
            <a:rPr lang="es-ES" sz="4000" dirty="0"/>
            <a:t> internacionales de los Estados</a:t>
          </a:r>
          <a:endParaRPr lang="en-US" sz="4000" dirty="0"/>
        </a:p>
        <a:p>
          <a:r>
            <a:rPr lang="en-GB" sz="4000" dirty="0"/>
            <a:t>s</a:t>
          </a:r>
        </a:p>
      </dgm:t>
    </dgm:pt>
    <dgm:pt modelId="{8386594E-E422-B54B-9089-C4EADBB910BE}" type="parTrans" cxnId="{64FFDC6C-2C57-E441-809F-2328BC9A644F}">
      <dgm:prSet custT="1"/>
      <dgm:spPr/>
      <dgm:t>
        <a:bodyPr/>
        <a:lstStyle/>
        <a:p>
          <a:endParaRPr lang="en-GB" sz="3600"/>
        </a:p>
      </dgm:t>
    </dgm:pt>
    <dgm:pt modelId="{FCFE531F-4578-C446-9DDB-6BFB4F5F9E79}" type="sibTrans" cxnId="{64FFDC6C-2C57-E441-809F-2328BC9A644F}">
      <dgm:prSet/>
      <dgm:spPr/>
      <dgm:t>
        <a:bodyPr/>
        <a:lstStyle/>
        <a:p>
          <a:endParaRPr lang="en-GB" sz="4500"/>
        </a:p>
      </dgm:t>
    </dgm:pt>
    <dgm:pt modelId="{D8168027-077B-48C1-ACDF-2C2312B68EDA}">
      <dgm:prSet custT="1"/>
      <dgm:spPr/>
      <dgm:t>
        <a:bodyPr/>
        <a:lstStyle/>
        <a:p>
          <a:r>
            <a:rPr lang="es-ES" sz="3600" dirty="0"/>
            <a:t>Informes periódicos sobre las medidas adoptadas para prevenir, reprimir y sancionar la trata de personas</a:t>
          </a:r>
          <a:endParaRPr lang="en-US" sz="3600" dirty="0"/>
        </a:p>
        <a:p>
          <a:endParaRPr lang="en-GB" sz="3600" dirty="0"/>
        </a:p>
      </dgm:t>
    </dgm:pt>
    <dgm:pt modelId="{EE21AD52-B086-47B7-8826-511125FBE16E}" type="parTrans" cxnId="{A46DCB0C-7AC4-4C88-8B1A-107C43A5D972}">
      <dgm:prSet custT="1"/>
      <dgm:spPr/>
      <dgm:t>
        <a:bodyPr/>
        <a:lstStyle/>
        <a:p>
          <a:endParaRPr lang="en-GB" sz="3600"/>
        </a:p>
      </dgm:t>
    </dgm:pt>
    <dgm:pt modelId="{C53E02FF-D215-4895-9D1B-328F3AC52397}" type="sibTrans" cxnId="{A46DCB0C-7AC4-4C88-8B1A-107C43A5D972}">
      <dgm:prSet/>
      <dgm:spPr/>
      <dgm:t>
        <a:bodyPr/>
        <a:lstStyle/>
        <a:p>
          <a:endParaRPr lang="en-GB" sz="4500"/>
        </a:p>
      </dgm:t>
    </dgm:pt>
    <dgm:pt modelId="{74DB1CED-D971-46E6-95D2-ACEF95688EE5}">
      <dgm:prSet phldrT="[Text]" custT="1"/>
      <dgm:spPr>
        <a:solidFill>
          <a:schemeClr val="accent1"/>
        </a:solidFill>
      </dgm:spPr>
      <dgm:t>
        <a:bodyPr/>
        <a:lstStyle/>
        <a:p>
          <a:endParaRPr lang="es-ES" sz="3600" dirty="0"/>
        </a:p>
        <a:p>
          <a:r>
            <a:rPr lang="es-ES" sz="3600" dirty="0"/>
            <a:t>Informes anuales al Consejo de Derechos Humanos y a la Asamblea General de la ONU </a:t>
          </a:r>
          <a:endParaRPr lang="en-US" sz="3600" dirty="0"/>
        </a:p>
        <a:p>
          <a:r>
            <a:rPr lang="en-GB" sz="3600" dirty="0"/>
            <a:t> </a:t>
          </a:r>
        </a:p>
      </dgm:t>
    </dgm:pt>
    <dgm:pt modelId="{37B48156-7839-4B3C-B272-A646880D2BAA}" type="parTrans" cxnId="{51C149E8-49C7-4671-9A0F-B8F70C1FF088}">
      <dgm:prSet custT="1"/>
      <dgm:spPr/>
      <dgm:t>
        <a:bodyPr/>
        <a:lstStyle/>
        <a:p>
          <a:endParaRPr lang="en-GB" sz="3600"/>
        </a:p>
      </dgm:t>
    </dgm:pt>
    <dgm:pt modelId="{BD085941-6EC2-4AD8-87BD-D847DF257277}" type="sibTrans" cxnId="{51C149E8-49C7-4671-9A0F-B8F70C1FF088}">
      <dgm:prSet/>
      <dgm:spPr/>
      <dgm:t>
        <a:bodyPr/>
        <a:lstStyle/>
        <a:p>
          <a:endParaRPr lang="en-GB"/>
        </a:p>
      </dgm:t>
    </dgm:pt>
    <dgm:pt modelId="{50AC0C27-80D3-4B36-9FBA-C182B090C5CD}">
      <dgm:prSet custT="1"/>
      <dgm:spPr/>
      <dgm:t>
        <a:bodyPr/>
        <a:lstStyle/>
        <a:p>
          <a:endParaRPr lang="es-ES" sz="3600" dirty="0"/>
        </a:p>
        <a:p>
          <a:r>
            <a:rPr lang="es-ES" sz="3600" dirty="0"/>
            <a:t>Revisión de los mecanismos de la implementación de la UNTOC y sus protocolos </a:t>
          </a:r>
          <a:endParaRPr lang="en-US" sz="3600" dirty="0"/>
        </a:p>
        <a:p>
          <a:endParaRPr lang="en-GB" sz="3600" dirty="0"/>
        </a:p>
      </dgm:t>
    </dgm:pt>
    <dgm:pt modelId="{6687E9C8-6D63-40F7-8CB1-3BD5C3C1F7DD}" type="parTrans" cxnId="{B475857E-9D9C-4B84-9C85-C1C40010909A}">
      <dgm:prSet custT="1"/>
      <dgm:spPr/>
      <dgm:t>
        <a:bodyPr/>
        <a:lstStyle/>
        <a:p>
          <a:endParaRPr lang="en-GB" sz="3600"/>
        </a:p>
      </dgm:t>
    </dgm:pt>
    <dgm:pt modelId="{E7249224-BFF3-49DE-B48A-A9A6C1C37453}" type="sibTrans" cxnId="{B475857E-9D9C-4B84-9C85-C1C40010909A}">
      <dgm:prSet/>
      <dgm:spPr/>
      <dgm:t>
        <a:bodyPr/>
        <a:lstStyle/>
        <a:p>
          <a:endParaRPr lang="en-GB"/>
        </a:p>
      </dgm:t>
    </dgm:pt>
    <dgm:pt modelId="{84C4612B-05C6-4456-B013-6E25C00BF88C}">
      <dgm:prSet custT="1"/>
      <dgm:spPr/>
      <dgm:t>
        <a:bodyPr/>
        <a:lstStyle/>
        <a:p>
          <a:endParaRPr lang="es-ES" sz="3600" dirty="0"/>
        </a:p>
        <a:p>
          <a:r>
            <a:rPr lang="es-ES" sz="3600" dirty="0"/>
            <a:t>Otros instrumentos de presentación de información en virtud de otros instrumentos internacionales </a:t>
          </a:r>
          <a:endParaRPr lang="en-US" sz="3600" dirty="0"/>
        </a:p>
        <a:p>
          <a:r>
            <a:rPr lang="en-GB" sz="3600" dirty="0"/>
            <a:t> </a:t>
          </a:r>
        </a:p>
      </dgm:t>
    </dgm:pt>
    <dgm:pt modelId="{33153B39-DC8A-47D2-807D-9CD8C8DA689C}" type="parTrans" cxnId="{9DAC58E4-D2F8-49CE-B309-3CB228D22373}">
      <dgm:prSet custT="1"/>
      <dgm:spPr/>
      <dgm:t>
        <a:bodyPr/>
        <a:lstStyle/>
        <a:p>
          <a:endParaRPr lang="en-GB" sz="3600"/>
        </a:p>
      </dgm:t>
    </dgm:pt>
    <dgm:pt modelId="{F7BF09DE-3129-4243-AC5F-A7FEA7B5E390}" type="sibTrans" cxnId="{9DAC58E4-D2F8-49CE-B309-3CB228D22373}">
      <dgm:prSet/>
      <dgm:spPr/>
      <dgm:t>
        <a:bodyPr/>
        <a:lstStyle/>
        <a:p>
          <a:endParaRPr lang="en-GB"/>
        </a:p>
      </dgm:t>
    </dgm:pt>
    <dgm:pt modelId="{419DC172-A918-E942-A54E-3DAA8AAD9637}" type="pres">
      <dgm:prSet presAssocID="{B04F3D4B-E451-2844-963A-F081BC811209}" presName="Name0" presStyleCnt="0">
        <dgm:presLayoutVars>
          <dgm:chPref val="1"/>
          <dgm:dir/>
          <dgm:animOne val="branch"/>
          <dgm:animLvl val="lvl"/>
          <dgm:resizeHandles val="exact"/>
        </dgm:presLayoutVars>
      </dgm:prSet>
      <dgm:spPr/>
    </dgm:pt>
    <dgm:pt modelId="{EC3C70E2-B7D1-F341-9298-5F5C1266705C}" type="pres">
      <dgm:prSet presAssocID="{4A2CBC6D-9424-DC49-B9FA-098747170918}" presName="root1" presStyleCnt="0"/>
      <dgm:spPr/>
    </dgm:pt>
    <dgm:pt modelId="{D02CD14B-580D-A84A-9F76-C54BE4B15D2F}" type="pres">
      <dgm:prSet presAssocID="{4A2CBC6D-9424-DC49-B9FA-098747170918}" presName="LevelOneTextNode" presStyleLbl="node0" presStyleIdx="0" presStyleCnt="1" custScaleX="154480">
        <dgm:presLayoutVars>
          <dgm:chPref val="3"/>
        </dgm:presLayoutVars>
      </dgm:prSet>
      <dgm:spPr/>
    </dgm:pt>
    <dgm:pt modelId="{86A46A19-216B-824B-8CD4-2F605F3E8D3F}" type="pres">
      <dgm:prSet presAssocID="{4A2CBC6D-9424-DC49-B9FA-098747170918}" presName="level2hierChild" presStyleCnt="0"/>
      <dgm:spPr/>
    </dgm:pt>
    <dgm:pt modelId="{5846F823-1963-1C44-9C68-2F1D9CC265C3}" type="pres">
      <dgm:prSet presAssocID="{B540CCC0-37B9-124E-9998-D5FDAB9288EC}" presName="conn2-1" presStyleLbl="parChTrans1D2" presStyleIdx="0" presStyleCnt="2"/>
      <dgm:spPr/>
    </dgm:pt>
    <dgm:pt modelId="{43364EB3-FE55-AB49-B536-F124B534AC7C}" type="pres">
      <dgm:prSet presAssocID="{B540CCC0-37B9-124E-9998-D5FDAB9288EC}" presName="connTx" presStyleLbl="parChTrans1D2" presStyleIdx="0" presStyleCnt="2"/>
      <dgm:spPr/>
    </dgm:pt>
    <dgm:pt modelId="{0C82F153-ED16-D041-83B6-13A172F4C3E0}" type="pres">
      <dgm:prSet presAssocID="{58C94ECC-57BE-D745-8B27-C59F3E8E399C}" presName="root2" presStyleCnt="0"/>
      <dgm:spPr/>
    </dgm:pt>
    <dgm:pt modelId="{0B309319-1917-B248-9915-FEC07C483F19}" type="pres">
      <dgm:prSet presAssocID="{58C94ECC-57BE-D745-8B27-C59F3E8E399C}" presName="LevelTwoTextNode" presStyleLbl="node2" presStyleIdx="0" presStyleCnt="2" custScaleY="135399">
        <dgm:presLayoutVars>
          <dgm:chPref val="3"/>
        </dgm:presLayoutVars>
      </dgm:prSet>
      <dgm:spPr/>
    </dgm:pt>
    <dgm:pt modelId="{28CA383D-3209-A442-B993-FF40BC13F9C7}" type="pres">
      <dgm:prSet presAssocID="{58C94ECC-57BE-D745-8B27-C59F3E8E399C}" presName="level3hierChild" presStyleCnt="0"/>
      <dgm:spPr/>
    </dgm:pt>
    <dgm:pt modelId="{7CB478AB-D104-4966-B330-98FE27096B63}" type="pres">
      <dgm:prSet presAssocID="{37B48156-7839-4B3C-B272-A646880D2BAA}" presName="conn2-1" presStyleLbl="parChTrans1D3" presStyleIdx="0" presStyleCnt="2"/>
      <dgm:spPr/>
    </dgm:pt>
    <dgm:pt modelId="{25492F74-F498-49F1-89A9-CB408B86A650}" type="pres">
      <dgm:prSet presAssocID="{37B48156-7839-4B3C-B272-A646880D2BAA}" presName="connTx" presStyleLbl="parChTrans1D3" presStyleIdx="0" presStyleCnt="2"/>
      <dgm:spPr/>
    </dgm:pt>
    <dgm:pt modelId="{87D5723F-D023-4CDF-83C5-6F1E1F59B458}" type="pres">
      <dgm:prSet presAssocID="{74DB1CED-D971-46E6-95D2-ACEF95688EE5}" presName="root2" presStyleCnt="0"/>
      <dgm:spPr/>
    </dgm:pt>
    <dgm:pt modelId="{5F6DBF6F-7775-48EE-A406-95E34A201BF1}" type="pres">
      <dgm:prSet presAssocID="{74DB1CED-D971-46E6-95D2-ACEF95688EE5}" presName="LevelTwoTextNode" presStyleLbl="node3" presStyleIdx="0" presStyleCnt="2" custScaleY="185658">
        <dgm:presLayoutVars>
          <dgm:chPref val="3"/>
        </dgm:presLayoutVars>
      </dgm:prSet>
      <dgm:spPr/>
    </dgm:pt>
    <dgm:pt modelId="{E0C20FE3-BDF3-4286-855E-3981BCE4922D}" type="pres">
      <dgm:prSet presAssocID="{74DB1CED-D971-46E6-95D2-ACEF95688EE5}" presName="level3hierChild" presStyleCnt="0"/>
      <dgm:spPr/>
    </dgm:pt>
    <dgm:pt modelId="{F91D9E29-BF4B-2446-BBEB-B25DA5D0979E}" type="pres">
      <dgm:prSet presAssocID="{8386594E-E422-B54B-9089-C4EADBB910BE}" presName="conn2-1" presStyleLbl="parChTrans1D2" presStyleIdx="1" presStyleCnt="2"/>
      <dgm:spPr/>
    </dgm:pt>
    <dgm:pt modelId="{2F3644BE-99A3-034E-9D33-2D5D4DCCC444}" type="pres">
      <dgm:prSet presAssocID="{8386594E-E422-B54B-9089-C4EADBB910BE}" presName="connTx" presStyleLbl="parChTrans1D2" presStyleIdx="1" presStyleCnt="2"/>
      <dgm:spPr/>
    </dgm:pt>
    <dgm:pt modelId="{FAD2713E-4AAE-1345-937D-CFC117BA6236}" type="pres">
      <dgm:prSet presAssocID="{0CBCB763-B560-614F-AED2-4701D9F34E08}" presName="root2" presStyleCnt="0"/>
      <dgm:spPr/>
    </dgm:pt>
    <dgm:pt modelId="{BC85BF4B-DEF8-4B46-863E-121FEEE34FC8}" type="pres">
      <dgm:prSet presAssocID="{0CBCB763-B560-614F-AED2-4701D9F34E08}" presName="LevelTwoTextNode" presStyleLbl="node2" presStyleIdx="1" presStyleCnt="2" custScaleY="142743">
        <dgm:presLayoutVars>
          <dgm:chPref val="3"/>
        </dgm:presLayoutVars>
      </dgm:prSet>
      <dgm:spPr/>
    </dgm:pt>
    <dgm:pt modelId="{AE3053BC-E5C8-3042-B2CA-FD430F1D06C8}" type="pres">
      <dgm:prSet presAssocID="{0CBCB763-B560-614F-AED2-4701D9F34E08}" presName="level3hierChild" presStyleCnt="0"/>
      <dgm:spPr/>
    </dgm:pt>
    <dgm:pt modelId="{C22E0E63-055F-49E4-9B3F-880F9C7B193A}" type="pres">
      <dgm:prSet presAssocID="{EE21AD52-B086-47B7-8826-511125FBE16E}" presName="conn2-1" presStyleLbl="parChTrans1D3" presStyleIdx="1" presStyleCnt="2"/>
      <dgm:spPr/>
    </dgm:pt>
    <dgm:pt modelId="{8D6B7E5C-C472-45F9-B599-647C23ACBF10}" type="pres">
      <dgm:prSet presAssocID="{EE21AD52-B086-47B7-8826-511125FBE16E}" presName="connTx" presStyleLbl="parChTrans1D3" presStyleIdx="1" presStyleCnt="2"/>
      <dgm:spPr/>
    </dgm:pt>
    <dgm:pt modelId="{916BA7E6-8A0B-4928-A0D3-8954A8BD540B}" type="pres">
      <dgm:prSet presAssocID="{D8168027-077B-48C1-ACDF-2C2312B68EDA}" presName="root2" presStyleCnt="0"/>
      <dgm:spPr/>
    </dgm:pt>
    <dgm:pt modelId="{74B8B96B-86F3-46FB-A1EA-967B91134C78}" type="pres">
      <dgm:prSet presAssocID="{D8168027-077B-48C1-ACDF-2C2312B68EDA}" presName="LevelTwoTextNode" presStyleLbl="node3" presStyleIdx="1" presStyleCnt="2" custScaleY="267469">
        <dgm:presLayoutVars>
          <dgm:chPref val="3"/>
        </dgm:presLayoutVars>
      </dgm:prSet>
      <dgm:spPr/>
    </dgm:pt>
    <dgm:pt modelId="{87FFFD15-FD7A-4835-9C80-3AD6096ED5AB}" type="pres">
      <dgm:prSet presAssocID="{D8168027-077B-48C1-ACDF-2C2312B68EDA}" presName="level3hierChild" presStyleCnt="0"/>
      <dgm:spPr/>
    </dgm:pt>
    <dgm:pt modelId="{B0C7D22A-BC7C-43DF-AB70-D8755946421E}" type="pres">
      <dgm:prSet presAssocID="{6687E9C8-6D63-40F7-8CB1-3BD5C3C1F7DD}" presName="conn2-1" presStyleLbl="parChTrans1D4" presStyleIdx="0" presStyleCnt="2"/>
      <dgm:spPr/>
    </dgm:pt>
    <dgm:pt modelId="{AF662834-C7B5-4717-87B3-CF151A0A7837}" type="pres">
      <dgm:prSet presAssocID="{6687E9C8-6D63-40F7-8CB1-3BD5C3C1F7DD}" presName="connTx" presStyleLbl="parChTrans1D4" presStyleIdx="0" presStyleCnt="2"/>
      <dgm:spPr/>
    </dgm:pt>
    <dgm:pt modelId="{E703E5E1-4E95-4839-BBE0-06B12BF7120B}" type="pres">
      <dgm:prSet presAssocID="{50AC0C27-80D3-4B36-9FBA-C182B090C5CD}" presName="root2" presStyleCnt="0"/>
      <dgm:spPr/>
    </dgm:pt>
    <dgm:pt modelId="{AC0D7290-6E2A-4E2F-B0B8-437B2814F7C2}" type="pres">
      <dgm:prSet presAssocID="{50AC0C27-80D3-4B36-9FBA-C182B090C5CD}" presName="LevelTwoTextNode" presStyleLbl="node4" presStyleIdx="0" presStyleCnt="2" custScaleY="169272">
        <dgm:presLayoutVars>
          <dgm:chPref val="3"/>
        </dgm:presLayoutVars>
      </dgm:prSet>
      <dgm:spPr/>
    </dgm:pt>
    <dgm:pt modelId="{718D7D51-E9BD-4321-8F5A-93E9F3985D99}" type="pres">
      <dgm:prSet presAssocID="{50AC0C27-80D3-4B36-9FBA-C182B090C5CD}" presName="level3hierChild" presStyleCnt="0"/>
      <dgm:spPr/>
    </dgm:pt>
    <dgm:pt modelId="{E4CD3D25-7DF6-4023-A5CE-0C72B320C977}" type="pres">
      <dgm:prSet presAssocID="{33153B39-DC8A-47D2-807D-9CD8C8DA689C}" presName="conn2-1" presStyleLbl="parChTrans1D4" presStyleIdx="1" presStyleCnt="2"/>
      <dgm:spPr/>
    </dgm:pt>
    <dgm:pt modelId="{457C7B5A-B2A3-4FFF-A8E8-36E0D9FC9AF2}" type="pres">
      <dgm:prSet presAssocID="{33153B39-DC8A-47D2-807D-9CD8C8DA689C}" presName="connTx" presStyleLbl="parChTrans1D4" presStyleIdx="1" presStyleCnt="2"/>
      <dgm:spPr/>
    </dgm:pt>
    <dgm:pt modelId="{7A1F065D-C8BB-4844-8525-CA525CFD544C}" type="pres">
      <dgm:prSet presAssocID="{84C4612B-05C6-4456-B013-6E25C00BF88C}" presName="root2" presStyleCnt="0"/>
      <dgm:spPr/>
    </dgm:pt>
    <dgm:pt modelId="{F1055FE0-1764-4520-A0BD-2011ABEF17D1}" type="pres">
      <dgm:prSet presAssocID="{84C4612B-05C6-4456-B013-6E25C00BF88C}" presName="LevelTwoTextNode" presStyleLbl="node4" presStyleIdx="1" presStyleCnt="2" custScaleY="170219">
        <dgm:presLayoutVars>
          <dgm:chPref val="3"/>
        </dgm:presLayoutVars>
      </dgm:prSet>
      <dgm:spPr/>
    </dgm:pt>
    <dgm:pt modelId="{1034A891-EAF3-475E-A439-21F2F5FD1770}" type="pres">
      <dgm:prSet presAssocID="{84C4612B-05C6-4456-B013-6E25C00BF88C}" presName="level3hierChild" presStyleCnt="0"/>
      <dgm:spPr/>
    </dgm:pt>
  </dgm:ptLst>
  <dgm:cxnLst>
    <dgm:cxn modelId="{158E0F00-51F0-9948-810D-3F098AF8DAA0}" type="presOf" srcId="{B04F3D4B-E451-2844-963A-F081BC811209}" destId="{419DC172-A918-E942-A54E-3DAA8AAD9637}" srcOrd="0" destOrd="0" presId="urn:microsoft.com/office/officeart/2008/layout/HorizontalMultiLevelHierarchy"/>
    <dgm:cxn modelId="{7689A102-C3F2-4433-A0CC-54ABEF9B3855}" type="presOf" srcId="{33153B39-DC8A-47D2-807D-9CD8C8DA689C}" destId="{457C7B5A-B2A3-4FFF-A8E8-36E0D9FC9AF2}" srcOrd="1" destOrd="0" presId="urn:microsoft.com/office/officeart/2008/layout/HorizontalMultiLevelHierarchy"/>
    <dgm:cxn modelId="{C533C60B-1065-42BE-98D0-7E57EA88574A}" type="presOf" srcId="{8386594E-E422-B54B-9089-C4EADBB910BE}" destId="{F91D9E29-BF4B-2446-BBEB-B25DA5D0979E}" srcOrd="0" destOrd="0" presId="urn:microsoft.com/office/officeart/2008/layout/HorizontalMultiLevelHierarchy"/>
    <dgm:cxn modelId="{A46DCB0C-7AC4-4C88-8B1A-107C43A5D972}" srcId="{0CBCB763-B560-614F-AED2-4701D9F34E08}" destId="{D8168027-077B-48C1-ACDF-2C2312B68EDA}" srcOrd="0" destOrd="0" parTransId="{EE21AD52-B086-47B7-8826-511125FBE16E}" sibTransId="{C53E02FF-D215-4895-9D1B-328F3AC52397}"/>
    <dgm:cxn modelId="{BA738912-B381-42F3-9B35-8B51218D0CB0}" type="presOf" srcId="{6687E9C8-6D63-40F7-8CB1-3BD5C3C1F7DD}" destId="{AF662834-C7B5-4717-87B3-CF151A0A7837}" srcOrd="1" destOrd="0" presId="urn:microsoft.com/office/officeart/2008/layout/HorizontalMultiLevelHierarchy"/>
    <dgm:cxn modelId="{872F8F1A-FE28-4000-933D-75427E93A0D7}" type="presOf" srcId="{37B48156-7839-4B3C-B272-A646880D2BAA}" destId="{7CB478AB-D104-4966-B330-98FE27096B63}" srcOrd="0" destOrd="0" presId="urn:microsoft.com/office/officeart/2008/layout/HorizontalMultiLevelHierarchy"/>
    <dgm:cxn modelId="{279A691D-2C81-49BB-B405-3FE8B2E1C019}" type="presOf" srcId="{74DB1CED-D971-46E6-95D2-ACEF95688EE5}" destId="{5F6DBF6F-7775-48EE-A406-95E34A201BF1}" srcOrd="0" destOrd="0" presId="urn:microsoft.com/office/officeart/2008/layout/HorizontalMultiLevelHierarchy"/>
    <dgm:cxn modelId="{8B65E133-14BC-0645-A4D4-2DA28267227E}" srcId="{4A2CBC6D-9424-DC49-B9FA-098747170918}" destId="{58C94ECC-57BE-D745-8B27-C59F3E8E399C}" srcOrd="0" destOrd="0" parTransId="{B540CCC0-37B9-124E-9998-D5FDAB9288EC}" sibTransId="{E2D7FF44-768E-B145-97EF-ED20C6FE6498}"/>
    <dgm:cxn modelId="{AF253347-9AA0-4099-B3AE-066BD0114C67}" type="presOf" srcId="{0CBCB763-B560-614F-AED2-4701D9F34E08}" destId="{BC85BF4B-DEF8-4B46-863E-121FEEE34FC8}" srcOrd="0" destOrd="0" presId="urn:microsoft.com/office/officeart/2008/layout/HorizontalMultiLevelHierarchy"/>
    <dgm:cxn modelId="{64FFDC6C-2C57-E441-809F-2328BC9A644F}" srcId="{4A2CBC6D-9424-DC49-B9FA-098747170918}" destId="{0CBCB763-B560-614F-AED2-4701D9F34E08}" srcOrd="1" destOrd="0" parTransId="{8386594E-E422-B54B-9089-C4EADBB910BE}" sibTransId="{FCFE531F-4578-C446-9DDB-6BFB4F5F9E79}"/>
    <dgm:cxn modelId="{70D5974F-85EC-44E1-AB92-EA0272A1F397}" type="presOf" srcId="{4A2CBC6D-9424-DC49-B9FA-098747170918}" destId="{D02CD14B-580D-A84A-9F76-C54BE4B15D2F}" srcOrd="0" destOrd="0" presId="urn:microsoft.com/office/officeart/2008/layout/HorizontalMultiLevelHierarchy"/>
    <dgm:cxn modelId="{EDEB617C-F820-467B-87F7-0C021630EB43}" type="presOf" srcId="{EE21AD52-B086-47B7-8826-511125FBE16E}" destId="{8D6B7E5C-C472-45F9-B599-647C23ACBF10}" srcOrd="1" destOrd="0" presId="urn:microsoft.com/office/officeart/2008/layout/HorizontalMultiLevelHierarchy"/>
    <dgm:cxn modelId="{B475857E-9D9C-4B84-9C85-C1C40010909A}" srcId="{D8168027-077B-48C1-ACDF-2C2312B68EDA}" destId="{50AC0C27-80D3-4B36-9FBA-C182B090C5CD}" srcOrd="0" destOrd="0" parTransId="{6687E9C8-6D63-40F7-8CB1-3BD5C3C1F7DD}" sibTransId="{E7249224-BFF3-49DE-B48A-A9A6C1C37453}"/>
    <dgm:cxn modelId="{89810B83-D107-40B0-8A5A-D728C43232A0}" type="presOf" srcId="{58C94ECC-57BE-D745-8B27-C59F3E8E399C}" destId="{0B309319-1917-B248-9915-FEC07C483F19}" srcOrd="0" destOrd="0" presId="urn:microsoft.com/office/officeart/2008/layout/HorizontalMultiLevelHierarchy"/>
    <dgm:cxn modelId="{D7CE7EA8-F8FC-4822-90D4-41D340A7270F}" type="presOf" srcId="{50AC0C27-80D3-4B36-9FBA-C182B090C5CD}" destId="{AC0D7290-6E2A-4E2F-B0B8-437B2814F7C2}" srcOrd="0" destOrd="0" presId="urn:microsoft.com/office/officeart/2008/layout/HorizontalMultiLevelHierarchy"/>
    <dgm:cxn modelId="{74F6A6C2-1310-4F1F-90CF-9A856F15CAC5}" type="presOf" srcId="{6687E9C8-6D63-40F7-8CB1-3BD5C3C1F7DD}" destId="{B0C7D22A-BC7C-43DF-AB70-D8755946421E}" srcOrd="0" destOrd="0" presId="urn:microsoft.com/office/officeart/2008/layout/HorizontalMultiLevelHierarchy"/>
    <dgm:cxn modelId="{796592D4-04C5-479C-AE27-FECAB211520A}" type="presOf" srcId="{B540CCC0-37B9-124E-9998-D5FDAB9288EC}" destId="{5846F823-1963-1C44-9C68-2F1D9CC265C3}" srcOrd="0" destOrd="0" presId="urn:microsoft.com/office/officeart/2008/layout/HorizontalMultiLevelHierarchy"/>
    <dgm:cxn modelId="{F5C44AD5-CD6B-4156-A212-607C0C6016B9}" type="presOf" srcId="{37B48156-7839-4B3C-B272-A646880D2BAA}" destId="{25492F74-F498-49F1-89A9-CB408B86A650}" srcOrd="1" destOrd="0" presId="urn:microsoft.com/office/officeart/2008/layout/HorizontalMultiLevelHierarchy"/>
    <dgm:cxn modelId="{393995D5-55D9-43EA-82EF-90867203206E}" type="presOf" srcId="{84C4612B-05C6-4456-B013-6E25C00BF88C}" destId="{F1055FE0-1764-4520-A0BD-2011ABEF17D1}" srcOrd="0" destOrd="0" presId="urn:microsoft.com/office/officeart/2008/layout/HorizontalMultiLevelHierarchy"/>
    <dgm:cxn modelId="{FF3944E1-23D2-4826-A248-B3A34BC846A8}" type="presOf" srcId="{8386594E-E422-B54B-9089-C4EADBB910BE}" destId="{2F3644BE-99A3-034E-9D33-2D5D4DCCC444}" srcOrd="1" destOrd="0" presId="urn:microsoft.com/office/officeart/2008/layout/HorizontalMultiLevelHierarchy"/>
    <dgm:cxn modelId="{80E357E2-A0BC-43A5-B908-5471AECCE006}" type="presOf" srcId="{B540CCC0-37B9-124E-9998-D5FDAB9288EC}" destId="{43364EB3-FE55-AB49-B536-F124B534AC7C}" srcOrd="1" destOrd="0" presId="urn:microsoft.com/office/officeart/2008/layout/HorizontalMultiLevelHierarchy"/>
    <dgm:cxn modelId="{9DAC58E4-D2F8-49CE-B309-3CB228D22373}" srcId="{D8168027-077B-48C1-ACDF-2C2312B68EDA}" destId="{84C4612B-05C6-4456-B013-6E25C00BF88C}" srcOrd="1" destOrd="0" parTransId="{33153B39-DC8A-47D2-807D-9CD8C8DA689C}" sibTransId="{F7BF09DE-3129-4243-AC5F-A7FEA7B5E390}"/>
    <dgm:cxn modelId="{51C149E8-49C7-4671-9A0F-B8F70C1FF088}" srcId="{58C94ECC-57BE-D745-8B27-C59F3E8E399C}" destId="{74DB1CED-D971-46E6-95D2-ACEF95688EE5}" srcOrd="0" destOrd="0" parTransId="{37B48156-7839-4B3C-B272-A646880D2BAA}" sibTransId="{BD085941-6EC2-4AD8-87BD-D847DF257277}"/>
    <dgm:cxn modelId="{0A49FAEF-3968-6942-8835-8D90140E37A6}" srcId="{B04F3D4B-E451-2844-963A-F081BC811209}" destId="{4A2CBC6D-9424-DC49-B9FA-098747170918}" srcOrd="0" destOrd="0" parTransId="{69339F4C-C37D-9245-9CD0-14A57C1DAA9A}" sibTransId="{1819DC99-4718-4B43-B946-039BD5DF982C}"/>
    <dgm:cxn modelId="{3CCD7CF0-A399-4FB7-A7ED-9B8860B99717}" type="presOf" srcId="{D8168027-077B-48C1-ACDF-2C2312B68EDA}" destId="{74B8B96B-86F3-46FB-A1EA-967B91134C78}" srcOrd="0" destOrd="0" presId="urn:microsoft.com/office/officeart/2008/layout/HorizontalMultiLevelHierarchy"/>
    <dgm:cxn modelId="{8CF3F3F7-BC26-48FF-ABDE-4AD90577BF39}" type="presOf" srcId="{EE21AD52-B086-47B7-8826-511125FBE16E}" destId="{C22E0E63-055F-49E4-9B3F-880F9C7B193A}" srcOrd="0" destOrd="0" presId="urn:microsoft.com/office/officeart/2008/layout/HorizontalMultiLevelHierarchy"/>
    <dgm:cxn modelId="{C2A69EFC-EB47-406B-9AD2-EBE7F37BFE47}" type="presOf" srcId="{33153B39-DC8A-47D2-807D-9CD8C8DA689C}" destId="{E4CD3D25-7DF6-4023-A5CE-0C72B320C977}" srcOrd="0" destOrd="0" presId="urn:microsoft.com/office/officeart/2008/layout/HorizontalMultiLevelHierarchy"/>
    <dgm:cxn modelId="{9A41CD9D-5B2C-4C9C-9387-A6417758A61A}" type="presParOf" srcId="{419DC172-A918-E942-A54E-3DAA8AAD9637}" destId="{EC3C70E2-B7D1-F341-9298-5F5C1266705C}" srcOrd="0" destOrd="0" presId="urn:microsoft.com/office/officeart/2008/layout/HorizontalMultiLevelHierarchy"/>
    <dgm:cxn modelId="{E2D893F8-01A6-4FB5-85D0-45B1FD455178}" type="presParOf" srcId="{EC3C70E2-B7D1-F341-9298-5F5C1266705C}" destId="{D02CD14B-580D-A84A-9F76-C54BE4B15D2F}" srcOrd="0" destOrd="0" presId="urn:microsoft.com/office/officeart/2008/layout/HorizontalMultiLevelHierarchy"/>
    <dgm:cxn modelId="{C0BC575A-6C2E-49C0-A2DE-1F8EA52FE04E}" type="presParOf" srcId="{EC3C70E2-B7D1-F341-9298-5F5C1266705C}" destId="{86A46A19-216B-824B-8CD4-2F605F3E8D3F}" srcOrd="1" destOrd="0" presId="urn:microsoft.com/office/officeart/2008/layout/HorizontalMultiLevelHierarchy"/>
    <dgm:cxn modelId="{36555A7E-6384-4A4D-AC55-001C908C65A1}" type="presParOf" srcId="{86A46A19-216B-824B-8CD4-2F605F3E8D3F}" destId="{5846F823-1963-1C44-9C68-2F1D9CC265C3}" srcOrd="0" destOrd="0" presId="urn:microsoft.com/office/officeart/2008/layout/HorizontalMultiLevelHierarchy"/>
    <dgm:cxn modelId="{D7B6A9D5-6EF2-44E0-BBA6-279016A5C453}" type="presParOf" srcId="{5846F823-1963-1C44-9C68-2F1D9CC265C3}" destId="{43364EB3-FE55-AB49-B536-F124B534AC7C}" srcOrd="0" destOrd="0" presId="urn:microsoft.com/office/officeart/2008/layout/HorizontalMultiLevelHierarchy"/>
    <dgm:cxn modelId="{04596565-7CE5-44F4-842A-EA0CF81C376B}" type="presParOf" srcId="{86A46A19-216B-824B-8CD4-2F605F3E8D3F}" destId="{0C82F153-ED16-D041-83B6-13A172F4C3E0}" srcOrd="1" destOrd="0" presId="urn:microsoft.com/office/officeart/2008/layout/HorizontalMultiLevelHierarchy"/>
    <dgm:cxn modelId="{CC1FCBF7-F330-4B8A-920D-A7AF969DF4FC}" type="presParOf" srcId="{0C82F153-ED16-D041-83B6-13A172F4C3E0}" destId="{0B309319-1917-B248-9915-FEC07C483F19}" srcOrd="0" destOrd="0" presId="urn:microsoft.com/office/officeart/2008/layout/HorizontalMultiLevelHierarchy"/>
    <dgm:cxn modelId="{AC41790C-2555-46A0-9DFA-308AA4BB440C}" type="presParOf" srcId="{0C82F153-ED16-D041-83B6-13A172F4C3E0}" destId="{28CA383D-3209-A442-B993-FF40BC13F9C7}" srcOrd="1" destOrd="0" presId="urn:microsoft.com/office/officeart/2008/layout/HorizontalMultiLevelHierarchy"/>
    <dgm:cxn modelId="{D878B4BC-8BA8-4B85-889A-CF6449B32AF9}" type="presParOf" srcId="{28CA383D-3209-A442-B993-FF40BC13F9C7}" destId="{7CB478AB-D104-4966-B330-98FE27096B63}" srcOrd="0" destOrd="0" presId="urn:microsoft.com/office/officeart/2008/layout/HorizontalMultiLevelHierarchy"/>
    <dgm:cxn modelId="{148754C9-EB20-41FD-8376-6B0334884CA7}" type="presParOf" srcId="{7CB478AB-D104-4966-B330-98FE27096B63}" destId="{25492F74-F498-49F1-89A9-CB408B86A650}" srcOrd="0" destOrd="0" presId="urn:microsoft.com/office/officeart/2008/layout/HorizontalMultiLevelHierarchy"/>
    <dgm:cxn modelId="{74B5DEFA-8107-4E07-B636-A0E5201757AD}" type="presParOf" srcId="{28CA383D-3209-A442-B993-FF40BC13F9C7}" destId="{87D5723F-D023-4CDF-83C5-6F1E1F59B458}" srcOrd="1" destOrd="0" presId="urn:microsoft.com/office/officeart/2008/layout/HorizontalMultiLevelHierarchy"/>
    <dgm:cxn modelId="{80092837-7C94-458D-BB93-6D1BBEF2AE7E}" type="presParOf" srcId="{87D5723F-D023-4CDF-83C5-6F1E1F59B458}" destId="{5F6DBF6F-7775-48EE-A406-95E34A201BF1}" srcOrd="0" destOrd="0" presId="urn:microsoft.com/office/officeart/2008/layout/HorizontalMultiLevelHierarchy"/>
    <dgm:cxn modelId="{E7786AEA-9B08-454F-89B1-CB90FAE73B0D}" type="presParOf" srcId="{87D5723F-D023-4CDF-83C5-6F1E1F59B458}" destId="{E0C20FE3-BDF3-4286-855E-3981BCE4922D}" srcOrd="1" destOrd="0" presId="urn:microsoft.com/office/officeart/2008/layout/HorizontalMultiLevelHierarchy"/>
    <dgm:cxn modelId="{883434B3-FE4C-482A-AF1C-8D060F2EE2D6}" type="presParOf" srcId="{86A46A19-216B-824B-8CD4-2F605F3E8D3F}" destId="{F91D9E29-BF4B-2446-BBEB-B25DA5D0979E}" srcOrd="2" destOrd="0" presId="urn:microsoft.com/office/officeart/2008/layout/HorizontalMultiLevelHierarchy"/>
    <dgm:cxn modelId="{60E711EC-73CD-4E98-99F4-BA08442D30DB}" type="presParOf" srcId="{F91D9E29-BF4B-2446-BBEB-B25DA5D0979E}" destId="{2F3644BE-99A3-034E-9D33-2D5D4DCCC444}" srcOrd="0" destOrd="0" presId="urn:microsoft.com/office/officeart/2008/layout/HorizontalMultiLevelHierarchy"/>
    <dgm:cxn modelId="{6BE01153-C065-4F6B-838E-A234AF810CF3}" type="presParOf" srcId="{86A46A19-216B-824B-8CD4-2F605F3E8D3F}" destId="{FAD2713E-4AAE-1345-937D-CFC117BA6236}" srcOrd="3" destOrd="0" presId="urn:microsoft.com/office/officeart/2008/layout/HorizontalMultiLevelHierarchy"/>
    <dgm:cxn modelId="{F052E763-7C97-45BB-BF1F-6408C557206B}" type="presParOf" srcId="{FAD2713E-4AAE-1345-937D-CFC117BA6236}" destId="{BC85BF4B-DEF8-4B46-863E-121FEEE34FC8}" srcOrd="0" destOrd="0" presId="urn:microsoft.com/office/officeart/2008/layout/HorizontalMultiLevelHierarchy"/>
    <dgm:cxn modelId="{F314BE8F-A754-4ED3-AE30-1216C8A701F5}" type="presParOf" srcId="{FAD2713E-4AAE-1345-937D-CFC117BA6236}" destId="{AE3053BC-E5C8-3042-B2CA-FD430F1D06C8}" srcOrd="1" destOrd="0" presId="urn:microsoft.com/office/officeart/2008/layout/HorizontalMultiLevelHierarchy"/>
    <dgm:cxn modelId="{3ED1F7A0-78F0-4E83-B9BF-9F7A90556EEE}" type="presParOf" srcId="{AE3053BC-E5C8-3042-B2CA-FD430F1D06C8}" destId="{C22E0E63-055F-49E4-9B3F-880F9C7B193A}" srcOrd="0" destOrd="0" presId="urn:microsoft.com/office/officeart/2008/layout/HorizontalMultiLevelHierarchy"/>
    <dgm:cxn modelId="{EDFD8ADB-48AC-43C2-BE0B-E9D53E849E26}" type="presParOf" srcId="{C22E0E63-055F-49E4-9B3F-880F9C7B193A}" destId="{8D6B7E5C-C472-45F9-B599-647C23ACBF10}" srcOrd="0" destOrd="0" presId="urn:microsoft.com/office/officeart/2008/layout/HorizontalMultiLevelHierarchy"/>
    <dgm:cxn modelId="{3AC1B3A7-6991-4B78-912D-3BE9F277833C}" type="presParOf" srcId="{AE3053BC-E5C8-3042-B2CA-FD430F1D06C8}" destId="{916BA7E6-8A0B-4928-A0D3-8954A8BD540B}" srcOrd="1" destOrd="0" presId="urn:microsoft.com/office/officeart/2008/layout/HorizontalMultiLevelHierarchy"/>
    <dgm:cxn modelId="{B2D4C9B1-2906-4C79-A717-FDBD6162374C}" type="presParOf" srcId="{916BA7E6-8A0B-4928-A0D3-8954A8BD540B}" destId="{74B8B96B-86F3-46FB-A1EA-967B91134C78}" srcOrd="0" destOrd="0" presId="urn:microsoft.com/office/officeart/2008/layout/HorizontalMultiLevelHierarchy"/>
    <dgm:cxn modelId="{2880DB79-E294-45F1-9A4B-8D25AD293D04}" type="presParOf" srcId="{916BA7E6-8A0B-4928-A0D3-8954A8BD540B}" destId="{87FFFD15-FD7A-4835-9C80-3AD6096ED5AB}" srcOrd="1" destOrd="0" presId="urn:microsoft.com/office/officeart/2008/layout/HorizontalMultiLevelHierarchy"/>
    <dgm:cxn modelId="{4A924CB8-CE89-48E7-97E7-E3B2955E7C8C}" type="presParOf" srcId="{87FFFD15-FD7A-4835-9C80-3AD6096ED5AB}" destId="{B0C7D22A-BC7C-43DF-AB70-D8755946421E}" srcOrd="0" destOrd="0" presId="urn:microsoft.com/office/officeart/2008/layout/HorizontalMultiLevelHierarchy"/>
    <dgm:cxn modelId="{65EFCBC6-B3EC-462A-9307-976F58E45FC5}" type="presParOf" srcId="{B0C7D22A-BC7C-43DF-AB70-D8755946421E}" destId="{AF662834-C7B5-4717-87B3-CF151A0A7837}" srcOrd="0" destOrd="0" presId="urn:microsoft.com/office/officeart/2008/layout/HorizontalMultiLevelHierarchy"/>
    <dgm:cxn modelId="{5B6AA598-B32B-4B34-B472-D271FF34E794}" type="presParOf" srcId="{87FFFD15-FD7A-4835-9C80-3AD6096ED5AB}" destId="{E703E5E1-4E95-4839-BBE0-06B12BF7120B}" srcOrd="1" destOrd="0" presId="urn:microsoft.com/office/officeart/2008/layout/HorizontalMultiLevelHierarchy"/>
    <dgm:cxn modelId="{51B4549E-D081-4753-9719-061C7E551D2F}" type="presParOf" srcId="{E703E5E1-4E95-4839-BBE0-06B12BF7120B}" destId="{AC0D7290-6E2A-4E2F-B0B8-437B2814F7C2}" srcOrd="0" destOrd="0" presId="urn:microsoft.com/office/officeart/2008/layout/HorizontalMultiLevelHierarchy"/>
    <dgm:cxn modelId="{728620A5-77DA-4AA6-8CD0-193CDF3B800D}" type="presParOf" srcId="{E703E5E1-4E95-4839-BBE0-06B12BF7120B}" destId="{718D7D51-E9BD-4321-8F5A-93E9F3985D99}" srcOrd="1" destOrd="0" presId="urn:microsoft.com/office/officeart/2008/layout/HorizontalMultiLevelHierarchy"/>
    <dgm:cxn modelId="{8C3C085E-2A65-40C4-AFCB-E180640FF99A}" type="presParOf" srcId="{87FFFD15-FD7A-4835-9C80-3AD6096ED5AB}" destId="{E4CD3D25-7DF6-4023-A5CE-0C72B320C977}" srcOrd="2" destOrd="0" presId="urn:microsoft.com/office/officeart/2008/layout/HorizontalMultiLevelHierarchy"/>
    <dgm:cxn modelId="{9822C080-FF4D-4C79-8C73-0CE206FEB1C7}" type="presParOf" srcId="{E4CD3D25-7DF6-4023-A5CE-0C72B320C977}" destId="{457C7B5A-B2A3-4FFF-A8E8-36E0D9FC9AF2}" srcOrd="0" destOrd="0" presId="urn:microsoft.com/office/officeart/2008/layout/HorizontalMultiLevelHierarchy"/>
    <dgm:cxn modelId="{BFEE8760-1248-4D88-A379-B79F78364D61}" type="presParOf" srcId="{87FFFD15-FD7A-4835-9C80-3AD6096ED5AB}" destId="{7A1F065D-C8BB-4844-8525-CA525CFD544C}" srcOrd="3" destOrd="0" presId="urn:microsoft.com/office/officeart/2008/layout/HorizontalMultiLevelHierarchy"/>
    <dgm:cxn modelId="{0C8E3347-05C1-4A9B-81D4-848F7BF44005}" type="presParOf" srcId="{7A1F065D-C8BB-4844-8525-CA525CFD544C}" destId="{F1055FE0-1764-4520-A0BD-2011ABEF17D1}" srcOrd="0" destOrd="0" presId="urn:microsoft.com/office/officeart/2008/layout/HorizontalMultiLevelHierarchy"/>
    <dgm:cxn modelId="{CCB47FB2-B8A2-4D75-B7B9-9750F837420C}" type="presParOf" srcId="{7A1F065D-C8BB-4844-8525-CA525CFD544C}" destId="{1034A891-EAF3-475E-A439-21F2F5FD1770}"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D3D25-7DF6-4023-A5CE-0C72B320C977}">
      <dsp:nvSpPr>
        <dsp:cNvPr id="0" name=""/>
        <dsp:cNvSpPr/>
      </dsp:nvSpPr>
      <dsp:spPr>
        <a:xfrm>
          <a:off x="13659550" y="6260888"/>
          <a:ext cx="950137" cy="1406898"/>
        </a:xfrm>
        <a:custGeom>
          <a:avLst/>
          <a:gdLst/>
          <a:ahLst/>
          <a:cxnLst/>
          <a:rect l="0" t="0" r="0" b="0"/>
          <a:pathLst>
            <a:path>
              <a:moveTo>
                <a:pt x="0" y="0"/>
              </a:moveTo>
              <a:lnTo>
                <a:pt x="475068" y="0"/>
              </a:lnTo>
              <a:lnTo>
                <a:pt x="475068" y="1406898"/>
              </a:lnTo>
              <a:lnTo>
                <a:pt x="950137" y="1406898"/>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14092177" y="6921895"/>
        <a:ext cx="84884" cy="84884"/>
      </dsp:txXfrm>
    </dsp:sp>
    <dsp:sp modelId="{B0C7D22A-BC7C-43DF-AB70-D8755946421E}">
      <dsp:nvSpPr>
        <dsp:cNvPr id="0" name=""/>
        <dsp:cNvSpPr/>
      </dsp:nvSpPr>
      <dsp:spPr>
        <a:xfrm>
          <a:off x="13659550" y="4847132"/>
          <a:ext cx="950137" cy="1413756"/>
        </a:xfrm>
        <a:custGeom>
          <a:avLst/>
          <a:gdLst/>
          <a:ahLst/>
          <a:cxnLst/>
          <a:rect l="0" t="0" r="0" b="0"/>
          <a:pathLst>
            <a:path>
              <a:moveTo>
                <a:pt x="0" y="1413756"/>
              </a:moveTo>
              <a:lnTo>
                <a:pt x="475068" y="1413756"/>
              </a:lnTo>
              <a:lnTo>
                <a:pt x="475068" y="0"/>
              </a:lnTo>
              <a:lnTo>
                <a:pt x="950137" y="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14092035" y="5511426"/>
        <a:ext cx="85168" cy="85168"/>
      </dsp:txXfrm>
    </dsp:sp>
    <dsp:sp modelId="{C22E0E63-055F-49E4-9B3F-880F9C7B193A}">
      <dsp:nvSpPr>
        <dsp:cNvPr id="0" name=""/>
        <dsp:cNvSpPr/>
      </dsp:nvSpPr>
      <dsp:spPr>
        <a:xfrm>
          <a:off x="7958726" y="6215168"/>
          <a:ext cx="950137" cy="91440"/>
        </a:xfrm>
        <a:custGeom>
          <a:avLst/>
          <a:gdLst/>
          <a:ahLst/>
          <a:cxnLst/>
          <a:rect l="0" t="0" r="0" b="0"/>
          <a:pathLst>
            <a:path>
              <a:moveTo>
                <a:pt x="0" y="45720"/>
              </a:moveTo>
              <a:lnTo>
                <a:pt x="950137" y="4572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8410042" y="6237135"/>
        <a:ext cx="47506" cy="47506"/>
      </dsp:txXfrm>
    </dsp:sp>
    <dsp:sp modelId="{F91D9E29-BF4B-2446-BBEB-B25DA5D0979E}">
      <dsp:nvSpPr>
        <dsp:cNvPr id="0" name=""/>
        <dsp:cNvSpPr/>
      </dsp:nvSpPr>
      <dsp:spPr>
        <a:xfrm>
          <a:off x="2257903" y="4114371"/>
          <a:ext cx="950137" cy="2146517"/>
        </a:xfrm>
        <a:custGeom>
          <a:avLst/>
          <a:gdLst/>
          <a:ahLst/>
          <a:cxnLst/>
          <a:rect l="0" t="0" r="0" b="0"/>
          <a:pathLst>
            <a:path>
              <a:moveTo>
                <a:pt x="0" y="0"/>
              </a:moveTo>
              <a:lnTo>
                <a:pt x="475068" y="0"/>
              </a:lnTo>
              <a:lnTo>
                <a:pt x="475068" y="2146517"/>
              </a:lnTo>
              <a:lnTo>
                <a:pt x="950137" y="2146517"/>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2674286" y="5128944"/>
        <a:ext cx="117370" cy="117370"/>
      </dsp:txXfrm>
    </dsp:sp>
    <dsp:sp modelId="{7CB478AB-D104-4966-B330-98FE27096B63}">
      <dsp:nvSpPr>
        <dsp:cNvPr id="0" name=""/>
        <dsp:cNvSpPr/>
      </dsp:nvSpPr>
      <dsp:spPr>
        <a:xfrm>
          <a:off x="7958726" y="1868949"/>
          <a:ext cx="950137" cy="91440"/>
        </a:xfrm>
        <a:custGeom>
          <a:avLst/>
          <a:gdLst/>
          <a:ahLst/>
          <a:cxnLst/>
          <a:rect l="0" t="0" r="0" b="0"/>
          <a:pathLst>
            <a:path>
              <a:moveTo>
                <a:pt x="0" y="45720"/>
              </a:moveTo>
              <a:lnTo>
                <a:pt x="950137" y="45720"/>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8410042" y="1890916"/>
        <a:ext cx="47506" cy="47506"/>
      </dsp:txXfrm>
    </dsp:sp>
    <dsp:sp modelId="{5846F823-1963-1C44-9C68-2F1D9CC265C3}">
      <dsp:nvSpPr>
        <dsp:cNvPr id="0" name=""/>
        <dsp:cNvSpPr/>
      </dsp:nvSpPr>
      <dsp:spPr>
        <a:xfrm>
          <a:off x="2257903" y="1914669"/>
          <a:ext cx="950137" cy="2199701"/>
        </a:xfrm>
        <a:custGeom>
          <a:avLst/>
          <a:gdLst/>
          <a:ahLst/>
          <a:cxnLst/>
          <a:rect l="0" t="0" r="0" b="0"/>
          <a:pathLst>
            <a:path>
              <a:moveTo>
                <a:pt x="0" y="2199701"/>
              </a:moveTo>
              <a:lnTo>
                <a:pt x="475068" y="2199701"/>
              </a:lnTo>
              <a:lnTo>
                <a:pt x="475068" y="0"/>
              </a:lnTo>
              <a:lnTo>
                <a:pt x="950137" y="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2673068" y="2954617"/>
        <a:ext cx="119806" cy="119806"/>
      </dsp:txXfrm>
    </dsp:sp>
    <dsp:sp modelId="{D02CD14B-580D-A84A-9F76-C54BE4B15D2F}">
      <dsp:nvSpPr>
        <dsp:cNvPr id="0" name=""/>
        <dsp:cNvSpPr/>
      </dsp:nvSpPr>
      <dsp:spPr>
        <a:xfrm rot="16200000">
          <a:off x="-2672352" y="2995642"/>
          <a:ext cx="7623052" cy="223745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s-ES" sz="4500" kern="1200" dirty="0"/>
            <a:t>Monitoreo y presentación de informes a nivel internacional</a:t>
          </a:r>
          <a:endParaRPr lang="en-US" sz="4500" kern="1200" dirty="0"/>
        </a:p>
        <a:p>
          <a:pPr marL="0" lvl="0" indent="0" algn="ctr" defTabSz="2000250">
            <a:lnSpc>
              <a:spcPct val="90000"/>
            </a:lnSpc>
            <a:spcBef>
              <a:spcPct val="0"/>
            </a:spcBef>
            <a:spcAft>
              <a:spcPct val="35000"/>
            </a:spcAft>
            <a:buNone/>
          </a:pPr>
          <a:endParaRPr lang="en-GB" sz="4500" kern="1200" dirty="0"/>
        </a:p>
      </dsp:txBody>
      <dsp:txXfrm>
        <a:off x="-2672352" y="2995642"/>
        <a:ext cx="7623052" cy="2237457"/>
      </dsp:txXfrm>
    </dsp:sp>
    <dsp:sp modelId="{0B309319-1917-B248-9915-FEC07C483F19}">
      <dsp:nvSpPr>
        <dsp:cNvPr id="0" name=""/>
        <dsp:cNvSpPr/>
      </dsp:nvSpPr>
      <dsp:spPr>
        <a:xfrm>
          <a:off x="3208040" y="934123"/>
          <a:ext cx="4750686" cy="1961092"/>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n-US" sz="4000" kern="1200" dirty="0"/>
            <a:t>Relator Especial sobre trata de personas</a:t>
          </a:r>
        </a:p>
        <a:p>
          <a:pPr marL="0" lvl="0" indent="0" algn="ctr" defTabSz="1778000">
            <a:lnSpc>
              <a:spcPct val="90000"/>
            </a:lnSpc>
            <a:spcBef>
              <a:spcPct val="0"/>
            </a:spcBef>
            <a:spcAft>
              <a:spcPct val="35000"/>
            </a:spcAft>
            <a:buNone/>
          </a:pPr>
          <a:endParaRPr lang="en-GB" sz="4000" kern="1200" dirty="0"/>
        </a:p>
      </dsp:txBody>
      <dsp:txXfrm>
        <a:off x="3208040" y="934123"/>
        <a:ext cx="4750686" cy="1961092"/>
      </dsp:txXfrm>
    </dsp:sp>
    <dsp:sp modelId="{5F6DBF6F-7775-48EE-A406-95E34A201BF1}">
      <dsp:nvSpPr>
        <dsp:cNvPr id="0" name=""/>
        <dsp:cNvSpPr/>
      </dsp:nvSpPr>
      <dsp:spPr>
        <a:xfrm>
          <a:off x="8908864" y="570152"/>
          <a:ext cx="4750686" cy="2689033"/>
        </a:xfrm>
        <a:prstGeom prst="rect">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es-ES" sz="3600" kern="1200" dirty="0"/>
        </a:p>
        <a:p>
          <a:pPr marL="0" lvl="0" indent="0" algn="ctr" defTabSz="1600200">
            <a:lnSpc>
              <a:spcPct val="90000"/>
            </a:lnSpc>
            <a:spcBef>
              <a:spcPct val="0"/>
            </a:spcBef>
            <a:spcAft>
              <a:spcPct val="35000"/>
            </a:spcAft>
            <a:buNone/>
          </a:pPr>
          <a:r>
            <a:rPr lang="es-ES" sz="3600" kern="1200" dirty="0"/>
            <a:t>Informes anuales al Consejo de Derechos Humanos y a la Asamblea General de la ONU </a:t>
          </a:r>
          <a:endParaRPr lang="en-US" sz="3600" kern="1200" dirty="0"/>
        </a:p>
        <a:p>
          <a:pPr marL="0" lvl="0" indent="0" algn="ctr" defTabSz="1600200">
            <a:lnSpc>
              <a:spcPct val="90000"/>
            </a:lnSpc>
            <a:spcBef>
              <a:spcPct val="0"/>
            </a:spcBef>
            <a:spcAft>
              <a:spcPct val="35000"/>
            </a:spcAft>
            <a:buNone/>
          </a:pPr>
          <a:r>
            <a:rPr lang="en-GB" sz="3600" kern="1200" dirty="0"/>
            <a:t> </a:t>
          </a:r>
        </a:p>
      </dsp:txBody>
      <dsp:txXfrm>
        <a:off x="8908864" y="570152"/>
        <a:ext cx="4750686" cy="2689033"/>
      </dsp:txXfrm>
    </dsp:sp>
    <dsp:sp modelId="{BC85BF4B-DEF8-4B46-863E-121FEEE34FC8}">
      <dsp:nvSpPr>
        <dsp:cNvPr id="0" name=""/>
        <dsp:cNvSpPr/>
      </dsp:nvSpPr>
      <dsp:spPr>
        <a:xfrm>
          <a:off x="3208040" y="5227158"/>
          <a:ext cx="4750686" cy="206746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endParaRPr lang="es-ES" sz="4000" kern="1200" dirty="0"/>
        </a:p>
        <a:p>
          <a:pPr marL="0" lvl="0" indent="0" algn="ctr" defTabSz="1778000">
            <a:lnSpc>
              <a:spcPct val="90000"/>
            </a:lnSpc>
            <a:spcBef>
              <a:spcPct val="0"/>
            </a:spcBef>
            <a:spcAft>
              <a:spcPct val="35000"/>
            </a:spcAft>
            <a:buNone/>
          </a:pPr>
          <a:r>
            <a:rPr lang="es-ES" sz="4000" kern="1200" dirty="0" err="1"/>
            <a:t>Obligaciónes</a:t>
          </a:r>
          <a:r>
            <a:rPr lang="es-ES" sz="4000" kern="1200" dirty="0"/>
            <a:t> internacionales de los Estados</a:t>
          </a:r>
          <a:endParaRPr lang="en-US" sz="4000" kern="1200" dirty="0"/>
        </a:p>
        <a:p>
          <a:pPr marL="0" lvl="0" indent="0" algn="ctr" defTabSz="1778000">
            <a:lnSpc>
              <a:spcPct val="90000"/>
            </a:lnSpc>
            <a:spcBef>
              <a:spcPct val="0"/>
            </a:spcBef>
            <a:spcAft>
              <a:spcPct val="35000"/>
            </a:spcAft>
            <a:buNone/>
          </a:pPr>
          <a:r>
            <a:rPr lang="en-GB" sz="4000" kern="1200" dirty="0"/>
            <a:t>s</a:t>
          </a:r>
        </a:p>
      </dsp:txBody>
      <dsp:txXfrm>
        <a:off x="3208040" y="5227158"/>
        <a:ext cx="4750686" cy="2067461"/>
      </dsp:txXfrm>
    </dsp:sp>
    <dsp:sp modelId="{74B8B96B-86F3-46FB-A1EA-967B91134C78}">
      <dsp:nvSpPr>
        <dsp:cNvPr id="0" name=""/>
        <dsp:cNvSpPr/>
      </dsp:nvSpPr>
      <dsp:spPr>
        <a:xfrm>
          <a:off x="8908864" y="4323904"/>
          <a:ext cx="4750686" cy="38739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Informes periódicos sobre las medidas adoptadas para prevenir, reprimir y sancionar la trata de personas</a:t>
          </a:r>
          <a:endParaRPr lang="en-US" sz="3600" kern="1200" dirty="0"/>
        </a:p>
        <a:p>
          <a:pPr marL="0" lvl="0" indent="0" algn="ctr" defTabSz="1600200">
            <a:lnSpc>
              <a:spcPct val="90000"/>
            </a:lnSpc>
            <a:spcBef>
              <a:spcPct val="0"/>
            </a:spcBef>
            <a:spcAft>
              <a:spcPct val="35000"/>
            </a:spcAft>
            <a:buNone/>
          </a:pPr>
          <a:endParaRPr lang="en-GB" sz="3600" kern="1200" dirty="0"/>
        </a:p>
      </dsp:txBody>
      <dsp:txXfrm>
        <a:off x="8908864" y="4323904"/>
        <a:ext cx="4750686" cy="3873967"/>
      </dsp:txXfrm>
    </dsp:sp>
    <dsp:sp modelId="{AC0D7290-6E2A-4E2F-B0B8-437B2814F7C2}">
      <dsp:nvSpPr>
        <dsp:cNvPr id="0" name=""/>
        <dsp:cNvSpPr/>
      </dsp:nvSpPr>
      <dsp:spPr>
        <a:xfrm>
          <a:off x="14609687" y="3621281"/>
          <a:ext cx="4750686" cy="245170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es-ES" sz="3600" kern="1200" dirty="0"/>
        </a:p>
        <a:p>
          <a:pPr marL="0" lvl="0" indent="0" algn="ctr" defTabSz="1600200">
            <a:lnSpc>
              <a:spcPct val="90000"/>
            </a:lnSpc>
            <a:spcBef>
              <a:spcPct val="0"/>
            </a:spcBef>
            <a:spcAft>
              <a:spcPct val="35000"/>
            </a:spcAft>
            <a:buNone/>
          </a:pPr>
          <a:r>
            <a:rPr lang="es-ES" sz="3600" kern="1200" dirty="0"/>
            <a:t>Revisión de los mecanismos de la implementación de la UNTOC y sus protocolos </a:t>
          </a:r>
          <a:endParaRPr lang="en-US" sz="3600" kern="1200" dirty="0"/>
        </a:p>
        <a:p>
          <a:pPr marL="0" lvl="0" indent="0" algn="ctr" defTabSz="1600200">
            <a:lnSpc>
              <a:spcPct val="90000"/>
            </a:lnSpc>
            <a:spcBef>
              <a:spcPct val="0"/>
            </a:spcBef>
            <a:spcAft>
              <a:spcPct val="35000"/>
            </a:spcAft>
            <a:buNone/>
          </a:pPr>
          <a:endParaRPr lang="en-GB" sz="3600" kern="1200" dirty="0"/>
        </a:p>
      </dsp:txBody>
      <dsp:txXfrm>
        <a:off x="14609687" y="3621281"/>
        <a:ext cx="4750686" cy="2451701"/>
      </dsp:txXfrm>
    </dsp:sp>
    <dsp:sp modelId="{F1055FE0-1764-4520-A0BD-2011ABEF17D1}">
      <dsp:nvSpPr>
        <dsp:cNvPr id="0" name=""/>
        <dsp:cNvSpPr/>
      </dsp:nvSpPr>
      <dsp:spPr>
        <a:xfrm>
          <a:off x="14609687" y="6435078"/>
          <a:ext cx="4750686" cy="246541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endParaRPr lang="es-ES" sz="3600" kern="1200" dirty="0"/>
        </a:p>
        <a:p>
          <a:pPr marL="0" lvl="0" indent="0" algn="ctr" defTabSz="1600200">
            <a:lnSpc>
              <a:spcPct val="90000"/>
            </a:lnSpc>
            <a:spcBef>
              <a:spcPct val="0"/>
            </a:spcBef>
            <a:spcAft>
              <a:spcPct val="35000"/>
            </a:spcAft>
            <a:buNone/>
          </a:pPr>
          <a:r>
            <a:rPr lang="es-ES" sz="3600" kern="1200" dirty="0"/>
            <a:t>Otros instrumentos de presentación de información en virtud de otros instrumentos internacionales </a:t>
          </a:r>
          <a:endParaRPr lang="en-US" sz="3600" kern="1200" dirty="0"/>
        </a:p>
        <a:p>
          <a:pPr marL="0" lvl="0" indent="0" algn="ctr" defTabSz="1600200">
            <a:lnSpc>
              <a:spcPct val="90000"/>
            </a:lnSpc>
            <a:spcBef>
              <a:spcPct val="0"/>
            </a:spcBef>
            <a:spcAft>
              <a:spcPct val="35000"/>
            </a:spcAft>
            <a:buNone/>
          </a:pPr>
          <a:r>
            <a:rPr lang="en-GB" sz="3600" kern="1200" dirty="0"/>
            <a:t> </a:t>
          </a:r>
        </a:p>
      </dsp:txBody>
      <dsp:txXfrm>
        <a:off x="14609687" y="6435078"/>
        <a:ext cx="4750686" cy="246541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57535C-6B8D-4D46-8E0D-B759E502CC30}" type="datetimeFigureOut">
              <a:rPr lang="en-US" smtClean="0"/>
              <a:t>9/21/2020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415F9B-48AE-466D-B6FB-957A9D96A9EE}" type="slidenum">
              <a:rPr lang="en-US" smtClean="0"/>
              <a:t>‹Nº›</a:t>
            </a:fld>
            <a:endParaRPr lang="en-US"/>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9/21/2020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‹Nº›</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006BE02D-20C0-F840-AFAC-BEA99C74FDC2}" type="slidenum">
              <a:rPr lang="en-US" smtClean="0"/>
              <a:pPr/>
              <a:t>3</a:t>
            </a:fld>
            <a:endParaRPr lang="en-US"/>
          </a:p>
        </p:txBody>
      </p:sp>
    </p:spTree>
    <p:extLst>
      <p:ext uri="{BB962C8B-B14F-4D97-AF65-F5344CB8AC3E}">
        <p14:creationId xmlns:p14="http://schemas.microsoft.com/office/powerpoint/2010/main" val="114902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a:p>
        </p:txBody>
      </p:sp>
    </p:spTree>
    <p:extLst>
      <p:ext uri="{BB962C8B-B14F-4D97-AF65-F5344CB8AC3E}">
        <p14:creationId xmlns:p14="http://schemas.microsoft.com/office/powerpoint/2010/main" val="3642237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a:p>
        </p:txBody>
      </p:sp>
    </p:spTree>
    <p:extLst>
      <p:ext uri="{BB962C8B-B14F-4D97-AF65-F5344CB8AC3E}">
        <p14:creationId xmlns:p14="http://schemas.microsoft.com/office/powerpoint/2010/main" val="2077863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a:p>
        </p:txBody>
      </p:sp>
    </p:spTree>
    <p:extLst>
      <p:ext uri="{BB962C8B-B14F-4D97-AF65-F5344CB8AC3E}">
        <p14:creationId xmlns:p14="http://schemas.microsoft.com/office/powerpoint/2010/main" val="311662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a:p>
        </p:txBody>
      </p:sp>
    </p:spTree>
    <p:extLst>
      <p:ext uri="{BB962C8B-B14F-4D97-AF65-F5344CB8AC3E}">
        <p14:creationId xmlns:p14="http://schemas.microsoft.com/office/powerpoint/2010/main" val="3384758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1050" y="2244726"/>
            <a:ext cx="22764750" cy="4775200"/>
          </a:xfrm>
        </p:spPr>
        <p:txBody>
          <a:bodyPr anchor="b">
            <a:normAutofit/>
          </a:bodyPr>
          <a:lstStyle>
            <a:lvl1pPr algn="ctr">
              <a:defRPr sz="7200" b="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81050" y="7204076"/>
            <a:ext cx="22764750" cy="3311524"/>
          </a:xfrm>
        </p:spPr>
        <p:txBody>
          <a:bodyPr>
            <a:normAutofit/>
          </a:bodyPr>
          <a:lstStyle>
            <a:lvl1pPr marL="0" indent="0" algn="ctr">
              <a:buNone/>
              <a:defRPr sz="7200" b="1">
                <a:solidFill>
                  <a:srgbClr val="A40D33"/>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GB"/>
          </a:p>
        </p:txBody>
      </p:sp>
    </p:spTree>
    <p:extLst>
      <p:ext uri="{BB962C8B-B14F-4D97-AF65-F5344CB8AC3E}">
        <p14:creationId xmlns:p14="http://schemas.microsoft.com/office/powerpoint/2010/main" val="38117770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468078"/>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71958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06648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5106" y="3651250"/>
            <a:ext cx="1130135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2341185" y="3651250"/>
            <a:ext cx="1126637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97007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501651"/>
            <a:ext cx="22898099" cy="2651126"/>
          </a:xfrm>
        </p:spPr>
        <p:txBody>
          <a:bodyPr/>
          <a:lstStyle/>
          <a:p>
            <a:r>
              <a:rPr lang="en-US"/>
              <a:t>Click to edit Master title style</a:t>
            </a:r>
            <a:endParaRPr lang="en-GB"/>
          </a:p>
        </p:txBody>
      </p:sp>
      <p:sp>
        <p:nvSpPr>
          <p:cNvPr id="3" name="Text Placeholder 2"/>
          <p:cNvSpPr>
            <a:spLocks noGrp="1"/>
          </p:cNvSpPr>
          <p:nvPr>
            <p:ph type="body" idx="1"/>
          </p:nvPr>
        </p:nvSpPr>
        <p:spPr>
          <a:xfrm>
            <a:off x="723901" y="3286126"/>
            <a:ext cx="11268126"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4" name="Content Placeholder 3"/>
          <p:cNvSpPr>
            <a:spLocks noGrp="1"/>
          </p:cNvSpPr>
          <p:nvPr>
            <p:ph sz="half" idx="2"/>
          </p:nvPr>
        </p:nvSpPr>
        <p:spPr>
          <a:xfrm>
            <a:off x="723901" y="5010150"/>
            <a:ext cx="11268126"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41186" y="3286126"/>
            <a:ext cx="11280814"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Edit Master text styles</a:t>
            </a:r>
          </a:p>
        </p:txBody>
      </p:sp>
      <p:sp>
        <p:nvSpPr>
          <p:cNvPr id="6" name="Content Placeholder 5"/>
          <p:cNvSpPr>
            <a:spLocks noGrp="1"/>
          </p:cNvSpPr>
          <p:nvPr>
            <p:ph sz="quarter" idx="4"/>
          </p:nvPr>
        </p:nvSpPr>
        <p:spPr>
          <a:xfrm>
            <a:off x="12341186" y="5010150"/>
            <a:ext cx="11280814"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6886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12341186" y="730251"/>
            <a:ext cx="10363676" cy="2651126"/>
          </a:xfrm>
        </p:spPr>
        <p:txBody>
          <a:bodyPr/>
          <a:lstStyle>
            <a:lvl1pPr>
              <a:defRPr sz="5400"/>
            </a:lvl1pPr>
          </a:lstStyle>
          <a:p>
            <a:r>
              <a:rPr lang="en-US" dirty="0"/>
              <a:t>Click to edit Master title style</a:t>
            </a:r>
            <a:endParaRPr lang="en-GB" dirty="0"/>
          </a:p>
        </p:txBody>
      </p:sp>
      <p:sp>
        <p:nvSpPr>
          <p:cNvPr id="5" name="Text Placeholder 4"/>
          <p:cNvSpPr>
            <a:spLocks noGrp="1"/>
          </p:cNvSpPr>
          <p:nvPr>
            <p:ph type="body" sz="quarter" idx="3"/>
          </p:nvPr>
        </p:nvSpPr>
        <p:spPr>
          <a:xfrm>
            <a:off x="12341186" y="3362326"/>
            <a:ext cx="10363676" cy="1647824"/>
          </a:xfrm>
        </p:spPr>
        <p:txBody>
          <a:bodyPr anchor="ctr"/>
          <a:lstStyle>
            <a:lvl1pPr marL="0" indent="0" algn="ctr">
              <a:buNone/>
              <a:defRPr sz="4799" b="0">
                <a:solidFill>
                  <a:srgbClr val="468078"/>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6" name="Content Placeholder 5"/>
          <p:cNvSpPr>
            <a:spLocks noGrp="1"/>
          </p:cNvSpPr>
          <p:nvPr>
            <p:ph sz="quarter" idx="4"/>
          </p:nvPr>
        </p:nvSpPr>
        <p:spPr>
          <a:xfrm>
            <a:off x="12341186" y="5010150"/>
            <a:ext cx="10363676" cy="693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22"/>
          <p:cNvSpPr>
            <a:spLocks noGrp="1" noChangeAspect="1"/>
          </p:cNvSpPr>
          <p:nvPr>
            <p:ph type="pic" sz="quarter" idx="13"/>
          </p:nvPr>
        </p:nvSpPr>
        <p:spPr>
          <a:xfrm>
            <a:off x="819150" y="3381377"/>
            <a:ext cx="11007725" cy="8562973"/>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val="21833944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dirty="0"/>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11">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 name="Title Placeholder 1"/>
          <p:cNvSpPr>
            <a:spLocks noGrp="1"/>
          </p:cNvSpPr>
          <p:nvPr>
            <p:ph type="title"/>
          </p:nvPr>
        </p:nvSpPr>
        <p:spPr>
          <a:xfrm>
            <a:off x="735106" y="502185"/>
            <a:ext cx="22872458"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735106" y="3651250"/>
            <a:ext cx="22872459" cy="8325597"/>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9"/>
          <p:cNvCxnSpPr/>
          <p:nvPr userDrawn="1"/>
        </p:nvCxnSpPr>
        <p:spPr>
          <a:xfrm>
            <a:off x="735106" y="13032435"/>
            <a:ext cx="16527658"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18032848" y="12414489"/>
            <a:ext cx="5574717" cy="88843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6" r:id="rId1"/>
    <p:sldLayoutId id="2147483657" r:id="rId2"/>
    <p:sldLayoutId id="2147483793" r:id="rId3"/>
    <p:sldLayoutId id="2147483797" r:id="rId4"/>
    <p:sldLayoutId id="2147483794" r:id="rId5"/>
    <p:sldLayoutId id="2147483795" r:id="rId6"/>
    <p:sldLayoutId id="2147483798" r:id="rId7"/>
    <p:sldLayoutId id="2147483766" r:id="rId8"/>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p:titleStyle>
    <p:body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E4J Módulo 7</a:t>
            </a:r>
          </a:p>
        </p:txBody>
      </p:sp>
      <p:sp>
        <p:nvSpPr>
          <p:cNvPr id="3" name="Subtitle 2"/>
          <p:cNvSpPr>
            <a:spLocks noGrp="1"/>
          </p:cNvSpPr>
          <p:nvPr>
            <p:ph type="subTitle" idx="1"/>
          </p:nvPr>
        </p:nvSpPr>
        <p:spPr/>
        <p:txBody>
          <a:bodyPr>
            <a:normAutofit/>
          </a:bodyPr>
          <a:lstStyle/>
          <a:p>
            <a:r>
              <a:rPr lang="es-ES" dirty="0"/>
              <a:t>PREVENCI</a:t>
            </a:r>
            <a:r>
              <a:rPr lang="es-AR" dirty="0"/>
              <a:t>ÓN </a:t>
            </a:r>
          </a:p>
          <a:p>
            <a:r>
              <a:rPr lang="es-AR" dirty="0"/>
              <a:t>DE LA TRATA DE PERSONAS</a:t>
            </a:r>
            <a:endParaRPr lang="es-BO" dirty="0"/>
          </a:p>
          <a:p>
            <a:endParaRPr lang="en-GB" dirty="0"/>
          </a:p>
        </p:txBody>
      </p:sp>
    </p:spTree>
    <p:extLst>
      <p:ext uri="{BB962C8B-B14F-4D97-AF65-F5344CB8AC3E}">
        <p14:creationId xmlns:p14="http://schemas.microsoft.com/office/powerpoint/2010/main" val="99033226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Tw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1495" y="4775200"/>
            <a:ext cx="1375410" cy="1680210"/>
          </a:xfrm>
          <a:prstGeom prst="rect">
            <a:avLst/>
          </a:prstGeom>
        </p:spPr>
      </p:pic>
      <p:sp>
        <p:nvSpPr>
          <p:cNvPr id="6" name="Textfeld 5"/>
          <p:cNvSpPr txBox="1"/>
          <p:nvPr/>
        </p:nvSpPr>
        <p:spPr>
          <a:xfrm>
            <a:off x="5894705" y="5149165"/>
            <a:ext cx="4211528" cy="646331"/>
          </a:xfrm>
          <a:prstGeom prst="rect">
            <a:avLst/>
          </a:prstGeom>
          <a:noFill/>
        </p:spPr>
        <p:txBody>
          <a:bodyPr wrap="square" rtlCol="0">
            <a:spAutoFit/>
          </a:bodyPr>
          <a:lstStyle/>
          <a:p>
            <a:r>
              <a:rPr lang="de-DE">
                <a:solidFill>
                  <a:srgbClr val="800000"/>
                </a:solidFill>
              </a:rPr>
              <a:t>@</a:t>
            </a:r>
            <a:r>
              <a:rPr lang="de-DE" err="1">
                <a:solidFill>
                  <a:srgbClr val="800000"/>
                </a:solidFill>
              </a:rPr>
              <a:t>DohaDeclaration</a:t>
            </a:r>
            <a:endParaRPr lang="de-DE">
              <a:solidFill>
                <a:srgbClr val="800000"/>
              </a:solidFill>
            </a:endParaRPr>
          </a:p>
        </p:txBody>
      </p:sp>
      <p:sp>
        <p:nvSpPr>
          <p:cNvPr id="8" name="Freeform 79"/>
          <p:cNvSpPr>
            <a:spLocks noChangeArrowheads="1"/>
          </p:cNvSpPr>
          <p:nvPr/>
        </p:nvSpPr>
        <p:spPr bwMode="auto">
          <a:xfrm>
            <a:off x="4606564" y="6465346"/>
            <a:ext cx="752836" cy="752836"/>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rgbClr val="9D042F"/>
          </a:solidFill>
          <a:ln>
            <a:noFill/>
          </a:ln>
          <a:effectLst/>
        </p:spPr>
        <p:txBody>
          <a:bodyPr wrap="none" anchor="ctr"/>
          <a:lstStyle/>
          <a:p>
            <a:endParaRPr lang="en-US"/>
          </a:p>
        </p:txBody>
      </p:sp>
      <p:sp>
        <p:nvSpPr>
          <p:cNvPr id="9" name="Textfeld 8"/>
          <p:cNvSpPr txBox="1"/>
          <p:nvPr/>
        </p:nvSpPr>
        <p:spPr>
          <a:xfrm>
            <a:off x="5894705" y="6489837"/>
            <a:ext cx="6228392" cy="646331"/>
          </a:xfrm>
          <a:prstGeom prst="rect">
            <a:avLst/>
          </a:prstGeom>
          <a:noFill/>
        </p:spPr>
        <p:txBody>
          <a:bodyPr wrap="square" rtlCol="0">
            <a:spAutoFit/>
          </a:bodyPr>
          <a:lstStyle/>
          <a:p>
            <a:r>
              <a:rPr lang="de-DE" err="1">
                <a:solidFill>
                  <a:srgbClr val="800000"/>
                </a:solidFill>
              </a:rPr>
              <a:t>unodc.org</a:t>
            </a:r>
            <a:r>
              <a:rPr lang="de-DE">
                <a:solidFill>
                  <a:srgbClr val="800000"/>
                </a:solidFill>
              </a:rPr>
              <a:t>/</a:t>
            </a:r>
            <a:r>
              <a:rPr lang="de-DE" err="1">
                <a:solidFill>
                  <a:srgbClr val="800000"/>
                </a:solidFill>
              </a:rPr>
              <a:t>dohadeclaration</a:t>
            </a:r>
            <a:endParaRPr lang="de-DE">
              <a:solidFill>
                <a:srgbClr val="800000"/>
              </a:solidFill>
            </a:endParaRPr>
          </a:p>
        </p:txBody>
      </p:sp>
      <p:sp>
        <p:nvSpPr>
          <p:cNvPr id="10" name="Text Placeholder 1"/>
          <p:cNvSpPr txBox="1">
            <a:spLocks/>
          </p:cNvSpPr>
          <p:nvPr/>
        </p:nvSpPr>
        <p:spPr>
          <a:xfrm>
            <a:off x="2400123" y="2024741"/>
            <a:ext cx="24377650" cy="889000"/>
          </a:xfrm>
          <a:prstGeom prst="ellipse">
            <a:avLst/>
          </a:prstGeom>
        </p:spPr>
        <p:txBody>
          <a:bodyPr vert="horz" lIns="182843" tIns="91422" rIns="182843" bIns="9142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en-US" sz="5400" dirty="0">
                <a:latin typeface="Eurostile"/>
                <a:cs typeface="Eurostile"/>
              </a:rPr>
              <a:t>Más información						</a:t>
            </a:r>
          </a:p>
        </p:txBody>
      </p:sp>
      <p:sp>
        <p:nvSpPr>
          <p:cNvPr id="13" name="Textfeld 12"/>
          <p:cNvSpPr txBox="1"/>
          <p:nvPr/>
        </p:nvSpPr>
        <p:spPr>
          <a:xfrm>
            <a:off x="14971852" y="6508888"/>
            <a:ext cx="7841533" cy="646331"/>
          </a:xfrm>
          <a:prstGeom prst="rect">
            <a:avLst/>
          </a:prstGeom>
          <a:noFill/>
        </p:spPr>
        <p:txBody>
          <a:bodyPr wrap="square" rtlCol="0">
            <a:spAutoFit/>
          </a:bodyPr>
          <a:lstStyle/>
          <a:p>
            <a:r>
              <a:rPr lang="de-DE" dirty="0">
                <a:solidFill>
                  <a:srgbClr val="800000"/>
                </a:solidFill>
              </a:rPr>
              <a:t>unodc.org/e4J</a:t>
            </a:r>
          </a:p>
        </p:txBody>
      </p:sp>
      <p:sp>
        <p:nvSpPr>
          <p:cNvPr id="14" name="Freeform 51"/>
          <p:cNvSpPr>
            <a:spLocks noChangeArrowheads="1"/>
          </p:cNvSpPr>
          <p:nvPr/>
        </p:nvSpPr>
        <p:spPr bwMode="auto">
          <a:xfrm>
            <a:off x="13583838" y="5280670"/>
            <a:ext cx="995761" cy="616426"/>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9D042F"/>
          </a:solidFill>
          <a:ln>
            <a:noFill/>
          </a:ln>
          <a:effectLst/>
        </p:spPr>
        <p:txBody>
          <a:bodyPr wrap="none" anchor="ctr"/>
          <a:lstStyle/>
          <a:p>
            <a:endParaRPr lang="en-US"/>
          </a:p>
        </p:txBody>
      </p:sp>
      <p:sp>
        <p:nvSpPr>
          <p:cNvPr id="15" name="Textfeld 14"/>
          <p:cNvSpPr txBox="1"/>
          <p:nvPr/>
        </p:nvSpPr>
        <p:spPr>
          <a:xfrm>
            <a:off x="14860904" y="5248235"/>
            <a:ext cx="6475095" cy="646331"/>
          </a:xfrm>
          <a:prstGeom prst="rect">
            <a:avLst/>
          </a:prstGeom>
          <a:noFill/>
        </p:spPr>
        <p:txBody>
          <a:bodyPr wrap="square" rtlCol="0">
            <a:spAutoFit/>
          </a:bodyPr>
          <a:lstStyle/>
          <a:p>
            <a:r>
              <a:rPr lang="de-DE" dirty="0">
                <a:solidFill>
                  <a:srgbClr val="800000"/>
                </a:solidFill>
              </a:rPr>
              <a:t>e4j@unodc.org</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206849" y="6110012"/>
            <a:ext cx="1463503" cy="1463503"/>
          </a:xfrm>
          <a:prstGeom prst="rect">
            <a:avLst/>
          </a:prstGeom>
        </p:spPr>
      </p:pic>
    </p:spTree>
    <p:extLst>
      <p:ext uri="{BB962C8B-B14F-4D97-AF65-F5344CB8AC3E}">
        <p14:creationId xmlns:p14="http://schemas.microsoft.com/office/powerpoint/2010/main" val="118276569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u="sng" dirty="0"/>
              <a:t>OBJETIVOS DEL APRENDIZAJE</a:t>
            </a:r>
            <a:br>
              <a:rPr lang="es-ES" u="sng" dirty="0"/>
            </a:br>
            <a:endParaRPr lang="fr-FR" dirty="0"/>
          </a:p>
        </p:txBody>
      </p:sp>
      <p:sp>
        <p:nvSpPr>
          <p:cNvPr id="3" name="Espace réservé du contenu 2"/>
          <p:cNvSpPr>
            <a:spLocks noGrp="1"/>
          </p:cNvSpPr>
          <p:nvPr>
            <p:ph idx="1"/>
          </p:nvPr>
        </p:nvSpPr>
        <p:spPr>
          <a:xfrm>
            <a:off x="735106" y="3153312"/>
            <a:ext cx="22872459" cy="9502815"/>
          </a:xfrm>
        </p:spPr>
        <p:txBody>
          <a:bodyPr>
            <a:normAutofit fontScale="92500" lnSpcReduction="20000"/>
          </a:bodyPr>
          <a:lstStyle/>
          <a:p>
            <a:pPr marL="0" indent="0">
              <a:spcBef>
                <a:spcPts val="0"/>
              </a:spcBef>
              <a:buNone/>
            </a:pPr>
            <a:r>
              <a:rPr lang="en-US" dirty="0"/>
              <a:t> </a:t>
            </a:r>
            <a:r>
              <a:rPr lang="es-ES" dirty="0"/>
              <a:t>Al terminar este módulo, los estudiantes deberían ser capaces de</a:t>
            </a:r>
            <a:r>
              <a:rPr lang="en-CA" dirty="0"/>
              <a:t>:</a:t>
            </a:r>
          </a:p>
          <a:p>
            <a:pPr marL="0" indent="0">
              <a:spcBef>
                <a:spcPts val="0"/>
              </a:spcBef>
              <a:buNone/>
            </a:pPr>
            <a:endParaRPr lang="fr-CA" dirty="0"/>
          </a:p>
          <a:p>
            <a:pPr marL="914400" lvl="0" indent="-914400">
              <a:buFont typeface="+mj-lt"/>
              <a:buAutoNum type="arabicPeriod"/>
            </a:pPr>
            <a:r>
              <a:rPr lang="es-ES" dirty="0"/>
              <a:t>Comprender los deberes de prevención impuestos a los Estados por el Protocolo para prevenir, reprimir y sancionar la trata de personas, especialmente de mujeres y niños</a:t>
            </a:r>
          </a:p>
          <a:p>
            <a:pPr marL="914400" lvl="0" indent="-914400">
              <a:buFont typeface="+mj-lt"/>
              <a:buAutoNum type="arabicPeriod"/>
            </a:pPr>
            <a:r>
              <a:rPr lang="es-ES" dirty="0"/>
              <a:t>Comprender las causas de raíz de la trata de personas, que incluyen</a:t>
            </a:r>
            <a:r>
              <a:rPr lang="en-US" dirty="0"/>
              <a:t>:</a:t>
            </a:r>
          </a:p>
          <a:p>
            <a:pPr marL="1714317" lvl="1" indent="-914400">
              <a:buFont typeface="Wingdings" panose="05000000000000000000" pitchFamily="2" charset="2"/>
              <a:buChar char="ü"/>
            </a:pPr>
            <a:r>
              <a:rPr lang="es-ES" dirty="0"/>
              <a:t>Los factores que hacen que las personas sean vulnerables a la trata</a:t>
            </a:r>
          </a:p>
          <a:p>
            <a:pPr marL="1714317" lvl="1" indent="-914400">
              <a:buFont typeface="Wingdings" panose="05000000000000000000" pitchFamily="2" charset="2"/>
              <a:buChar char="ü"/>
            </a:pPr>
            <a:r>
              <a:rPr lang="es-ES" dirty="0"/>
              <a:t>Los factores que alimentan la demanda de bienes y servicios producidos o suministrados por la mano de obra traficada.</a:t>
            </a:r>
          </a:p>
          <a:p>
            <a:pPr marL="1714317" lvl="1" indent="-914400">
              <a:buFont typeface="Wingdings" panose="05000000000000000000" pitchFamily="2" charset="2"/>
              <a:buChar char="ü"/>
            </a:pPr>
            <a:r>
              <a:rPr lang="es-ES" dirty="0"/>
              <a:t>Los factores que permiten el florecimiento de la delincuencia y la delincuencia organizada</a:t>
            </a:r>
            <a:endParaRPr lang="en-US" dirty="0"/>
          </a:p>
          <a:p>
            <a:pPr marL="914400" lvl="0" indent="-914400">
              <a:buFont typeface="+mj-lt"/>
              <a:buAutoNum type="arabicPeriod"/>
            </a:pPr>
            <a:r>
              <a:rPr lang="es-ES" dirty="0"/>
              <a:t>Identificar las estrategias de prevención efectivas, incluyendo y comprendiendo</a:t>
            </a:r>
            <a:r>
              <a:rPr lang="en-US" dirty="0"/>
              <a:t>:</a:t>
            </a:r>
          </a:p>
          <a:p>
            <a:pPr marL="1714317" lvl="1" indent="-914400">
              <a:buFont typeface="Wingdings" panose="05000000000000000000" pitchFamily="2" charset="2"/>
              <a:buChar char="ü"/>
            </a:pPr>
            <a:r>
              <a:rPr lang="es-ES" dirty="0"/>
              <a:t>Las deficiencias de muchas estrategias e iniciativas de prevención del "lado de la oferta".</a:t>
            </a:r>
          </a:p>
          <a:p>
            <a:pPr marL="1714317" lvl="1" indent="-914400">
              <a:buFont typeface="Wingdings" panose="05000000000000000000" pitchFamily="2" charset="2"/>
              <a:buChar char="ü"/>
            </a:pPr>
            <a:r>
              <a:rPr lang="es-ES" dirty="0"/>
              <a:t>Estrategias del lado de la demanda/desaliento o enjuiciamiento de la demanda</a:t>
            </a:r>
          </a:p>
          <a:p>
            <a:pPr marL="1714317" lvl="1" indent="-914400">
              <a:buFont typeface="Wingdings" panose="05000000000000000000" pitchFamily="2" charset="2"/>
              <a:buChar char="ü"/>
            </a:pPr>
            <a:r>
              <a:rPr lang="es-ES" dirty="0"/>
              <a:t>El papel de los medios de comunicación</a:t>
            </a:r>
          </a:p>
          <a:p>
            <a:pPr marL="1714317" lvl="1" indent="-914400">
              <a:buFont typeface="Wingdings" panose="05000000000000000000" pitchFamily="2" charset="2"/>
              <a:buChar char="ü"/>
            </a:pPr>
            <a:r>
              <a:rPr lang="es-ES" dirty="0"/>
              <a:t>Canales de migración seguros y prevención del delito</a:t>
            </a:r>
            <a:endParaRPr lang="en-US" dirty="0"/>
          </a:p>
          <a:p>
            <a:pPr marL="914400" lvl="0" indent="-914400">
              <a:buFont typeface="+mj-lt"/>
              <a:buAutoNum type="arabicPeriod"/>
            </a:pPr>
            <a:r>
              <a:rPr lang="es-ES" dirty="0"/>
              <a:t>Analizar los mecanismos de monitoreo, evaluación y presentación de informes utilizados para determinar la eficacia de las estrategias de prevención</a:t>
            </a:r>
            <a:r>
              <a:rPr lang="en-US" dirty="0"/>
              <a:t>.</a:t>
            </a:r>
          </a:p>
          <a:p>
            <a:endParaRPr lang="fr-FR" dirty="0"/>
          </a:p>
        </p:txBody>
      </p:sp>
    </p:spTree>
    <p:extLst>
      <p:ext uri="{BB962C8B-B14F-4D97-AF65-F5344CB8AC3E}">
        <p14:creationId xmlns:p14="http://schemas.microsoft.com/office/powerpoint/2010/main" val="16418991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Componentes clave del modulo</a:t>
            </a:r>
            <a:br>
              <a:rPr lang="fr-FR" dirty="0"/>
            </a:br>
            <a:r>
              <a:rPr lang="fr-FR" dirty="0"/>
              <a:t> </a:t>
            </a:r>
          </a:p>
        </p:txBody>
      </p:sp>
      <p:sp>
        <p:nvSpPr>
          <p:cNvPr id="3" name="Espace réservé du contenu 2"/>
          <p:cNvSpPr>
            <a:spLocks noGrp="1"/>
          </p:cNvSpPr>
          <p:nvPr>
            <p:ph idx="1"/>
          </p:nvPr>
        </p:nvSpPr>
        <p:spPr>
          <a:xfrm>
            <a:off x="735105" y="3153311"/>
            <a:ext cx="22872459" cy="8742583"/>
          </a:xfrm>
        </p:spPr>
        <p:txBody>
          <a:bodyPr>
            <a:normAutofit/>
          </a:bodyPr>
          <a:lstStyle/>
          <a:p>
            <a:r>
              <a:rPr lang="es-ES" dirty="0"/>
              <a:t>Deberes de prevención impuestos a los Estados Parte en virtud del Protocolo contra la trata de personas</a:t>
            </a:r>
          </a:p>
          <a:p>
            <a:pPr lvl="0"/>
            <a:r>
              <a:rPr lang="en-GB" dirty="0"/>
              <a:t>Estrategias de prevención efectivas</a:t>
            </a:r>
            <a:endParaRPr lang="en-US" dirty="0"/>
          </a:p>
          <a:p>
            <a:pPr lvl="1"/>
            <a:r>
              <a:rPr lang="es-ES" dirty="0"/>
              <a:t>Estrategias del lado de la oferta: preocupaciones y deficiencias</a:t>
            </a:r>
          </a:p>
          <a:p>
            <a:pPr lvl="1"/>
            <a:r>
              <a:rPr lang="es-ES" dirty="0"/>
              <a:t>Estrategias del lado de la demanda: desalentar o perseguir la demanda</a:t>
            </a:r>
          </a:p>
          <a:p>
            <a:pPr lvl="1"/>
            <a:r>
              <a:rPr lang="es-ES" dirty="0"/>
              <a:t>Canales de migración seguros</a:t>
            </a:r>
          </a:p>
          <a:p>
            <a:pPr lvl="1"/>
            <a:r>
              <a:rPr lang="es-ES" dirty="0"/>
              <a:t>Estrategias de prevención del delito</a:t>
            </a:r>
            <a:endParaRPr lang="en-US" dirty="0"/>
          </a:p>
          <a:p>
            <a:pPr lvl="0"/>
            <a:r>
              <a:rPr lang="es-ES" dirty="0"/>
              <a:t>Monitoreo, evaluación y presentación de informes sobre la eficacia de las estrategias de prevención</a:t>
            </a:r>
            <a:endParaRPr lang="fr-CA" dirty="0"/>
          </a:p>
          <a:p>
            <a:pPr lvl="1"/>
            <a:r>
              <a:rPr lang="es-ES" dirty="0"/>
              <a:t>Monitoreo y presentación de informes a nivel internacional</a:t>
            </a:r>
          </a:p>
          <a:p>
            <a:pPr lvl="1"/>
            <a:r>
              <a:rPr lang="es-ES" dirty="0"/>
              <a:t>Monitoreo y presentación de informes nacionales</a:t>
            </a:r>
          </a:p>
          <a:p>
            <a:pPr lvl="1"/>
            <a:endParaRPr lang="fr-CA" dirty="0"/>
          </a:p>
          <a:p>
            <a:endParaRPr lang="fr-FR" dirty="0"/>
          </a:p>
          <a:p>
            <a:endParaRPr lang="fr-FR" dirty="0"/>
          </a:p>
        </p:txBody>
      </p:sp>
    </p:spTree>
    <p:extLst>
      <p:ext uri="{BB962C8B-B14F-4D97-AF65-F5344CB8AC3E}">
        <p14:creationId xmlns:p14="http://schemas.microsoft.com/office/powerpoint/2010/main" val="51274791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ES" dirty="0"/>
              <a:t>Deberes de prevención impuestos a los Estados Parte en virtud del Protocolo contra la trata de personas</a:t>
            </a:r>
            <a:br>
              <a:rPr lang="es-ES" dirty="0"/>
            </a:br>
            <a:endParaRPr lang="fr-FR" dirty="0">
              <a:solidFill>
                <a:schemeClr val="accent1">
                  <a:lumMod val="60000"/>
                  <a:lumOff val="40000"/>
                </a:schemeClr>
              </a:solidFill>
            </a:endParaRPr>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dirty="0"/>
          </a:p>
          <a:p>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
        <p:nvSpPr>
          <p:cNvPr id="4" name="Espace réservé du contenu 2">
            <a:extLst>
              <a:ext uri="{FF2B5EF4-FFF2-40B4-BE49-F238E27FC236}">
                <a16:creationId xmlns:a16="http://schemas.microsoft.com/office/drawing/2014/main" id="{A7EB0628-14BC-40E1-9BB2-85B3EB339DCF}"/>
              </a:ext>
            </a:extLst>
          </p:cNvPr>
          <p:cNvSpPr txBox="1">
            <a:spLocks/>
          </p:cNvSpPr>
          <p:nvPr/>
        </p:nvSpPr>
        <p:spPr>
          <a:xfrm>
            <a:off x="770085" y="6168591"/>
            <a:ext cx="22872459" cy="6436542"/>
          </a:xfrm>
          <a:prstGeom prst="rect">
            <a:avLst/>
          </a:prstGeom>
        </p:spPr>
        <p:txBody>
          <a:bodyPr vert="horz" lIns="182843" tIns="91422" rIns="182843" bIns="91422" rtlCol="0">
            <a:normAutofit/>
          </a:bodyPr>
          <a:lst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r>
              <a:rPr lang="es-ES" dirty="0"/>
              <a:t>Abordar las causas de raíz de la trata de personas, incluyendo:</a:t>
            </a:r>
            <a:endParaRPr lang="en-GB" dirty="0"/>
          </a:p>
          <a:p>
            <a:pPr lvl="1"/>
            <a:r>
              <a:rPr lang="es-ES" dirty="0"/>
              <a:t>Pobreza</a:t>
            </a:r>
          </a:p>
          <a:p>
            <a:pPr lvl="1"/>
            <a:r>
              <a:rPr lang="es-ES" dirty="0"/>
              <a:t>Globalización</a:t>
            </a:r>
          </a:p>
          <a:p>
            <a:pPr lvl="1"/>
            <a:r>
              <a:rPr lang="es-ES" dirty="0"/>
              <a:t>Leyes restrictivas de inmigración y trabajo</a:t>
            </a:r>
          </a:p>
          <a:p>
            <a:pPr lvl="1"/>
            <a:r>
              <a:rPr lang="es-ES" dirty="0"/>
              <a:t>Conflicto armado, opresión política, falta de estado de derecho y desastres naturales</a:t>
            </a:r>
          </a:p>
          <a:p>
            <a:pPr lvl="1"/>
            <a:r>
              <a:rPr lang="es-ES" dirty="0"/>
              <a:t>Corrupción</a:t>
            </a:r>
          </a:p>
          <a:p>
            <a:pPr lvl="1"/>
            <a:r>
              <a:rPr lang="es-ES" dirty="0"/>
              <a:t>Prácticas sociales y culturales perjudiciales</a:t>
            </a:r>
          </a:p>
          <a:p>
            <a:pPr lvl="1"/>
            <a:r>
              <a:rPr lang="es-ES" dirty="0"/>
              <a:t>La demanda de los consumidores y los hábitos de compra</a:t>
            </a:r>
          </a:p>
          <a:p>
            <a:pPr lvl="1"/>
            <a:endParaRPr lang="en-GB" dirty="0"/>
          </a:p>
        </p:txBody>
      </p:sp>
      <p:sp>
        <p:nvSpPr>
          <p:cNvPr id="5" name="TextBox 4">
            <a:extLst>
              <a:ext uri="{FF2B5EF4-FFF2-40B4-BE49-F238E27FC236}">
                <a16:creationId xmlns:a16="http://schemas.microsoft.com/office/drawing/2014/main" id="{6BFE3EA0-4506-4575-961D-9FEC29CAE4CD}"/>
              </a:ext>
            </a:extLst>
          </p:cNvPr>
          <p:cNvSpPr txBox="1"/>
          <p:nvPr/>
        </p:nvSpPr>
        <p:spPr>
          <a:xfrm>
            <a:off x="1271271" y="3200446"/>
            <a:ext cx="21800127" cy="2400657"/>
          </a:xfrm>
          <a:prstGeom prst="rect">
            <a:avLst/>
          </a:prstGeom>
          <a:noFill/>
          <a:ln>
            <a:solidFill>
              <a:schemeClr val="tx1"/>
            </a:solidFill>
          </a:ln>
        </p:spPr>
        <p:txBody>
          <a:bodyPr wrap="square" rtlCol="0">
            <a:spAutoFit/>
          </a:bodyPr>
          <a:lstStyle/>
          <a:p>
            <a:pPr algn="ctr"/>
            <a:r>
              <a:rPr lang="es-ES" sz="3000" i="1" dirty="0"/>
              <a:t>El art 9 (1) </a:t>
            </a:r>
            <a:r>
              <a:rPr lang="es-ES" sz="3000" i="1" u="sng" dirty="0">
                <a:solidFill>
                  <a:srgbClr val="FF0000"/>
                </a:solidFill>
              </a:rPr>
              <a:t>del Protocolo para Prevenir, Reprimir y Sancionar la Trata de Personas, Especialmente Mujeres y Niños </a:t>
            </a:r>
            <a:r>
              <a:rPr lang="es-ES" sz="3000" i="1" dirty="0"/>
              <a:t>establece que ¨los Estados Parte establecerán políticas, programas y otras medidas de carácter amplio con miras a prevenir y combatir la trata de personas¨. Dichas medidas incluyen "la investigación, la información y las campañas en los medios de comunicación, así como las iniciativas sociales y económicas para prevenir la lucha contra la trata de personas" a fin de "mitigar los factores que hacen que las personas, especialmente las mujeres y los niños, sean vulnerables a la trata, como la pobreza, el subdesarrollo y la falta de igualdad de oportunidades". </a:t>
            </a:r>
            <a:r>
              <a:rPr lang="en-GB" sz="3000" i="1" dirty="0"/>
              <a:t>”.</a:t>
            </a:r>
            <a:endParaRPr lang="en-GB" i="1" dirty="0"/>
          </a:p>
        </p:txBody>
      </p:sp>
    </p:spTree>
    <p:extLst>
      <p:ext uri="{BB962C8B-B14F-4D97-AF65-F5344CB8AC3E}">
        <p14:creationId xmlns:p14="http://schemas.microsoft.com/office/powerpoint/2010/main" val="252390878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1908506"/>
          </a:xfrm>
        </p:spPr>
        <p:txBody>
          <a:bodyPr/>
          <a:lstStyle/>
          <a:p>
            <a:r>
              <a:rPr lang="fr-FR" dirty="0"/>
              <a:t>Estrategias de prevención efectivas</a:t>
            </a:r>
            <a:endParaRPr lang="fr-FR" dirty="0">
              <a:solidFill>
                <a:schemeClr val="accent1">
                  <a:lumMod val="60000"/>
                  <a:lumOff val="40000"/>
                </a:schemeClr>
              </a:solidFill>
            </a:endParaRPr>
          </a:p>
        </p:txBody>
      </p:sp>
      <p:sp>
        <p:nvSpPr>
          <p:cNvPr id="6" name="TextBox 5">
            <a:extLst>
              <a:ext uri="{FF2B5EF4-FFF2-40B4-BE49-F238E27FC236}">
                <a16:creationId xmlns:a16="http://schemas.microsoft.com/office/drawing/2014/main" id="{D1FA8FF2-C5EE-483A-A693-E86164FE2A0E}"/>
              </a:ext>
            </a:extLst>
          </p:cNvPr>
          <p:cNvSpPr txBox="1"/>
          <p:nvPr/>
        </p:nvSpPr>
        <p:spPr>
          <a:xfrm>
            <a:off x="3921066" y="7742230"/>
            <a:ext cx="19167822" cy="1631216"/>
          </a:xfrm>
          <a:prstGeom prst="rect">
            <a:avLst/>
          </a:prstGeom>
          <a:noFill/>
        </p:spPr>
        <p:txBody>
          <a:bodyPr wrap="square" rtlCol="0">
            <a:spAutoFit/>
          </a:bodyPr>
          <a:lstStyle/>
          <a:p>
            <a:r>
              <a:rPr lang="es-ES" sz="2500" b="1" i="1" dirty="0"/>
              <a:t>¿Cómo? </a:t>
            </a:r>
            <a:r>
              <a:rPr lang="es-ES" sz="2500" i="1" dirty="0"/>
              <a:t>Reforzando las normas laborales internacionales para abordar los aspectos de la trata de personas relacionados con la demanda; eliminando la explotación de las cadenas de suministro; procesando a los consumidores del servicio sexual objeto de trata; modificando las actitudes de los consumidores y las pautas de compra; abordando las normas sociales; adoptando leyes y políticas para poner freno a la trata en los sectores empresarial y militar; y haciendo participar a los medios de comunicación en las estrategias de prevención. </a:t>
            </a:r>
          </a:p>
        </p:txBody>
      </p:sp>
      <p:sp>
        <p:nvSpPr>
          <p:cNvPr id="8" name="TextBox 7">
            <a:extLst>
              <a:ext uri="{FF2B5EF4-FFF2-40B4-BE49-F238E27FC236}">
                <a16:creationId xmlns:a16="http://schemas.microsoft.com/office/drawing/2014/main" id="{39CDAE9E-A7DE-4889-BC0D-59093DBE337E}"/>
              </a:ext>
            </a:extLst>
          </p:cNvPr>
          <p:cNvSpPr txBox="1"/>
          <p:nvPr/>
        </p:nvSpPr>
        <p:spPr>
          <a:xfrm>
            <a:off x="1078765" y="1813255"/>
            <a:ext cx="21800127" cy="1938992"/>
          </a:xfrm>
          <a:prstGeom prst="rect">
            <a:avLst/>
          </a:prstGeom>
          <a:noFill/>
          <a:ln>
            <a:solidFill>
              <a:schemeClr val="tx1"/>
            </a:solidFill>
          </a:ln>
        </p:spPr>
        <p:txBody>
          <a:bodyPr wrap="square" rtlCol="0">
            <a:spAutoFit/>
          </a:bodyPr>
          <a:lstStyle/>
          <a:p>
            <a:pPr algn="just"/>
            <a:r>
              <a:rPr lang="es-ES" sz="3000" b="1" i="1" dirty="0"/>
              <a:t>Estrategias del lado de la oferta: </a:t>
            </a:r>
            <a:r>
              <a:rPr lang="es-ES" sz="3000" dirty="0"/>
              <a:t>estrategias y esfuerzos de prevención centrados en las personas que se consideran vulnerables a convertirse en víctimas de la trata de personas mediante 1) la sensibilización de las comunidades vulnerables al riesgo de la trata asociado a ciertas acciones, 2) el aumento de la capacidad de recuperación de las comunidades vulnerables mediante actividades de fomento de la capacidad económica. </a:t>
            </a:r>
            <a:r>
              <a:rPr lang="en-GB" sz="3000" dirty="0"/>
              <a:t>.</a:t>
            </a:r>
            <a:endParaRPr lang="en-GB" dirty="0"/>
          </a:p>
        </p:txBody>
      </p:sp>
      <p:sp>
        <p:nvSpPr>
          <p:cNvPr id="10" name="Arrow: Right 9">
            <a:extLst>
              <a:ext uri="{FF2B5EF4-FFF2-40B4-BE49-F238E27FC236}">
                <a16:creationId xmlns:a16="http://schemas.microsoft.com/office/drawing/2014/main" id="{6B5FBD5F-6D1A-4C52-BBFE-95AFB5AF48B3}"/>
              </a:ext>
            </a:extLst>
          </p:cNvPr>
          <p:cNvSpPr/>
          <p:nvPr/>
        </p:nvSpPr>
        <p:spPr>
          <a:xfrm>
            <a:off x="2784762" y="4393416"/>
            <a:ext cx="748145" cy="561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61538C94-6D7D-4B64-8542-A29014412A25}"/>
              </a:ext>
            </a:extLst>
          </p:cNvPr>
          <p:cNvSpPr txBox="1"/>
          <p:nvPr/>
        </p:nvSpPr>
        <p:spPr>
          <a:xfrm>
            <a:off x="3727161" y="4007998"/>
            <a:ext cx="19361727" cy="1631216"/>
          </a:xfrm>
          <a:prstGeom prst="rect">
            <a:avLst/>
          </a:prstGeom>
          <a:noFill/>
          <a:ln>
            <a:noFill/>
          </a:ln>
        </p:spPr>
        <p:txBody>
          <a:bodyPr wrap="square" rtlCol="0">
            <a:spAutoFit/>
          </a:bodyPr>
          <a:lstStyle/>
          <a:p>
            <a:pPr algn="just"/>
            <a:r>
              <a:rPr lang="es-ES" sz="2500" b="1" i="1" dirty="0"/>
              <a:t>Preocupaciones y deficiencias: </a:t>
            </a:r>
            <a:r>
              <a:rPr lang="es-ES" sz="2500" i="1" dirty="0"/>
              <a:t>existen debates sobre la viabilidad de prevenir la trata de personas únicamente interrumpiendo el "suministro" de posibles víctimas de la trata en los países y comunidades de origen. Muchos profesionales de la lucha contra la trata sostienen que la oferta de víctimas potenciales es demasiado grande como para abordarla de esta manera y que, incluso si los programas individuales resultan eficaces, es más probable que desplacen el problema en lugar de reducirlo en su conjunto.</a:t>
            </a:r>
          </a:p>
        </p:txBody>
      </p:sp>
      <p:sp>
        <p:nvSpPr>
          <p:cNvPr id="12" name="TextBox 11">
            <a:extLst>
              <a:ext uri="{FF2B5EF4-FFF2-40B4-BE49-F238E27FC236}">
                <a16:creationId xmlns:a16="http://schemas.microsoft.com/office/drawing/2014/main" id="{9ADCFB8C-857C-4E03-80F8-73927E589CDE}"/>
              </a:ext>
            </a:extLst>
          </p:cNvPr>
          <p:cNvSpPr txBox="1"/>
          <p:nvPr/>
        </p:nvSpPr>
        <p:spPr>
          <a:xfrm>
            <a:off x="1288761" y="5715423"/>
            <a:ext cx="21800127" cy="1938992"/>
          </a:xfrm>
          <a:prstGeom prst="rect">
            <a:avLst/>
          </a:prstGeom>
          <a:noFill/>
          <a:ln>
            <a:solidFill>
              <a:schemeClr val="tx1"/>
            </a:solidFill>
          </a:ln>
        </p:spPr>
        <p:txBody>
          <a:bodyPr wrap="square" rtlCol="0">
            <a:spAutoFit/>
          </a:bodyPr>
          <a:lstStyle/>
          <a:p>
            <a:pPr algn="just"/>
            <a:r>
              <a:rPr lang="es-ES" sz="3000" b="1" i="1" dirty="0"/>
              <a:t>Estrategias del lado de la demanda</a:t>
            </a:r>
            <a:r>
              <a:rPr lang="es-ES" sz="3000" dirty="0"/>
              <a:t>: artículo 9 (5) del Protocolo contra la trata de personas: estrategias de prevención y esfuerzos centrados en los posibles usuarios de las víctimas de la trata de personas o de su servicio. Una ventaja de este enfoque basado en la demanda es que se centra directamente en la motivación principal de la trata: el lucro. Sin la demanda de los bienes y servicios producidos como resultado de la explotación, no hay mercado y por lo tanto no hay ganancia.</a:t>
            </a:r>
          </a:p>
        </p:txBody>
      </p:sp>
      <p:sp>
        <p:nvSpPr>
          <p:cNvPr id="13" name="Arrow: Right 12">
            <a:extLst>
              <a:ext uri="{FF2B5EF4-FFF2-40B4-BE49-F238E27FC236}">
                <a16:creationId xmlns:a16="http://schemas.microsoft.com/office/drawing/2014/main" id="{75290ED3-8472-4C01-BC61-DD91E4C395C0}"/>
              </a:ext>
            </a:extLst>
          </p:cNvPr>
          <p:cNvSpPr/>
          <p:nvPr/>
        </p:nvSpPr>
        <p:spPr>
          <a:xfrm>
            <a:off x="2784762" y="8222951"/>
            <a:ext cx="748145" cy="5611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4849E395-F48C-4E62-9301-FD2A18D3A194}"/>
              </a:ext>
            </a:extLst>
          </p:cNvPr>
          <p:cNvSpPr txBox="1"/>
          <p:nvPr/>
        </p:nvSpPr>
        <p:spPr>
          <a:xfrm>
            <a:off x="1288761" y="9345447"/>
            <a:ext cx="21800127" cy="1015663"/>
          </a:xfrm>
          <a:prstGeom prst="rect">
            <a:avLst/>
          </a:prstGeom>
          <a:noFill/>
          <a:ln>
            <a:solidFill>
              <a:schemeClr val="tx1"/>
            </a:solidFill>
          </a:ln>
        </p:spPr>
        <p:txBody>
          <a:bodyPr wrap="square" rtlCol="0">
            <a:spAutoFit/>
          </a:bodyPr>
          <a:lstStyle/>
          <a:p>
            <a:pPr algn="just"/>
            <a:r>
              <a:rPr lang="es-ES" sz="3000" b="1" i="1" dirty="0"/>
              <a:t>Canales de migración seguros: </a:t>
            </a:r>
            <a:r>
              <a:rPr lang="es-ES" sz="3000" dirty="0"/>
              <a:t>mediante la creación de canales de migración seguros; la imposición de fronteras internacionales contra los traficantes y los contrabandistas de migrantes; y la creación de opciones de empleo seguro para los trabajadores migrantes.</a:t>
            </a:r>
          </a:p>
        </p:txBody>
      </p:sp>
      <p:sp>
        <p:nvSpPr>
          <p:cNvPr id="15" name="TextBox 14">
            <a:extLst>
              <a:ext uri="{FF2B5EF4-FFF2-40B4-BE49-F238E27FC236}">
                <a16:creationId xmlns:a16="http://schemas.microsoft.com/office/drawing/2014/main" id="{04E29D2A-13AF-4976-8408-3AD75B34C23E}"/>
              </a:ext>
            </a:extLst>
          </p:cNvPr>
          <p:cNvSpPr txBox="1"/>
          <p:nvPr/>
        </p:nvSpPr>
        <p:spPr>
          <a:xfrm>
            <a:off x="1288761" y="10720118"/>
            <a:ext cx="21800127" cy="1938992"/>
          </a:xfrm>
          <a:prstGeom prst="rect">
            <a:avLst/>
          </a:prstGeom>
          <a:noFill/>
          <a:ln>
            <a:solidFill>
              <a:schemeClr val="tx1"/>
            </a:solidFill>
          </a:ln>
        </p:spPr>
        <p:txBody>
          <a:bodyPr wrap="square" rtlCol="0">
            <a:spAutoFit/>
          </a:bodyPr>
          <a:lstStyle/>
          <a:p>
            <a:pPr algn="just"/>
            <a:r>
              <a:rPr lang="es-ES" sz="3000" b="1" i="1" dirty="0"/>
              <a:t>Estrategias de prevención del delito</a:t>
            </a:r>
            <a:r>
              <a:rPr lang="es-ES" sz="3000" dirty="0"/>
              <a:t>: enfoque multifacético para 1) reducir la oportunidad de que los delincuentes cometan el delito 2) reducir las recompensas/beneficios del delito 3) aumentar el riesgo de castigo para los delincuentes que cometen el delito, aumentando así la disuasión 4) crear un clima en el que ya no se tolere el delito ni a sus autores y se culpe a todos los delincuentes, sobre todo a los más peligrosos. </a:t>
            </a:r>
          </a:p>
        </p:txBody>
      </p:sp>
    </p:spTree>
    <p:extLst>
      <p:ext uri="{BB962C8B-B14F-4D97-AF65-F5344CB8AC3E}">
        <p14:creationId xmlns:p14="http://schemas.microsoft.com/office/powerpoint/2010/main" val="2799977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Monitoreo, evaluación y presentación de informes sobre la eficacia de las estrategias de prevención</a:t>
            </a:r>
            <a:br>
              <a:rPr lang="fr-FR" dirty="0"/>
            </a:br>
            <a:r>
              <a:rPr lang="fr-FR" dirty="0">
                <a:solidFill>
                  <a:schemeClr val="accent1">
                    <a:lumMod val="60000"/>
                    <a:lumOff val="40000"/>
                  </a:schemeClr>
                </a:solidFill>
              </a:rPr>
              <a:t>Monitoreo y presentación de informes internacionales </a:t>
            </a: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graphicFrame>
        <p:nvGraphicFramePr>
          <p:cNvPr id="5" name="Content Placeholder 3">
            <a:extLst>
              <a:ext uri="{FF2B5EF4-FFF2-40B4-BE49-F238E27FC236}">
                <a16:creationId xmlns:a16="http://schemas.microsoft.com/office/drawing/2014/main" id="{DF2639C4-B53B-4C15-8B56-70584E00D08B}"/>
              </a:ext>
            </a:extLst>
          </p:cNvPr>
          <p:cNvGraphicFramePr>
            <a:graphicFrameLocks/>
          </p:cNvGraphicFramePr>
          <p:nvPr>
            <p:extLst>
              <p:ext uri="{D42A27DB-BD31-4B8C-83A1-F6EECF244321}">
                <p14:modId xmlns:p14="http://schemas.microsoft.com/office/powerpoint/2010/main" val="1876024525"/>
              </p:ext>
            </p:extLst>
          </p:nvPr>
        </p:nvGraphicFramePr>
        <p:xfrm>
          <a:off x="2498415" y="3235613"/>
          <a:ext cx="19380820" cy="92033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95529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DA28AD0-8C49-4A7B-A93F-8D25985E176A}"/>
              </a:ext>
            </a:extLst>
          </p:cNvPr>
          <p:cNvSpPr txBox="1"/>
          <p:nvPr/>
        </p:nvSpPr>
        <p:spPr>
          <a:xfrm>
            <a:off x="578715" y="11313532"/>
            <a:ext cx="12406963" cy="477054"/>
          </a:xfrm>
          <a:prstGeom prst="rect">
            <a:avLst/>
          </a:prstGeom>
          <a:noFill/>
        </p:spPr>
        <p:txBody>
          <a:bodyPr wrap="square" rtlCol="0">
            <a:spAutoFit/>
          </a:bodyPr>
          <a:lstStyle/>
          <a:p>
            <a:r>
              <a:rPr lang="en-GB" sz="2500" i="1" dirty="0"/>
              <a:t>*This schema could also apply to situation where adults are trafficked</a:t>
            </a:r>
          </a:p>
        </p:txBody>
      </p:sp>
      <p:sp>
        <p:nvSpPr>
          <p:cNvPr id="8" name="Titre 1">
            <a:extLst>
              <a:ext uri="{FF2B5EF4-FFF2-40B4-BE49-F238E27FC236}">
                <a16:creationId xmlns:a16="http://schemas.microsoft.com/office/drawing/2014/main" id="{203FC983-764B-4EC3-A797-5A055D524F4B}"/>
              </a:ext>
            </a:extLst>
          </p:cNvPr>
          <p:cNvSpPr>
            <a:spLocks noGrp="1"/>
          </p:cNvSpPr>
          <p:nvPr>
            <p:ph type="title"/>
          </p:nvPr>
        </p:nvSpPr>
        <p:spPr>
          <a:xfrm>
            <a:off x="735106" y="502185"/>
            <a:ext cx="22872458" cy="2651126"/>
          </a:xfrm>
        </p:spPr>
        <p:txBody>
          <a:bodyPr>
            <a:normAutofit fontScale="90000"/>
          </a:bodyPr>
          <a:lstStyle/>
          <a:p>
            <a:r>
              <a:rPr lang="es-ES" dirty="0"/>
              <a:t>Monitoreo, evaluación y presentación de informes sobre la eficacia de las estrategias de prevención</a:t>
            </a:r>
            <a:br>
              <a:rPr lang="fr-FR" dirty="0"/>
            </a:br>
            <a:r>
              <a:rPr lang="fr-FR" dirty="0">
                <a:solidFill>
                  <a:schemeClr val="accent1">
                    <a:lumMod val="60000"/>
                    <a:lumOff val="40000"/>
                  </a:schemeClr>
                </a:solidFill>
              </a:rPr>
              <a:t>Monitoreo y presentación de informes </a:t>
            </a:r>
            <a:r>
              <a:rPr lang="fr-FR" dirty="0" err="1">
                <a:solidFill>
                  <a:schemeClr val="accent1">
                    <a:lumMod val="60000"/>
                    <a:lumOff val="40000"/>
                  </a:schemeClr>
                </a:solidFill>
              </a:rPr>
              <a:t>Nacionales</a:t>
            </a:r>
            <a:endParaRPr lang="fr-FR" dirty="0">
              <a:solidFill>
                <a:schemeClr val="accent1">
                  <a:lumMod val="60000"/>
                  <a:lumOff val="40000"/>
                </a:schemeClr>
              </a:solidFill>
            </a:endParaRPr>
          </a:p>
        </p:txBody>
      </p:sp>
      <p:pic>
        <p:nvPicPr>
          <p:cNvPr id="11" name="Picture 10">
            <a:extLst>
              <a:ext uri="{FF2B5EF4-FFF2-40B4-BE49-F238E27FC236}">
                <a16:creationId xmlns:a16="http://schemas.microsoft.com/office/drawing/2014/main" id="{545EB5AF-4023-4C94-8327-47615CA0DDD9}"/>
              </a:ext>
            </a:extLst>
          </p:cNvPr>
          <p:cNvPicPr>
            <a:picLocks noChangeAspect="1"/>
          </p:cNvPicPr>
          <p:nvPr/>
        </p:nvPicPr>
        <p:blipFill>
          <a:blip r:embed="rId3"/>
          <a:stretch>
            <a:fillRect/>
          </a:stretch>
        </p:blipFill>
        <p:spPr>
          <a:xfrm>
            <a:off x="578715" y="3153311"/>
            <a:ext cx="12406963" cy="8160221"/>
          </a:xfrm>
          <a:prstGeom prst="rect">
            <a:avLst/>
          </a:prstGeom>
        </p:spPr>
      </p:pic>
      <p:sp>
        <p:nvSpPr>
          <p:cNvPr id="12" name="Rectangle 11">
            <a:extLst>
              <a:ext uri="{FF2B5EF4-FFF2-40B4-BE49-F238E27FC236}">
                <a16:creationId xmlns:a16="http://schemas.microsoft.com/office/drawing/2014/main" id="{210C4332-FCCE-4822-A554-A4348A093991}"/>
              </a:ext>
            </a:extLst>
          </p:cNvPr>
          <p:cNvSpPr/>
          <p:nvPr/>
        </p:nvSpPr>
        <p:spPr>
          <a:xfrm>
            <a:off x="13255842" y="3597952"/>
            <a:ext cx="10934771" cy="5139869"/>
          </a:xfrm>
          <a:prstGeom prst="rect">
            <a:avLst/>
          </a:prstGeom>
        </p:spPr>
        <p:txBody>
          <a:bodyPr wrap="square">
            <a:spAutoFit/>
          </a:bodyPr>
          <a:lstStyle/>
          <a:p>
            <a:pPr algn="just">
              <a:spcBef>
                <a:spcPts val="600"/>
              </a:spcBef>
              <a:spcAft>
                <a:spcPts val="600"/>
              </a:spcAft>
            </a:pPr>
            <a:r>
              <a:rPr lang="es-ES" sz="4400" b="1" dirty="0">
                <a:latin typeface="Calibri" panose="020F0502020204030204" pitchFamily="34" charset="0"/>
                <a:ea typeface="Yu Gothic Light" panose="020B0300000000000000" pitchFamily="34" charset="-128"/>
                <a:cs typeface="Times New Roman" panose="02020603050405020304" pitchFamily="18" charset="0"/>
              </a:rPr>
              <a:t>Establecimiento de comités nacionales de coordinación o grupos de tareas interministeriales para supervisar los esfuerzos realizados para combatir la trata de personas.</a:t>
            </a:r>
          </a:p>
          <a:p>
            <a:pPr algn="just">
              <a:spcBef>
                <a:spcPts val="600"/>
              </a:spcBef>
              <a:spcAft>
                <a:spcPts val="600"/>
              </a:spcAft>
            </a:pPr>
            <a:endParaRPr lang="es-ES" sz="4400" b="1" dirty="0">
              <a:latin typeface="Calibri" panose="020F0502020204030204" pitchFamily="34" charset="0"/>
              <a:ea typeface="Yu Gothic Light" panose="020B0300000000000000" pitchFamily="34" charset="-128"/>
              <a:cs typeface="Times New Roman" panose="02020603050405020304" pitchFamily="18" charset="0"/>
            </a:endParaRPr>
          </a:p>
          <a:p>
            <a:pPr algn="just">
              <a:spcBef>
                <a:spcPts val="600"/>
              </a:spcBef>
              <a:spcAft>
                <a:spcPts val="600"/>
              </a:spcAft>
            </a:pPr>
            <a:endParaRPr lang="en-GB" sz="4400" b="1" dirty="0">
              <a:latin typeface="Calibri" panose="020F0502020204030204" pitchFamily="34" charset="0"/>
              <a:ea typeface="Yu Gothic Light" panose="020B0300000000000000" pitchFamily="34" charset="-128"/>
              <a:cs typeface="Times New Roman" panose="02020603050405020304" pitchFamily="18" charset="0"/>
            </a:endParaRPr>
          </a:p>
        </p:txBody>
      </p:sp>
      <p:sp>
        <p:nvSpPr>
          <p:cNvPr id="13" name="Rectangle 12">
            <a:extLst>
              <a:ext uri="{FF2B5EF4-FFF2-40B4-BE49-F238E27FC236}">
                <a16:creationId xmlns:a16="http://schemas.microsoft.com/office/drawing/2014/main" id="{8F4756DD-D6FA-4D6E-A3E5-DD68594CAB55}"/>
              </a:ext>
            </a:extLst>
          </p:cNvPr>
          <p:cNvSpPr/>
          <p:nvPr/>
        </p:nvSpPr>
        <p:spPr>
          <a:xfrm>
            <a:off x="13255842" y="7337437"/>
            <a:ext cx="10767940" cy="3631763"/>
          </a:xfrm>
          <a:prstGeom prst="rect">
            <a:avLst/>
          </a:prstGeom>
        </p:spPr>
        <p:txBody>
          <a:bodyPr wrap="square">
            <a:spAutoFit/>
          </a:bodyPr>
          <a:lstStyle/>
          <a:p>
            <a:pPr algn="just">
              <a:spcBef>
                <a:spcPts val="600"/>
              </a:spcBef>
              <a:spcAft>
                <a:spcPts val="600"/>
              </a:spcAft>
            </a:pPr>
            <a:r>
              <a:rPr lang="en-GB" sz="4400" dirty="0">
                <a:uFill>
                  <a:solidFill>
                    <a:srgbClr val="000000"/>
                  </a:solidFill>
                </a:uFill>
                <a:latin typeface="Helvetica Neue"/>
                <a:ea typeface="Arial Unicode MS"/>
                <a:cs typeface="Arial Unicode MS"/>
              </a:rPr>
              <a:t>Existen diferentes modelos de estructura nacional, por ejemplo, comités/consejos nacionales de coordinación o relatores nacionales. </a:t>
            </a:r>
          </a:p>
          <a:p>
            <a:pPr algn="just">
              <a:spcBef>
                <a:spcPts val="600"/>
              </a:spcBef>
              <a:spcAft>
                <a:spcPts val="600"/>
              </a:spcAft>
            </a:pPr>
            <a:r>
              <a:rPr lang="en-GB" sz="4400" dirty="0">
                <a:effectLst/>
                <a:uFill>
                  <a:solidFill>
                    <a:srgbClr val="000000"/>
                  </a:solidFill>
                </a:uFill>
                <a:latin typeface="Helvetica Neue"/>
                <a:ea typeface="Arial Unicode MS"/>
                <a:cs typeface="Arial Unicode MS"/>
              </a:rPr>
              <a:t>. </a:t>
            </a:r>
          </a:p>
        </p:txBody>
      </p:sp>
    </p:spTree>
    <p:extLst>
      <p:ext uri="{BB962C8B-B14F-4D97-AF65-F5344CB8AC3E}">
        <p14:creationId xmlns:p14="http://schemas.microsoft.com/office/powerpoint/2010/main" val="78071324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419C-90A5-4F39-9E9C-2E53E770E1A6}"/>
              </a:ext>
            </a:extLst>
          </p:cNvPr>
          <p:cNvSpPr>
            <a:spLocks noGrp="1"/>
          </p:cNvSpPr>
          <p:nvPr>
            <p:ph type="title"/>
          </p:nvPr>
        </p:nvSpPr>
        <p:spPr/>
        <p:txBody>
          <a:bodyPr/>
          <a:lstStyle/>
          <a:p>
            <a:r>
              <a:rPr lang="en-GB" dirty="0"/>
              <a:t>Ejercicios</a:t>
            </a:r>
          </a:p>
        </p:txBody>
      </p:sp>
      <p:sp>
        <p:nvSpPr>
          <p:cNvPr id="3" name="Content Placeholder 2">
            <a:extLst>
              <a:ext uri="{FF2B5EF4-FFF2-40B4-BE49-F238E27FC236}">
                <a16:creationId xmlns:a16="http://schemas.microsoft.com/office/drawing/2014/main" id="{B4DA087A-A757-40DB-81AF-ED1D6174E2CB}"/>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7880844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spect="1"/>
          </p:cNvSpPr>
          <p:nvPr/>
        </p:nvSpPr>
        <p:spPr>
          <a:xfrm>
            <a:off x="1" y="0"/>
            <a:ext cx="24377649" cy="13716000"/>
          </a:xfrm>
          <a:prstGeom prst="rect">
            <a:avLst/>
          </a:prstGeom>
          <a:solidFill>
            <a:srgbClr val="46807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D4237"/>
              </a:solidFill>
            </a:endParaRPr>
          </a:p>
        </p:txBody>
      </p:sp>
      <p:sp>
        <p:nvSpPr>
          <p:cNvPr id="9" name="Rechteck 8"/>
          <p:cNvSpPr/>
          <p:nvPr/>
        </p:nvSpPr>
        <p:spPr>
          <a:xfrm>
            <a:off x="2" y="6311482"/>
            <a:ext cx="24377648" cy="5324535"/>
          </a:xfrm>
          <a:prstGeom prst="rect">
            <a:avLst/>
          </a:prstGeom>
        </p:spPr>
        <p:txBody>
          <a:bodyPr wrap="square">
            <a:spAutoFit/>
          </a:bodyPr>
          <a:lstStyle/>
          <a:p>
            <a:pPr algn="ctr"/>
            <a:r>
              <a:rPr lang="en-US" sz="7200" spc="300" dirty="0">
                <a:solidFill>
                  <a:srgbClr val="FFFFFF"/>
                </a:solidFill>
                <a:latin typeface="Eurostile"/>
                <a:cs typeface="Eurostile"/>
              </a:rPr>
              <a:t>Educación para la</a:t>
            </a:r>
          </a:p>
          <a:p>
            <a:pPr algn="ctr"/>
            <a:r>
              <a:rPr lang="en-US" sz="7200" b="1" spc="300" dirty="0">
                <a:solidFill>
                  <a:srgbClr val="FFFFFF"/>
                </a:solidFill>
                <a:latin typeface="Eurostile"/>
                <a:cs typeface="Eurostile"/>
              </a:rPr>
              <a:t>Justicia</a:t>
            </a:r>
          </a:p>
          <a:p>
            <a:pPr algn="ctr"/>
            <a:endParaRPr lang="en-US" sz="4400" b="1" dirty="0">
              <a:solidFill>
                <a:schemeClr val="bg1"/>
              </a:solidFill>
              <a:latin typeface="LaTo light"/>
              <a:cs typeface="LaTo light"/>
            </a:endParaRPr>
          </a:p>
          <a:p>
            <a:endParaRPr lang="en-US" sz="4400" b="1" dirty="0">
              <a:solidFill>
                <a:schemeClr val="bg1"/>
              </a:solidFill>
            </a:endParaRPr>
          </a:p>
          <a:p>
            <a:endParaRPr lang="en-US" sz="4400" dirty="0">
              <a:solidFill>
                <a:srgbClr val="FFFFFF"/>
              </a:solidFill>
              <a:latin typeface="Raleway"/>
              <a:cs typeface="Raleway"/>
            </a:endParaRPr>
          </a:p>
          <a:p>
            <a:endParaRPr lang="en-US" sz="2800" dirty="0">
              <a:solidFill>
                <a:schemeClr val="accent6"/>
              </a:solidFill>
            </a:endParaRPr>
          </a:p>
          <a:p>
            <a:pPr algn="ctr"/>
            <a:endParaRPr lang="en-US" dirty="0">
              <a:latin typeface="Raleway"/>
              <a:cs typeface="Raleway"/>
            </a:endParaRPr>
          </a:p>
        </p:txBody>
      </p:sp>
      <p:pic>
        <p:nvPicPr>
          <p:cNvPr id="6" name="Bild 21" descr="e4j_logo_short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261" y="3438719"/>
            <a:ext cx="2416830" cy="2416830"/>
          </a:xfrm>
          <a:prstGeom prst="rect">
            <a:avLst/>
          </a:prstGeom>
          <a:solidFill>
            <a:srgbClr val="468078"/>
          </a:solidFill>
        </p:spPr>
      </p:pic>
    </p:spTree>
    <p:extLst>
      <p:ext uri="{BB962C8B-B14F-4D97-AF65-F5344CB8AC3E}">
        <p14:creationId xmlns:p14="http://schemas.microsoft.com/office/powerpoint/2010/main" val="10585791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1758</TotalTime>
  <Words>1153</Words>
  <Application>Microsoft Office PowerPoint</Application>
  <PresentationFormat>Personalizado</PresentationFormat>
  <Paragraphs>97</Paragraphs>
  <Slides>10</Slides>
  <Notes>5</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10</vt:i4>
      </vt:variant>
    </vt:vector>
  </HeadingPairs>
  <TitlesOfParts>
    <vt:vector size="21" baseType="lpstr">
      <vt:lpstr>Apex</vt:lpstr>
      <vt:lpstr>Apex New Book</vt:lpstr>
      <vt:lpstr>Arial</vt:lpstr>
      <vt:lpstr>Calibri</vt:lpstr>
      <vt:lpstr>Eurostile</vt:lpstr>
      <vt:lpstr>Helvetica Neue</vt:lpstr>
      <vt:lpstr>LaTo light</vt:lpstr>
      <vt:lpstr>Raleway</vt:lpstr>
      <vt:lpstr>Raleway Light</vt:lpstr>
      <vt:lpstr>Wingdings</vt:lpstr>
      <vt:lpstr>Default Theme</vt:lpstr>
      <vt:lpstr>E4J Módulo 7</vt:lpstr>
      <vt:lpstr>OBJETIVOS DEL APRENDIZAJE </vt:lpstr>
      <vt:lpstr>Componentes clave del modulo  </vt:lpstr>
      <vt:lpstr>Deberes de prevención impuestos a los Estados Parte en virtud del Protocolo contra la trata de personas </vt:lpstr>
      <vt:lpstr>Estrategias de prevención efectivas</vt:lpstr>
      <vt:lpstr>Monitoreo, evaluación y presentación de informes sobre la eficacia de las estrategias de prevención Monitoreo y presentación de informes internacionales </vt:lpstr>
      <vt:lpstr>Monitoreo, evaluación y presentación de informes sobre la eficacia de las estrategias de prevención Monitoreo y presentación de informes Nacionales</vt:lpstr>
      <vt:lpstr>Ejercicios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carolina appel</cp:lastModifiedBy>
  <cp:revision>2036</cp:revision>
  <cp:lastPrinted>2017-08-13T19:43:17Z</cp:lastPrinted>
  <dcterms:created xsi:type="dcterms:W3CDTF">2014-11-12T21:47:38Z</dcterms:created>
  <dcterms:modified xsi:type="dcterms:W3CDTF">2020-09-21T14:36:10Z</dcterms:modified>
</cp:coreProperties>
</file>