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48" r:id="rId2"/>
    <p:sldId id="751" r:id="rId3"/>
    <p:sldId id="754" r:id="rId4"/>
    <p:sldId id="770" r:id="rId5"/>
    <p:sldId id="771" r:id="rId6"/>
    <p:sldId id="783" r:id="rId7"/>
    <p:sldId id="784" r:id="rId8"/>
    <p:sldId id="785" r:id="rId9"/>
    <p:sldId id="767" r:id="rId10"/>
    <p:sldId id="787" r:id="rId11"/>
    <p:sldId id="653" r:id="rId12"/>
    <p:sldId id="746" r:id="rId13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078"/>
    <a:srgbClr val="A40D33"/>
    <a:srgbClr val="9D4237"/>
    <a:srgbClr val="5378BD"/>
    <a:srgbClr val="5598D7"/>
    <a:srgbClr val="2F516A"/>
    <a:srgbClr val="9D042F"/>
    <a:srgbClr val="4072AA"/>
    <a:srgbClr val="AC4263"/>
    <a:srgbClr val="B9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941117-15BE-4288-BFAB-81E6FF1DDA4B}" v="4" dt="2020-09-21T14:36:50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3" autoAdjust="0"/>
    <p:restoredTop sz="80350" autoAdjust="0"/>
  </p:normalViewPr>
  <p:slideViewPr>
    <p:cSldViewPr snapToGrid="0" snapToObjects="1">
      <p:cViewPr varScale="1">
        <p:scale>
          <a:sx n="27" d="100"/>
          <a:sy n="27" d="100"/>
        </p:scale>
        <p:origin x="1356" y="52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CF941117-15BE-4288-BFAB-81E6FF1DDA4B}"/>
    <pc:docChg chg="custSel modSld">
      <pc:chgData name="carolina appel" userId="42529a4c69c5f20f" providerId="LiveId" clId="{CF941117-15BE-4288-BFAB-81E6FF1DDA4B}" dt="2020-09-21T14:36:58.948" v="113" actId="20577"/>
      <pc:docMkLst>
        <pc:docMk/>
      </pc:docMkLst>
      <pc:sldChg chg="modSp">
        <pc:chgData name="carolina appel" userId="42529a4c69c5f20f" providerId="LiveId" clId="{CF941117-15BE-4288-BFAB-81E6FF1DDA4B}" dt="2020-09-21T14:36:46.587" v="112" actId="20577"/>
        <pc:sldMkLst>
          <pc:docMk/>
          <pc:sldMk cId="990332268" sldId="748"/>
        </pc:sldMkLst>
        <pc:spChg chg="mod">
          <ac:chgData name="carolina appel" userId="42529a4c69c5f20f" providerId="LiveId" clId="{CF941117-15BE-4288-BFAB-81E6FF1DDA4B}" dt="2020-09-21T14:36:46.587" v="112" actId="20577"/>
          <ac:spMkLst>
            <pc:docMk/>
            <pc:sldMk cId="990332268" sldId="748"/>
            <ac:spMk id="2" creationId="{00000000-0000-0000-0000-000000000000}"/>
          </ac:spMkLst>
        </pc:spChg>
      </pc:sldChg>
      <pc:sldChg chg="modSp">
        <pc:chgData name="carolina appel" userId="42529a4c69c5f20f" providerId="LiveId" clId="{CF941117-15BE-4288-BFAB-81E6FF1DDA4B}" dt="2020-08-31T15:28:49.313" v="96" actId="27636"/>
        <pc:sldMkLst>
          <pc:docMk/>
          <pc:sldMk cId="1641899186" sldId="751"/>
        </pc:sldMkLst>
        <pc:spChg chg="mod">
          <ac:chgData name="carolina appel" userId="42529a4c69c5f20f" providerId="LiveId" clId="{CF941117-15BE-4288-BFAB-81E6FF1DDA4B}" dt="2020-08-31T15:28:49.313" v="96" actId="27636"/>
          <ac:spMkLst>
            <pc:docMk/>
            <pc:sldMk cId="1641899186" sldId="751"/>
            <ac:spMk id="3" creationId="{00000000-0000-0000-0000-000000000000}"/>
          </ac:spMkLst>
        </pc:spChg>
      </pc:sldChg>
      <pc:sldChg chg="modSp">
        <pc:chgData name="carolina appel" userId="42529a4c69c5f20f" providerId="LiveId" clId="{CF941117-15BE-4288-BFAB-81E6FF1DDA4B}" dt="2020-09-21T14:36:58.948" v="113" actId="20577"/>
        <pc:sldMkLst>
          <pc:docMk/>
          <pc:sldMk cId="2523908784" sldId="770"/>
        </pc:sldMkLst>
        <pc:spChg chg="mod">
          <ac:chgData name="carolina appel" userId="42529a4c69c5f20f" providerId="LiveId" clId="{CF941117-15BE-4288-BFAB-81E6FF1DDA4B}" dt="2020-09-21T14:36:58.948" v="113" actId="20577"/>
          <ac:spMkLst>
            <pc:docMk/>
            <pc:sldMk cId="2523908784" sldId="770"/>
            <ac:spMk id="2" creationId="{00000000-0000-0000-0000-000000000000}"/>
          </ac:spMkLst>
        </pc:spChg>
      </pc:sldChg>
      <pc:sldChg chg="modSp">
        <pc:chgData name="carolina appel" userId="42529a4c69c5f20f" providerId="LiveId" clId="{CF941117-15BE-4288-BFAB-81E6FF1DDA4B}" dt="2020-08-31T15:29:40.151" v="110" actId="20577"/>
        <pc:sldMkLst>
          <pc:docMk/>
          <pc:sldMk cId="878808448" sldId="787"/>
        </pc:sldMkLst>
        <pc:spChg chg="mod">
          <ac:chgData name="carolina appel" userId="42529a4c69c5f20f" providerId="LiveId" clId="{CF941117-15BE-4288-BFAB-81E6FF1DDA4B}" dt="2020-08-31T15:29:40.151" v="110" actId="20577"/>
          <ac:spMkLst>
            <pc:docMk/>
            <pc:sldMk cId="878808448" sldId="787"/>
            <ac:spMk id="2" creationId="{D035419C-90A5-4F39-9E9C-2E53E770E1A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F3D4B-E451-2844-963A-F081BC811209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2CBC6D-9424-DC49-B9FA-098747170918}">
      <dgm:prSet phldrT="[Text]"/>
      <dgm:spPr/>
      <dgm:t>
        <a:bodyPr/>
        <a:lstStyle/>
        <a:p>
          <a:r>
            <a:rPr lang="en-GB" dirty="0"/>
            <a:t>Medidas de Protección y Asistencia</a:t>
          </a:r>
        </a:p>
      </dgm:t>
    </dgm:pt>
    <dgm:pt modelId="{69339F4C-C37D-9245-9CD0-14A57C1DAA9A}" type="parTrans" cxnId="{0A49FAEF-3968-6942-8835-8D90140E37A6}">
      <dgm:prSet/>
      <dgm:spPr/>
      <dgm:t>
        <a:bodyPr/>
        <a:lstStyle/>
        <a:p>
          <a:endParaRPr lang="en-GB"/>
        </a:p>
      </dgm:t>
    </dgm:pt>
    <dgm:pt modelId="{1819DC99-4718-4B43-B946-039BD5DF982C}" type="sibTrans" cxnId="{0A49FAEF-3968-6942-8835-8D90140E37A6}">
      <dgm:prSet/>
      <dgm:spPr/>
      <dgm:t>
        <a:bodyPr/>
        <a:lstStyle/>
        <a:p>
          <a:endParaRPr lang="en-GB"/>
        </a:p>
      </dgm:t>
    </dgm:pt>
    <dgm:pt modelId="{58C94ECC-57BE-D745-8B27-C59F3E8E399C}">
      <dgm:prSet phldrT="[Text]" custT="1"/>
      <dgm:spPr/>
      <dgm:t>
        <a:bodyPr/>
        <a:lstStyle/>
        <a:p>
          <a:r>
            <a:rPr lang="en-GB" sz="3500" dirty="0"/>
            <a:t>Protección y asistencia </a:t>
          </a:r>
          <a:r>
            <a:rPr lang="en-GB" sz="3500" i="1" dirty="0"/>
            <a:t>(articulo 6)</a:t>
          </a:r>
        </a:p>
      </dgm:t>
    </dgm:pt>
    <dgm:pt modelId="{B540CCC0-37B9-124E-9998-D5FDAB9288EC}" type="parTrans" cxnId="{8B65E133-14BC-0645-A4D4-2DA28267227E}">
      <dgm:prSet/>
      <dgm:spPr/>
      <dgm:t>
        <a:bodyPr/>
        <a:lstStyle/>
        <a:p>
          <a:endParaRPr lang="en-GB"/>
        </a:p>
      </dgm:t>
    </dgm:pt>
    <dgm:pt modelId="{E2D7FF44-768E-B145-97EF-ED20C6FE6498}" type="sibTrans" cxnId="{8B65E133-14BC-0645-A4D4-2DA28267227E}">
      <dgm:prSet/>
      <dgm:spPr/>
      <dgm:t>
        <a:bodyPr/>
        <a:lstStyle/>
        <a:p>
          <a:endParaRPr lang="en-GB"/>
        </a:p>
      </dgm:t>
    </dgm:pt>
    <dgm:pt modelId="{0CBCB763-B560-614F-AED2-4701D9F34E0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3500" dirty="0"/>
            <a:t>Estatus de </a:t>
          </a:r>
          <a:r>
            <a:rPr lang="en-GB" sz="3500" dirty="0" err="1"/>
            <a:t>victima</a:t>
          </a:r>
          <a:r>
            <a:rPr lang="en-GB" sz="3500" dirty="0"/>
            <a:t> </a:t>
          </a:r>
          <a:r>
            <a:rPr lang="en-GB" sz="3500" i="1" dirty="0"/>
            <a:t>(articulo 7)</a:t>
          </a:r>
        </a:p>
      </dgm:t>
    </dgm:pt>
    <dgm:pt modelId="{8386594E-E422-B54B-9089-C4EADBB910BE}" type="parTrans" cxnId="{64FFDC6C-2C57-E441-809F-2328BC9A644F}">
      <dgm:prSet/>
      <dgm:spPr/>
      <dgm:t>
        <a:bodyPr/>
        <a:lstStyle/>
        <a:p>
          <a:endParaRPr lang="en-GB"/>
        </a:p>
      </dgm:t>
    </dgm:pt>
    <dgm:pt modelId="{FCFE531F-4578-C446-9DDB-6BFB4F5F9E79}" type="sibTrans" cxnId="{64FFDC6C-2C57-E441-809F-2328BC9A644F}">
      <dgm:prSet/>
      <dgm:spPr/>
      <dgm:t>
        <a:bodyPr/>
        <a:lstStyle/>
        <a:p>
          <a:endParaRPr lang="en-GB"/>
        </a:p>
      </dgm:t>
    </dgm:pt>
    <dgm:pt modelId="{B6CB9465-4B62-594B-B88B-377F83953143}">
      <dgm:prSet custT="1"/>
      <dgm:spPr>
        <a:solidFill>
          <a:schemeClr val="accent1"/>
        </a:solidFill>
      </dgm:spPr>
      <dgm:t>
        <a:bodyPr/>
        <a:lstStyle/>
        <a:p>
          <a:r>
            <a:rPr lang="en-GB" sz="3500" dirty="0"/>
            <a:t>Repatriación </a:t>
          </a:r>
          <a:r>
            <a:rPr lang="en-GB" sz="3500" b="0" i="1" dirty="0"/>
            <a:t>(article 8)</a:t>
          </a:r>
        </a:p>
      </dgm:t>
    </dgm:pt>
    <dgm:pt modelId="{BB94D0CF-8B75-1A4A-A1BC-06DC388CD8B5}" type="parTrans" cxnId="{B65DBAF1-5DAE-244E-8B38-E890FB11ADAA}">
      <dgm:prSet/>
      <dgm:spPr/>
      <dgm:t>
        <a:bodyPr/>
        <a:lstStyle/>
        <a:p>
          <a:endParaRPr lang="en-GB"/>
        </a:p>
      </dgm:t>
    </dgm:pt>
    <dgm:pt modelId="{4D8DF73D-01AD-F74C-8FE5-AD832C5E12D5}" type="sibTrans" cxnId="{B65DBAF1-5DAE-244E-8B38-E890FB11ADAA}">
      <dgm:prSet/>
      <dgm:spPr/>
      <dgm:t>
        <a:bodyPr/>
        <a:lstStyle/>
        <a:p>
          <a:endParaRPr lang="en-GB"/>
        </a:p>
      </dgm:t>
    </dgm:pt>
    <dgm:pt modelId="{8E1DF90C-3B40-49A9-A11D-D12331210884}">
      <dgm:prSet custT="1"/>
      <dgm:spPr/>
      <dgm:t>
        <a:bodyPr/>
        <a:lstStyle/>
        <a:p>
          <a:r>
            <a:rPr lang="en-GB" sz="3600" dirty="0"/>
            <a:t>Privacidad y procedimientos legales</a:t>
          </a:r>
        </a:p>
      </dgm:t>
    </dgm:pt>
    <dgm:pt modelId="{08CA6AFE-5F0E-48EE-861F-9F3D11C8204D}" type="parTrans" cxnId="{5E11E923-2148-4355-A603-2D2ED25325D9}">
      <dgm:prSet/>
      <dgm:spPr/>
      <dgm:t>
        <a:bodyPr/>
        <a:lstStyle/>
        <a:p>
          <a:endParaRPr lang="en-GB"/>
        </a:p>
      </dgm:t>
    </dgm:pt>
    <dgm:pt modelId="{A5B17F73-3199-4E42-B7EC-6E0D8183C56A}" type="sibTrans" cxnId="{5E11E923-2148-4355-A603-2D2ED25325D9}">
      <dgm:prSet/>
      <dgm:spPr/>
      <dgm:t>
        <a:bodyPr/>
        <a:lstStyle/>
        <a:p>
          <a:endParaRPr lang="en-GB"/>
        </a:p>
      </dgm:t>
    </dgm:pt>
    <dgm:pt modelId="{55FE1921-86B3-47F2-BEF6-48FA1BC4DA81}">
      <dgm:prSet custT="1"/>
      <dgm:spPr/>
      <dgm:t>
        <a:bodyPr/>
        <a:lstStyle/>
        <a:p>
          <a:r>
            <a:rPr lang="en-GB" sz="2800" dirty="0"/>
            <a:t>Recuperaación de las víctimas (alojamiento, atención medicaa y de salud mental, educacion, asesoramiento legal, etc.)</a:t>
          </a:r>
        </a:p>
      </dgm:t>
    </dgm:pt>
    <dgm:pt modelId="{1A1E82AB-4688-4738-8859-D5827FDB82BA}" type="parTrans" cxnId="{789382F0-D121-44E9-BF76-DC0532AF21D3}">
      <dgm:prSet/>
      <dgm:spPr/>
      <dgm:t>
        <a:bodyPr/>
        <a:lstStyle/>
        <a:p>
          <a:endParaRPr lang="en-GB"/>
        </a:p>
      </dgm:t>
    </dgm:pt>
    <dgm:pt modelId="{40E26F5F-83E3-4441-BDE5-14DEBCC661FD}" type="sibTrans" cxnId="{789382F0-D121-44E9-BF76-DC0532AF21D3}">
      <dgm:prSet/>
      <dgm:spPr/>
      <dgm:t>
        <a:bodyPr/>
        <a:lstStyle/>
        <a:p>
          <a:endParaRPr lang="en-GB"/>
        </a:p>
      </dgm:t>
    </dgm:pt>
    <dgm:pt modelId="{D92C3F85-3AE2-4452-B4D4-82B0E69CCE5F}">
      <dgm:prSet custT="1"/>
      <dgm:spPr/>
      <dgm:t>
        <a:bodyPr/>
        <a:lstStyle/>
        <a:p>
          <a:r>
            <a:rPr lang="en-GB" sz="3200" dirty="0"/>
            <a:t>Seguridad </a:t>
          </a:r>
          <a:r>
            <a:rPr lang="en-GB" sz="3200" dirty="0" err="1"/>
            <a:t>Fisica</a:t>
          </a:r>
          <a:endParaRPr lang="en-GB" sz="3200" dirty="0"/>
        </a:p>
      </dgm:t>
    </dgm:pt>
    <dgm:pt modelId="{B01D946D-5A81-4221-AD84-663064B8EB89}" type="parTrans" cxnId="{BCB59288-828B-4F76-B422-37B9889C30BB}">
      <dgm:prSet/>
      <dgm:spPr/>
      <dgm:t>
        <a:bodyPr/>
        <a:lstStyle/>
        <a:p>
          <a:endParaRPr lang="en-GB"/>
        </a:p>
      </dgm:t>
    </dgm:pt>
    <dgm:pt modelId="{F7B7FB4B-34A9-40E1-B4DF-11EF9F2AA8DE}" type="sibTrans" cxnId="{BCB59288-828B-4F76-B422-37B9889C30BB}">
      <dgm:prSet/>
      <dgm:spPr/>
      <dgm:t>
        <a:bodyPr/>
        <a:lstStyle/>
        <a:p>
          <a:endParaRPr lang="en-GB"/>
        </a:p>
      </dgm:t>
    </dgm:pt>
    <dgm:pt modelId="{C8A8E15E-9BD0-4285-A347-0E919EB0924C}">
      <dgm:prSet custT="1"/>
      <dgm:spPr/>
      <dgm:t>
        <a:bodyPr/>
        <a:lstStyle/>
        <a:p>
          <a:r>
            <a:rPr lang="en-GB" sz="2800" dirty="0"/>
            <a:t>Compensación</a:t>
          </a:r>
        </a:p>
      </dgm:t>
    </dgm:pt>
    <dgm:pt modelId="{D6A89EA4-1F13-4F46-AD52-0F87AB137D6D}" type="parTrans" cxnId="{08D42D8B-7CC3-4925-8E07-597B3875A81E}">
      <dgm:prSet/>
      <dgm:spPr/>
      <dgm:t>
        <a:bodyPr/>
        <a:lstStyle/>
        <a:p>
          <a:endParaRPr lang="en-GB"/>
        </a:p>
      </dgm:t>
    </dgm:pt>
    <dgm:pt modelId="{9BCCB6CF-276E-406A-BC68-57011B59A9ED}" type="sibTrans" cxnId="{08D42D8B-7CC3-4925-8E07-597B3875A81E}">
      <dgm:prSet/>
      <dgm:spPr/>
      <dgm:t>
        <a:bodyPr/>
        <a:lstStyle/>
        <a:p>
          <a:endParaRPr lang="en-GB"/>
        </a:p>
      </dgm:t>
    </dgm:pt>
    <dgm:pt modelId="{16E36883-15F9-46C4-8974-D635BC1CDACC}">
      <dgm:prSet custT="1"/>
      <dgm:spPr/>
      <dgm:t>
        <a:bodyPr/>
        <a:lstStyle/>
        <a:p>
          <a:r>
            <a:rPr lang="en-GB" sz="3500" i="1" dirty="0"/>
            <a:t>Clausula de Ahorro (article 14)</a:t>
          </a:r>
        </a:p>
      </dgm:t>
    </dgm:pt>
    <dgm:pt modelId="{08616C35-CEF3-42A8-A9E1-9729CCCE3274}" type="parTrans" cxnId="{C4705666-DD6E-47C0-A6EE-06AEFD7D5A4F}">
      <dgm:prSet/>
      <dgm:spPr/>
      <dgm:t>
        <a:bodyPr/>
        <a:lstStyle/>
        <a:p>
          <a:endParaRPr lang="en-GB"/>
        </a:p>
      </dgm:t>
    </dgm:pt>
    <dgm:pt modelId="{955535FE-5A2D-42E1-96D9-5FF44CDEA7F3}" type="sibTrans" cxnId="{C4705666-DD6E-47C0-A6EE-06AEFD7D5A4F}">
      <dgm:prSet/>
      <dgm:spPr/>
      <dgm:t>
        <a:bodyPr/>
        <a:lstStyle/>
        <a:p>
          <a:endParaRPr lang="en-GB"/>
        </a:p>
      </dgm:t>
    </dgm:pt>
    <dgm:pt modelId="{419DC172-A918-E942-A54E-3DAA8AAD9637}" type="pres">
      <dgm:prSet presAssocID="{B04F3D4B-E451-2844-963A-F081BC81120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C3C70E2-B7D1-F341-9298-5F5C1266705C}" type="pres">
      <dgm:prSet presAssocID="{4A2CBC6D-9424-DC49-B9FA-098747170918}" presName="root1" presStyleCnt="0"/>
      <dgm:spPr/>
    </dgm:pt>
    <dgm:pt modelId="{D02CD14B-580D-A84A-9F76-C54BE4B15D2F}" type="pres">
      <dgm:prSet presAssocID="{4A2CBC6D-9424-DC49-B9FA-098747170918}" presName="LevelOneTextNode" presStyleLbl="node0" presStyleIdx="0" presStyleCnt="1">
        <dgm:presLayoutVars>
          <dgm:chPref val="3"/>
        </dgm:presLayoutVars>
      </dgm:prSet>
      <dgm:spPr/>
    </dgm:pt>
    <dgm:pt modelId="{86A46A19-216B-824B-8CD4-2F605F3E8D3F}" type="pres">
      <dgm:prSet presAssocID="{4A2CBC6D-9424-DC49-B9FA-098747170918}" presName="level2hierChild" presStyleCnt="0"/>
      <dgm:spPr/>
    </dgm:pt>
    <dgm:pt modelId="{5846F823-1963-1C44-9C68-2F1D9CC265C3}" type="pres">
      <dgm:prSet presAssocID="{B540CCC0-37B9-124E-9998-D5FDAB9288EC}" presName="conn2-1" presStyleLbl="parChTrans1D2" presStyleIdx="0" presStyleCnt="4"/>
      <dgm:spPr/>
    </dgm:pt>
    <dgm:pt modelId="{43364EB3-FE55-AB49-B536-F124B534AC7C}" type="pres">
      <dgm:prSet presAssocID="{B540CCC0-37B9-124E-9998-D5FDAB9288EC}" presName="connTx" presStyleLbl="parChTrans1D2" presStyleIdx="0" presStyleCnt="4"/>
      <dgm:spPr/>
    </dgm:pt>
    <dgm:pt modelId="{0C82F153-ED16-D041-83B6-13A172F4C3E0}" type="pres">
      <dgm:prSet presAssocID="{58C94ECC-57BE-D745-8B27-C59F3E8E399C}" presName="root2" presStyleCnt="0"/>
      <dgm:spPr/>
    </dgm:pt>
    <dgm:pt modelId="{0B309319-1917-B248-9915-FEC07C483F19}" type="pres">
      <dgm:prSet presAssocID="{58C94ECC-57BE-D745-8B27-C59F3E8E399C}" presName="LevelTwoTextNode" presStyleLbl="node2" presStyleIdx="0" presStyleCnt="4">
        <dgm:presLayoutVars>
          <dgm:chPref val="3"/>
        </dgm:presLayoutVars>
      </dgm:prSet>
      <dgm:spPr/>
    </dgm:pt>
    <dgm:pt modelId="{28CA383D-3209-A442-B993-FF40BC13F9C7}" type="pres">
      <dgm:prSet presAssocID="{58C94ECC-57BE-D745-8B27-C59F3E8E399C}" presName="level3hierChild" presStyleCnt="0"/>
      <dgm:spPr/>
    </dgm:pt>
    <dgm:pt modelId="{BB4CFAED-F3C5-4013-B0DC-10A102537679}" type="pres">
      <dgm:prSet presAssocID="{08CA6AFE-5F0E-48EE-861F-9F3D11C8204D}" presName="conn2-1" presStyleLbl="parChTrans1D3" presStyleIdx="0" presStyleCnt="4"/>
      <dgm:spPr/>
    </dgm:pt>
    <dgm:pt modelId="{D624553C-C773-4B63-A94A-2EF673C8F4E8}" type="pres">
      <dgm:prSet presAssocID="{08CA6AFE-5F0E-48EE-861F-9F3D11C8204D}" presName="connTx" presStyleLbl="parChTrans1D3" presStyleIdx="0" presStyleCnt="4"/>
      <dgm:spPr/>
    </dgm:pt>
    <dgm:pt modelId="{7CFB0262-2324-48FF-A5AF-DCB5843A76D8}" type="pres">
      <dgm:prSet presAssocID="{8E1DF90C-3B40-49A9-A11D-D12331210884}" presName="root2" presStyleCnt="0"/>
      <dgm:spPr/>
    </dgm:pt>
    <dgm:pt modelId="{274DF397-3E46-4D49-96CB-23AF579BD212}" type="pres">
      <dgm:prSet presAssocID="{8E1DF90C-3B40-49A9-A11D-D12331210884}" presName="LevelTwoTextNode" presStyleLbl="node3" presStyleIdx="0" presStyleCnt="4">
        <dgm:presLayoutVars>
          <dgm:chPref val="3"/>
        </dgm:presLayoutVars>
      </dgm:prSet>
      <dgm:spPr/>
    </dgm:pt>
    <dgm:pt modelId="{E6FC5702-B2DD-45D1-A949-EA2964407034}" type="pres">
      <dgm:prSet presAssocID="{8E1DF90C-3B40-49A9-A11D-D12331210884}" presName="level3hierChild" presStyleCnt="0"/>
      <dgm:spPr/>
    </dgm:pt>
    <dgm:pt modelId="{0BEB2202-DF43-447F-9FE1-6CD7D2682AE7}" type="pres">
      <dgm:prSet presAssocID="{1A1E82AB-4688-4738-8859-D5827FDB82BA}" presName="conn2-1" presStyleLbl="parChTrans1D3" presStyleIdx="1" presStyleCnt="4"/>
      <dgm:spPr/>
    </dgm:pt>
    <dgm:pt modelId="{24EF1405-F4CB-414F-8F61-FCEF3ECA23B8}" type="pres">
      <dgm:prSet presAssocID="{1A1E82AB-4688-4738-8859-D5827FDB82BA}" presName="connTx" presStyleLbl="parChTrans1D3" presStyleIdx="1" presStyleCnt="4"/>
      <dgm:spPr/>
    </dgm:pt>
    <dgm:pt modelId="{24D90F2E-0172-4B02-9A2A-7AE7E24C4A42}" type="pres">
      <dgm:prSet presAssocID="{55FE1921-86B3-47F2-BEF6-48FA1BC4DA81}" presName="root2" presStyleCnt="0"/>
      <dgm:spPr/>
    </dgm:pt>
    <dgm:pt modelId="{495A21E3-C4D0-4DC8-97BB-19B6EAB53183}" type="pres">
      <dgm:prSet presAssocID="{55FE1921-86B3-47F2-BEF6-48FA1BC4DA81}" presName="LevelTwoTextNode" presStyleLbl="node3" presStyleIdx="1" presStyleCnt="4">
        <dgm:presLayoutVars>
          <dgm:chPref val="3"/>
        </dgm:presLayoutVars>
      </dgm:prSet>
      <dgm:spPr/>
    </dgm:pt>
    <dgm:pt modelId="{738F171A-A910-4813-88E9-93F818F5556B}" type="pres">
      <dgm:prSet presAssocID="{55FE1921-86B3-47F2-BEF6-48FA1BC4DA81}" presName="level3hierChild" presStyleCnt="0"/>
      <dgm:spPr/>
    </dgm:pt>
    <dgm:pt modelId="{B21E64C3-261B-4E50-A22B-995EB0898F0E}" type="pres">
      <dgm:prSet presAssocID="{B01D946D-5A81-4221-AD84-663064B8EB89}" presName="conn2-1" presStyleLbl="parChTrans1D3" presStyleIdx="2" presStyleCnt="4"/>
      <dgm:spPr/>
    </dgm:pt>
    <dgm:pt modelId="{DB4E74E0-0615-41CE-AA46-D573AE38642D}" type="pres">
      <dgm:prSet presAssocID="{B01D946D-5A81-4221-AD84-663064B8EB89}" presName="connTx" presStyleLbl="parChTrans1D3" presStyleIdx="2" presStyleCnt="4"/>
      <dgm:spPr/>
    </dgm:pt>
    <dgm:pt modelId="{83BDCD18-A936-4068-A2DA-86A25CC00A81}" type="pres">
      <dgm:prSet presAssocID="{D92C3F85-3AE2-4452-B4D4-82B0E69CCE5F}" presName="root2" presStyleCnt="0"/>
      <dgm:spPr/>
    </dgm:pt>
    <dgm:pt modelId="{93E64EF1-618B-4E75-90C8-65405C99BA10}" type="pres">
      <dgm:prSet presAssocID="{D92C3F85-3AE2-4452-B4D4-82B0E69CCE5F}" presName="LevelTwoTextNode" presStyleLbl="node3" presStyleIdx="2" presStyleCnt="4">
        <dgm:presLayoutVars>
          <dgm:chPref val="3"/>
        </dgm:presLayoutVars>
      </dgm:prSet>
      <dgm:spPr/>
    </dgm:pt>
    <dgm:pt modelId="{78408A25-3742-48B9-88B3-FEAD5EDFAF97}" type="pres">
      <dgm:prSet presAssocID="{D92C3F85-3AE2-4452-B4D4-82B0E69CCE5F}" presName="level3hierChild" presStyleCnt="0"/>
      <dgm:spPr/>
    </dgm:pt>
    <dgm:pt modelId="{28F1AAA6-BF62-486E-B245-8FB6EA224DE6}" type="pres">
      <dgm:prSet presAssocID="{D6A89EA4-1F13-4F46-AD52-0F87AB137D6D}" presName="conn2-1" presStyleLbl="parChTrans1D3" presStyleIdx="3" presStyleCnt="4"/>
      <dgm:spPr/>
    </dgm:pt>
    <dgm:pt modelId="{39057291-BB0D-402C-A917-5703E5F39756}" type="pres">
      <dgm:prSet presAssocID="{D6A89EA4-1F13-4F46-AD52-0F87AB137D6D}" presName="connTx" presStyleLbl="parChTrans1D3" presStyleIdx="3" presStyleCnt="4"/>
      <dgm:spPr/>
    </dgm:pt>
    <dgm:pt modelId="{0873FD28-6043-4768-A8A7-9B78A4075476}" type="pres">
      <dgm:prSet presAssocID="{C8A8E15E-9BD0-4285-A347-0E919EB0924C}" presName="root2" presStyleCnt="0"/>
      <dgm:spPr/>
    </dgm:pt>
    <dgm:pt modelId="{DF5E90CD-8705-4769-BB85-151E545EC59B}" type="pres">
      <dgm:prSet presAssocID="{C8A8E15E-9BD0-4285-A347-0E919EB0924C}" presName="LevelTwoTextNode" presStyleLbl="node3" presStyleIdx="3" presStyleCnt="4">
        <dgm:presLayoutVars>
          <dgm:chPref val="3"/>
        </dgm:presLayoutVars>
      </dgm:prSet>
      <dgm:spPr/>
    </dgm:pt>
    <dgm:pt modelId="{E1B58F80-A6B2-4E6C-B9C1-4E0FEABA0552}" type="pres">
      <dgm:prSet presAssocID="{C8A8E15E-9BD0-4285-A347-0E919EB0924C}" presName="level3hierChild" presStyleCnt="0"/>
      <dgm:spPr/>
    </dgm:pt>
    <dgm:pt modelId="{F91D9E29-BF4B-2446-BBEB-B25DA5D0979E}" type="pres">
      <dgm:prSet presAssocID="{8386594E-E422-B54B-9089-C4EADBB910BE}" presName="conn2-1" presStyleLbl="parChTrans1D2" presStyleIdx="1" presStyleCnt="4"/>
      <dgm:spPr/>
    </dgm:pt>
    <dgm:pt modelId="{2F3644BE-99A3-034E-9D33-2D5D4DCCC444}" type="pres">
      <dgm:prSet presAssocID="{8386594E-E422-B54B-9089-C4EADBB910BE}" presName="connTx" presStyleLbl="parChTrans1D2" presStyleIdx="1" presStyleCnt="4"/>
      <dgm:spPr/>
    </dgm:pt>
    <dgm:pt modelId="{FAD2713E-4AAE-1345-937D-CFC117BA6236}" type="pres">
      <dgm:prSet presAssocID="{0CBCB763-B560-614F-AED2-4701D9F34E08}" presName="root2" presStyleCnt="0"/>
      <dgm:spPr/>
    </dgm:pt>
    <dgm:pt modelId="{BC85BF4B-DEF8-4B46-863E-121FEEE34FC8}" type="pres">
      <dgm:prSet presAssocID="{0CBCB763-B560-614F-AED2-4701D9F34E08}" presName="LevelTwoTextNode" presStyleLbl="node2" presStyleIdx="1" presStyleCnt="4">
        <dgm:presLayoutVars>
          <dgm:chPref val="3"/>
        </dgm:presLayoutVars>
      </dgm:prSet>
      <dgm:spPr/>
    </dgm:pt>
    <dgm:pt modelId="{AE3053BC-E5C8-3042-B2CA-FD430F1D06C8}" type="pres">
      <dgm:prSet presAssocID="{0CBCB763-B560-614F-AED2-4701D9F34E08}" presName="level3hierChild" presStyleCnt="0"/>
      <dgm:spPr/>
    </dgm:pt>
    <dgm:pt modelId="{E9271D85-3A83-3F43-8E7C-8E57589D05D9}" type="pres">
      <dgm:prSet presAssocID="{BB94D0CF-8B75-1A4A-A1BC-06DC388CD8B5}" presName="conn2-1" presStyleLbl="parChTrans1D2" presStyleIdx="2" presStyleCnt="4"/>
      <dgm:spPr/>
    </dgm:pt>
    <dgm:pt modelId="{216E831D-0083-8E44-90B9-886290D0A824}" type="pres">
      <dgm:prSet presAssocID="{BB94D0CF-8B75-1A4A-A1BC-06DC388CD8B5}" presName="connTx" presStyleLbl="parChTrans1D2" presStyleIdx="2" presStyleCnt="4"/>
      <dgm:spPr/>
    </dgm:pt>
    <dgm:pt modelId="{054CB722-2D01-DD4A-B3AF-8E2E867A6D14}" type="pres">
      <dgm:prSet presAssocID="{B6CB9465-4B62-594B-B88B-377F83953143}" presName="root2" presStyleCnt="0"/>
      <dgm:spPr/>
    </dgm:pt>
    <dgm:pt modelId="{5AFC981B-10B2-554D-9B5A-31B5BBD4A06F}" type="pres">
      <dgm:prSet presAssocID="{B6CB9465-4B62-594B-B88B-377F83953143}" presName="LevelTwoTextNode" presStyleLbl="node2" presStyleIdx="2" presStyleCnt="4">
        <dgm:presLayoutVars>
          <dgm:chPref val="3"/>
        </dgm:presLayoutVars>
      </dgm:prSet>
      <dgm:spPr/>
    </dgm:pt>
    <dgm:pt modelId="{7A452A95-8E67-714A-8943-FD12ED422650}" type="pres">
      <dgm:prSet presAssocID="{B6CB9465-4B62-594B-B88B-377F83953143}" presName="level3hierChild" presStyleCnt="0"/>
      <dgm:spPr/>
    </dgm:pt>
    <dgm:pt modelId="{24FA26AB-E0DC-437B-A537-C4CA8E6A3C03}" type="pres">
      <dgm:prSet presAssocID="{08616C35-CEF3-42A8-A9E1-9729CCCE3274}" presName="conn2-1" presStyleLbl="parChTrans1D2" presStyleIdx="3" presStyleCnt="4"/>
      <dgm:spPr/>
    </dgm:pt>
    <dgm:pt modelId="{BE0A296B-D0A9-4225-86BA-54F6F2752A3E}" type="pres">
      <dgm:prSet presAssocID="{08616C35-CEF3-42A8-A9E1-9729CCCE3274}" presName="connTx" presStyleLbl="parChTrans1D2" presStyleIdx="3" presStyleCnt="4"/>
      <dgm:spPr/>
    </dgm:pt>
    <dgm:pt modelId="{EA3F404E-95C0-42C3-A749-55A9DA8B762F}" type="pres">
      <dgm:prSet presAssocID="{16E36883-15F9-46C4-8974-D635BC1CDACC}" presName="root2" presStyleCnt="0"/>
      <dgm:spPr/>
    </dgm:pt>
    <dgm:pt modelId="{2F2D8BAE-D714-433F-85D6-870CE74C226F}" type="pres">
      <dgm:prSet presAssocID="{16E36883-15F9-46C4-8974-D635BC1CDACC}" presName="LevelTwoTextNode" presStyleLbl="node2" presStyleIdx="3" presStyleCnt="4">
        <dgm:presLayoutVars>
          <dgm:chPref val="3"/>
        </dgm:presLayoutVars>
      </dgm:prSet>
      <dgm:spPr/>
    </dgm:pt>
    <dgm:pt modelId="{CEA2BB1A-65E9-42BE-A3AC-F54022919AEB}" type="pres">
      <dgm:prSet presAssocID="{16E36883-15F9-46C4-8974-D635BC1CDACC}" presName="level3hierChild" presStyleCnt="0"/>
      <dgm:spPr/>
    </dgm:pt>
  </dgm:ptLst>
  <dgm:cxnLst>
    <dgm:cxn modelId="{158E0F00-51F0-9948-810D-3F098AF8DAA0}" type="presOf" srcId="{B04F3D4B-E451-2844-963A-F081BC811209}" destId="{419DC172-A918-E942-A54E-3DAA8AAD9637}" srcOrd="0" destOrd="0" presId="urn:microsoft.com/office/officeart/2008/layout/HorizontalMultiLevelHierarchy"/>
    <dgm:cxn modelId="{5E11E923-2148-4355-A603-2D2ED25325D9}" srcId="{58C94ECC-57BE-D745-8B27-C59F3E8E399C}" destId="{8E1DF90C-3B40-49A9-A11D-D12331210884}" srcOrd="0" destOrd="0" parTransId="{08CA6AFE-5F0E-48EE-861F-9F3D11C8204D}" sibTransId="{A5B17F73-3199-4E42-B7EC-6E0D8183C56A}"/>
    <dgm:cxn modelId="{45D1B328-511A-4FF0-A8E1-0BB8F55B76FC}" type="presOf" srcId="{08CA6AFE-5F0E-48EE-861F-9F3D11C8204D}" destId="{D624553C-C773-4B63-A94A-2EF673C8F4E8}" srcOrd="1" destOrd="0" presId="urn:microsoft.com/office/officeart/2008/layout/HorizontalMultiLevelHierarchy"/>
    <dgm:cxn modelId="{C2D2A12E-2196-4B32-9369-14AAE72C8C11}" type="presOf" srcId="{58C94ECC-57BE-D745-8B27-C59F3E8E399C}" destId="{0B309319-1917-B248-9915-FEC07C483F19}" srcOrd="0" destOrd="0" presId="urn:microsoft.com/office/officeart/2008/layout/HorizontalMultiLevelHierarchy"/>
    <dgm:cxn modelId="{482B2E31-5265-4987-A33D-0B83DCBBB445}" type="presOf" srcId="{BB94D0CF-8B75-1A4A-A1BC-06DC388CD8B5}" destId="{E9271D85-3A83-3F43-8E7C-8E57589D05D9}" srcOrd="0" destOrd="0" presId="urn:microsoft.com/office/officeart/2008/layout/HorizontalMultiLevelHierarchy"/>
    <dgm:cxn modelId="{8B65E133-14BC-0645-A4D4-2DA28267227E}" srcId="{4A2CBC6D-9424-DC49-B9FA-098747170918}" destId="{58C94ECC-57BE-D745-8B27-C59F3E8E399C}" srcOrd="0" destOrd="0" parTransId="{B540CCC0-37B9-124E-9998-D5FDAB9288EC}" sibTransId="{E2D7FF44-768E-B145-97EF-ED20C6FE6498}"/>
    <dgm:cxn modelId="{38624238-FDCF-4823-915E-59B2DBA90F83}" type="presOf" srcId="{B01D946D-5A81-4221-AD84-663064B8EB89}" destId="{B21E64C3-261B-4E50-A22B-995EB0898F0E}" srcOrd="0" destOrd="0" presId="urn:microsoft.com/office/officeart/2008/layout/HorizontalMultiLevelHierarchy"/>
    <dgm:cxn modelId="{E266F839-CB6A-490B-ABC9-D08E26568EE2}" type="presOf" srcId="{8E1DF90C-3B40-49A9-A11D-D12331210884}" destId="{274DF397-3E46-4D49-96CB-23AF579BD212}" srcOrd="0" destOrd="0" presId="urn:microsoft.com/office/officeart/2008/layout/HorizontalMultiLevelHierarchy"/>
    <dgm:cxn modelId="{97565C62-DD21-4A55-95FA-DF2412801217}" type="presOf" srcId="{08CA6AFE-5F0E-48EE-861F-9F3D11C8204D}" destId="{BB4CFAED-F3C5-4013-B0DC-10A102537679}" srcOrd="0" destOrd="0" presId="urn:microsoft.com/office/officeart/2008/layout/HorizontalMultiLevelHierarchy"/>
    <dgm:cxn modelId="{29451666-A843-4CD2-BFC8-DC19E9D5DA79}" type="presOf" srcId="{08616C35-CEF3-42A8-A9E1-9729CCCE3274}" destId="{BE0A296B-D0A9-4225-86BA-54F6F2752A3E}" srcOrd="1" destOrd="0" presId="urn:microsoft.com/office/officeart/2008/layout/HorizontalMultiLevelHierarchy"/>
    <dgm:cxn modelId="{C4705666-DD6E-47C0-A6EE-06AEFD7D5A4F}" srcId="{4A2CBC6D-9424-DC49-B9FA-098747170918}" destId="{16E36883-15F9-46C4-8974-D635BC1CDACC}" srcOrd="3" destOrd="0" parTransId="{08616C35-CEF3-42A8-A9E1-9729CCCE3274}" sibTransId="{955535FE-5A2D-42E1-96D9-5FF44CDEA7F3}"/>
    <dgm:cxn modelId="{39D6B446-3B63-47DB-9670-7BE1FD868A48}" type="presOf" srcId="{8386594E-E422-B54B-9089-C4EADBB910BE}" destId="{2F3644BE-99A3-034E-9D33-2D5D4DCCC444}" srcOrd="1" destOrd="0" presId="urn:microsoft.com/office/officeart/2008/layout/HorizontalMultiLevelHierarchy"/>
    <dgm:cxn modelId="{3D19C566-72A4-411C-90E1-075BF60D0029}" type="presOf" srcId="{1A1E82AB-4688-4738-8859-D5827FDB82BA}" destId="{0BEB2202-DF43-447F-9FE1-6CD7D2682AE7}" srcOrd="0" destOrd="0" presId="urn:microsoft.com/office/officeart/2008/layout/HorizontalMultiLevelHierarchy"/>
    <dgm:cxn modelId="{64FFDC6C-2C57-E441-809F-2328BC9A644F}" srcId="{4A2CBC6D-9424-DC49-B9FA-098747170918}" destId="{0CBCB763-B560-614F-AED2-4701D9F34E08}" srcOrd="1" destOrd="0" parTransId="{8386594E-E422-B54B-9089-C4EADBB910BE}" sibTransId="{FCFE531F-4578-C446-9DDB-6BFB4F5F9E79}"/>
    <dgm:cxn modelId="{AE6AC274-ABCB-41CA-98A4-B4B500A8AEBD}" type="presOf" srcId="{55FE1921-86B3-47F2-BEF6-48FA1BC4DA81}" destId="{495A21E3-C4D0-4DC8-97BB-19B6EAB53183}" srcOrd="0" destOrd="0" presId="urn:microsoft.com/office/officeart/2008/layout/HorizontalMultiLevelHierarchy"/>
    <dgm:cxn modelId="{5815D458-768B-43EF-8C43-4D7CEC5D43BE}" type="presOf" srcId="{B540CCC0-37B9-124E-9998-D5FDAB9288EC}" destId="{43364EB3-FE55-AB49-B536-F124B534AC7C}" srcOrd="1" destOrd="0" presId="urn:microsoft.com/office/officeart/2008/layout/HorizontalMultiLevelHierarchy"/>
    <dgm:cxn modelId="{BCB59288-828B-4F76-B422-37B9889C30BB}" srcId="{58C94ECC-57BE-D745-8B27-C59F3E8E399C}" destId="{D92C3F85-3AE2-4452-B4D4-82B0E69CCE5F}" srcOrd="2" destOrd="0" parTransId="{B01D946D-5A81-4221-AD84-663064B8EB89}" sibTransId="{F7B7FB4B-34A9-40E1-B4DF-11EF9F2AA8DE}"/>
    <dgm:cxn modelId="{937C9F88-109D-4BF6-969B-A062059313E8}" type="presOf" srcId="{BB94D0CF-8B75-1A4A-A1BC-06DC388CD8B5}" destId="{216E831D-0083-8E44-90B9-886290D0A824}" srcOrd="1" destOrd="0" presId="urn:microsoft.com/office/officeart/2008/layout/HorizontalMultiLevelHierarchy"/>
    <dgm:cxn modelId="{030A078B-B16C-4245-95B2-C67B09C310F3}" type="presOf" srcId="{B01D946D-5A81-4221-AD84-663064B8EB89}" destId="{DB4E74E0-0615-41CE-AA46-D573AE38642D}" srcOrd="1" destOrd="0" presId="urn:microsoft.com/office/officeart/2008/layout/HorizontalMultiLevelHierarchy"/>
    <dgm:cxn modelId="{08D42D8B-7CC3-4925-8E07-597B3875A81E}" srcId="{58C94ECC-57BE-D745-8B27-C59F3E8E399C}" destId="{C8A8E15E-9BD0-4285-A347-0E919EB0924C}" srcOrd="3" destOrd="0" parTransId="{D6A89EA4-1F13-4F46-AD52-0F87AB137D6D}" sibTransId="{9BCCB6CF-276E-406A-BC68-57011B59A9ED}"/>
    <dgm:cxn modelId="{3385698E-7339-46B6-8034-6D8B1E7196EF}" type="presOf" srcId="{D6A89EA4-1F13-4F46-AD52-0F87AB137D6D}" destId="{28F1AAA6-BF62-486E-B245-8FB6EA224DE6}" srcOrd="0" destOrd="0" presId="urn:microsoft.com/office/officeart/2008/layout/HorizontalMultiLevelHierarchy"/>
    <dgm:cxn modelId="{63464194-5872-4BFA-A97F-415D0B517190}" type="presOf" srcId="{1A1E82AB-4688-4738-8859-D5827FDB82BA}" destId="{24EF1405-F4CB-414F-8F61-FCEF3ECA23B8}" srcOrd="1" destOrd="0" presId="urn:microsoft.com/office/officeart/2008/layout/HorizontalMultiLevelHierarchy"/>
    <dgm:cxn modelId="{7F394C95-5503-4F5A-88F1-F5566055CF8C}" type="presOf" srcId="{4A2CBC6D-9424-DC49-B9FA-098747170918}" destId="{D02CD14B-580D-A84A-9F76-C54BE4B15D2F}" srcOrd="0" destOrd="0" presId="urn:microsoft.com/office/officeart/2008/layout/HorizontalMultiLevelHierarchy"/>
    <dgm:cxn modelId="{47BC97A0-DD22-471A-9BE2-A9275558DC85}" type="presOf" srcId="{D92C3F85-3AE2-4452-B4D4-82B0E69CCE5F}" destId="{93E64EF1-618B-4E75-90C8-65405C99BA10}" srcOrd="0" destOrd="0" presId="urn:microsoft.com/office/officeart/2008/layout/HorizontalMultiLevelHierarchy"/>
    <dgm:cxn modelId="{4CC140B0-BFC4-4897-A1C0-1554DF7826D3}" type="presOf" srcId="{C8A8E15E-9BD0-4285-A347-0E919EB0924C}" destId="{DF5E90CD-8705-4769-BB85-151E545EC59B}" srcOrd="0" destOrd="0" presId="urn:microsoft.com/office/officeart/2008/layout/HorizontalMultiLevelHierarchy"/>
    <dgm:cxn modelId="{6905EDBD-B62F-4562-B451-6C03977DD953}" type="presOf" srcId="{B540CCC0-37B9-124E-9998-D5FDAB9288EC}" destId="{5846F823-1963-1C44-9C68-2F1D9CC265C3}" srcOrd="0" destOrd="0" presId="urn:microsoft.com/office/officeart/2008/layout/HorizontalMultiLevelHierarchy"/>
    <dgm:cxn modelId="{60FBFECD-508D-4C15-8CE2-7C86A6CE8450}" type="presOf" srcId="{8386594E-E422-B54B-9089-C4EADBB910BE}" destId="{F91D9E29-BF4B-2446-BBEB-B25DA5D0979E}" srcOrd="0" destOrd="0" presId="urn:microsoft.com/office/officeart/2008/layout/HorizontalMultiLevelHierarchy"/>
    <dgm:cxn modelId="{80ABFDD1-86F5-4419-83D6-CC8FE7E19657}" type="presOf" srcId="{B6CB9465-4B62-594B-B88B-377F83953143}" destId="{5AFC981B-10B2-554D-9B5A-31B5BBD4A06F}" srcOrd="0" destOrd="0" presId="urn:microsoft.com/office/officeart/2008/layout/HorizontalMultiLevelHierarchy"/>
    <dgm:cxn modelId="{C439A3DC-5FAD-45CC-8FBC-0438623ECC36}" type="presOf" srcId="{0CBCB763-B560-614F-AED2-4701D9F34E08}" destId="{BC85BF4B-DEF8-4B46-863E-121FEEE34FC8}" srcOrd="0" destOrd="0" presId="urn:microsoft.com/office/officeart/2008/layout/HorizontalMultiLevelHierarchy"/>
    <dgm:cxn modelId="{0A49FAEF-3968-6942-8835-8D90140E37A6}" srcId="{B04F3D4B-E451-2844-963A-F081BC811209}" destId="{4A2CBC6D-9424-DC49-B9FA-098747170918}" srcOrd="0" destOrd="0" parTransId="{69339F4C-C37D-9245-9CD0-14A57C1DAA9A}" sibTransId="{1819DC99-4718-4B43-B946-039BD5DF982C}"/>
    <dgm:cxn modelId="{789382F0-D121-44E9-BF76-DC0532AF21D3}" srcId="{58C94ECC-57BE-D745-8B27-C59F3E8E399C}" destId="{55FE1921-86B3-47F2-BEF6-48FA1BC4DA81}" srcOrd="1" destOrd="0" parTransId="{1A1E82AB-4688-4738-8859-D5827FDB82BA}" sibTransId="{40E26F5F-83E3-4441-BDE5-14DEBCC661FD}"/>
    <dgm:cxn modelId="{B65DBAF1-5DAE-244E-8B38-E890FB11ADAA}" srcId="{4A2CBC6D-9424-DC49-B9FA-098747170918}" destId="{B6CB9465-4B62-594B-B88B-377F83953143}" srcOrd="2" destOrd="0" parTransId="{BB94D0CF-8B75-1A4A-A1BC-06DC388CD8B5}" sibTransId="{4D8DF73D-01AD-F74C-8FE5-AD832C5E12D5}"/>
    <dgm:cxn modelId="{1A34D3F3-A39C-4F89-B338-88F83E4B5D58}" type="presOf" srcId="{16E36883-15F9-46C4-8974-D635BC1CDACC}" destId="{2F2D8BAE-D714-433F-85D6-870CE74C226F}" srcOrd="0" destOrd="0" presId="urn:microsoft.com/office/officeart/2008/layout/HorizontalMultiLevelHierarchy"/>
    <dgm:cxn modelId="{CC85C5F6-F26B-4DEA-9062-B5BDA4D5FF20}" type="presOf" srcId="{D6A89EA4-1F13-4F46-AD52-0F87AB137D6D}" destId="{39057291-BB0D-402C-A917-5703E5F39756}" srcOrd="1" destOrd="0" presId="urn:microsoft.com/office/officeart/2008/layout/HorizontalMultiLevelHierarchy"/>
    <dgm:cxn modelId="{A2FBACFC-B4CB-475C-99FC-9679BADE401C}" type="presOf" srcId="{08616C35-CEF3-42A8-A9E1-9729CCCE3274}" destId="{24FA26AB-E0DC-437B-A537-C4CA8E6A3C03}" srcOrd="0" destOrd="0" presId="urn:microsoft.com/office/officeart/2008/layout/HorizontalMultiLevelHierarchy"/>
    <dgm:cxn modelId="{A4BA60FD-5AD9-4CF8-995F-A316526E8753}" type="presParOf" srcId="{419DC172-A918-E942-A54E-3DAA8AAD9637}" destId="{EC3C70E2-B7D1-F341-9298-5F5C1266705C}" srcOrd="0" destOrd="0" presId="urn:microsoft.com/office/officeart/2008/layout/HorizontalMultiLevelHierarchy"/>
    <dgm:cxn modelId="{521F8153-6A63-4302-8CFD-6E13713DE61C}" type="presParOf" srcId="{EC3C70E2-B7D1-F341-9298-5F5C1266705C}" destId="{D02CD14B-580D-A84A-9F76-C54BE4B15D2F}" srcOrd="0" destOrd="0" presId="urn:microsoft.com/office/officeart/2008/layout/HorizontalMultiLevelHierarchy"/>
    <dgm:cxn modelId="{562505A2-C26E-41C9-ACAB-938774B71D80}" type="presParOf" srcId="{EC3C70E2-B7D1-F341-9298-5F5C1266705C}" destId="{86A46A19-216B-824B-8CD4-2F605F3E8D3F}" srcOrd="1" destOrd="0" presId="urn:microsoft.com/office/officeart/2008/layout/HorizontalMultiLevelHierarchy"/>
    <dgm:cxn modelId="{6FF50610-F91E-4ADF-9F44-43F62ADD8713}" type="presParOf" srcId="{86A46A19-216B-824B-8CD4-2F605F3E8D3F}" destId="{5846F823-1963-1C44-9C68-2F1D9CC265C3}" srcOrd="0" destOrd="0" presId="urn:microsoft.com/office/officeart/2008/layout/HorizontalMultiLevelHierarchy"/>
    <dgm:cxn modelId="{5A3E85C4-98A5-4707-91C7-672BB249CEA3}" type="presParOf" srcId="{5846F823-1963-1C44-9C68-2F1D9CC265C3}" destId="{43364EB3-FE55-AB49-B536-F124B534AC7C}" srcOrd="0" destOrd="0" presId="urn:microsoft.com/office/officeart/2008/layout/HorizontalMultiLevelHierarchy"/>
    <dgm:cxn modelId="{5D0C1120-118B-4072-9959-C72FE51BFBF6}" type="presParOf" srcId="{86A46A19-216B-824B-8CD4-2F605F3E8D3F}" destId="{0C82F153-ED16-D041-83B6-13A172F4C3E0}" srcOrd="1" destOrd="0" presId="urn:microsoft.com/office/officeart/2008/layout/HorizontalMultiLevelHierarchy"/>
    <dgm:cxn modelId="{4EBA010F-D59F-4E0F-986D-B20C2FE8D364}" type="presParOf" srcId="{0C82F153-ED16-D041-83B6-13A172F4C3E0}" destId="{0B309319-1917-B248-9915-FEC07C483F19}" srcOrd="0" destOrd="0" presId="urn:microsoft.com/office/officeart/2008/layout/HorizontalMultiLevelHierarchy"/>
    <dgm:cxn modelId="{E2582A5F-F35D-4DF0-81BE-76B414E47131}" type="presParOf" srcId="{0C82F153-ED16-D041-83B6-13A172F4C3E0}" destId="{28CA383D-3209-A442-B993-FF40BC13F9C7}" srcOrd="1" destOrd="0" presId="urn:microsoft.com/office/officeart/2008/layout/HorizontalMultiLevelHierarchy"/>
    <dgm:cxn modelId="{AE57B714-7684-4127-9E66-FB11D86A7476}" type="presParOf" srcId="{28CA383D-3209-A442-B993-FF40BC13F9C7}" destId="{BB4CFAED-F3C5-4013-B0DC-10A102537679}" srcOrd="0" destOrd="0" presId="urn:microsoft.com/office/officeart/2008/layout/HorizontalMultiLevelHierarchy"/>
    <dgm:cxn modelId="{8ACD2751-9500-4296-9D0C-5929C5F00FCC}" type="presParOf" srcId="{BB4CFAED-F3C5-4013-B0DC-10A102537679}" destId="{D624553C-C773-4B63-A94A-2EF673C8F4E8}" srcOrd="0" destOrd="0" presId="urn:microsoft.com/office/officeart/2008/layout/HorizontalMultiLevelHierarchy"/>
    <dgm:cxn modelId="{8693A755-7A30-4350-BAD3-F1509B39E9C8}" type="presParOf" srcId="{28CA383D-3209-A442-B993-FF40BC13F9C7}" destId="{7CFB0262-2324-48FF-A5AF-DCB5843A76D8}" srcOrd="1" destOrd="0" presId="urn:microsoft.com/office/officeart/2008/layout/HorizontalMultiLevelHierarchy"/>
    <dgm:cxn modelId="{AD1B94DF-0804-40E3-88B2-6BCBD7F93815}" type="presParOf" srcId="{7CFB0262-2324-48FF-A5AF-DCB5843A76D8}" destId="{274DF397-3E46-4D49-96CB-23AF579BD212}" srcOrd="0" destOrd="0" presId="urn:microsoft.com/office/officeart/2008/layout/HorizontalMultiLevelHierarchy"/>
    <dgm:cxn modelId="{7809ED76-0AAB-494F-BF2E-2E80BDBFEE95}" type="presParOf" srcId="{7CFB0262-2324-48FF-A5AF-DCB5843A76D8}" destId="{E6FC5702-B2DD-45D1-A949-EA2964407034}" srcOrd="1" destOrd="0" presId="urn:microsoft.com/office/officeart/2008/layout/HorizontalMultiLevelHierarchy"/>
    <dgm:cxn modelId="{DD4BF07E-6329-4853-A769-F5F7AD1356EE}" type="presParOf" srcId="{28CA383D-3209-A442-B993-FF40BC13F9C7}" destId="{0BEB2202-DF43-447F-9FE1-6CD7D2682AE7}" srcOrd="2" destOrd="0" presId="urn:microsoft.com/office/officeart/2008/layout/HorizontalMultiLevelHierarchy"/>
    <dgm:cxn modelId="{ABD647F6-0C72-4709-BD59-EF0A081528B8}" type="presParOf" srcId="{0BEB2202-DF43-447F-9FE1-6CD7D2682AE7}" destId="{24EF1405-F4CB-414F-8F61-FCEF3ECA23B8}" srcOrd="0" destOrd="0" presId="urn:microsoft.com/office/officeart/2008/layout/HorizontalMultiLevelHierarchy"/>
    <dgm:cxn modelId="{36E3C4B5-4EE6-4721-A930-867F4584D16F}" type="presParOf" srcId="{28CA383D-3209-A442-B993-FF40BC13F9C7}" destId="{24D90F2E-0172-4B02-9A2A-7AE7E24C4A42}" srcOrd="3" destOrd="0" presId="urn:microsoft.com/office/officeart/2008/layout/HorizontalMultiLevelHierarchy"/>
    <dgm:cxn modelId="{1F256DEF-FD37-4F80-AA40-F76E71685C3F}" type="presParOf" srcId="{24D90F2E-0172-4B02-9A2A-7AE7E24C4A42}" destId="{495A21E3-C4D0-4DC8-97BB-19B6EAB53183}" srcOrd="0" destOrd="0" presId="urn:microsoft.com/office/officeart/2008/layout/HorizontalMultiLevelHierarchy"/>
    <dgm:cxn modelId="{3FBAC13C-828D-4B84-88BA-F759A5822672}" type="presParOf" srcId="{24D90F2E-0172-4B02-9A2A-7AE7E24C4A42}" destId="{738F171A-A910-4813-88E9-93F818F5556B}" srcOrd="1" destOrd="0" presId="urn:microsoft.com/office/officeart/2008/layout/HorizontalMultiLevelHierarchy"/>
    <dgm:cxn modelId="{D21F4A60-B753-4F98-B923-A44235EA1BE8}" type="presParOf" srcId="{28CA383D-3209-A442-B993-FF40BC13F9C7}" destId="{B21E64C3-261B-4E50-A22B-995EB0898F0E}" srcOrd="4" destOrd="0" presId="urn:microsoft.com/office/officeart/2008/layout/HorizontalMultiLevelHierarchy"/>
    <dgm:cxn modelId="{06573515-E5DC-4347-B93D-04EFBB750EDD}" type="presParOf" srcId="{B21E64C3-261B-4E50-A22B-995EB0898F0E}" destId="{DB4E74E0-0615-41CE-AA46-D573AE38642D}" srcOrd="0" destOrd="0" presId="urn:microsoft.com/office/officeart/2008/layout/HorizontalMultiLevelHierarchy"/>
    <dgm:cxn modelId="{CB89BD31-0CBE-4E5E-A332-27C895B29917}" type="presParOf" srcId="{28CA383D-3209-A442-B993-FF40BC13F9C7}" destId="{83BDCD18-A936-4068-A2DA-86A25CC00A81}" srcOrd="5" destOrd="0" presId="urn:microsoft.com/office/officeart/2008/layout/HorizontalMultiLevelHierarchy"/>
    <dgm:cxn modelId="{7AF9DE32-9D58-4C59-A341-970E8C1B8D13}" type="presParOf" srcId="{83BDCD18-A936-4068-A2DA-86A25CC00A81}" destId="{93E64EF1-618B-4E75-90C8-65405C99BA10}" srcOrd="0" destOrd="0" presId="urn:microsoft.com/office/officeart/2008/layout/HorizontalMultiLevelHierarchy"/>
    <dgm:cxn modelId="{AB195CFA-22D5-4D71-A7E0-7BF0FB97C9BD}" type="presParOf" srcId="{83BDCD18-A936-4068-A2DA-86A25CC00A81}" destId="{78408A25-3742-48B9-88B3-FEAD5EDFAF97}" srcOrd="1" destOrd="0" presId="urn:microsoft.com/office/officeart/2008/layout/HorizontalMultiLevelHierarchy"/>
    <dgm:cxn modelId="{69AB0CEA-A3FE-49BC-965C-E3080E051978}" type="presParOf" srcId="{28CA383D-3209-A442-B993-FF40BC13F9C7}" destId="{28F1AAA6-BF62-486E-B245-8FB6EA224DE6}" srcOrd="6" destOrd="0" presId="urn:microsoft.com/office/officeart/2008/layout/HorizontalMultiLevelHierarchy"/>
    <dgm:cxn modelId="{7B01DF4D-878B-4F8B-A6CF-667E2A1C75E0}" type="presParOf" srcId="{28F1AAA6-BF62-486E-B245-8FB6EA224DE6}" destId="{39057291-BB0D-402C-A917-5703E5F39756}" srcOrd="0" destOrd="0" presId="urn:microsoft.com/office/officeart/2008/layout/HorizontalMultiLevelHierarchy"/>
    <dgm:cxn modelId="{678E9EDB-2BF4-432D-AA86-427CBFB42E7E}" type="presParOf" srcId="{28CA383D-3209-A442-B993-FF40BC13F9C7}" destId="{0873FD28-6043-4768-A8A7-9B78A4075476}" srcOrd="7" destOrd="0" presId="urn:microsoft.com/office/officeart/2008/layout/HorizontalMultiLevelHierarchy"/>
    <dgm:cxn modelId="{729F9839-1BB0-41D4-B3D0-284E206445B4}" type="presParOf" srcId="{0873FD28-6043-4768-A8A7-9B78A4075476}" destId="{DF5E90CD-8705-4769-BB85-151E545EC59B}" srcOrd="0" destOrd="0" presId="urn:microsoft.com/office/officeart/2008/layout/HorizontalMultiLevelHierarchy"/>
    <dgm:cxn modelId="{5B354D75-B038-4B61-ACC1-A796FF14D475}" type="presParOf" srcId="{0873FD28-6043-4768-A8A7-9B78A4075476}" destId="{E1B58F80-A6B2-4E6C-B9C1-4E0FEABA0552}" srcOrd="1" destOrd="0" presId="urn:microsoft.com/office/officeart/2008/layout/HorizontalMultiLevelHierarchy"/>
    <dgm:cxn modelId="{1B7199A3-1AC0-49DE-98FD-BFF75419D08B}" type="presParOf" srcId="{86A46A19-216B-824B-8CD4-2F605F3E8D3F}" destId="{F91D9E29-BF4B-2446-BBEB-B25DA5D0979E}" srcOrd="2" destOrd="0" presId="urn:microsoft.com/office/officeart/2008/layout/HorizontalMultiLevelHierarchy"/>
    <dgm:cxn modelId="{FE4A2A23-353D-4FF1-9732-CE75E598F300}" type="presParOf" srcId="{F91D9E29-BF4B-2446-BBEB-B25DA5D0979E}" destId="{2F3644BE-99A3-034E-9D33-2D5D4DCCC444}" srcOrd="0" destOrd="0" presId="urn:microsoft.com/office/officeart/2008/layout/HorizontalMultiLevelHierarchy"/>
    <dgm:cxn modelId="{A4802C0E-7EF4-4683-93DC-2CA5DEE1E08A}" type="presParOf" srcId="{86A46A19-216B-824B-8CD4-2F605F3E8D3F}" destId="{FAD2713E-4AAE-1345-937D-CFC117BA6236}" srcOrd="3" destOrd="0" presId="urn:microsoft.com/office/officeart/2008/layout/HorizontalMultiLevelHierarchy"/>
    <dgm:cxn modelId="{9BFB6DFA-27CD-4931-BD37-951F19F3551F}" type="presParOf" srcId="{FAD2713E-4AAE-1345-937D-CFC117BA6236}" destId="{BC85BF4B-DEF8-4B46-863E-121FEEE34FC8}" srcOrd="0" destOrd="0" presId="urn:microsoft.com/office/officeart/2008/layout/HorizontalMultiLevelHierarchy"/>
    <dgm:cxn modelId="{26F38A62-649A-4BD8-854F-3E5704EBBB52}" type="presParOf" srcId="{FAD2713E-4AAE-1345-937D-CFC117BA6236}" destId="{AE3053BC-E5C8-3042-B2CA-FD430F1D06C8}" srcOrd="1" destOrd="0" presId="urn:microsoft.com/office/officeart/2008/layout/HorizontalMultiLevelHierarchy"/>
    <dgm:cxn modelId="{32B87217-DA2E-4AE0-9360-330E3260E9E5}" type="presParOf" srcId="{86A46A19-216B-824B-8CD4-2F605F3E8D3F}" destId="{E9271D85-3A83-3F43-8E7C-8E57589D05D9}" srcOrd="4" destOrd="0" presId="urn:microsoft.com/office/officeart/2008/layout/HorizontalMultiLevelHierarchy"/>
    <dgm:cxn modelId="{AF142936-31E0-4C44-A921-A5D9F7837FE8}" type="presParOf" srcId="{E9271D85-3A83-3F43-8E7C-8E57589D05D9}" destId="{216E831D-0083-8E44-90B9-886290D0A824}" srcOrd="0" destOrd="0" presId="urn:microsoft.com/office/officeart/2008/layout/HorizontalMultiLevelHierarchy"/>
    <dgm:cxn modelId="{5E1B31F6-089E-4409-8777-682062A515CC}" type="presParOf" srcId="{86A46A19-216B-824B-8CD4-2F605F3E8D3F}" destId="{054CB722-2D01-DD4A-B3AF-8E2E867A6D14}" srcOrd="5" destOrd="0" presId="urn:microsoft.com/office/officeart/2008/layout/HorizontalMultiLevelHierarchy"/>
    <dgm:cxn modelId="{5AD009AF-613C-4E8C-9994-2142127C4AC0}" type="presParOf" srcId="{054CB722-2D01-DD4A-B3AF-8E2E867A6D14}" destId="{5AFC981B-10B2-554D-9B5A-31B5BBD4A06F}" srcOrd="0" destOrd="0" presId="urn:microsoft.com/office/officeart/2008/layout/HorizontalMultiLevelHierarchy"/>
    <dgm:cxn modelId="{C7780C66-5B3C-4FCC-AD02-DC140F3456EC}" type="presParOf" srcId="{054CB722-2D01-DD4A-B3AF-8E2E867A6D14}" destId="{7A452A95-8E67-714A-8943-FD12ED422650}" srcOrd="1" destOrd="0" presId="urn:microsoft.com/office/officeart/2008/layout/HorizontalMultiLevelHierarchy"/>
    <dgm:cxn modelId="{D17B7AED-8EAA-4703-AA73-082F35B87583}" type="presParOf" srcId="{86A46A19-216B-824B-8CD4-2F605F3E8D3F}" destId="{24FA26AB-E0DC-437B-A537-C4CA8E6A3C03}" srcOrd="6" destOrd="0" presId="urn:microsoft.com/office/officeart/2008/layout/HorizontalMultiLevelHierarchy"/>
    <dgm:cxn modelId="{1DC08B03-4E09-4238-AAE2-9C30580BA09D}" type="presParOf" srcId="{24FA26AB-E0DC-437B-A537-C4CA8E6A3C03}" destId="{BE0A296B-D0A9-4225-86BA-54F6F2752A3E}" srcOrd="0" destOrd="0" presId="urn:microsoft.com/office/officeart/2008/layout/HorizontalMultiLevelHierarchy"/>
    <dgm:cxn modelId="{A29C04C6-DA6C-49BD-B81E-E726B02C80BB}" type="presParOf" srcId="{86A46A19-216B-824B-8CD4-2F605F3E8D3F}" destId="{EA3F404E-95C0-42C3-A749-55A9DA8B762F}" srcOrd="7" destOrd="0" presId="urn:microsoft.com/office/officeart/2008/layout/HorizontalMultiLevelHierarchy"/>
    <dgm:cxn modelId="{FE485662-649D-46FA-BB89-596434FD5C26}" type="presParOf" srcId="{EA3F404E-95C0-42C3-A749-55A9DA8B762F}" destId="{2F2D8BAE-D714-433F-85D6-870CE74C226F}" srcOrd="0" destOrd="0" presId="urn:microsoft.com/office/officeart/2008/layout/HorizontalMultiLevelHierarchy"/>
    <dgm:cxn modelId="{422869B1-2AA0-4A07-9B9E-14A048F5D160}" type="presParOf" srcId="{EA3F404E-95C0-42C3-A749-55A9DA8B762F}" destId="{CEA2BB1A-65E9-42BE-A3AC-F54022919AE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3676E5-248A-49BC-9324-0571ED3A8A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A18E69-3F25-4776-BB08-686EBF0E1F64}">
      <dgm:prSet phldrT="[Text]" custT="1"/>
      <dgm:spPr/>
      <dgm:t>
        <a:bodyPr/>
        <a:lstStyle/>
        <a:p>
          <a:r>
            <a:rPr lang="en-GB" sz="4500" dirty="0"/>
            <a:t>Derechos Humanos fundamentals de las víctimas</a:t>
          </a:r>
        </a:p>
      </dgm:t>
    </dgm:pt>
    <dgm:pt modelId="{7282607A-B320-435C-89B4-9054221BB0ED}" type="parTrans" cxnId="{B5EB0CD2-38A3-4932-8200-644AF3A6E20B}">
      <dgm:prSet/>
      <dgm:spPr/>
      <dgm:t>
        <a:bodyPr/>
        <a:lstStyle/>
        <a:p>
          <a:endParaRPr lang="en-GB"/>
        </a:p>
      </dgm:t>
    </dgm:pt>
    <dgm:pt modelId="{869AFB0F-B513-404C-8F3C-81B392A22551}" type="sibTrans" cxnId="{B5EB0CD2-38A3-4932-8200-644AF3A6E20B}">
      <dgm:prSet/>
      <dgm:spPr/>
      <dgm:t>
        <a:bodyPr/>
        <a:lstStyle/>
        <a:p>
          <a:endParaRPr lang="en-GB"/>
        </a:p>
      </dgm:t>
    </dgm:pt>
    <dgm:pt modelId="{167909F3-FFCD-4EAD-887E-0781F66F964D}">
      <dgm:prSet phldrT="[Text]" custT="1"/>
      <dgm:spPr/>
      <dgm:t>
        <a:bodyPr/>
        <a:lstStyle/>
        <a:p>
          <a:pPr algn="just"/>
          <a:r>
            <a:rPr lang="en-GB" sz="3500" kern="1200" dirty="0"/>
            <a:t> </a:t>
          </a:r>
          <a:r>
            <a:rPr lang="es-ES" sz="3500" kern="1200" dirty="0"/>
            <a:t>Derecho a la vida</a:t>
          </a:r>
          <a:endParaRPr lang="en-GB" sz="3500" kern="1200" dirty="0"/>
        </a:p>
      </dgm:t>
    </dgm:pt>
    <dgm:pt modelId="{0B9D72B1-842E-4046-940A-0E1DFD0399A2}" type="parTrans" cxnId="{A93CAC99-94FF-43AD-A7E6-4B193C0DBF0A}">
      <dgm:prSet/>
      <dgm:spPr/>
      <dgm:t>
        <a:bodyPr/>
        <a:lstStyle/>
        <a:p>
          <a:endParaRPr lang="en-GB"/>
        </a:p>
      </dgm:t>
    </dgm:pt>
    <dgm:pt modelId="{0D569171-8AFC-4EC5-888E-1052BAD2A1C4}" type="sibTrans" cxnId="{A93CAC99-94FF-43AD-A7E6-4B193C0DBF0A}">
      <dgm:prSet/>
      <dgm:spPr/>
      <dgm:t>
        <a:bodyPr/>
        <a:lstStyle/>
        <a:p>
          <a:endParaRPr lang="en-GB"/>
        </a:p>
      </dgm:t>
    </dgm:pt>
    <dgm:pt modelId="{F48B6A01-FB85-4DEF-99A8-95739ACF4497}">
      <dgm:prSet phldrT="[Text]" custT="1"/>
      <dgm:spPr/>
      <dgm:t>
        <a:bodyPr/>
        <a:lstStyle/>
        <a:p>
          <a:r>
            <a:rPr lang="en-GB" sz="4500" dirty="0"/>
            <a:t>Derechos Adicionales para grupos de especial vulnerabilidad</a:t>
          </a:r>
        </a:p>
      </dgm:t>
    </dgm:pt>
    <dgm:pt modelId="{D8DD66E6-90DB-42D4-938E-C02254C2AC05}" type="parTrans" cxnId="{1495E18C-FE14-46A3-8E56-C2C3CBD4B3A4}">
      <dgm:prSet/>
      <dgm:spPr/>
      <dgm:t>
        <a:bodyPr/>
        <a:lstStyle/>
        <a:p>
          <a:endParaRPr lang="en-GB"/>
        </a:p>
      </dgm:t>
    </dgm:pt>
    <dgm:pt modelId="{8CDDA08D-5F4E-437E-B3D2-30719A09015B}" type="sibTrans" cxnId="{1495E18C-FE14-46A3-8E56-C2C3CBD4B3A4}">
      <dgm:prSet/>
      <dgm:spPr/>
      <dgm:t>
        <a:bodyPr/>
        <a:lstStyle/>
        <a:p>
          <a:endParaRPr lang="en-GB"/>
        </a:p>
      </dgm:t>
    </dgm:pt>
    <dgm:pt modelId="{7312AAE4-2A73-4F40-ADAD-C0B2BD5DA54B}">
      <dgm:prSet phldrT="[Text]" custT="1"/>
      <dgm:spPr/>
      <dgm:t>
        <a:bodyPr/>
        <a:lstStyle/>
        <a:p>
          <a:r>
            <a:rPr lang="en-GB" sz="3500" dirty="0"/>
            <a:t> No-</a:t>
          </a:r>
          <a:r>
            <a:rPr lang="en-GB" sz="3500" dirty="0" err="1"/>
            <a:t>devolución</a:t>
          </a:r>
          <a:endParaRPr lang="en-GB" sz="3500" dirty="0"/>
        </a:p>
      </dgm:t>
    </dgm:pt>
    <dgm:pt modelId="{C2EAE482-9DB6-4916-949E-2717DAFD33CD}" type="parTrans" cxnId="{BAB584A6-3A2B-48FE-838B-E8970ADD4AA1}">
      <dgm:prSet/>
      <dgm:spPr/>
      <dgm:t>
        <a:bodyPr/>
        <a:lstStyle/>
        <a:p>
          <a:endParaRPr lang="en-GB"/>
        </a:p>
      </dgm:t>
    </dgm:pt>
    <dgm:pt modelId="{E08ED23B-C86C-40FF-9E8C-F9D393B4F548}" type="sibTrans" cxnId="{BAB584A6-3A2B-48FE-838B-E8970ADD4AA1}">
      <dgm:prSet/>
      <dgm:spPr/>
      <dgm:t>
        <a:bodyPr/>
        <a:lstStyle/>
        <a:p>
          <a:endParaRPr lang="en-GB"/>
        </a:p>
      </dgm:t>
    </dgm:pt>
    <dgm:pt modelId="{79645773-B214-4DBD-9F6C-4334EBCE9393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de acceso a la justicia, igualdad y un juicio justo</a:t>
          </a:r>
        </a:p>
      </dgm:t>
    </dgm:pt>
    <dgm:pt modelId="{216A2726-5712-4E52-A74E-1095407DBBE0}" type="parTrans" cxnId="{87D436BA-DAB2-4F3E-8913-3176FC49EF2E}">
      <dgm:prSet/>
      <dgm:spPr/>
      <dgm:t>
        <a:bodyPr/>
        <a:lstStyle/>
        <a:p>
          <a:endParaRPr lang="en-US"/>
        </a:p>
      </dgm:t>
    </dgm:pt>
    <dgm:pt modelId="{C3090871-F8C6-4E6F-9D26-B07802C49336}" type="sibTrans" cxnId="{87D436BA-DAB2-4F3E-8913-3176FC49EF2E}">
      <dgm:prSet/>
      <dgm:spPr/>
      <dgm:t>
        <a:bodyPr/>
        <a:lstStyle/>
        <a:p>
          <a:endParaRPr lang="en-US"/>
        </a:p>
      </dgm:t>
    </dgm:pt>
    <dgm:pt modelId="{E491937D-9507-4C9B-BF20-7CB68DC5F4D5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no ser sometido a la esclavitud, la servidumbre y los trabajos forzados</a:t>
          </a:r>
        </a:p>
      </dgm:t>
    </dgm:pt>
    <dgm:pt modelId="{617A4B76-21C1-4341-B08D-30DF1880956B}" type="parTrans" cxnId="{0E9282F1-50F0-492A-AF33-A7EFB558B4D8}">
      <dgm:prSet/>
      <dgm:spPr/>
      <dgm:t>
        <a:bodyPr/>
        <a:lstStyle/>
        <a:p>
          <a:endParaRPr lang="en-US"/>
        </a:p>
      </dgm:t>
    </dgm:pt>
    <dgm:pt modelId="{86C53E8A-46BC-4E37-A7DE-26101F645D17}" type="sibTrans" cxnId="{0E9282F1-50F0-492A-AF33-A7EFB558B4D8}">
      <dgm:prSet/>
      <dgm:spPr/>
      <dgm:t>
        <a:bodyPr/>
        <a:lstStyle/>
        <a:p>
          <a:endParaRPr lang="en-US"/>
        </a:p>
      </dgm:t>
    </dgm:pt>
    <dgm:pt modelId="{61A1067F-D1F7-45A0-824F-33BFC0743D8F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no ser sometido a torturas ni a tratos o penas crueles, inhumanos o degradantes </a:t>
          </a:r>
        </a:p>
      </dgm:t>
    </dgm:pt>
    <dgm:pt modelId="{FB271A5E-BF81-40CA-BF67-C8101BFFBCF0}" type="parTrans" cxnId="{9D26D17A-6946-4B39-B859-7D522856279C}">
      <dgm:prSet/>
      <dgm:spPr/>
      <dgm:t>
        <a:bodyPr/>
        <a:lstStyle/>
        <a:p>
          <a:endParaRPr lang="en-US"/>
        </a:p>
      </dgm:t>
    </dgm:pt>
    <dgm:pt modelId="{D421D49A-7741-41E7-BA6E-ABE861C31CCE}" type="sibTrans" cxnId="{9D26D17A-6946-4B39-B859-7D522856279C}">
      <dgm:prSet/>
      <dgm:spPr/>
      <dgm:t>
        <a:bodyPr/>
        <a:lstStyle/>
        <a:p>
          <a:endParaRPr lang="en-US"/>
        </a:p>
      </dgm:t>
    </dgm:pt>
    <dgm:pt modelId="{D73F599A-D085-4A3F-8BDF-DDC68518E327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la libertad de movimiento</a:t>
          </a:r>
        </a:p>
      </dgm:t>
    </dgm:pt>
    <dgm:pt modelId="{36B3CACE-2374-4D74-8B0A-5F676598204D}" type="parTrans" cxnId="{4E180BA4-A118-44D0-AD3D-B27DC55869E9}">
      <dgm:prSet/>
      <dgm:spPr/>
      <dgm:t>
        <a:bodyPr/>
        <a:lstStyle/>
        <a:p>
          <a:endParaRPr lang="en-US"/>
        </a:p>
      </dgm:t>
    </dgm:pt>
    <dgm:pt modelId="{64553A70-511B-40AA-811A-6D964FC40D25}" type="sibTrans" cxnId="{4E180BA4-A118-44D0-AD3D-B27DC55869E9}">
      <dgm:prSet/>
      <dgm:spPr/>
      <dgm:t>
        <a:bodyPr/>
        <a:lstStyle/>
        <a:p>
          <a:endParaRPr lang="en-US"/>
        </a:p>
      </dgm:t>
    </dgm:pt>
    <dgm:pt modelId="{3C83CA6F-723B-4CA9-AFC6-48B33A84905D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al más alto nivel posible de atención mental y física</a:t>
          </a:r>
        </a:p>
      </dgm:t>
    </dgm:pt>
    <dgm:pt modelId="{7071EEC2-3E40-4900-A57F-548C5F5BE06C}" type="parTrans" cxnId="{163F32B5-202A-44AA-AE75-495B3A9726A5}">
      <dgm:prSet/>
      <dgm:spPr/>
      <dgm:t>
        <a:bodyPr/>
        <a:lstStyle/>
        <a:p>
          <a:endParaRPr lang="en-US"/>
        </a:p>
      </dgm:t>
    </dgm:pt>
    <dgm:pt modelId="{D15A80C3-552A-47BB-AE0A-0BB2F31DEF72}" type="sibTrans" cxnId="{163F32B5-202A-44AA-AE75-495B3A9726A5}">
      <dgm:prSet/>
      <dgm:spPr/>
      <dgm:t>
        <a:bodyPr/>
        <a:lstStyle/>
        <a:p>
          <a:endParaRPr lang="en-US"/>
        </a:p>
      </dgm:t>
    </dgm:pt>
    <dgm:pt modelId="{2157D12D-6037-411E-9B68-AEA99F92829C}">
      <dgm:prSet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un nivel de vida adecuado </a:t>
          </a:r>
        </a:p>
      </dgm:t>
    </dgm:pt>
    <dgm:pt modelId="{1AAF52D2-B0C4-4D65-A6F1-AEEB9224D8CA}" type="parTrans" cxnId="{DF482A8F-6458-4521-BC1C-1CFE404D6399}">
      <dgm:prSet/>
      <dgm:spPr/>
      <dgm:t>
        <a:bodyPr/>
        <a:lstStyle/>
        <a:p>
          <a:endParaRPr lang="en-US"/>
        </a:p>
      </dgm:t>
    </dgm:pt>
    <dgm:pt modelId="{9620D104-09BB-411B-94A5-6FC73D3F9188}" type="sibTrans" cxnId="{DF482A8F-6458-4521-BC1C-1CFE404D6399}">
      <dgm:prSet/>
      <dgm:spPr/>
      <dgm:t>
        <a:bodyPr/>
        <a:lstStyle/>
        <a:p>
          <a:endParaRPr lang="en-US"/>
        </a:p>
      </dgm:t>
    </dgm:pt>
    <dgm:pt modelId="{041DF256-A80F-4DB0-B144-BF4CCCD47051}">
      <dgm:prSet custT="1"/>
      <dgm:spPr/>
      <dgm:t>
        <a:bodyPr/>
        <a:lstStyle/>
        <a:p>
          <a:pPr algn="l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la seguridad social</a:t>
          </a:r>
        </a:p>
      </dgm:t>
    </dgm:pt>
    <dgm:pt modelId="{94F06215-DDA3-408A-8954-06565AAE66EC}" type="parTrans" cxnId="{D00CB566-A7E1-42A5-AB73-55C3B8548FBA}">
      <dgm:prSet/>
      <dgm:spPr/>
      <dgm:t>
        <a:bodyPr/>
        <a:lstStyle/>
        <a:p>
          <a:endParaRPr lang="en-US"/>
        </a:p>
      </dgm:t>
    </dgm:pt>
    <dgm:pt modelId="{444C3BC4-97E5-49F9-879C-4E96504459E1}" type="sibTrans" cxnId="{D00CB566-A7E1-42A5-AB73-55C3B8548FBA}">
      <dgm:prSet/>
      <dgm:spPr/>
      <dgm:t>
        <a:bodyPr/>
        <a:lstStyle/>
        <a:p>
          <a:endParaRPr lang="en-US"/>
        </a:p>
      </dgm:t>
    </dgm:pt>
    <dgm:pt modelId="{E23452B3-B721-4BC0-9375-FFB5456B9CF3}">
      <dgm:prSet phldrT="[Text]" custT="1"/>
      <dgm:spPr/>
      <dgm:t>
        <a:bodyPr/>
        <a:lstStyle/>
        <a:p>
          <a:pPr algn="just"/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El derecho a la libertad y la seguridad</a:t>
          </a:r>
          <a:endParaRPr lang="en-GB" sz="3500" kern="1200" dirty="0">
            <a:solidFill>
              <a:srgbClr val="7E7E7E">
                <a:hueOff val="0"/>
                <a:satOff val="0"/>
                <a:lumOff val="0"/>
                <a:alphaOff val="0"/>
              </a:srgbClr>
            </a:solidFill>
            <a:latin typeface="Apex New Book"/>
            <a:ea typeface="+mn-ea"/>
            <a:cs typeface="+mn-cs"/>
          </a:endParaRPr>
        </a:p>
      </dgm:t>
    </dgm:pt>
    <dgm:pt modelId="{841B0DBF-159C-4A25-BEA7-DC652BFBBAE7}" type="parTrans" cxnId="{83F6A1F0-DE76-4769-A51C-C4FB2DC98A42}">
      <dgm:prSet/>
      <dgm:spPr/>
      <dgm:t>
        <a:bodyPr/>
        <a:lstStyle/>
        <a:p>
          <a:endParaRPr lang="en-US"/>
        </a:p>
      </dgm:t>
    </dgm:pt>
    <dgm:pt modelId="{5C7307A3-C4F6-4633-B35C-E5F105F79302}" type="sibTrans" cxnId="{83F6A1F0-DE76-4769-A51C-C4FB2DC98A42}">
      <dgm:prSet/>
      <dgm:spPr/>
      <dgm:t>
        <a:bodyPr/>
        <a:lstStyle/>
        <a:p>
          <a:endParaRPr lang="en-US"/>
        </a:p>
      </dgm:t>
    </dgm:pt>
    <dgm:pt modelId="{E356EF19-D4A6-43CA-BA3A-B0966697383B}" type="pres">
      <dgm:prSet presAssocID="{953676E5-248A-49BC-9324-0571ED3A8A37}" presName="linear" presStyleCnt="0">
        <dgm:presLayoutVars>
          <dgm:animLvl val="lvl"/>
          <dgm:resizeHandles val="exact"/>
        </dgm:presLayoutVars>
      </dgm:prSet>
      <dgm:spPr/>
    </dgm:pt>
    <dgm:pt modelId="{2543C965-0A57-4A84-B1BB-6F0746A42F2F}" type="pres">
      <dgm:prSet presAssocID="{4EA18E69-3F25-4776-BB08-686EBF0E1F6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BF9DE4-A1BA-4A12-9709-786681CFC4A7}" type="pres">
      <dgm:prSet presAssocID="{4EA18E69-3F25-4776-BB08-686EBF0E1F64}" presName="childText" presStyleLbl="revTx" presStyleIdx="0" presStyleCnt="2">
        <dgm:presLayoutVars>
          <dgm:bulletEnabled val="1"/>
        </dgm:presLayoutVars>
      </dgm:prSet>
      <dgm:spPr/>
    </dgm:pt>
    <dgm:pt modelId="{4E12ED8D-72FE-480B-B657-BAAD87B8DB69}" type="pres">
      <dgm:prSet presAssocID="{F48B6A01-FB85-4DEF-99A8-95739ACF44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BE7A2F5-B09B-4651-AA53-1A5FE78D3B97}" type="pres">
      <dgm:prSet presAssocID="{F48B6A01-FB85-4DEF-99A8-95739ACF449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0BAE60A-E79E-4261-A055-8BBDA71A2877}" type="presOf" srcId="{D73F599A-D085-4A3F-8BDF-DDC68518E327}" destId="{12BF9DE4-A1BA-4A12-9709-786681CFC4A7}" srcOrd="0" destOrd="5" presId="urn:microsoft.com/office/officeart/2005/8/layout/vList2"/>
    <dgm:cxn modelId="{4019B312-1155-42A8-AA68-32FE822CBD5B}" type="presOf" srcId="{167909F3-FFCD-4EAD-887E-0781F66F964D}" destId="{12BF9DE4-A1BA-4A12-9709-786681CFC4A7}" srcOrd="0" destOrd="0" presId="urn:microsoft.com/office/officeart/2005/8/layout/vList2"/>
    <dgm:cxn modelId="{A53CD51C-9BB8-45F4-A96F-BF35AB954FC5}" type="presOf" srcId="{3C83CA6F-723B-4CA9-AFC6-48B33A84905D}" destId="{12BF9DE4-A1BA-4A12-9709-786681CFC4A7}" srcOrd="0" destOrd="6" presId="urn:microsoft.com/office/officeart/2005/8/layout/vList2"/>
    <dgm:cxn modelId="{3FA5D81C-3538-4DAC-9D16-92EF6D6D644C}" type="presOf" srcId="{041DF256-A80F-4DB0-B144-BF4CCCD47051}" destId="{12BF9DE4-A1BA-4A12-9709-786681CFC4A7}" srcOrd="0" destOrd="8" presId="urn:microsoft.com/office/officeart/2005/8/layout/vList2"/>
    <dgm:cxn modelId="{47719927-113F-44E1-93C2-3413B426C2BD}" type="presOf" srcId="{F48B6A01-FB85-4DEF-99A8-95739ACF4497}" destId="{4E12ED8D-72FE-480B-B657-BAAD87B8DB69}" srcOrd="0" destOrd="0" presId="urn:microsoft.com/office/officeart/2005/8/layout/vList2"/>
    <dgm:cxn modelId="{90011F3E-7CA8-453D-BAC8-CC60BD6FBC1F}" type="presOf" srcId="{2157D12D-6037-411E-9B68-AEA99F92829C}" destId="{12BF9DE4-A1BA-4A12-9709-786681CFC4A7}" srcOrd="0" destOrd="7" presId="urn:microsoft.com/office/officeart/2005/8/layout/vList2"/>
    <dgm:cxn modelId="{3689C85C-C8EB-4F5D-BFF0-2D53E7D6D1C5}" type="presOf" srcId="{4EA18E69-3F25-4776-BB08-686EBF0E1F64}" destId="{2543C965-0A57-4A84-B1BB-6F0746A42F2F}" srcOrd="0" destOrd="0" presId="urn:microsoft.com/office/officeart/2005/8/layout/vList2"/>
    <dgm:cxn modelId="{D00CB566-A7E1-42A5-AB73-55C3B8548FBA}" srcId="{4EA18E69-3F25-4776-BB08-686EBF0E1F64}" destId="{041DF256-A80F-4DB0-B144-BF4CCCD47051}" srcOrd="8" destOrd="0" parTransId="{94F06215-DDA3-408A-8954-06565AAE66EC}" sibTransId="{444C3BC4-97E5-49F9-879C-4E96504459E1}"/>
    <dgm:cxn modelId="{AC41054C-DC03-4BA6-9F75-8D013B479211}" type="presOf" srcId="{E491937D-9507-4C9B-BF20-7CB68DC5F4D5}" destId="{12BF9DE4-A1BA-4A12-9709-786681CFC4A7}" srcOrd="0" destOrd="3" presId="urn:microsoft.com/office/officeart/2005/8/layout/vList2"/>
    <dgm:cxn modelId="{2211CC7A-283F-46A3-BE8E-21313524E386}" type="presOf" srcId="{7312AAE4-2A73-4F40-ADAD-C0B2BD5DA54B}" destId="{3BE7A2F5-B09B-4651-AA53-1A5FE78D3B97}" srcOrd="0" destOrd="0" presId="urn:microsoft.com/office/officeart/2005/8/layout/vList2"/>
    <dgm:cxn modelId="{9D26D17A-6946-4B39-B859-7D522856279C}" srcId="{4EA18E69-3F25-4776-BB08-686EBF0E1F64}" destId="{61A1067F-D1F7-45A0-824F-33BFC0743D8F}" srcOrd="4" destOrd="0" parTransId="{FB271A5E-BF81-40CA-BF67-C8101BFFBCF0}" sibTransId="{D421D49A-7741-41E7-BA6E-ABE861C31CCE}"/>
    <dgm:cxn modelId="{AA6A7581-9E98-42AC-AE89-7835B5421A57}" type="presOf" srcId="{79645773-B214-4DBD-9F6C-4334EBCE9393}" destId="{12BF9DE4-A1BA-4A12-9709-786681CFC4A7}" srcOrd="0" destOrd="2" presId="urn:microsoft.com/office/officeart/2005/8/layout/vList2"/>
    <dgm:cxn modelId="{1495E18C-FE14-46A3-8E56-C2C3CBD4B3A4}" srcId="{953676E5-248A-49BC-9324-0571ED3A8A37}" destId="{F48B6A01-FB85-4DEF-99A8-95739ACF4497}" srcOrd="1" destOrd="0" parTransId="{D8DD66E6-90DB-42D4-938E-C02254C2AC05}" sibTransId="{8CDDA08D-5F4E-437E-B3D2-30719A09015B}"/>
    <dgm:cxn modelId="{DF482A8F-6458-4521-BC1C-1CFE404D6399}" srcId="{4EA18E69-3F25-4776-BB08-686EBF0E1F64}" destId="{2157D12D-6037-411E-9B68-AEA99F92829C}" srcOrd="7" destOrd="0" parTransId="{1AAF52D2-B0C4-4D65-A6F1-AEEB9224D8CA}" sibTransId="{9620D104-09BB-411B-94A5-6FC73D3F9188}"/>
    <dgm:cxn modelId="{A93CAC99-94FF-43AD-A7E6-4B193C0DBF0A}" srcId="{4EA18E69-3F25-4776-BB08-686EBF0E1F64}" destId="{167909F3-FFCD-4EAD-887E-0781F66F964D}" srcOrd="0" destOrd="0" parTransId="{0B9D72B1-842E-4046-940A-0E1DFD0399A2}" sibTransId="{0D569171-8AFC-4EC5-888E-1052BAD2A1C4}"/>
    <dgm:cxn modelId="{4E180BA4-A118-44D0-AD3D-B27DC55869E9}" srcId="{4EA18E69-3F25-4776-BB08-686EBF0E1F64}" destId="{D73F599A-D085-4A3F-8BDF-DDC68518E327}" srcOrd="5" destOrd="0" parTransId="{36B3CACE-2374-4D74-8B0A-5F676598204D}" sibTransId="{64553A70-511B-40AA-811A-6D964FC40D25}"/>
    <dgm:cxn modelId="{BAB584A6-3A2B-48FE-838B-E8970ADD4AA1}" srcId="{F48B6A01-FB85-4DEF-99A8-95739ACF4497}" destId="{7312AAE4-2A73-4F40-ADAD-C0B2BD5DA54B}" srcOrd="0" destOrd="0" parTransId="{C2EAE482-9DB6-4916-949E-2717DAFD33CD}" sibTransId="{E08ED23B-C86C-40FF-9E8C-F9D393B4F548}"/>
    <dgm:cxn modelId="{5E7AC7AB-BBBE-41CC-9BB6-7BECA2400787}" type="presOf" srcId="{E23452B3-B721-4BC0-9375-FFB5456B9CF3}" destId="{12BF9DE4-A1BA-4A12-9709-786681CFC4A7}" srcOrd="0" destOrd="1" presId="urn:microsoft.com/office/officeart/2005/8/layout/vList2"/>
    <dgm:cxn modelId="{163F32B5-202A-44AA-AE75-495B3A9726A5}" srcId="{4EA18E69-3F25-4776-BB08-686EBF0E1F64}" destId="{3C83CA6F-723B-4CA9-AFC6-48B33A84905D}" srcOrd="6" destOrd="0" parTransId="{7071EEC2-3E40-4900-A57F-548C5F5BE06C}" sibTransId="{D15A80C3-552A-47BB-AE0A-0BB2F31DEF72}"/>
    <dgm:cxn modelId="{87D436BA-DAB2-4F3E-8913-3176FC49EF2E}" srcId="{4EA18E69-3F25-4776-BB08-686EBF0E1F64}" destId="{79645773-B214-4DBD-9F6C-4334EBCE9393}" srcOrd="2" destOrd="0" parTransId="{216A2726-5712-4E52-A74E-1095407DBBE0}" sibTransId="{C3090871-F8C6-4E6F-9D26-B07802C49336}"/>
    <dgm:cxn modelId="{B5EB0CD2-38A3-4932-8200-644AF3A6E20B}" srcId="{953676E5-248A-49BC-9324-0571ED3A8A37}" destId="{4EA18E69-3F25-4776-BB08-686EBF0E1F64}" srcOrd="0" destOrd="0" parTransId="{7282607A-B320-435C-89B4-9054221BB0ED}" sibTransId="{869AFB0F-B513-404C-8F3C-81B392A22551}"/>
    <dgm:cxn modelId="{5F1BDBD5-EDDD-4E8A-A0D7-F56896A93119}" type="presOf" srcId="{953676E5-248A-49BC-9324-0571ED3A8A37}" destId="{E356EF19-D4A6-43CA-BA3A-B0966697383B}" srcOrd="0" destOrd="0" presId="urn:microsoft.com/office/officeart/2005/8/layout/vList2"/>
    <dgm:cxn modelId="{FB1F59DB-1354-4EF5-87EB-FE1AB4E5EF3B}" type="presOf" srcId="{61A1067F-D1F7-45A0-824F-33BFC0743D8F}" destId="{12BF9DE4-A1BA-4A12-9709-786681CFC4A7}" srcOrd="0" destOrd="4" presId="urn:microsoft.com/office/officeart/2005/8/layout/vList2"/>
    <dgm:cxn modelId="{83F6A1F0-DE76-4769-A51C-C4FB2DC98A42}" srcId="{4EA18E69-3F25-4776-BB08-686EBF0E1F64}" destId="{E23452B3-B721-4BC0-9375-FFB5456B9CF3}" srcOrd="1" destOrd="0" parTransId="{841B0DBF-159C-4A25-BEA7-DC652BFBBAE7}" sibTransId="{5C7307A3-C4F6-4633-B35C-E5F105F79302}"/>
    <dgm:cxn modelId="{0E9282F1-50F0-492A-AF33-A7EFB558B4D8}" srcId="{4EA18E69-3F25-4776-BB08-686EBF0E1F64}" destId="{E491937D-9507-4C9B-BF20-7CB68DC5F4D5}" srcOrd="3" destOrd="0" parTransId="{617A4B76-21C1-4341-B08D-30DF1880956B}" sibTransId="{86C53E8A-46BC-4E37-A7DE-26101F645D17}"/>
    <dgm:cxn modelId="{E1752473-6324-4FE2-87BF-80F5B6AAF8F1}" type="presParOf" srcId="{E356EF19-D4A6-43CA-BA3A-B0966697383B}" destId="{2543C965-0A57-4A84-B1BB-6F0746A42F2F}" srcOrd="0" destOrd="0" presId="urn:microsoft.com/office/officeart/2005/8/layout/vList2"/>
    <dgm:cxn modelId="{9580FAE1-34CE-45B8-AB61-225F3C0B21FF}" type="presParOf" srcId="{E356EF19-D4A6-43CA-BA3A-B0966697383B}" destId="{12BF9DE4-A1BA-4A12-9709-786681CFC4A7}" srcOrd="1" destOrd="0" presId="urn:microsoft.com/office/officeart/2005/8/layout/vList2"/>
    <dgm:cxn modelId="{F94C7F45-2E36-4E3E-821A-D47D62887F14}" type="presParOf" srcId="{E356EF19-D4A6-43CA-BA3A-B0966697383B}" destId="{4E12ED8D-72FE-480B-B657-BAAD87B8DB69}" srcOrd="2" destOrd="0" presId="urn:microsoft.com/office/officeart/2005/8/layout/vList2"/>
    <dgm:cxn modelId="{0C2855DE-8BAC-4460-844C-7091C89A5553}" type="presParOf" srcId="{E356EF19-D4A6-43CA-BA3A-B0966697383B}" destId="{3BE7A2F5-B09B-4651-AA53-1A5FE78D3B9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4F3D4B-E451-2844-963A-F081BC811209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2CBC6D-9424-DC49-B9FA-098747170918}">
      <dgm:prSet phldrT="[Text]" custT="1"/>
      <dgm:spPr/>
      <dgm:t>
        <a:bodyPr/>
        <a:lstStyle/>
        <a:p>
          <a:r>
            <a:rPr lang="en-GB" sz="5500" dirty="0"/>
            <a:t>OBLIGACIONES DE LOS ESTADOS</a:t>
          </a:r>
        </a:p>
      </dgm:t>
    </dgm:pt>
    <dgm:pt modelId="{69339F4C-C37D-9245-9CD0-14A57C1DAA9A}" type="parTrans" cxnId="{0A49FAEF-3968-6942-8835-8D90140E37A6}">
      <dgm:prSet/>
      <dgm:spPr/>
      <dgm:t>
        <a:bodyPr/>
        <a:lstStyle/>
        <a:p>
          <a:endParaRPr lang="en-GB" sz="4500"/>
        </a:p>
      </dgm:t>
    </dgm:pt>
    <dgm:pt modelId="{1819DC99-4718-4B43-B946-039BD5DF982C}" type="sibTrans" cxnId="{0A49FAEF-3968-6942-8835-8D90140E37A6}">
      <dgm:prSet/>
      <dgm:spPr/>
      <dgm:t>
        <a:bodyPr/>
        <a:lstStyle/>
        <a:p>
          <a:endParaRPr lang="en-GB" sz="4500"/>
        </a:p>
      </dgm:t>
    </dgm:pt>
    <dgm:pt modelId="{58C94ECC-57BE-D745-8B27-C59F3E8E399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4500" dirty="0"/>
            <a:t>Prevenir</a:t>
          </a:r>
        </a:p>
      </dgm:t>
    </dgm:pt>
    <dgm:pt modelId="{B540CCC0-37B9-124E-9998-D5FDAB9288EC}" type="parTrans" cxnId="{8B65E133-14BC-0645-A4D4-2DA28267227E}">
      <dgm:prSet custT="1"/>
      <dgm:spPr/>
      <dgm:t>
        <a:bodyPr/>
        <a:lstStyle/>
        <a:p>
          <a:endParaRPr lang="en-GB" sz="4500"/>
        </a:p>
      </dgm:t>
    </dgm:pt>
    <dgm:pt modelId="{E2D7FF44-768E-B145-97EF-ED20C6FE6498}" type="sibTrans" cxnId="{8B65E133-14BC-0645-A4D4-2DA28267227E}">
      <dgm:prSet/>
      <dgm:spPr/>
      <dgm:t>
        <a:bodyPr/>
        <a:lstStyle/>
        <a:p>
          <a:endParaRPr lang="en-GB" sz="4500"/>
        </a:p>
      </dgm:t>
    </dgm:pt>
    <dgm:pt modelId="{B6CB9465-4B62-594B-B88B-377F83953143}">
      <dgm:prSet custT="1"/>
      <dgm:spPr>
        <a:solidFill>
          <a:schemeClr val="accent1"/>
        </a:solidFill>
      </dgm:spPr>
      <dgm:t>
        <a:bodyPr/>
        <a:lstStyle/>
        <a:p>
          <a:r>
            <a:rPr lang="en-GB" sz="4500" dirty="0"/>
            <a:t>Perseguir</a:t>
          </a:r>
        </a:p>
      </dgm:t>
    </dgm:pt>
    <dgm:pt modelId="{BB94D0CF-8B75-1A4A-A1BC-06DC388CD8B5}" type="parTrans" cxnId="{B65DBAF1-5DAE-244E-8B38-E890FB11ADAA}">
      <dgm:prSet custT="1"/>
      <dgm:spPr/>
      <dgm:t>
        <a:bodyPr/>
        <a:lstStyle/>
        <a:p>
          <a:endParaRPr lang="en-GB" sz="4500"/>
        </a:p>
      </dgm:t>
    </dgm:pt>
    <dgm:pt modelId="{4D8DF73D-01AD-F74C-8FE5-AD832C5E12D5}" type="sibTrans" cxnId="{B65DBAF1-5DAE-244E-8B38-E890FB11ADAA}">
      <dgm:prSet/>
      <dgm:spPr/>
      <dgm:t>
        <a:bodyPr/>
        <a:lstStyle/>
        <a:p>
          <a:endParaRPr lang="en-GB" sz="4500"/>
        </a:p>
      </dgm:t>
    </dgm:pt>
    <dgm:pt modelId="{3BDEF281-B008-473D-9C24-5766CFE648CC}">
      <dgm:prSet/>
      <dgm:spPr/>
      <dgm:t>
        <a:bodyPr/>
        <a:lstStyle/>
        <a:p>
          <a:r>
            <a:rPr lang="en-GB" dirty="0"/>
            <a:t>Proveer asistencia y protección a las víctimas</a:t>
          </a:r>
        </a:p>
      </dgm:t>
    </dgm:pt>
    <dgm:pt modelId="{B545DFDC-58B3-463A-835B-C3B8AADBE60E}" type="parTrans" cxnId="{894D13F1-B1D7-480E-9930-0FF33A9FF16B}">
      <dgm:prSet/>
      <dgm:spPr/>
      <dgm:t>
        <a:bodyPr/>
        <a:lstStyle/>
        <a:p>
          <a:endParaRPr lang="en-GB"/>
        </a:p>
      </dgm:t>
    </dgm:pt>
    <dgm:pt modelId="{6DE1FD1C-8638-4DBC-BF7D-FF9E25376442}" type="sibTrans" cxnId="{894D13F1-B1D7-480E-9930-0FF33A9FF16B}">
      <dgm:prSet/>
      <dgm:spPr/>
      <dgm:t>
        <a:bodyPr/>
        <a:lstStyle/>
        <a:p>
          <a:endParaRPr lang="en-GB"/>
        </a:p>
      </dgm:t>
    </dgm:pt>
    <dgm:pt modelId="{0CBCB763-B560-614F-AED2-4701D9F34E0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4500" dirty="0"/>
            <a:t>Investigar</a:t>
          </a:r>
        </a:p>
      </dgm:t>
    </dgm:pt>
    <dgm:pt modelId="{FCFE531F-4578-C446-9DDB-6BFB4F5F9E79}" type="sibTrans" cxnId="{64FFDC6C-2C57-E441-809F-2328BC9A644F}">
      <dgm:prSet/>
      <dgm:spPr/>
      <dgm:t>
        <a:bodyPr/>
        <a:lstStyle/>
        <a:p>
          <a:endParaRPr lang="en-GB" sz="4500"/>
        </a:p>
      </dgm:t>
    </dgm:pt>
    <dgm:pt modelId="{8386594E-E422-B54B-9089-C4EADBB910BE}" type="parTrans" cxnId="{64FFDC6C-2C57-E441-809F-2328BC9A644F}">
      <dgm:prSet custT="1"/>
      <dgm:spPr/>
      <dgm:t>
        <a:bodyPr/>
        <a:lstStyle/>
        <a:p>
          <a:endParaRPr lang="en-GB" sz="4500"/>
        </a:p>
      </dgm:t>
    </dgm:pt>
    <dgm:pt modelId="{419DC172-A918-E942-A54E-3DAA8AAD9637}" type="pres">
      <dgm:prSet presAssocID="{B04F3D4B-E451-2844-963A-F081BC81120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C3C70E2-B7D1-F341-9298-5F5C1266705C}" type="pres">
      <dgm:prSet presAssocID="{4A2CBC6D-9424-DC49-B9FA-098747170918}" presName="root1" presStyleCnt="0"/>
      <dgm:spPr/>
    </dgm:pt>
    <dgm:pt modelId="{D02CD14B-580D-A84A-9F76-C54BE4B15D2F}" type="pres">
      <dgm:prSet presAssocID="{4A2CBC6D-9424-DC49-B9FA-098747170918}" presName="LevelOneTextNode" presStyleLbl="node0" presStyleIdx="0" presStyleCnt="1">
        <dgm:presLayoutVars>
          <dgm:chPref val="3"/>
        </dgm:presLayoutVars>
      </dgm:prSet>
      <dgm:spPr/>
    </dgm:pt>
    <dgm:pt modelId="{86A46A19-216B-824B-8CD4-2F605F3E8D3F}" type="pres">
      <dgm:prSet presAssocID="{4A2CBC6D-9424-DC49-B9FA-098747170918}" presName="level2hierChild" presStyleCnt="0"/>
      <dgm:spPr/>
    </dgm:pt>
    <dgm:pt modelId="{5846F823-1963-1C44-9C68-2F1D9CC265C3}" type="pres">
      <dgm:prSet presAssocID="{B540CCC0-37B9-124E-9998-D5FDAB9288EC}" presName="conn2-1" presStyleLbl="parChTrans1D2" presStyleIdx="0" presStyleCnt="4"/>
      <dgm:spPr/>
    </dgm:pt>
    <dgm:pt modelId="{43364EB3-FE55-AB49-B536-F124B534AC7C}" type="pres">
      <dgm:prSet presAssocID="{B540CCC0-37B9-124E-9998-D5FDAB9288EC}" presName="connTx" presStyleLbl="parChTrans1D2" presStyleIdx="0" presStyleCnt="4"/>
      <dgm:spPr/>
    </dgm:pt>
    <dgm:pt modelId="{0C82F153-ED16-D041-83B6-13A172F4C3E0}" type="pres">
      <dgm:prSet presAssocID="{58C94ECC-57BE-D745-8B27-C59F3E8E399C}" presName="root2" presStyleCnt="0"/>
      <dgm:spPr/>
    </dgm:pt>
    <dgm:pt modelId="{0B309319-1917-B248-9915-FEC07C483F19}" type="pres">
      <dgm:prSet presAssocID="{58C94ECC-57BE-D745-8B27-C59F3E8E399C}" presName="LevelTwoTextNode" presStyleLbl="node2" presStyleIdx="0" presStyleCnt="4" custLinFactNeighborY="-1376">
        <dgm:presLayoutVars>
          <dgm:chPref val="3"/>
        </dgm:presLayoutVars>
      </dgm:prSet>
      <dgm:spPr/>
    </dgm:pt>
    <dgm:pt modelId="{28CA383D-3209-A442-B993-FF40BC13F9C7}" type="pres">
      <dgm:prSet presAssocID="{58C94ECC-57BE-D745-8B27-C59F3E8E399C}" presName="level3hierChild" presStyleCnt="0"/>
      <dgm:spPr/>
    </dgm:pt>
    <dgm:pt modelId="{F91D9E29-BF4B-2446-BBEB-B25DA5D0979E}" type="pres">
      <dgm:prSet presAssocID="{8386594E-E422-B54B-9089-C4EADBB910BE}" presName="conn2-1" presStyleLbl="parChTrans1D2" presStyleIdx="1" presStyleCnt="4"/>
      <dgm:spPr/>
    </dgm:pt>
    <dgm:pt modelId="{2F3644BE-99A3-034E-9D33-2D5D4DCCC444}" type="pres">
      <dgm:prSet presAssocID="{8386594E-E422-B54B-9089-C4EADBB910BE}" presName="connTx" presStyleLbl="parChTrans1D2" presStyleIdx="1" presStyleCnt="4"/>
      <dgm:spPr/>
    </dgm:pt>
    <dgm:pt modelId="{FAD2713E-4AAE-1345-937D-CFC117BA6236}" type="pres">
      <dgm:prSet presAssocID="{0CBCB763-B560-614F-AED2-4701D9F34E08}" presName="root2" presStyleCnt="0"/>
      <dgm:spPr/>
    </dgm:pt>
    <dgm:pt modelId="{BC85BF4B-DEF8-4B46-863E-121FEEE34FC8}" type="pres">
      <dgm:prSet presAssocID="{0CBCB763-B560-614F-AED2-4701D9F34E08}" presName="LevelTwoTextNode" presStyleLbl="node2" presStyleIdx="1" presStyleCnt="4">
        <dgm:presLayoutVars>
          <dgm:chPref val="3"/>
        </dgm:presLayoutVars>
      </dgm:prSet>
      <dgm:spPr/>
    </dgm:pt>
    <dgm:pt modelId="{AE3053BC-E5C8-3042-B2CA-FD430F1D06C8}" type="pres">
      <dgm:prSet presAssocID="{0CBCB763-B560-614F-AED2-4701D9F34E08}" presName="level3hierChild" presStyleCnt="0"/>
      <dgm:spPr/>
    </dgm:pt>
    <dgm:pt modelId="{E9271D85-3A83-3F43-8E7C-8E57589D05D9}" type="pres">
      <dgm:prSet presAssocID="{BB94D0CF-8B75-1A4A-A1BC-06DC388CD8B5}" presName="conn2-1" presStyleLbl="parChTrans1D2" presStyleIdx="2" presStyleCnt="4"/>
      <dgm:spPr/>
    </dgm:pt>
    <dgm:pt modelId="{216E831D-0083-8E44-90B9-886290D0A824}" type="pres">
      <dgm:prSet presAssocID="{BB94D0CF-8B75-1A4A-A1BC-06DC388CD8B5}" presName="connTx" presStyleLbl="parChTrans1D2" presStyleIdx="2" presStyleCnt="4"/>
      <dgm:spPr/>
    </dgm:pt>
    <dgm:pt modelId="{054CB722-2D01-DD4A-B3AF-8E2E867A6D14}" type="pres">
      <dgm:prSet presAssocID="{B6CB9465-4B62-594B-B88B-377F83953143}" presName="root2" presStyleCnt="0"/>
      <dgm:spPr/>
    </dgm:pt>
    <dgm:pt modelId="{5AFC981B-10B2-554D-9B5A-31B5BBD4A06F}" type="pres">
      <dgm:prSet presAssocID="{B6CB9465-4B62-594B-B88B-377F83953143}" presName="LevelTwoTextNode" presStyleLbl="node2" presStyleIdx="2" presStyleCnt="4">
        <dgm:presLayoutVars>
          <dgm:chPref val="3"/>
        </dgm:presLayoutVars>
      </dgm:prSet>
      <dgm:spPr/>
    </dgm:pt>
    <dgm:pt modelId="{7A452A95-8E67-714A-8943-FD12ED422650}" type="pres">
      <dgm:prSet presAssocID="{B6CB9465-4B62-594B-B88B-377F83953143}" presName="level3hierChild" presStyleCnt="0"/>
      <dgm:spPr/>
    </dgm:pt>
    <dgm:pt modelId="{89C87C20-52ED-47B8-80C6-45B580E7E443}" type="pres">
      <dgm:prSet presAssocID="{B545DFDC-58B3-463A-835B-C3B8AADBE60E}" presName="conn2-1" presStyleLbl="parChTrans1D2" presStyleIdx="3" presStyleCnt="4"/>
      <dgm:spPr/>
    </dgm:pt>
    <dgm:pt modelId="{2395E7A9-A48D-47B8-B24B-1FA291D104D9}" type="pres">
      <dgm:prSet presAssocID="{B545DFDC-58B3-463A-835B-C3B8AADBE60E}" presName="connTx" presStyleLbl="parChTrans1D2" presStyleIdx="3" presStyleCnt="4"/>
      <dgm:spPr/>
    </dgm:pt>
    <dgm:pt modelId="{C21F5BEE-557F-45CD-8F15-DCBF15BCFA84}" type="pres">
      <dgm:prSet presAssocID="{3BDEF281-B008-473D-9C24-5766CFE648CC}" presName="root2" presStyleCnt="0"/>
      <dgm:spPr/>
    </dgm:pt>
    <dgm:pt modelId="{35375A4B-FD8B-4D3C-8874-79EC31AEBEC4}" type="pres">
      <dgm:prSet presAssocID="{3BDEF281-B008-473D-9C24-5766CFE648CC}" presName="LevelTwoTextNode" presStyleLbl="node2" presStyleIdx="3" presStyleCnt="4">
        <dgm:presLayoutVars>
          <dgm:chPref val="3"/>
        </dgm:presLayoutVars>
      </dgm:prSet>
      <dgm:spPr/>
    </dgm:pt>
    <dgm:pt modelId="{C6DC6E4D-4625-4658-99D1-01FC632D6BF1}" type="pres">
      <dgm:prSet presAssocID="{3BDEF281-B008-473D-9C24-5766CFE648CC}" presName="level3hierChild" presStyleCnt="0"/>
      <dgm:spPr/>
    </dgm:pt>
  </dgm:ptLst>
  <dgm:cxnLst>
    <dgm:cxn modelId="{158E0F00-51F0-9948-810D-3F098AF8DAA0}" type="presOf" srcId="{B04F3D4B-E451-2844-963A-F081BC811209}" destId="{419DC172-A918-E942-A54E-3DAA8AAD9637}" srcOrd="0" destOrd="0" presId="urn:microsoft.com/office/officeart/2008/layout/HorizontalMultiLevelHierarchy"/>
    <dgm:cxn modelId="{C533C60B-1065-42BE-98D0-7E57EA88574A}" type="presOf" srcId="{8386594E-E422-B54B-9089-C4EADBB910BE}" destId="{F91D9E29-BF4B-2446-BBEB-B25DA5D0979E}" srcOrd="0" destOrd="0" presId="urn:microsoft.com/office/officeart/2008/layout/HorizontalMultiLevelHierarchy"/>
    <dgm:cxn modelId="{1CA05D26-AD2D-4784-8AB4-5DBAFC7D92DF}" type="presOf" srcId="{B6CB9465-4B62-594B-B88B-377F83953143}" destId="{5AFC981B-10B2-554D-9B5A-31B5BBD4A06F}" srcOrd="0" destOrd="0" presId="urn:microsoft.com/office/officeart/2008/layout/HorizontalMultiLevelHierarchy"/>
    <dgm:cxn modelId="{4863C126-6BCA-47E7-A1A5-600232497AE3}" type="presOf" srcId="{3BDEF281-B008-473D-9C24-5766CFE648CC}" destId="{35375A4B-FD8B-4D3C-8874-79EC31AEBEC4}" srcOrd="0" destOrd="0" presId="urn:microsoft.com/office/officeart/2008/layout/HorizontalMultiLevelHierarchy"/>
    <dgm:cxn modelId="{8B65E133-14BC-0645-A4D4-2DA28267227E}" srcId="{4A2CBC6D-9424-DC49-B9FA-098747170918}" destId="{58C94ECC-57BE-D745-8B27-C59F3E8E399C}" srcOrd="0" destOrd="0" parTransId="{B540CCC0-37B9-124E-9998-D5FDAB9288EC}" sibTransId="{E2D7FF44-768E-B145-97EF-ED20C6FE6498}"/>
    <dgm:cxn modelId="{AF253347-9AA0-4099-B3AE-066BD0114C67}" type="presOf" srcId="{0CBCB763-B560-614F-AED2-4701D9F34E08}" destId="{BC85BF4B-DEF8-4B46-863E-121FEEE34FC8}" srcOrd="0" destOrd="0" presId="urn:microsoft.com/office/officeart/2008/layout/HorizontalMultiLevelHierarchy"/>
    <dgm:cxn modelId="{F923A44A-308A-4074-A9A0-E72922C627B9}" type="presOf" srcId="{BB94D0CF-8B75-1A4A-A1BC-06DC388CD8B5}" destId="{E9271D85-3A83-3F43-8E7C-8E57589D05D9}" srcOrd="0" destOrd="0" presId="urn:microsoft.com/office/officeart/2008/layout/HorizontalMultiLevelHierarchy"/>
    <dgm:cxn modelId="{64FFDC6C-2C57-E441-809F-2328BC9A644F}" srcId="{4A2CBC6D-9424-DC49-B9FA-098747170918}" destId="{0CBCB763-B560-614F-AED2-4701D9F34E08}" srcOrd="1" destOrd="0" parTransId="{8386594E-E422-B54B-9089-C4EADBB910BE}" sibTransId="{FCFE531F-4578-C446-9DDB-6BFB4F5F9E79}"/>
    <dgm:cxn modelId="{70D5974F-85EC-44E1-AB92-EA0272A1F397}" type="presOf" srcId="{4A2CBC6D-9424-DC49-B9FA-098747170918}" destId="{D02CD14B-580D-A84A-9F76-C54BE4B15D2F}" srcOrd="0" destOrd="0" presId="urn:microsoft.com/office/officeart/2008/layout/HorizontalMultiLevelHierarchy"/>
    <dgm:cxn modelId="{BFB15B50-D6FF-4886-BB1D-892D2FD6BD84}" type="presOf" srcId="{B545DFDC-58B3-463A-835B-C3B8AADBE60E}" destId="{2395E7A9-A48D-47B8-B24B-1FA291D104D9}" srcOrd="1" destOrd="0" presId="urn:microsoft.com/office/officeart/2008/layout/HorizontalMultiLevelHierarchy"/>
    <dgm:cxn modelId="{89810B83-D107-40B0-8A5A-D728C43232A0}" type="presOf" srcId="{58C94ECC-57BE-D745-8B27-C59F3E8E399C}" destId="{0B309319-1917-B248-9915-FEC07C483F19}" srcOrd="0" destOrd="0" presId="urn:microsoft.com/office/officeart/2008/layout/HorizontalMultiLevelHierarchy"/>
    <dgm:cxn modelId="{C275EEBA-D6DE-4F98-A2BB-B2DEEA3E341F}" type="presOf" srcId="{B545DFDC-58B3-463A-835B-C3B8AADBE60E}" destId="{89C87C20-52ED-47B8-80C6-45B580E7E443}" srcOrd="0" destOrd="0" presId="urn:microsoft.com/office/officeart/2008/layout/HorizontalMultiLevelHierarchy"/>
    <dgm:cxn modelId="{796592D4-04C5-479C-AE27-FECAB211520A}" type="presOf" srcId="{B540CCC0-37B9-124E-9998-D5FDAB9288EC}" destId="{5846F823-1963-1C44-9C68-2F1D9CC265C3}" srcOrd="0" destOrd="0" presId="urn:microsoft.com/office/officeart/2008/layout/HorizontalMultiLevelHierarchy"/>
    <dgm:cxn modelId="{FF3944E1-23D2-4826-A248-B3A34BC846A8}" type="presOf" srcId="{8386594E-E422-B54B-9089-C4EADBB910BE}" destId="{2F3644BE-99A3-034E-9D33-2D5D4DCCC444}" srcOrd="1" destOrd="0" presId="urn:microsoft.com/office/officeart/2008/layout/HorizontalMultiLevelHierarchy"/>
    <dgm:cxn modelId="{80E357E2-A0BC-43A5-B908-5471AECCE006}" type="presOf" srcId="{B540CCC0-37B9-124E-9998-D5FDAB9288EC}" destId="{43364EB3-FE55-AB49-B536-F124B534AC7C}" srcOrd="1" destOrd="0" presId="urn:microsoft.com/office/officeart/2008/layout/HorizontalMultiLevelHierarchy"/>
    <dgm:cxn modelId="{0A49FAEF-3968-6942-8835-8D90140E37A6}" srcId="{B04F3D4B-E451-2844-963A-F081BC811209}" destId="{4A2CBC6D-9424-DC49-B9FA-098747170918}" srcOrd="0" destOrd="0" parTransId="{69339F4C-C37D-9245-9CD0-14A57C1DAA9A}" sibTransId="{1819DC99-4718-4B43-B946-039BD5DF982C}"/>
    <dgm:cxn modelId="{894D13F1-B1D7-480E-9930-0FF33A9FF16B}" srcId="{4A2CBC6D-9424-DC49-B9FA-098747170918}" destId="{3BDEF281-B008-473D-9C24-5766CFE648CC}" srcOrd="3" destOrd="0" parTransId="{B545DFDC-58B3-463A-835B-C3B8AADBE60E}" sibTransId="{6DE1FD1C-8638-4DBC-BF7D-FF9E25376442}"/>
    <dgm:cxn modelId="{B65DBAF1-5DAE-244E-8B38-E890FB11ADAA}" srcId="{4A2CBC6D-9424-DC49-B9FA-098747170918}" destId="{B6CB9465-4B62-594B-B88B-377F83953143}" srcOrd="2" destOrd="0" parTransId="{BB94D0CF-8B75-1A4A-A1BC-06DC388CD8B5}" sibTransId="{4D8DF73D-01AD-F74C-8FE5-AD832C5E12D5}"/>
    <dgm:cxn modelId="{B5B775F6-8BE3-4A77-93DB-9F22660EE840}" type="presOf" srcId="{BB94D0CF-8B75-1A4A-A1BC-06DC388CD8B5}" destId="{216E831D-0083-8E44-90B9-886290D0A824}" srcOrd="1" destOrd="0" presId="urn:microsoft.com/office/officeart/2008/layout/HorizontalMultiLevelHierarchy"/>
    <dgm:cxn modelId="{9A41CD9D-5B2C-4C9C-9387-A6417758A61A}" type="presParOf" srcId="{419DC172-A918-E942-A54E-3DAA8AAD9637}" destId="{EC3C70E2-B7D1-F341-9298-5F5C1266705C}" srcOrd="0" destOrd="0" presId="urn:microsoft.com/office/officeart/2008/layout/HorizontalMultiLevelHierarchy"/>
    <dgm:cxn modelId="{E2D893F8-01A6-4FB5-85D0-45B1FD455178}" type="presParOf" srcId="{EC3C70E2-B7D1-F341-9298-5F5C1266705C}" destId="{D02CD14B-580D-A84A-9F76-C54BE4B15D2F}" srcOrd="0" destOrd="0" presId="urn:microsoft.com/office/officeart/2008/layout/HorizontalMultiLevelHierarchy"/>
    <dgm:cxn modelId="{C0BC575A-6C2E-49C0-A2DE-1F8EA52FE04E}" type="presParOf" srcId="{EC3C70E2-B7D1-F341-9298-5F5C1266705C}" destId="{86A46A19-216B-824B-8CD4-2F605F3E8D3F}" srcOrd="1" destOrd="0" presId="urn:microsoft.com/office/officeart/2008/layout/HorizontalMultiLevelHierarchy"/>
    <dgm:cxn modelId="{36555A7E-6384-4A4D-AC55-001C908C65A1}" type="presParOf" srcId="{86A46A19-216B-824B-8CD4-2F605F3E8D3F}" destId="{5846F823-1963-1C44-9C68-2F1D9CC265C3}" srcOrd="0" destOrd="0" presId="urn:microsoft.com/office/officeart/2008/layout/HorizontalMultiLevelHierarchy"/>
    <dgm:cxn modelId="{D7B6A9D5-6EF2-44E0-BBA6-279016A5C453}" type="presParOf" srcId="{5846F823-1963-1C44-9C68-2F1D9CC265C3}" destId="{43364EB3-FE55-AB49-B536-F124B534AC7C}" srcOrd="0" destOrd="0" presId="urn:microsoft.com/office/officeart/2008/layout/HorizontalMultiLevelHierarchy"/>
    <dgm:cxn modelId="{04596565-7CE5-44F4-842A-EA0CF81C376B}" type="presParOf" srcId="{86A46A19-216B-824B-8CD4-2F605F3E8D3F}" destId="{0C82F153-ED16-D041-83B6-13A172F4C3E0}" srcOrd="1" destOrd="0" presId="urn:microsoft.com/office/officeart/2008/layout/HorizontalMultiLevelHierarchy"/>
    <dgm:cxn modelId="{CC1FCBF7-F330-4B8A-920D-A7AF969DF4FC}" type="presParOf" srcId="{0C82F153-ED16-D041-83B6-13A172F4C3E0}" destId="{0B309319-1917-B248-9915-FEC07C483F19}" srcOrd="0" destOrd="0" presId="urn:microsoft.com/office/officeart/2008/layout/HorizontalMultiLevelHierarchy"/>
    <dgm:cxn modelId="{AC41790C-2555-46A0-9DFA-308AA4BB440C}" type="presParOf" srcId="{0C82F153-ED16-D041-83B6-13A172F4C3E0}" destId="{28CA383D-3209-A442-B993-FF40BC13F9C7}" srcOrd="1" destOrd="0" presId="urn:microsoft.com/office/officeart/2008/layout/HorizontalMultiLevelHierarchy"/>
    <dgm:cxn modelId="{883434B3-FE4C-482A-AF1C-8D060F2EE2D6}" type="presParOf" srcId="{86A46A19-216B-824B-8CD4-2F605F3E8D3F}" destId="{F91D9E29-BF4B-2446-BBEB-B25DA5D0979E}" srcOrd="2" destOrd="0" presId="urn:microsoft.com/office/officeart/2008/layout/HorizontalMultiLevelHierarchy"/>
    <dgm:cxn modelId="{60E711EC-73CD-4E98-99F4-BA08442D30DB}" type="presParOf" srcId="{F91D9E29-BF4B-2446-BBEB-B25DA5D0979E}" destId="{2F3644BE-99A3-034E-9D33-2D5D4DCCC444}" srcOrd="0" destOrd="0" presId="urn:microsoft.com/office/officeart/2008/layout/HorizontalMultiLevelHierarchy"/>
    <dgm:cxn modelId="{6BE01153-C065-4F6B-838E-A234AF810CF3}" type="presParOf" srcId="{86A46A19-216B-824B-8CD4-2F605F3E8D3F}" destId="{FAD2713E-4AAE-1345-937D-CFC117BA6236}" srcOrd="3" destOrd="0" presId="urn:microsoft.com/office/officeart/2008/layout/HorizontalMultiLevelHierarchy"/>
    <dgm:cxn modelId="{F052E763-7C97-45BB-BF1F-6408C557206B}" type="presParOf" srcId="{FAD2713E-4AAE-1345-937D-CFC117BA6236}" destId="{BC85BF4B-DEF8-4B46-863E-121FEEE34FC8}" srcOrd="0" destOrd="0" presId="urn:microsoft.com/office/officeart/2008/layout/HorizontalMultiLevelHierarchy"/>
    <dgm:cxn modelId="{F314BE8F-A754-4ED3-AE30-1216C8A701F5}" type="presParOf" srcId="{FAD2713E-4AAE-1345-937D-CFC117BA6236}" destId="{AE3053BC-E5C8-3042-B2CA-FD430F1D06C8}" srcOrd="1" destOrd="0" presId="urn:microsoft.com/office/officeart/2008/layout/HorizontalMultiLevelHierarchy"/>
    <dgm:cxn modelId="{7B4C14D8-CAF5-476B-8EAF-E78E733EB1FF}" type="presParOf" srcId="{86A46A19-216B-824B-8CD4-2F605F3E8D3F}" destId="{E9271D85-3A83-3F43-8E7C-8E57589D05D9}" srcOrd="4" destOrd="0" presId="urn:microsoft.com/office/officeart/2008/layout/HorizontalMultiLevelHierarchy"/>
    <dgm:cxn modelId="{D1216E4D-ECFD-45B1-A975-075114BEECD2}" type="presParOf" srcId="{E9271D85-3A83-3F43-8E7C-8E57589D05D9}" destId="{216E831D-0083-8E44-90B9-886290D0A824}" srcOrd="0" destOrd="0" presId="urn:microsoft.com/office/officeart/2008/layout/HorizontalMultiLevelHierarchy"/>
    <dgm:cxn modelId="{80FC03FB-0949-4001-9016-8062FC7F0B59}" type="presParOf" srcId="{86A46A19-216B-824B-8CD4-2F605F3E8D3F}" destId="{054CB722-2D01-DD4A-B3AF-8E2E867A6D14}" srcOrd="5" destOrd="0" presId="urn:microsoft.com/office/officeart/2008/layout/HorizontalMultiLevelHierarchy"/>
    <dgm:cxn modelId="{80B6224A-6EE3-4649-AF5E-D044078E84FE}" type="presParOf" srcId="{054CB722-2D01-DD4A-B3AF-8E2E867A6D14}" destId="{5AFC981B-10B2-554D-9B5A-31B5BBD4A06F}" srcOrd="0" destOrd="0" presId="urn:microsoft.com/office/officeart/2008/layout/HorizontalMultiLevelHierarchy"/>
    <dgm:cxn modelId="{4571097F-FD31-42CD-8CDC-1B0016988C00}" type="presParOf" srcId="{054CB722-2D01-DD4A-B3AF-8E2E867A6D14}" destId="{7A452A95-8E67-714A-8943-FD12ED422650}" srcOrd="1" destOrd="0" presId="urn:microsoft.com/office/officeart/2008/layout/HorizontalMultiLevelHierarchy"/>
    <dgm:cxn modelId="{6B52F7D1-02D6-4749-9917-079B9D85CC24}" type="presParOf" srcId="{86A46A19-216B-824B-8CD4-2F605F3E8D3F}" destId="{89C87C20-52ED-47B8-80C6-45B580E7E443}" srcOrd="6" destOrd="0" presId="urn:microsoft.com/office/officeart/2008/layout/HorizontalMultiLevelHierarchy"/>
    <dgm:cxn modelId="{28AF9061-6124-4CCB-9ACF-CAA8E8C74FAA}" type="presParOf" srcId="{89C87C20-52ED-47B8-80C6-45B580E7E443}" destId="{2395E7A9-A48D-47B8-B24B-1FA291D104D9}" srcOrd="0" destOrd="0" presId="urn:microsoft.com/office/officeart/2008/layout/HorizontalMultiLevelHierarchy"/>
    <dgm:cxn modelId="{F5782628-42F1-4023-B917-2BF4E3F84F87}" type="presParOf" srcId="{86A46A19-216B-824B-8CD4-2F605F3E8D3F}" destId="{C21F5BEE-557F-45CD-8F15-DCBF15BCFA84}" srcOrd="7" destOrd="0" presId="urn:microsoft.com/office/officeart/2008/layout/HorizontalMultiLevelHierarchy"/>
    <dgm:cxn modelId="{37CD8AAE-9DE5-4106-BB7B-B9F311355BBF}" type="presParOf" srcId="{C21F5BEE-557F-45CD-8F15-DCBF15BCFA84}" destId="{35375A4B-FD8B-4D3C-8874-79EC31AEBEC4}" srcOrd="0" destOrd="0" presId="urn:microsoft.com/office/officeart/2008/layout/HorizontalMultiLevelHierarchy"/>
    <dgm:cxn modelId="{20F4852C-757C-4227-9034-BD82898AB1B8}" type="presParOf" srcId="{C21F5BEE-557F-45CD-8F15-DCBF15BCFA84}" destId="{C6DC6E4D-4625-4658-99D1-01FC632D6BF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ADA785-537C-4F36-BA3E-B0CFCCCDBC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92B8ED-F554-4581-999F-43939FEF93DF}">
      <dgm:prSet phldrT="[Text]"/>
      <dgm:spPr/>
      <dgm:t>
        <a:bodyPr/>
        <a:lstStyle/>
        <a:p>
          <a:r>
            <a:rPr lang="es-ES" dirty="0"/>
            <a:t>Importancia de la identificación temprana y precisa de las víctimas</a:t>
          </a:r>
          <a:endParaRPr lang="en-GB" dirty="0"/>
        </a:p>
      </dgm:t>
    </dgm:pt>
    <dgm:pt modelId="{34E2F769-009A-4071-801B-A8AFC226E21A}" type="parTrans" cxnId="{2412DD3E-CC03-4A63-9B92-61A53BA783BF}">
      <dgm:prSet/>
      <dgm:spPr/>
      <dgm:t>
        <a:bodyPr/>
        <a:lstStyle/>
        <a:p>
          <a:endParaRPr lang="en-GB"/>
        </a:p>
      </dgm:t>
    </dgm:pt>
    <dgm:pt modelId="{0187B1B8-502B-433D-BB79-D102635F4435}" type="sibTrans" cxnId="{2412DD3E-CC03-4A63-9B92-61A53BA783BF}">
      <dgm:prSet/>
      <dgm:spPr/>
      <dgm:t>
        <a:bodyPr/>
        <a:lstStyle/>
        <a:p>
          <a:endParaRPr lang="en-GB"/>
        </a:p>
      </dgm:t>
    </dgm:pt>
    <dgm:pt modelId="{DC36B216-CD6E-4590-94E8-31B7E02676E9}">
      <dgm:prSet phldrT="[Text]"/>
      <dgm:spPr/>
      <dgm:t>
        <a:bodyPr/>
        <a:lstStyle/>
        <a:p>
          <a:r>
            <a:rPr lang="es-ES" dirty="0"/>
            <a:t>Importancia de distinguir la identificación de las víctimas y la capacidad de enjuiciamiento</a:t>
          </a:r>
          <a:endParaRPr lang="en-GB" dirty="0"/>
        </a:p>
      </dgm:t>
    </dgm:pt>
    <dgm:pt modelId="{967E0D1D-857C-4FF6-886E-F5A9BC82929C}" type="parTrans" cxnId="{6DBA1F81-99E2-49AA-AA51-F4832CF60793}">
      <dgm:prSet/>
      <dgm:spPr/>
      <dgm:t>
        <a:bodyPr/>
        <a:lstStyle/>
        <a:p>
          <a:endParaRPr lang="en-GB"/>
        </a:p>
      </dgm:t>
    </dgm:pt>
    <dgm:pt modelId="{7AC9591B-BDD6-4435-9D5B-B83C18DD6A22}" type="sibTrans" cxnId="{6DBA1F81-99E2-49AA-AA51-F4832CF60793}">
      <dgm:prSet/>
      <dgm:spPr/>
      <dgm:t>
        <a:bodyPr/>
        <a:lstStyle/>
        <a:p>
          <a:endParaRPr lang="en-GB"/>
        </a:p>
      </dgm:t>
    </dgm:pt>
    <dgm:pt modelId="{20D1A539-8E30-47B4-A312-B61591420741}">
      <dgm:prSet phldrT="[Text]"/>
      <dgm:spPr/>
      <dgm:t>
        <a:bodyPr/>
        <a:lstStyle/>
        <a:p>
          <a:r>
            <a:rPr lang="es-ES" dirty="0"/>
            <a:t>Importancia de tratar a las víctimas con respeto. Si se las trata con respeto, las víctimas se inclinan más a testificar contra sus traficantes</a:t>
          </a:r>
          <a:endParaRPr lang="en-GB" dirty="0"/>
        </a:p>
      </dgm:t>
    </dgm:pt>
    <dgm:pt modelId="{2942874E-4DCF-464B-94BF-FBBB61591001}" type="parTrans" cxnId="{515D432F-0D7B-49D8-ABDD-2D47ED7CC396}">
      <dgm:prSet/>
      <dgm:spPr/>
      <dgm:t>
        <a:bodyPr/>
        <a:lstStyle/>
        <a:p>
          <a:endParaRPr lang="en-GB"/>
        </a:p>
      </dgm:t>
    </dgm:pt>
    <dgm:pt modelId="{44D6F80B-828E-43A5-8101-D04209E4EDB5}" type="sibTrans" cxnId="{515D432F-0D7B-49D8-ABDD-2D47ED7CC396}">
      <dgm:prSet/>
      <dgm:spPr/>
      <dgm:t>
        <a:bodyPr/>
        <a:lstStyle/>
        <a:p>
          <a:endParaRPr lang="en-GB"/>
        </a:p>
      </dgm:t>
    </dgm:pt>
    <dgm:pt modelId="{A37C2A3F-EF6D-4E02-9E97-F94BEE3E2005}">
      <dgm:prSet phldrT="[Text]"/>
      <dgm:spPr/>
      <dgm:t>
        <a:bodyPr/>
        <a:lstStyle/>
        <a:p>
          <a:r>
            <a:rPr lang="es-ES" dirty="0"/>
            <a:t>Las víctimas pueden ser reacias a identificarse como tales</a:t>
          </a:r>
          <a:endParaRPr lang="en-GB" dirty="0"/>
        </a:p>
      </dgm:t>
    </dgm:pt>
    <dgm:pt modelId="{A4ADF41E-FF02-4F47-933C-6F9D52DBA69A}" type="parTrans" cxnId="{2DFB3A8F-50BD-4623-8ABA-31DDCF423475}">
      <dgm:prSet/>
      <dgm:spPr/>
      <dgm:t>
        <a:bodyPr/>
        <a:lstStyle/>
        <a:p>
          <a:endParaRPr lang="en-GB"/>
        </a:p>
      </dgm:t>
    </dgm:pt>
    <dgm:pt modelId="{F729F3BE-5D67-4738-BF24-6DDF8657A57D}" type="sibTrans" cxnId="{2DFB3A8F-50BD-4623-8ABA-31DDCF423475}">
      <dgm:prSet/>
      <dgm:spPr/>
      <dgm:t>
        <a:bodyPr/>
        <a:lstStyle/>
        <a:p>
          <a:endParaRPr lang="en-GB"/>
        </a:p>
      </dgm:t>
    </dgm:pt>
    <dgm:pt modelId="{A0920EFA-F99C-48F6-A219-D0EDD4B87CF5}">
      <dgm:prSet phldrT="[Text]"/>
      <dgm:spPr/>
      <dgm:t>
        <a:bodyPr/>
        <a:lstStyle/>
        <a:p>
          <a:r>
            <a:rPr lang="es-ES" dirty="0"/>
            <a:t>Importancia de proporcionar un período de reflexión para tomar una decisión informada </a:t>
          </a:r>
          <a:endParaRPr lang="en-GB" dirty="0"/>
        </a:p>
      </dgm:t>
    </dgm:pt>
    <dgm:pt modelId="{D8CACEA9-CF62-4CF6-A099-9A4239851223}" type="parTrans" cxnId="{ACFC5368-24CE-41EA-A861-6F6386F276F9}">
      <dgm:prSet/>
      <dgm:spPr/>
      <dgm:t>
        <a:bodyPr/>
        <a:lstStyle/>
        <a:p>
          <a:endParaRPr lang="en-GB"/>
        </a:p>
      </dgm:t>
    </dgm:pt>
    <dgm:pt modelId="{80285854-DE29-4C08-9AAE-676EC508B7C8}" type="sibTrans" cxnId="{ACFC5368-24CE-41EA-A861-6F6386F276F9}">
      <dgm:prSet/>
      <dgm:spPr/>
      <dgm:t>
        <a:bodyPr/>
        <a:lstStyle/>
        <a:p>
          <a:endParaRPr lang="en-GB"/>
        </a:p>
      </dgm:t>
    </dgm:pt>
    <dgm:pt modelId="{5FF9565A-5EED-42C5-A8A3-F2614D754A11}">
      <dgm:prSet/>
      <dgm:spPr/>
      <dgm:t>
        <a:bodyPr/>
        <a:lstStyle/>
        <a:p>
          <a:r>
            <a:rPr lang="es-ES" dirty="0"/>
            <a:t>Importancia de identificar a otras personas que necesitan protección y asistencia</a:t>
          </a:r>
          <a:endParaRPr lang="en-GB" dirty="0"/>
        </a:p>
      </dgm:t>
    </dgm:pt>
    <dgm:pt modelId="{6375BA2F-E355-476E-A563-565CF478CA94}" type="parTrans" cxnId="{EC753B1D-769D-48B2-9CC2-B61C26625CF0}">
      <dgm:prSet/>
      <dgm:spPr/>
      <dgm:t>
        <a:bodyPr/>
        <a:lstStyle/>
        <a:p>
          <a:endParaRPr lang="en-GB"/>
        </a:p>
      </dgm:t>
    </dgm:pt>
    <dgm:pt modelId="{19F598C7-6351-4C04-90E9-F87E11128ADC}" type="sibTrans" cxnId="{EC753B1D-769D-48B2-9CC2-B61C26625CF0}">
      <dgm:prSet/>
      <dgm:spPr/>
      <dgm:t>
        <a:bodyPr/>
        <a:lstStyle/>
        <a:p>
          <a:endParaRPr lang="en-GB"/>
        </a:p>
      </dgm:t>
    </dgm:pt>
    <dgm:pt modelId="{3D674049-04C1-4D66-8BC3-CA1F6B26FCE2}" type="pres">
      <dgm:prSet presAssocID="{B7ADA785-537C-4F36-BA3E-B0CFCCCDBCED}" presName="diagram" presStyleCnt="0">
        <dgm:presLayoutVars>
          <dgm:dir/>
          <dgm:resizeHandles val="exact"/>
        </dgm:presLayoutVars>
      </dgm:prSet>
      <dgm:spPr/>
    </dgm:pt>
    <dgm:pt modelId="{F77B4A83-54AA-47FA-A301-53299DF7AF22}" type="pres">
      <dgm:prSet presAssocID="{6C92B8ED-F554-4581-999F-43939FEF93DF}" presName="node" presStyleLbl="node1" presStyleIdx="0" presStyleCnt="6">
        <dgm:presLayoutVars>
          <dgm:bulletEnabled val="1"/>
        </dgm:presLayoutVars>
      </dgm:prSet>
      <dgm:spPr/>
    </dgm:pt>
    <dgm:pt modelId="{67D4A9B0-62D3-4CD6-A164-029A4FE6EBCC}" type="pres">
      <dgm:prSet presAssocID="{0187B1B8-502B-433D-BB79-D102635F4435}" presName="sibTrans" presStyleCnt="0"/>
      <dgm:spPr/>
    </dgm:pt>
    <dgm:pt modelId="{E1571252-3959-428C-A0C7-B94F962DA481}" type="pres">
      <dgm:prSet presAssocID="{DC36B216-CD6E-4590-94E8-31B7E02676E9}" presName="node" presStyleLbl="node1" presStyleIdx="1" presStyleCnt="6">
        <dgm:presLayoutVars>
          <dgm:bulletEnabled val="1"/>
        </dgm:presLayoutVars>
      </dgm:prSet>
      <dgm:spPr/>
    </dgm:pt>
    <dgm:pt modelId="{3868742F-0C15-4318-99B8-805E6D781A20}" type="pres">
      <dgm:prSet presAssocID="{7AC9591B-BDD6-4435-9D5B-B83C18DD6A22}" presName="sibTrans" presStyleCnt="0"/>
      <dgm:spPr/>
    </dgm:pt>
    <dgm:pt modelId="{56A2B375-F993-446F-8DAF-2780D91276A2}" type="pres">
      <dgm:prSet presAssocID="{20D1A539-8E30-47B4-A312-B61591420741}" presName="node" presStyleLbl="node1" presStyleIdx="2" presStyleCnt="6">
        <dgm:presLayoutVars>
          <dgm:bulletEnabled val="1"/>
        </dgm:presLayoutVars>
      </dgm:prSet>
      <dgm:spPr/>
    </dgm:pt>
    <dgm:pt modelId="{FF72DB92-7918-4E71-9A74-D7F24EA695E8}" type="pres">
      <dgm:prSet presAssocID="{44D6F80B-828E-43A5-8101-D04209E4EDB5}" presName="sibTrans" presStyleCnt="0"/>
      <dgm:spPr/>
    </dgm:pt>
    <dgm:pt modelId="{B5FD8AD2-EA00-40B0-80FB-096EB835F35A}" type="pres">
      <dgm:prSet presAssocID="{A37C2A3F-EF6D-4E02-9E97-F94BEE3E2005}" presName="node" presStyleLbl="node1" presStyleIdx="3" presStyleCnt="6">
        <dgm:presLayoutVars>
          <dgm:bulletEnabled val="1"/>
        </dgm:presLayoutVars>
      </dgm:prSet>
      <dgm:spPr/>
    </dgm:pt>
    <dgm:pt modelId="{D0EC54BD-111F-4052-9A0A-7D37A2342B5A}" type="pres">
      <dgm:prSet presAssocID="{F729F3BE-5D67-4738-BF24-6DDF8657A57D}" presName="sibTrans" presStyleCnt="0"/>
      <dgm:spPr/>
    </dgm:pt>
    <dgm:pt modelId="{2613CE02-B647-4FE9-B7B1-DAD3A450353B}" type="pres">
      <dgm:prSet presAssocID="{A0920EFA-F99C-48F6-A219-D0EDD4B87CF5}" presName="node" presStyleLbl="node1" presStyleIdx="4" presStyleCnt="6">
        <dgm:presLayoutVars>
          <dgm:bulletEnabled val="1"/>
        </dgm:presLayoutVars>
      </dgm:prSet>
      <dgm:spPr/>
    </dgm:pt>
    <dgm:pt modelId="{8D667C67-3976-45EF-BAAF-79B1E089B134}" type="pres">
      <dgm:prSet presAssocID="{80285854-DE29-4C08-9AAE-676EC508B7C8}" presName="sibTrans" presStyleCnt="0"/>
      <dgm:spPr/>
    </dgm:pt>
    <dgm:pt modelId="{F3922AC5-32B3-4B69-906C-A9D470B37DE7}" type="pres">
      <dgm:prSet presAssocID="{5FF9565A-5EED-42C5-A8A3-F2614D754A11}" presName="node" presStyleLbl="node1" presStyleIdx="5" presStyleCnt="6">
        <dgm:presLayoutVars>
          <dgm:bulletEnabled val="1"/>
        </dgm:presLayoutVars>
      </dgm:prSet>
      <dgm:spPr/>
    </dgm:pt>
  </dgm:ptLst>
  <dgm:cxnLst>
    <dgm:cxn modelId="{EC753B1D-769D-48B2-9CC2-B61C26625CF0}" srcId="{B7ADA785-537C-4F36-BA3E-B0CFCCCDBCED}" destId="{5FF9565A-5EED-42C5-A8A3-F2614D754A11}" srcOrd="5" destOrd="0" parTransId="{6375BA2F-E355-476E-A563-565CF478CA94}" sibTransId="{19F598C7-6351-4C04-90E9-F87E11128ADC}"/>
    <dgm:cxn modelId="{B677A52B-4CC2-4C80-8CE3-9C18CD44C4FC}" type="presOf" srcId="{A0920EFA-F99C-48F6-A219-D0EDD4B87CF5}" destId="{2613CE02-B647-4FE9-B7B1-DAD3A450353B}" srcOrd="0" destOrd="0" presId="urn:microsoft.com/office/officeart/2005/8/layout/default"/>
    <dgm:cxn modelId="{515D432F-0D7B-49D8-ABDD-2D47ED7CC396}" srcId="{B7ADA785-537C-4F36-BA3E-B0CFCCCDBCED}" destId="{20D1A539-8E30-47B4-A312-B61591420741}" srcOrd="2" destOrd="0" parTransId="{2942874E-4DCF-464B-94BF-FBBB61591001}" sibTransId="{44D6F80B-828E-43A5-8101-D04209E4EDB5}"/>
    <dgm:cxn modelId="{A3E2B53B-1930-486B-BF95-E4AE21557BF9}" type="presOf" srcId="{DC36B216-CD6E-4590-94E8-31B7E02676E9}" destId="{E1571252-3959-428C-A0C7-B94F962DA481}" srcOrd="0" destOrd="0" presId="urn:microsoft.com/office/officeart/2005/8/layout/default"/>
    <dgm:cxn modelId="{2412DD3E-CC03-4A63-9B92-61A53BA783BF}" srcId="{B7ADA785-537C-4F36-BA3E-B0CFCCCDBCED}" destId="{6C92B8ED-F554-4581-999F-43939FEF93DF}" srcOrd="0" destOrd="0" parTransId="{34E2F769-009A-4071-801B-A8AFC226E21A}" sibTransId="{0187B1B8-502B-433D-BB79-D102635F4435}"/>
    <dgm:cxn modelId="{ACFC5368-24CE-41EA-A861-6F6386F276F9}" srcId="{B7ADA785-537C-4F36-BA3E-B0CFCCCDBCED}" destId="{A0920EFA-F99C-48F6-A219-D0EDD4B87CF5}" srcOrd="4" destOrd="0" parTransId="{D8CACEA9-CF62-4CF6-A099-9A4239851223}" sibTransId="{80285854-DE29-4C08-9AAE-676EC508B7C8}"/>
    <dgm:cxn modelId="{9FAD277A-BB62-4C6E-B743-7D63CDE5DFEF}" type="presOf" srcId="{B7ADA785-537C-4F36-BA3E-B0CFCCCDBCED}" destId="{3D674049-04C1-4D66-8BC3-CA1F6B26FCE2}" srcOrd="0" destOrd="0" presId="urn:microsoft.com/office/officeart/2005/8/layout/default"/>
    <dgm:cxn modelId="{6DBA1F81-99E2-49AA-AA51-F4832CF60793}" srcId="{B7ADA785-537C-4F36-BA3E-B0CFCCCDBCED}" destId="{DC36B216-CD6E-4590-94E8-31B7E02676E9}" srcOrd="1" destOrd="0" parTransId="{967E0D1D-857C-4FF6-886E-F5A9BC82929C}" sibTransId="{7AC9591B-BDD6-4435-9D5B-B83C18DD6A22}"/>
    <dgm:cxn modelId="{C1416583-0FE9-4E80-99CB-0545E63903E4}" type="presOf" srcId="{6C92B8ED-F554-4581-999F-43939FEF93DF}" destId="{F77B4A83-54AA-47FA-A301-53299DF7AF22}" srcOrd="0" destOrd="0" presId="urn:microsoft.com/office/officeart/2005/8/layout/default"/>
    <dgm:cxn modelId="{2DFB3A8F-50BD-4623-8ABA-31DDCF423475}" srcId="{B7ADA785-537C-4F36-BA3E-B0CFCCCDBCED}" destId="{A37C2A3F-EF6D-4E02-9E97-F94BEE3E2005}" srcOrd="3" destOrd="0" parTransId="{A4ADF41E-FF02-4F47-933C-6F9D52DBA69A}" sibTransId="{F729F3BE-5D67-4738-BF24-6DDF8657A57D}"/>
    <dgm:cxn modelId="{6CECA0AE-84D5-4593-AF7C-D5E8E7CD9D3D}" type="presOf" srcId="{A37C2A3F-EF6D-4E02-9E97-F94BEE3E2005}" destId="{B5FD8AD2-EA00-40B0-80FB-096EB835F35A}" srcOrd="0" destOrd="0" presId="urn:microsoft.com/office/officeart/2005/8/layout/default"/>
    <dgm:cxn modelId="{4F3EFDB0-7120-4BA9-8467-409C3BEAA976}" type="presOf" srcId="{20D1A539-8E30-47B4-A312-B61591420741}" destId="{56A2B375-F993-446F-8DAF-2780D91276A2}" srcOrd="0" destOrd="0" presId="urn:microsoft.com/office/officeart/2005/8/layout/default"/>
    <dgm:cxn modelId="{1CFA74EA-DAE4-435E-9FAA-EE0B91CFBD60}" type="presOf" srcId="{5FF9565A-5EED-42C5-A8A3-F2614D754A11}" destId="{F3922AC5-32B3-4B69-906C-A9D470B37DE7}" srcOrd="0" destOrd="0" presId="urn:microsoft.com/office/officeart/2005/8/layout/default"/>
    <dgm:cxn modelId="{9F342E6E-C8E8-4BC1-8879-F58DCE594BCB}" type="presParOf" srcId="{3D674049-04C1-4D66-8BC3-CA1F6B26FCE2}" destId="{F77B4A83-54AA-47FA-A301-53299DF7AF22}" srcOrd="0" destOrd="0" presId="urn:microsoft.com/office/officeart/2005/8/layout/default"/>
    <dgm:cxn modelId="{7DF8B1E7-E268-44FC-9360-A48A611F6657}" type="presParOf" srcId="{3D674049-04C1-4D66-8BC3-CA1F6B26FCE2}" destId="{67D4A9B0-62D3-4CD6-A164-029A4FE6EBCC}" srcOrd="1" destOrd="0" presId="urn:microsoft.com/office/officeart/2005/8/layout/default"/>
    <dgm:cxn modelId="{7FCB8A04-F7D4-4386-809B-A860D4C44F61}" type="presParOf" srcId="{3D674049-04C1-4D66-8BC3-CA1F6B26FCE2}" destId="{E1571252-3959-428C-A0C7-B94F962DA481}" srcOrd="2" destOrd="0" presId="urn:microsoft.com/office/officeart/2005/8/layout/default"/>
    <dgm:cxn modelId="{A6C63D96-C7BE-4B29-BEC1-28F5661967B1}" type="presParOf" srcId="{3D674049-04C1-4D66-8BC3-CA1F6B26FCE2}" destId="{3868742F-0C15-4318-99B8-805E6D781A20}" srcOrd="3" destOrd="0" presId="urn:microsoft.com/office/officeart/2005/8/layout/default"/>
    <dgm:cxn modelId="{CC888774-54F2-4B73-9D04-131C647EBC41}" type="presParOf" srcId="{3D674049-04C1-4D66-8BC3-CA1F6B26FCE2}" destId="{56A2B375-F993-446F-8DAF-2780D91276A2}" srcOrd="4" destOrd="0" presId="urn:microsoft.com/office/officeart/2005/8/layout/default"/>
    <dgm:cxn modelId="{92756837-FDF4-44E5-B411-740F03C5C2D0}" type="presParOf" srcId="{3D674049-04C1-4D66-8BC3-CA1F6B26FCE2}" destId="{FF72DB92-7918-4E71-9A74-D7F24EA695E8}" srcOrd="5" destOrd="0" presId="urn:microsoft.com/office/officeart/2005/8/layout/default"/>
    <dgm:cxn modelId="{3396EA7F-3CAB-4A96-9384-4C16673D80ED}" type="presParOf" srcId="{3D674049-04C1-4D66-8BC3-CA1F6B26FCE2}" destId="{B5FD8AD2-EA00-40B0-80FB-096EB835F35A}" srcOrd="6" destOrd="0" presId="urn:microsoft.com/office/officeart/2005/8/layout/default"/>
    <dgm:cxn modelId="{B6225804-D39E-42E8-91B5-A3BA4619D88E}" type="presParOf" srcId="{3D674049-04C1-4D66-8BC3-CA1F6B26FCE2}" destId="{D0EC54BD-111F-4052-9A0A-7D37A2342B5A}" srcOrd="7" destOrd="0" presId="urn:microsoft.com/office/officeart/2005/8/layout/default"/>
    <dgm:cxn modelId="{51E3C0F9-6D5C-4FA0-A7A4-AB4905F5B241}" type="presParOf" srcId="{3D674049-04C1-4D66-8BC3-CA1F6B26FCE2}" destId="{2613CE02-B647-4FE9-B7B1-DAD3A450353B}" srcOrd="8" destOrd="0" presId="urn:microsoft.com/office/officeart/2005/8/layout/default"/>
    <dgm:cxn modelId="{51CEB6CC-283C-41D1-BE8F-135A42CE97DC}" type="presParOf" srcId="{3D674049-04C1-4D66-8BC3-CA1F6B26FCE2}" destId="{8D667C67-3976-45EF-BAAF-79B1E089B134}" srcOrd="9" destOrd="0" presId="urn:microsoft.com/office/officeart/2005/8/layout/default"/>
    <dgm:cxn modelId="{BE2441BD-F638-4DB1-A16B-AD8EC8B16635}" type="presParOf" srcId="{3D674049-04C1-4D66-8BC3-CA1F6B26FCE2}" destId="{F3922AC5-32B3-4B69-906C-A9D470B37DE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A26AB-E0DC-437B-A537-C4CA8E6A3C03}">
      <dsp:nvSpPr>
        <dsp:cNvPr id="0" name=""/>
        <dsp:cNvSpPr/>
      </dsp:nvSpPr>
      <dsp:spPr>
        <a:xfrm>
          <a:off x="5281982" y="6231253"/>
          <a:ext cx="960878" cy="2746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439" y="0"/>
              </a:lnTo>
              <a:lnTo>
                <a:pt x="480439" y="2746414"/>
              </a:lnTo>
              <a:lnTo>
                <a:pt x="960878" y="274641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5689680" y="7531718"/>
        <a:ext cx="145482" cy="145482"/>
      </dsp:txXfrm>
    </dsp:sp>
    <dsp:sp modelId="{E9271D85-3A83-3F43-8E7C-8E57589D05D9}">
      <dsp:nvSpPr>
        <dsp:cNvPr id="0" name=""/>
        <dsp:cNvSpPr/>
      </dsp:nvSpPr>
      <dsp:spPr>
        <a:xfrm>
          <a:off x="5281982" y="6231253"/>
          <a:ext cx="960878" cy="915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439" y="0"/>
              </a:lnTo>
              <a:lnTo>
                <a:pt x="480439" y="915471"/>
              </a:lnTo>
              <a:lnTo>
                <a:pt x="960878" y="915471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729242" y="6655809"/>
        <a:ext cx="66358" cy="66358"/>
      </dsp:txXfrm>
    </dsp:sp>
    <dsp:sp modelId="{F91D9E29-BF4B-2446-BBEB-B25DA5D0979E}">
      <dsp:nvSpPr>
        <dsp:cNvPr id="0" name=""/>
        <dsp:cNvSpPr/>
      </dsp:nvSpPr>
      <dsp:spPr>
        <a:xfrm>
          <a:off x="5281982" y="5315781"/>
          <a:ext cx="960878" cy="915471"/>
        </a:xfrm>
        <a:custGeom>
          <a:avLst/>
          <a:gdLst/>
          <a:ahLst/>
          <a:cxnLst/>
          <a:rect l="0" t="0" r="0" b="0"/>
          <a:pathLst>
            <a:path>
              <a:moveTo>
                <a:pt x="0" y="915471"/>
              </a:moveTo>
              <a:lnTo>
                <a:pt x="480439" y="915471"/>
              </a:lnTo>
              <a:lnTo>
                <a:pt x="480439" y="0"/>
              </a:lnTo>
              <a:lnTo>
                <a:pt x="960878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729242" y="5740338"/>
        <a:ext cx="66358" cy="66358"/>
      </dsp:txXfrm>
    </dsp:sp>
    <dsp:sp modelId="{28F1AAA6-BF62-486E-B245-8FB6EA224DE6}">
      <dsp:nvSpPr>
        <dsp:cNvPr id="0" name=""/>
        <dsp:cNvSpPr/>
      </dsp:nvSpPr>
      <dsp:spPr>
        <a:xfrm>
          <a:off x="11047255" y="3484838"/>
          <a:ext cx="960878" cy="2746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439" y="0"/>
              </a:lnTo>
              <a:lnTo>
                <a:pt x="480439" y="2746414"/>
              </a:lnTo>
              <a:lnTo>
                <a:pt x="960878" y="2746414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1454953" y="4785304"/>
        <a:ext cx="145482" cy="145482"/>
      </dsp:txXfrm>
    </dsp:sp>
    <dsp:sp modelId="{B21E64C3-261B-4E50-A22B-995EB0898F0E}">
      <dsp:nvSpPr>
        <dsp:cNvPr id="0" name=""/>
        <dsp:cNvSpPr/>
      </dsp:nvSpPr>
      <dsp:spPr>
        <a:xfrm>
          <a:off x="11047255" y="3484838"/>
          <a:ext cx="960878" cy="915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0439" y="0"/>
              </a:lnTo>
              <a:lnTo>
                <a:pt x="480439" y="915471"/>
              </a:lnTo>
              <a:lnTo>
                <a:pt x="960878" y="915471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1494515" y="3909395"/>
        <a:ext cx="66358" cy="66358"/>
      </dsp:txXfrm>
    </dsp:sp>
    <dsp:sp modelId="{0BEB2202-DF43-447F-9FE1-6CD7D2682AE7}">
      <dsp:nvSpPr>
        <dsp:cNvPr id="0" name=""/>
        <dsp:cNvSpPr/>
      </dsp:nvSpPr>
      <dsp:spPr>
        <a:xfrm>
          <a:off x="11047255" y="2569367"/>
          <a:ext cx="960878" cy="915471"/>
        </a:xfrm>
        <a:custGeom>
          <a:avLst/>
          <a:gdLst/>
          <a:ahLst/>
          <a:cxnLst/>
          <a:rect l="0" t="0" r="0" b="0"/>
          <a:pathLst>
            <a:path>
              <a:moveTo>
                <a:pt x="0" y="915471"/>
              </a:moveTo>
              <a:lnTo>
                <a:pt x="480439" y="915471"/>
              </a:lnTo>
              <a:lnTo>
                <a:pt x="480439" y="0"/>
              </a:lnTo>
              <a:lnTo>
                <a:pt x="960878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1494515" y="2993923"/>
        <a:ext cx="66358" cy="66358"/>
      </dsp:txXfrm>
    </dsp:sp>
    <dsp:sp modelId="{BB4CFAED-F3C5-4013-B0DC-10A102537679}">
      <dsp:nvSpPr>
        <dsp:cNvPr id="0" name=""/>
        <dsp:cNvSpPr/>
      </dsp:nvSpPr>
      <dsp:spPr>
        <a:xfrm>
          <a:off x="11047255" y="738424"/>
          <a:ext cx="960878" cy="2746414"/>
        </a:xfrm>
        <a:custGeom>
          <a:avLst/>
          <a:gdLst/>
          <a:ahLst/>
          <a:cxnLst/>
          <a:rect l="0" t="0" r="0" b="0"/>
          <a:pathLst>
            <a:path>
              <a:moveTo>
                <a:pt x="0" y="2746414"/>
              </a:moveTo>
              <a:lnTo>
                <a:pt x="480439" y="2746414"/>
              </a:lnTo>
              <a:lnTo>
                <a:pt x="480439" y="0"/>
              </a:lnTo>
              <a:lnTo>
                <a:pt x="960878" y="0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1454953" y="2038890"/>
        <a:ext cx="145482" cy="145482"/>
      </dsp:txXfrm>
    </dsp:sp>
    <dsp:sp modelId="{5846F823-1963-1C44-9C68-2F1D9CC265C3}">
      <dsp:nvSpPr>
        <dsp:cNvPr id="0" name=""/>
        <dsp:cNvSpPr/>
      </dsp:nvSpPr>
      <dsp:spPr>
        <a:xfrm>
          <a:off x="5281982" y="3484838"/>
          <a:ext cx="960878" cy="2746414"/>
        </a:xfrm>
        <a:custGeom>
          <a:avLst/>
          <a:gdLst/>
          <a:ahLst/>
          <a:cxnLst/>
          <a:rect l="0" t="0" r="0" b="0"/>
          <a:pathLst>
            <a:path>
              <a:moveTo>
                <a:pt x="0" y="2746414"/>
              </a:moveTo>
              <a:lnTo>
                <a:pt x="480439" y="2746414"/>
              </a:lnTo>
              <a:lnTo>
                <a:pt x="480439" y="0"/>
              </a:lnTo>
              <a:lnTo>
                <a:pt x="960878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5689680" y="4785304"/>
        <a:ext cx="145482" cy="145482"/>
      </dsp:txXfrm>
    </dsp:sp>
    <dsp:sp modelId="{D02CD14B-580D-A84A-9F76-C54BE4B15D2F}">
      <dsp:nvSpPr>
        <dsp:cNvPr id="0" name=""/>
        <dsp:cNvSpPr/>
      </dsp:nvSpPr>
      <dsp:spPr>
        <a:xfrm rot="16200000">
          <a:off x="694989" y="5498875"/>
          <a:ext cx="7709232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0" kern="1200" dirty="0"/>
            <a:t>Medidas de Protección y Asistencia</a:t>
          </a:r>
        </a:p>
      </dsp:txBody>
      <dsp:txXfrm>
        <a:off x="694989" y="5498875"/>
        <a:ext cx="7709232" cy="1464754"/>
      </dsp:txXfrm>
    </dsp:sp>
    <dsp:sp modelId="{0B309319-1917-B248-9915-FEC07C483F19}">
      <dsp:nvSpPr>
        <dsp:cNvPr id="0" name=""/>
        <dsp:cNvSpPr/>
      </dsp:nvSpPr>
      <dsp:spPr>
        <a:xfrm>
          <a:off x="6242861" y="2752461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Protección y asistencia </a:t>
          </a:r>
          <a:r>
            <a:rPr lang="en-GB" sz="3500" i="1" kern="1200" dirty="0"/>
            <a:t>(articulo 6)</a:t>
          </a:r>
        </a:p>
      </dsp:txBody>
      <dsp:txXfrm>
        <a:off x="6242861" y="2752461"/>
        <a:ext cx="4804393" cy="1464754"/>
      </dsp:txXfrm>
    </dsp:sp>
    <dsp:sp modelId="{274DF397-3E46-4D49-96CB-23AF579BD212}">
      <dsp:nvSpPr>
        <dsp:cNvPr id="0" name=""/>
        <dsp:cNvSpPr/>
      </dsp:nvSpPr>
      <dsp:spPr>
        <a:xfrm>
          <a:off x="12008133" y="6047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Privacidad y procedimientos legales</a:t>
          </a:r>
        </a:p>
      </dsp:txBody>
      <dsp:txXfrm>
        <a:off x="12008133" y="6047"/>
        <a:ext cx="4804393" cy="1464754"/>
      </dsp:txXfrm>
    </dsp:sp>
    <dsp:sp modelId="{495A21E3-C4D0-4DC8-97BB-19B6EAB53183}">
      <dsp:nvSpPr>
        <dsp:cNvPr id="0" name=""/>
        <dsp:cNvSpPr/>
      </dsp:nvSpPr>
      <dsp:spPr>
        <a:xfrm>
          <a:off x="12008133" y="1836990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Recuperaación de las víctimas (alojamiento, atención medicaa y de salud mental, educacion, asesoramiento legal, etc.)</a:t>
          </a:r>
        </a:p>
      </dsp:txBody>
      <dsp:txXfrm>
        <a:off x="12008133" y="1836990"/>
        <a:ext cx="4804393" cy="1464754"/>
      </dsp:txXfrm>
    </dsp:sp>
    <dsp:sp modelId="{93E64EF1-618B-4E75-90C8-65405C99BA10}">
      <dsp:nvSpPr>
        <dsp:cNvPr id="0" name=""/>
        <dsp:cNvSpPr/>
      </dsp:nvSpPr>
      <dsp:spPr>
        <a:xfrm>
          <a:off x="12008133" y="3667933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Seguridad </a:t>
          </a:r>
          <a:r>
            <a:rPr lang="en-GB" sz="3200" kern="1200" dirty="0" err="1"/>
            <a:t>Fisica</a:t>
          </a:r>
          <a:endParaRPr lang="en-GB" sz="3200" kern="1200" dirty="0"/>
        </a:p>
      </dsp:txBody>
      <dsp:txXfrm>
        <a:off x="12008133" y="3667933"/>
        <a:ext cx="4804393" cy="1464754"/>
      </dsp:txXfrm>
    </dsp:sp>
    <dsp:sp modelId="{DF5E90CD-8705-4769-BB85-151E545EC59B}">
      <dsp:nvSpPr>
        <dsp:cNvPr id="0" name=""/>
        <dsp:cNvSpPr/>
      </dsp:nvSpPr>
      <dsp:spPr>
        <a:xfrm>
          <a:off x="12008133" y="5498875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Compensación</a:t>
          </a:r>
        </a:p>
      </dsp:txBody>
      <dsp:txXfrm>
        <a:off x="12008133" y="5498875"/>
        <a:ext cx="4804393" cy="1464754"/>
      </dsp:txXfrm>
    </dsp:sp>
    <dsp:sp modelId="{BC85BF4B-DEF8-4B46-863E-121FEEE34FC8}">
      <dsp:nvSpPr>
        <dsp:cNvPr id="0" name=""/>
        <dsp:cNvSpPr/>
      </dsp:nvSpPr>
      <dsp:spPr>
        <a:xfrm>
          <a:off x="6242861" y="4583404"/>
          <a:ext cx="4804393" cy="146475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Estatus de </a:t>
          </a:r>
          <a:r>
            <a:rPr lang="en-GB" sz="3500" kern="1200" dirty="0" err="1"/>
            <a:t>victima</a:t>
          </a:r>
          <a:r>
            <a:rPr lang="en-GB" sz="3500" kern="1200" dirty="0"/>
            <a:t> </a:t>
          </a:r>
          <a:r>
            <a:rPr lang="en-GB" sz="3500" i="1" kern="1200" dirty="0"/>
            <a:t>(articulo 7)</a:t>
          </a:r>
        </a:p>
      </dsp:txBody>
      <dsp:txXfrm>
        <a:off x="6242861" y="4583404"/>
        <a:ext cx="4804393" cy="1464754"/>
      </dsp:txXfrm>
    </dsp:sp>
    <dsp:sp modelId="{5AFC981B-10B2-554D-9B5A-31B5BBD4A06F}">
      <dsp:nvSpPr>
        <dsp:cNvPr id="0" name=""/>
        <dsp:cNvSpPr/>
      </dsp:nvSpPr>
      <dsp:spPr>
        <a:xfrm>
          <a:off x="6242861" y="6414347"/>
          <a:ext cx="4804393" cy="146475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Repatriación </a:t>
          </a:r>
          <a:r>
            <a:rPr lang="en-GB" sz="3500" b="0" i="1" kern="1200" dirty="0"/>
            <a:t>(article 8)</a:t>
          </a:r>
        </a:p>
      </dsp:txBody>
      <dsp:txXfrm>
        <a:off x="6242861" y="6414347"/>
        <a:ext cx="4804393" cy="1464754"/>
      </dsp:txXfrm>
    </dsp:sp>
    <dsp:sp modelId="{2F2D8BAE-D714-433F-85D6-870CE74C226F}">
      <dsp:nvSpPr>
        <dsp:cNvPr id="0" name=""/>
        <dsp:cNvSpPr/>
      </dsp:nvSpPr>
      <dsp:spPr>
        <a:xfrm>
          <a:off x="6242861" y="8245290"/>
          <a:ext cx="4804393" cy="14647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i="1" kern="1200" dirty="0"/>
            <a:t>Clausula de Ahorro (article 14)</a:t>
          </a:r>
        </a:p>
      </dsp:txBody>
      <dsp:txXfrm>
        <a:off x="6242861" y="8245290"/>
        <a:ext cx="4804393" cy="1464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3C965-0A57-4A84-B1BB-6F0746A42F2F}">
      <dsp:nvSpPr>
        <dsp:cNvPr id="0" name=""/>
        <dsp:cNvSpPr/>
      </dsp:nvSpPr>
      <dsp:spPr>
        <a:xfrm>
          <a:off x="0" y="702155"/>
          <a:ext cx="1625176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Derechos Humanos fundamentals de las víctimas</a:t>
          </a:r>
        </a:p>
      </dsp:txBody>
      <dsp:txXfrm>
        <a:off x="59399" y="761554"/>
        <a:ext cx="16132969" cy="1098002"/>
      </dsp:txXfrm>
    </dsp:sp>
    <dsp:sp modelId="{12BF9DE4-A1BA-4A12-9709-786681CFC4A7}">
      <dsp:nvSpPr>
        <dsp:cNvPr id="0" name=""/>
        <dsp:cNvSpPr/>
      </dsp:nvSpPr>
      <dsp:spPr>
        <a:xfrm>
          <a:off x="0" y="1918955"/>
          <a:ext cx="16251767" cy="5920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5994" tIns="44450" rIns="248920" bIns="44450" numCol="1" spcCol="1270" anchor="t" anchorCtr="0">
          <a:noAutofit/>
        </a:bodyPr>
        <a:lstStyle/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500" kern="1200" dirty="0"/>
            <a:t> </a:t>
          </a:r>
          <a:r>
            <a:rPr lang="es-ES" sz="3500" kern="1200" dirty="0"/>
            <a:t>Derecho a la vida</a:t>
          </a:r>
          <a:endParaRPr lang="en-GB" sz="3500" kern="1200" dirty="0"/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El derecho a la libertad y la seguridad</a:t>
          </a:r>
          <a:endParaRPr lang="en-GB" sz="3500" kern="1200" dirty="0">
            <a:solidFill>
              <a:srgbClr val="7E7E7E">
                <a:hueOff val="0"/>
                <a:satOff val="0"/>
                <a:lumOff val="0"/>
                <a:alphaOff val="0"/>
              </a:srgbClr>
            </a:solidFill>
            <a:latin typeface="Apex New Book"/>
            <a:ea typeface="+mn-ea"/>
            <a:cs typeface="+mn-cs"/>
          </a:endParaRP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de acceso a la justicia, igualdad y un juicio justo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no ser sometido a la esclavitud, la servidumbre y los trabajos forzados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no ser sometido a torturas ni a tratos o penas crueles, inhumanos o degradantes 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la libertad de movimiento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al más alto nivel posible de atención mental y física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un nivel de vida adecuado </a:t>
          </a: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3500" kern="1200" dirty="0">
              <a:solidFill>
                <a:srgbClr val="7E7E7E">
                  <a:hueOff val="0"/>
                  <a:satOff val="0"/>
                  <a:lumOff val="0"/>
                  <a:alphaOff val="0"/>
                </a:srgbClr>
              </a:solidFill>
              <a:latin typeface="Apex New Book"/>
              <a:ea typeface="+mn-ea"/>
              <a:cs typeface="+mn-cs"/>
            </a:rPr>
            <a:t> Derecho a la seguridad social</a:t>
          </a:r>
        </a:p>
      </dsp:txBody>
      <dsp:txXfrm>
        <a:off x="0" y="1918955"/>
        <a:ext cx="16251767" cy="5920199"/>
      </dsp:txXfrm>
    </dsp:sp>
    <dsp:sp modelId="{4E12ED8D-72FE-480B-B657-BAAD87B8DB69}">
      <dsp:nvSpPr>
        <dsp:cNvPr id="0" name=""/>
        <dsp:cNvSpPr/>
      </dsp:nvSpPr>
      <dsp:spPr>
        <a:xfrm>
          <a:off x="0" y="7839155"/>
          <a:ext cx="1625176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Derechos Adicionales para grupos de especial vulnerabilidad</a:t>
          </a:r>
        </a:p>
      </dsp:txBody>
      <dsp:txXfrm>
        <a:off x="59399" y="7898554"/>
        <a:ext cx="16132969" cy="1098002"/>
      </dsp:txXfrm>
    </dsp:sp>
    <dsp:sp modelId="{3BE7A2F5-B09B-4651-AA53-1A5FE78D3B97}">
      <dsp:nvSpPr>
        <dsp:cNvPr id="0" name=""/>
        <dsp:cNvSpPr/>
      </dsp:nvSpPr>
      <dsp:spPr>
        <a:xfrm>
          <a:off x="0" y="9055955"/>
          <a:ext cx="16251767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5994" tIns="44450" rIns="248920" bIns="444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500" kern="1200" dirty="0"/>
            <a:t> No-</a:t>
          </a:r>
          <a:r>
            <a:rPr lang="en-GB" sz="3500" kern="1200" dirty="0" err="1"/>
            <a:t>devolución</a:t>
          </a:r>
          <a:endParaRPr lang="en-GB" sz="3500" kern="1200" dirty="0"/>
        </a:p>
      </dsp:txBody>
      <dsp:txXfrm>
        <a:off x="0" y="9055955"/>
        <a:ext cx="16251767" cy="1076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87C20-52ED-47B8-80C6-45B580E7E443}">
      <dsp:nvSpPr>
        <dsp:cNvPr id="0" name=""/>
        <dsp:cNvSpPr/>
      </dsp:nvSpPr>
      <dsp:spPr>
        <a:xfrm>
          <a:off x="7123414" y="4601670"/>
          <a:ext cx="1147104" cy="3278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3552" y="0"/>
              </a:lnTo>
              <a:lnTo>
                <a:pt x="573552" y="3278690"/>
              </a:lnTo>
              <a:lnTo>
                <a:pt x="1147104" y="327869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7610127" y="6154176"/>
        <a:ext cx="173678" cy="173678"/>
      </dsp:txXfrm>
    </dsp:sp>
    <dsp:sp modelId="{E9271D85-3A83-3F43-8E7C-8E57589D05D9}">
      <dsp:nvSpPr>
        <dsp:cNvPr id="0" name=""/>
        <dsp:cNvSpPr/>
      </dsp:nvSpPr>
      <dsp:spPr>
        <a:xfrm>
          <a:off x="7123414" y="4601670"/>
          <a:ext cx="1147104" cy="1092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3552" y="0"/>
              </a:lnTo>
              <a:lnTo>
                <a:pt x="573552" y="1092896"/>
              </a:lnTo>
              <a:lnTo>
                <a:pt x="1147104" y="1092896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500" kern="1200"/>
        </a:p>
      </dsp:txBody>
      <dsp:txXfrm>
        <a:off x="7657356" y="5108509"/>
        <a:ext cx="79219" cy="79219"/>
      </dsp:txXfrm>
    </dsp:sp>
    <dsp:sp modelId="{F91D9E29-BF4B-2446-BBEB-B25DA5D0979E}">
      <dsp:nvSpPr>
        <dsp:cNvPr id="0" name=""/>
        <dsp:cNvSpPr/>
      </dsp:nvSpPr>
      <dsp:spPr>
        <a:xfrm>
          <a:off x="7123414" y="3508773"/>
          <a:ext cx="1147104" cy="1092896"/>
        </a:xfrm>
        <a:custGeom>
          <a:avLst/>
          <a:gdLst/>
          <a:ahLst/>
          <a:cxnLst/>
          <a:rect l="0" t="0" r="0" b="0"/>
          <a:pathLst>
            <a:path>
              <a:moveTo>
                <a:pt x="0" y="1092896"/>
              </a:moveTo>
              <a:lnTo>
                <a:pt x="573552" y="1092896"/>
              </a:lnTo>
              <a:lnTo>
                <a:pt x="573552" y="0"/>
              </a:lnTo>
              <a:lnTo>
                <a:pt x="1147104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500" kern="1200"/>
        </a:p>
      </dsp:txBody>
      <dsp:txXfrm>
        <a:off x="7657356" y="4015612"/>
        <a:ext cx="79219" cy="79219"/>
      </dsp:txXfrm>
    </dsp:sp>
    <dsp:sp modelId="{5846F823-1963-1C44-9C68-2F1D9CC265C3}">
      <dsp:nvSpPr>
        <dsp:cNvPr id="0" name=""/>
        <dsp:cNvSpPr/>
      </dsp:nvSpPr>
      <dsp:spPr>
        <a:xfrm>
          <a:off x="7123414" y="1298919"/>
          <a:ext cx="1147104" cy="3302751"/>
        </a:xfrm>
        <a:custGeom>
          <a:avLst/>
          <a:gdLst/>
          <a:ahLst/>
          <a:cxnLst/>
          <a:rect l="0" t="0" r="0" b="0"/>
          <a:pathLst>
            <a:path>
              <a:moveTo>
                <a:pt x="0" y="3302751"/>
              </a:moveTo>
              <a:lnTo>
                <a:pt x="573552" y="3302751"/>
              </a:lnTo>
              <a:lnTo>
                <a:pt x="573552" y="0"/>
              </a:lnTo>
              <a:lnTo>
                <a:pt x="1147104" y="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500" kern="1200"/>
        </a:p>
      </dsp:txBody>
      <dsp:txXfrm>
        <a:off x="7609559" y="2862887"/>
        <a:ext cx="174814" cy="174814"/>
      </dsp:txXfrm>
    </dsp:sp>
    <dsp:sp modelId="{D02CD14B-580D-A84A-9F76-C54BE4B15D2F}">
      <dsp:nvSpPr>
        <dsp:cNvPr id="0" name=""/>
        <dsp:cNvSpPr/>
      </dsp:nvSpPr>
      <dsp:spPr>
        <a:xfrm rot="16200000">
          <a:off x="1647426" y="3727353"/>
          <a:ext cx="9203341" cy="1748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OBLIGACIONES DE LOS ESTADOS</a:t>
          </a:r>
        </a:p>
      </dsp:txBody>
      <dsp:txXfrm>
        <a:off x="1647426" y="3727353"/>
        <a:ext cx="9203341" cy="1748634"/>
      </dsp:txXfrm>
    </dsp:sp>
    <dsp:sp modelId="{0B309319-1917-B248-9915-FEC07C483F19}">
      <dsp:nvSpPr>
        <dsp:cNvPr id="0" name=""/>
        <dsp:cNvSpPr/>
      </dsp:nvSpPr>
      <dsp:spPr>
        <a:xfrm>
          <a:off x="8270518" y="424601"/>
          <a:ext cx="5735522" cy="174863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Prevenir</a:t>
          </a:r>
        </a:p>
      </dsp:txBody>
      <dsp:txXfrm>
        <a:off x="8270518" y="424601"/>
        <a:ext cx="5735522" cy="1748634"/>
      </dsp:txXfrm>
    </dsp:sp>
    <dsp:sp modelId="{BC85BF4B-DEF8-4B46-863E-121FEEE34FC8}">
      <dsp:nvSpPr>
        <dsp:cNvPr id="0" name=""/>
        <dsp:cNvSpPr/>
      </dsp:nvSpPr>
      <dsp:spPr>
        <a:xfrm>
          <a:off x="8270518" y="2634456"/>
          <a:ext cx="5735522" cy="174863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Investigar</a:t>
          </a:r>
        </a:p>
      </dsp:txBody>
      <dsp:txXfrm>
        <a:off x="8270518" y="2634456"/>
        <a:ext cx="5735522" cy="1748634"/>
      </dsp:txXfrm>
    </dsp:sp>
    <dsp:sp modelId="{5AFC981B-10B2-554D-9B5A-31B5BBD4A06F}">
      <dsp:nvSpPr>
        <dsp:cNvPr id="0" name=""/>
        <dsp:cNvSpPr/>
      </dsp:nvSpPr>
      <dsp:spPr>
        <a:xfrm>
          <a:off x="8270518" y="4820249"/>
          <a:ext cx="5735522" cy="1748634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Perseguir</a:t>
          </a:r>
        </a:p>
      </dsp:txBody>
      <dsp:txXfrm>
        <a:off x="8270518" y="4820249"/>
        <a:ext cx="5735522" cy="1748634"/>
      </dsp:txXfrm>
    </dsp:sp>
    <dsp:sp modelId="{35375A4B-FD8B-4D3C-8874-79EC31AEBEC4}">
      <dsp:nvSpPr>
        <dsp:cNvPr id="0" name=""/>
        <dsp:cNvSpPr/>
      </dsp:nvSpPr>
      <dsp:spPr>
        <a:xfrm>
          <a:off x="8270518" y="7006043"/>
          <a:ext cx="5735522" cy="1748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Proveer asistencia y protección a las víctimas</a:t>
          </a:r>
        </a:p>
      </dsp:txBody>
      <dsp:txXfrm>
        <a:off x="8270518" y="7006043"/>
        <a:ext cx="5735522" cy="1748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B4A83-54AA-47FA-A301-53299DF7AF22}">
      <dsp:nvSpPr>
        <dsp:cNvPr id="0" name=""/>
        <dsp:cNvSpPr/>
      </dsp:nvSpPr>
      <dsp:spPr>
        <a:xfrm>
          <a:off x="2443319" y="5290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Importancia de la identificación temprana y precisa de las víctimas</a:t>
          </a:r>
          <a:endParaRPr lang="en-GB" sz="3500" kern="1200" dirty="0"/>
        </a:p>
      </dsp:txBody>
      <dsp:txXfrm>
        <a:off x="2443319" y="5290"/>
        <a:ext cx="5411965" cy="3247179"/>
      </dsp:txXfrm>
    </dsp:sp>
    <dsp:sp modelId="{E1571252-3959-428C-A0C7-B94F962DA481}">
      <dsp:nvSpPr>
        <dsp:cNvPr id="0" name=""/>
        <dsp:cNvSpPr/>
      </dsp:nvSpPr>
      <dsp:spPr>
        <a:xfrm>
          <a:off x="8396481" y="5290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Importancia de distinguir la identificación de las víctimas y la capacidad de enjuiciamiento</a:t>
          </a:r>
          <a:endParaRPr lang="en-GB" sz="3500" kern="1200" dirty="0"/>
        </a:p>
      </dsp:txBody>
      <dsp:txXfrm>
        <a:off x="8396481" y="5290"/>
        <a:ext cx="5411965" cy="3247179"/>
      </dsp:txXfrm>
    </dsp:sp>
    <dsp:sp modelId="{56A2B375-F993-446F-8DAF-2780D91276A2}">
      <dsp:nvSpPr>
        <dsp:cNvPr id="0" name=""/>
        <dsp:cNvSpPr/>
      </dsp:nvSpPr>
      <dsp:spPr>
        <a:xfrm>
          <a:off x="2443319" y="3793665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Importancia de tratar a las víctimas con respeto. Si se las trata con respeto, las víctimas se inclinan más a testificar contra sus traficantes</a:t>
          </a:r>
          <a:endParaRPr lang="en-GB" sz="3500" kern="1200" dirty="0"/>
        </a:p>
      </dsp:txBody>
      <dsp:txXfrm>
        <a:off x="2443319" y="3793665"/>
        <a:ext cx="5411965" cy="3247179"/>
      </dsp:txXfrm>
    </dsp:sp>
    <dsp:sp modelId="{B5FD8AD2-EA00-40B0-80FB-096EB835F35A}">
      <dsp:nvSpPr>
        <dsp:cNvPr id="0" name=""/>
        <dsp:cNvSpPr/>
      </dsp:nvSpPr>
      <dsp:spPr>
        <a:xfrm>
          <a:off x="8396481" y="3793665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Las víctimas pueden ser reacias a identificarse como tales</a:t>
          </a:r>
          <a:endParaRPr lang="en-GB" sz="3500" kern="1200" dirty="0"/>
        </a:p>
      </dsp:txBody>
      <dsp:txXfrm>
        <a:off x="8396481" y="3793665"/>
        <a:ext cx="5411965" cy="3247179"/>
      </dsp:txXfrm>
    </dsp:sp>
    <dsp:sp modelId="{2613CE02-B647-4FE9-B7B1-DAD3A450353B}">
      <dsp:nvSpPr>
        <dsp:cNvPr id="0" name=""/>
        <dsp:cNvSpPr/>
      </dsp:nvSpPr>
      <dsp:spPr>
        <a:xfrm>
          <a:off x="2443319" y="7582041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Importancia de proporcionar un período de reflexión para tomar una decisión informada </a:t>
          </a:r>
          <a:endParaRPr lang="en-GB" sz="3500" kern="1200" dirty="0"/>
        </a:p>
      </dsp:txBody>
      <dsp:txXfrm>
        <a:off x="2443319" y="7582041"/>
        <a:ext cx="5411965" cy="3247179"/>
      </dsp:txXfrm>
    </dsp:sp>
    <dsp:sp modelId="{F3922AC5-32B3-4B69-906C-A9D470B37DE7}">
      <dsp:nvSpPr>
        <dsp:cNvPr id="0" name=""/>
        <dsp:cNvSpPr/>
      </dsp:nvSpPr>
      <dsp:spPr>
        <a:xfrm>
          <a:off x="8396481" y="7582041"/>
          <a:ext cx="5411965" cy="3247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Importancia de identificar a otras personas que necesitan protección y asistencia</a:t>
          </a:r>
          <a:endParaRPr lang="en-GB" sz="3500" kern="1200" dirty="0"/>
        </a:p>
      </dsp:txBody>
      <dsp:txXfrm>
        <a:off x="8396481" y="7582041"/>
        <a:ext cx="5411965" cy="3247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4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Módulo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ENFOQUE DE LA TRATA DE PERSONAS BASADO EN LOS DERECHOS HUMANOS</a:t>
            </a:r>
            <a:endParaRPr lang="es-BO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@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>
                <a:solidFill>
                  <a:srgbClr val="800000"/>
                </a:solidFill>
              </a:rPr>
              <a:t>unodc.org</a:t>
            </a:r>
            <a:r>
              <a:rPr lang="de-DE">
                <a:solidFill>
                  <a:srgbClr val="800000"/>
                </a:solidFill>
              </a:rPr>
              <a:t>/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información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OBJETIVOS DE PRENDIZAJE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 </a:t>
            </a:r>
            <a:r>
              <a:rPr lang="es-ES" dirty="0"/>
              <a:t>Al terminar este módulo, los estudiantes deberían ser capaces de </a:t>
            </a:r>
            <a:r>
              <a:rPr lang="en-CA" dirty="0"/>
              <a:t>:</a:t>
            </a:r>
          </a:p>
          <a:p>
            <a:pPr marL="0" lvl="0" indent="0" algn="just">
              <a:buNone/>
            </a:pPr>
            <a:endParaRPr lang="en-US" dirty="0"/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Entender lo que significa ser una "víctima de trata de personas¨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las obligaciones del Estado para con las víctimas de la trata en virtud del Protocolo contra la trata de personas.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Identificar los derechos humanos de las víctimas de trata.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 responsabilidad del Estado en la trata de personas 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los medios de identificación de la víctima.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las consecuencias del principio de no criminalización de las víctimas de trata de personas</a:t>
            </a:r>
            <a:endParaRPr lang="es-BO" dirty="0"/>
          </a:p>
          <a:p>
            <a:pPr marL="914400" lvl="0" indent="-9144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Componentes clave del Modulo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595" y="3153311"/>
            <a:ext cx="22872459" cy="945510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Las personas objeto de trata como víctimas</a:t>
            </a:r>
          </a:p>
          <a:p>
            <a:pPr algn="just"/>
            <a:r>
              <a:rPr lang="es-ES" dirty="0"/>
              <a:t>Protección en virtud del Protocolo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/>
              <a:t>Protección y asistencia ( art.6)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/>
              <a:t>Condición de víctimas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/>
              <a:t>Repatriación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dirty="0"/>
              <a:t>La cláusula de reserva del protocolo </a:t>
            </a:r>
          </a:p>
          <a:p>
            <a:pPr algn="just"/>
            <a:r>
              <a:rPr lang="es-ES" dirty="0"/>
              <a:t>El marco internacional más amplio</a:t>
            </a:r>
          </a:p>
          <a:p>
            <a:pPr algn="just"/>
            <a:r>
              <a:rPr lang="es-ES" dirty="0"/>
              <a:t>Responsabilidad del Estado en la trata de personas</a:t>
            </a:r>
          </a:p>
          <a:p>
            <a:pPr algn="just"/>
            <a:r>
              <a:rPr lang="es-ES" dirty="0"/>
              <a:t>Identificación de las víctimas</a:t>
            </a:r>
          </a:p>
          <a:p>
            <a:pPr algn="just"/>
            <a:r>
              <a:rPr lang="es-ES" dirty="0"/>
              <a:t>El principio de no criminalización de las víctimas de la trata</a:t>
            </a:r>
          </a:p>
          <a:p>
            <a:pPr algn="just"/>
            <a:r>
              <a:rPr lang="es-ES" dirty="0"/>
              <a:t>Ejercicio</a:t>
            </a:r>
          </a:p>
          <a:p>
            <a:pPr lvl="0"/>
            <a:endParaRPr lang="fr-CA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78028"/>
          </a:xfrm>
        </p:spPr>
        <p:txBody>
          <a:bodyPr>
            <a:normAutofit/>
          </a:bodyPr>
          <a:lstStyle/>
          <a:p>
            <a:r>
              <a:rPr lang="en-GB" dirty="0"/>
              <a:t>Personas tratadas como victimas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9185521"/>
          </a:xfrm>
        </p:spPr>
        <p:txBody>
          <a:bodyPr>
            <a:normAutofit/>
          </a:bodyPr>
          <a:lstStyle/>
          <a:p>
            <a:pPr lvl="1"/>
            <a:endParaRPr lang="fr-CA" dirty="0"/>
          </a:p>
          <a:p>
            <a:r>
              <a:rPr lang="es-ES" dirty="0"/>
              <a:t>El Protocolo no define "víctima de la trata".</a:t>
            </a:r>
          </a:p>
          <a:p>
            <a:r>
              <a:rPr lang="es-ES" dirty="0"/>
              <a:t>El Convenio del Consejo de Europa contra la trata de seres humanos, define a la víctima de la trata como "toda persona física que esté sometida a la trata de personas".</a:t>
            </a:r>
          </a:p>
          <a:p>
            <a:r>
              <a:rPr lang="es-ES" dirty="0"/>
              <a:t>También se puede denominar a las personas como víctimas "potenciales" o "presuntas" de la trata.  </a:t>
            </a:r>
          </a:p>
          <a:p>
            <a:r>
              <a:rPr lang="es-ES" dirty="0"/>
              <a:t>Las víctimas potenciales son personas que, debido a su vulnerabilidad u otras circunstancias, corren el riesgo de ser objeto de trata.</a:t>
            </a:r>
          </a:p>
          <a:p>
            <a:r>
              <a:rPr lang="es-ES" dirty="0"/>
              <a:t>Una presunta víctima es una persona cuyas circunstancias indican que puede haber sido objeto de trata, pero que aún no se ha llegado a una determinación definitiva</a:t>
            </a:r>
          </a:p>
          <a:p>
            <a:pPr algn="just"/>
            <a:endParaRPr lang="fr-CA" i="1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Protección en virtud del Protocolo contra la Trata de Personas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F2639C4-B53B-4C15-8B56-70584E00D0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25971"/>
              </p:ext>
            </p:extLst>
          </p:nvPr>
        </p:nvGraphicFramePr>
        <p:xfrm>
          <a:off x="1856457" y="3153311"/>
          <a:ext cx="20629756" cy="1009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285051"/>
          </a:xfrm>
        </p:spPr>
        <p:txBody>
          <a:bodyPr>
            <a:normAutofit fontScale="90000"/>
          </a:bodyPr>
          <a:lstStyle/>
          <a:p>
            <a:r>
              <a:rPr lang="es-ES" dirty="0"/>
              <a:t>El marco internacional más amplio</a:t>
            </a:r>
            <a:br>
              <a:rPr lang="es-ES" dirty="0">
                <a:solidFill>
                  <a:schemeClr val="accent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3CE4B0-6A51-41B1-B494-F4C7DE01CB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568141"/>
              </p:ext>
            </p:extLst>
          </p:nvPr>
        </p:nvGraphicFramePr>
        <p:xfrm>
          <a:off x="4374668" y="1856380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Responsabilidad del Estado en la trata de personas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F2639C4-B53B-4C15-8B56-70584E00D0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30362"/>
              </p:ext>
            </p:extLst>
          </p:nvPr>
        </p:nvGraphicFramePr>
        <p:xfrm>
          <a:off x="161836" y="3416606"/>
          <a:ext cx="19380820" cy="920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A28AD0-8C49-4A7B-A93F-8D25985E176A}"/>
              </a:ext>
            </a:extLst>
          </p:cNvPr>
          <p:cNvSpPr txBox="1"/>
          <p:nvPr/>
        </p:nvSpPr>
        <p:spPr>
          <a:xfrm>
            <a:off x="7503901" y="12153117"/>
            <a:ext cx="919593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Principio 2 de los Principios recomendados de la OHCHR sobre los derechos humanos y la trata de personas</a:t>
            </a:r>
            <a:endParaRPr lang="en-US" sz="2800" dirty="0"/>
          </a:p>
          <a:p>
            <a:endParaRPr lang="en-GB" sz="2500" i="1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371144D-97AE-4888-8E13-4B8084FE89F4}"/>
              </a:ext>
            </a:extLst>
          </p:cNvPr>
          <p:cNvSpPr/>
          <p:nvPr/>
        </p:nvSpPr>
        <p:spPr>
          <a:xfrm>
            <a:off x="14173200" y="3595255"/>
            <a:ext cx="644236" cy="67041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D1F4C-5E80-4F89-9905-69CBCD633F76}"/>
              </a:ext>
            </a:extLst>
          </p:cNvPr>
          <p:cNvSpPr txBox="1"/>
          <p:nvPr/>
        </p:nvSpPr>
        <p:spPr>
          <a:xfrm>
            <a:off x="15648709" y="6534834"/>
            <a:ext cx="7335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I</a:t>
            </a:r>
            <a:r>
              <a:rPr lang="es-ES" i="1" dirty="0"/>
              <a:t>nstancias de la trata de personas</a:t>
            </a:r>
            <a:endParaRPr lang="en-US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807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222706"/>
          </a:xfrm>
        </p:spPr>
        <p:txBody>
          <a:bodyPr/>
          <a:lstStyle/>
          <a:p>
            <a:r>
              <a:rPr lang="fr-FR" dirty="0"/>
              <a:t>Identificación de las víctimas de trata de personas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77D77D7-95B5-4861-9AE0-E3EC1E1B39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96593"/>
              </p:ext>
            </p:extLst>
          </p:nvPr>
        </p:nvGraphicFramePr>
        <p:xfrm>
          <a:off x="4045451" y="2230453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60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322658"/>
          </a:xfrm>
        </p:spPr>
        <p:txBody>
          <a:bodyPr/>
          <a:lstStyle/>
          <a:p>
            <a:r>
              <a:rPr lang="fr-FR" dirty="0"/>
              <a:t>El </a:t>
            </a:r>
            <a:r>
              <a:rPr lang="en-GB" dirty="0"/>
              <a:t>principio de no-</a:t>
            </a:r>
            <a:r>
              <a:rPr lang="en-GB" dirty="0" err="1"/>
              <a:t>criminalización</a:t>
            </a:r>
            <a:r>
              <a:rPr lang="en-GB" dirty="0"/>
              <a:t> de las victimas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AD3042-CCAE-42C0-8CA1-483AE863A237}"/>
              </a:ext>
            </a:extLst>
          </p:cNvPr>
          <p:cNvSpPr txBox="1"/>
          <p:nvPr/>
        </p:nvSpPr>
        <p:spPr>
          <a:xfrm>
            <a:off x="1948449" y="8673372"/>
            <a:ext cx="10240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/>
              <a:t>Las víctimas no deben ser procesadas, detenidas o penadas </a:t>
            </a:r>
            <a:r>
              <a:rPr lang="es-ES" sz="3200" dirty="0"/>
              <a:t>por actos delictivos cometidos como consecuencia directa de su situación de víctimas de trata, incluida, por ejemplo, la entrada ilegal, la falsificación de documentos de viaje o la prostitución.</a:t>
            </a:r>
            <a:endParaRPr lang="en-US" sz="3200" dirty="0"/>
          </a:p>
          <a:p>
            <a:endParaRPr lang="en-GB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A96EBF-6BCD-4BF8-8CDF-0136BABCC5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32000" r="20075" b="29000"/>
          <a:stretch/>
        </p:blipFill>
        <p:spPr>
          <a:xfrm>
            <a:off x="6326196" y="2927939"/>
            <a:ext cx="11725257" cy="39591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5F0BB5-4541-43EC-9514-130C2B112B91}"/>
              </a:ext>
            </a:extLst>
          </p:cNvPr>
          <p:cNvSpPr txBox="1"/>
          <p:nvPr/>
        </p:nvSpPr>
        <p:spPr>
          <a:xfrm>
            <a:off x="13367188" y="8725958"/>
            <a:ext cx="10240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El principio responde al reconocimiento de que los traficantes a menudo obligan a las víctimas de trata a participación en conductas delictivas.</a:t>
            </a:r>
            <a:endParaRPr lang="en-US" sz="3200" b="1" dirty="0"/>
          </a:p>
          <a:p>
            <a:pPr algn="ctr"/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6193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1751</TotalTime>
  <Words>732</Words>
  <Application>Microsoft Office PowerPoint</Application>
  <PresentationFormat>Personalizado</PresentationFormat>
  <Paragraphs>124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Wingdings</vt:lpstr>
      <vt:lpstr>Default Theme</vt:lpstr>
      <vt:lpstr>E4J Módulo 8</vt:lpstr>
      <vt:lpstr>OBJETIVOS DE PRENDIZAJE</vt:lpstr>
      <vt:lpstr>Componentes clave del Modulo </vt:lpstr>
      <vt:lpstr>Personas tratadas como victimas</vt:lpstr>
      <vt:lpstr>Protección en virtud del Protocolo contra la Trata de Personas</vt:lpstr>
      <vt:lpstr>El marco internacional más amplio </vt:lpstr>
      <vt:lpstr>Responsabilidad del Estado en la trata de personas</vt:lpstr>
      <vt:lpstr>Identificación de las víctimas de trata de personas</vt:lpstr>
      <vt:lpstr>El principio de no-criminalización de las victimas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2037</cp:revision>
  <cp:lastPrinted>2017-08-13T19:43:17Z</cp:lastPrinted>
  <dcterms:created xsi:type="dcterms:W3CDTF">2014-11-12T21:47:38Z</dcterms:created>
  <dcterms:modified xsi:type="dcterms:W3CDTF">2020-09-21T14:37:07Z</dcterms:modified>
</cp:coreProperties>
</file>