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3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4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5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6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7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748" r:id="rId2"/>
    <p:sldId id="751" r:id="rId3"/>
    <p:sldId id="754" r:id="rId4"/>
    <p:sldId id="770" r:id="rId5"/>
    <p:sldId id="771" r:id="rId6"/>
    <p:sldId id="783" r:id="rId7"/>
    <p:sldId id="784" r:id="rId8"/>
    <p:sldId id="785" r:id="rId9"/>
    <p:sldId id="788" r:id="rId10"/>
    <p:sldId id="768" r:id="rId11"/>
    <p:sldId id="787" r:id="rId12"/>
    <p:sldId id="653" r:id="rId13"/>
    <p:sldId id="746" r:id="rId14"/>
  </p:sldIdLst>
  <p:sldSz cx="24377650" cy="13716000"/>
  <p:notesSz cx="6858000" cy="9144000"/>
  <p:defaultTextStyle>
    <a:defPPr>
      <a:defRPr lang="en-US"/>
    </a:defPPr>
    <a:lvl1pPr marL="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1pPr>
    <a:lvl2pPr marL="91421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2pPr>
    <a:lvl3pPr marL="1828434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3pPr>
    <a:lvl4pPr marL="2742651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4pPr>
    <a:lvl5pPr marL="3656868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5pPr>
    <a:lvl6pPr marL="4571086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1828434" rtl="0" eaLnBrk="1" latinLnBrk="0" hangingPunct="1">
      <a:defRPr sz="3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7010">
          <p15:clr>
            <a:srgbClr val="A4A3A4"/>
          </p15:clr>
        </p15:guide>
        <p15:guide id="2" orient="horz" pos="8014">
          <p15:clr>
            <a:srgbClr val="A4A3A4"/>
          </p15:clr>
        </p15:guide>
        <p15:guide id="3" orient="horz" pos="2471">
          <p15:clr>
            <a:srgbClr val="A4A3A4"/>
          </p15:clr>
        </p15:guide>
        <p15:guide id="4" orient="horz" pos="626">
          <p15:clr>
            <a:srgbClr val="A4A3A4"/>
          </p15:clr>
        </p15:guide>
        <p15:guide id="5" pos="14271">
          <p15:clr>
            <a:srgbClr val="A4A3A4"/>
          </p15:clr>
        </p15:guide>
        <p15:guide id="6" pos="1082">
          <p15:clr>
            <a:srgbClr val="A4A3A4"/>
          </p15:clr>
        </p15:guide>
        <p15:guide id="7" pos="7677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68078"/>
    <a:srgbClr val="A40D33"/>
    <a:srgbClr val="9D4237"/>
    <a:srgbClr val="5378BD"/>
    <a:srgbClr val="5598D7"/>
    <a:srgbClr val="2F516A"/>
    <a:srgbClr val="9D042F"/>
    <a:srgbClr val="4072AA"/>
    <a:srgbClr val="AC4263"/>
    <a:srgbClr val="B948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67D3AB7-F43C-485E-90EA-8FFFAFC1F598}" v="3" dt="2020-09-21T14:37:45.34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53" autoAdjust="0"/>
    <p:restoredTop sz="80350" autoAdjust="0"/>
  </p:normalViewPr>
  <p:slideViewPr>
    <p:cSldViewPr snapToGrid="0" snapToObjects="1">
      <p:cViewPr varScale="1">
        <p:scale>
          <a:sx n="27" d="100"/>
          <a:sy n="27" d="100"/>
        </p:scale>
        <p:origin x="1356" y="52"/>
      </p:cViewPr>
      <p:guideLst>
        <p:guide orient="horz" pos="7010"/>
        <p:guide orient="horz" pos="8014"/>
        <p:guide orient="horz" pos="2471"/>
        <p:guide orient="horz" pos="626"/>
        <p:guide pos="14271"/>
        <p:guide pos="1082"/>
        <p:guide pos="7677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6144"/>
    </p:cViewPr>
  </p:sorterViewPr>
  <p:notesViewPr>
    <p:cSldViewPr snapToGrid="0">
      <p:cViewPr varScale="1">
        <p:scale>
          <a:sx n="68" d="100"/>
          <a:sy n="68" d="100"/>
        </p:scale>
        <p:origin x="1992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carolina appel" userId="42529a4c69c5f20f" providerId="LiveId" clId="{35931C14-F242-444B-8C5B-7D877D4E34DB}"/>
    <pc:docChg chg="modSld">
      <pc:chgData name="carolina appel" userId="42529a4c69c5f20f" providerId="LiveId" clId="{35931C14-F242-444B-8C5B-7D877D4E34DB}" dt="2020-08-31T14:33:40.902" v="5" actId="20577"/>
      <pc:docMkLst>
        <pc:docMk/>
      </pc:docMkLst>
      <pc:sldChg chg="modSp">
        <pc:chgData name="carolina appel" userId="42529a4c69c5f20f" providerId="LiveId" clId="{35931C14-F242-444B-8C5B-7D877D4E34DB}" dt="2020-08-31T14:33:40.902" v="5" actId="20577"/>
        <pc:sldMkLst>
          <pc:docMk/>
          <pc:sldMk cId="2523908784" sldId="770"/>
        </pc:sldMkLst>
        <pc:graphicFrameChg chg="mod">
          <ac:chgData name="carolina appel" userId="42529a4c69c5f20f" providerId="LiveId" clId="{35931C14-F242-444B-8C5B-7D877D4E34DB}" dt="2020-08-31T14:33:40.902" v="5" actId="20577"/>
          <ac:graphicFrameMkLst>
            <pc:docMk/>
            <pc:sldMk cId="2523908784" sldId="770"/>
            <ac:graphicFrameMk id="5" creationId="{3B41159C-E519-4C3C-82F2-A7FBC65BC2DD}"/>
          </ac:graphicFrameMkLst>
        </pc:graphicFrameChg>
      </pc:sldChg>
      <pc:sldChg chg="modSp">
        <pc:chgData name="carolina appel" userId="42529a4c69c5f20f" providerId="LiveId" clId="{35931C14-F242-444B-8C5B-7D877D4E34DB}" dt="2020-08-31T14:33:02.993" v="3" actId="20577"/>
        <pc:sldMkLst>
          <pc:docMk/>
          <pc:sldMk cId="878808448" sldId="787"/>
        </pc:sldMkLst>
        <pc:spChg chg="mod">
          <ac:chgData name="carolina appel" userId="42529a4c69c5f20f" providerId="LiveId" clId="{35931C14-F242-444B-8C5B-7D877D4E34DB}" dt="2020-08-31T14:33:02.993" v="3" actId="20577"/>
          <ac:spMkLst>
            <pc:docMk/>
            <pc:sldMk cId="878808448" sldId="787"/>
            <ac:spMk id="2" creationId="{D035419C-90A5-4F39-9E9C-2E53E770E1A6}"/>
          </ac:spMkLst>
        </pc:spChg>
      </pc:sldChg>
    </pc:docChg>
  </pc:docChgLst>
  <pc:docChgLst>
    <pc:chgData name="carolina appel" userId="42529a4c69c5f20f" providerId="LiveId" clId="{067D3AB7-F43C-485E-90EA-8FFFAFC1F598}"/>
    <pc:docChg chg="modSld">
      <pc:chgData name="carolina appel" userId="42529a4c69c5f20f" providerId="LiveId" clId="{067D3AB7-F43C-485E-90EA-8FFFAFC1F598}" dt="2020-09-21T14:37:29.570" v="1" actId="20577"/>
      <pc:docMkLst>
        <pc:docMk/>
      </pc:docMkLst>
      <pc:sldChg chg="modSp">
        <pc:chgData name="carolina appel" userId="42529a4c69c5f20f" providerId="LiveId" clId="{067D3AB7-F43C-485E-90EA-8FFFAFC1F598}" dt="2020-09-21T14:37:29.570" v="1" actId="20577"/>
        <pc:sldMkLst>
          <pc:docMk/>
          <pc:sldMk cId="990332268" sldId="748"/>
        </pc:sldMkLst>
        <pc:spChg chg="mod">
          <ac:chgData name="carolina appel" userId="42529a4c69c5f20f" providerId="LiveId" clId="{067D3AB7-F43C-485E-90EA-8FFFAFC1F598}" dt="2020-09-21T14:37:29.570" v="1" actId="20577"/>
          <ac:spMkLst>
            <pc:docMk/>
            <pc:sldMk cId="990332268" sldId="748"/>
            <ac:spMk id="2" creationId="{00000000-0000-0000-0000-000000000000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4A73989-DABE-4F88-8E7F-781373CE0F1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783567A3-09CB-4971-8550-8A3B447CE543}">
      <dgm:prSet phldrT="[Text]" custT="1"/>
      <dgm:spPr/>
      <dgm:t>
        <a:bodyPr/>
        <a:lstStyle/>
        <a:p>
          <a:r>
            <a:rPr lang="en-GB" sz="4300" dirty="0"/>
            <a:t>Artículo 5 - Criminalización</a:t>
          </a:r>
        </a:p>
      </dgm:t>
    </dgm:pt>
    <dgm:pt modelId="{80A8453F-A35E-4F02-8632-A87C42554A80}" type="parTrans" cxnId="{576D2DF2-08BE-44DC-A648-A1A777C9D905}">
      <dgm:prSet/>
      <dgm:spPr/>
      <dgm:t>
        <a:bodyPr/>
        <a:lstStyle/>
        <a:p>
          <a:endParaRPr lang="en-GB"/>
        </a:p>
      </dgm:t>
    </dgm:pt>
    <dgm:pt modelId="{1F3D521A-8873-4C95-BF7B-CD653467D01C}" type="sibTrans" cxnId="{576D2DF2-08BE-44DC-A648-A1A777C9D905}">
      <dgm:prSet/>
      <dgm:spPr/>
      <dgm:t>
        <a:bodyPr/>
        <a:lstStyle/>
        <a:p>
          <a:endParaRPr lang="en-GB"/>
        </a:p>
      </dgm:t>
    </dgm:pt>
    <dgm:pt modelId="{8E338EB9-3191-4455-91FF-0555F4215B3B}">
      <dgm:prSet phldrT="[Text]" custT="1"/>
      <dgm:spPr/>
      <dgm:t>
        <a:bodyPr/>
        <a:lstStyle/>
        <a:p>
          <a:r>
            <a:rPr lang="en-GB" sz="4300" dirty="0"/>
            <a:t>Artículo 10 – </a:t>
          </a:r>
          <a:r>
            <a:rPr lang="es-ES" sz="4300" dirty="0"/>
            <a:t>Intercambio de información y capacitación</a:t>
          </a:r>
        </a:p>
      </dgm:t>
    </dgm:pt>
    <dgm:pt modelId="{4494BB53-26B8-4A7A-AECE-06114F146DD6}" type="parTrans" cxnId="{A8DA36E0-6DE6-4012-98B8-917DAFFE6704}">
      <dgm:prSet/>
      <dgm:spPr/>
      <dgm:t>
        <a:bodyPr/>
        <a:lstStyle/>
        <a:p>
          <a:endParaRPr lang="en-GB"/>
        </a:p>
      </dgm:t>
    </dgm:pt>
    <dgm:pt modelId="{B835A53E-B9D3-4BB1-AD95-181CCB3F0719}" type="sibTrans" cxnId="{A8DA36E0-6DE6-4012-98B8-917DAFFE6704}">
      <dgm:prSet/>
      <dgm:spPr/>
      <dgm:t>
        <a:bodyPr/>
        <a:lstStyle/>
        <a:p>
          <a:endParaRPr lang="en-GB"/>
        </a:p>
      </dgm:t>
    </dgm:pt>
    <dgm:pt modelId="{05CAFEDC-D83A-4BED-A698-EF4BB45E26C5}">
      <dgm:prSet phldrT="[Text]" custT="1"/>
      <dgm:spPr/>
      <dgm:t>
        <a:bodyPr/>
        <a:lstStyle/>
        <a:p>
          <a:r>
            <a:rPr lang="en-GB" sz="4300" dirty="0"/>
            <a:t>Artículo 11 – </a:t>
          </a:r>
          <a:r>
            <a:rPr lang="es-ES" sz="4300" dirty="0"/>
            <a:t>Medidas de control fronterizo</a:t>
          </a:r>
        </a:p>
      </dgm:t>
    </dgm:pt>
    <dgm:pt modelId="{834DBB53-051E-423D-A572-278F286CF437}" type="parTrans" cxnId="{B7EE437E-02F5-4E2A-83F3-B9CA217395DE}">
      <dgm:prSet/>
      <dgm:spPr/>
      <dgm:t>
        <a:bodyPr/>
        <a:lstStyle/>
        <a:p>
          <a:endParaRPr lang="en-GB"/>
        </a:p>
      </dgm:t>
    </dgm:pt>
    <dgm:pt modelId="{D7BF85A3-7EEE-4537-9C84-3E80B144AA07}" type="sibTrans" cxnId="{B7EE437E-02F5-4E2A-83F3-B9CA217395DE}">
      <dgm:prSet/>
      <dgm:spPr/>
      <dgm:t>
        <a:bodyPr/>
        <a:lstStyle/>
        <a:p>
          <a:endParaRPr lang="en-GB"/>
        </a:p>
      </dgm:t>
    </dgm:pt>
    <dgm:pt modelId="{4D2221AA-E0AC-4AE1-A876-2871680F5987}" type="pres">
      <dgm:prSet presAssocID="{44A73989-DABE-4F88-8E7F-781373CE0F1E}" presName="linear" presStyleCnt="0">
        <dgm:presLayoutVars>
          <dgm:dir/>
          <dgm:animLvl val="lvl"/>
          <dgm:resizeHandles val="exact"/>
        </dgm:presLayoutVars>
      </dgm:prSet>
      <dgm:spPr/>
    </dgm:pt>
    <dgm:pt modelId="{2D269D0D-6F06-4394-858E-6637191EAD62}" type="pres">
      <dgm:prSet presAssocID="{783567A3-09CB-4971-8550-8A3B447CE543}" presName="parentLin" presStyleCnt="0"/>
      <dgm:spPr/>
    </dgm:pt>
    <dgm:pt modelId="{9FD45E20-6C85-4664-BB32-61806358B11F}" type="pres">
      <dgm:prSet presAssocID="{783567A3-09CB-4971-8550-8A3B447CE543}" presName="parentLeftMargin" presStyleLbl="node1" presStyleIdx="0" presStyleCnt="3"/>
      <dgm:spPr/>
    </dgm:pt>
    <dgm:pt modelId="{95F67325-D42B-4E7F-BCFA-AED36C080C41}" type="pres">
      <dgm:prSet presAssocID="{783567A3-09CB-4971-8550-8A3B447CE543}" presName="parentText" presStyleLbl="node1" presStyleIdx="0" presStyleCnt="3" custScaleX="123245">
        <dgm:presLayoutVars>
          <dgm:chMax val="0"/>
          <dgm:bulletEnabled val="1"/>
        </dgm:presLayoutVars>
      </dgm:prSet>
      <dgm:spPr/>
    </dgm:pt>
    <dgm:pt modelId="{809E71B2-9C14-4B1A-ACD9-3DB7E017FC5A}" type="pres">
      <dgm:prSet presAssocID="{783567A3-09CB-4971-8550-8A3B447CE543}" presName="negativeSpace" presStyleCnt="0"/>
      <dgm:spPr/>
    </dgm:pt>
    <dgm:pt modelId="{6D775315-6AB2-430D-B335-CD554E9DDD71}" type="pres">
      <dgm:prSet presAssocID="{783567A3-09CB-4971-8550-8A3B447CE543}" presName="childText" presStyleLbl="conFgAcc1" presStyleIdx="0" presStyleCnt="3">
        <dgm:presLayoutVars>
          <dgm:bulletEnabled val="1"/>
        </dgm:presLayoutVars>
      </dgm:prSet>
      <dgm:spPr/>
    </dgm:pt>
    <dgm:pt modelId="{F9035FF1-7C62-421D-91F4-DC72E5F068F5}" type="pres">
      <dgm:prSet presAssocID="{1F3D521A-8873-4C95-BF7B-CD653467D01C}" presName="spaceBetweenRectangles" presStyleCnt="0"/>
      <dgm:spPr/>
    </dgm:pt>
    <dgm:pt modelId="{2E115DAB-4DB7-4A27-92E8-5F1793F796F0}" type="pres">
      <dgm:prSet presAssocID="{8E338EB9-3191-4455-91FF-0555F4215B3B}" presName="parentLin" presStyleCnt="0"/>
      <dgm:spPr/>
    </dgm:pt>
    <dgm:pt modelId="{B5E64DDB-F92C-48E1-991A-748DD0B18437}" type="pres">
      <dgm:prSet presAssocID="{8E338EB9-3191-4455-91FF-0555F4215B3B}" presName="parentLeftMargin" presStyleLbl="node1" presStyleIdx="0" presStyleCnt="3"/>
      <dgm:spPr/>
    </dgm:pt>
    <dgm:pt modelId="{7845BD45-9C3B-4819-9CBB-6066271662F1}" type="pres">
      <dgm:prSet presAssocID="{8E338EB9-3191-4455-91FF-0555F4215B3B}" presName="parentText" presStyleLbl="node1" presStyleIdx="1" presStyleCnt="3" custScaleX="123245">
        <dgm:presLayoutVars>
          <dgm:chMax val="0"/>
          <dgm:bulletEnabled val="1"/>
        </dgm:presLayoutVars>
      </dgm:prSet>
      <dgm:spPr/>
    </dgm:pt>
    <dgm:pt modelId="{E40FA288-923B-4C34-8D4D-D55C0FF5AF32}" type="pres">
      <dgm:prSet presAssocID="{8E338EB9-3191-4455-91FF-0555F4215B3B}" presName="negativeSpace" presStyleCnt="0"/>
      <dgm:spPr/>
    </dgm:pt>
    <dgm:pt modelId="{B3A94976-3E0D-40F1-B286-8E2C4C1C4D98}" type="pres">
      <dgm:prSet presAssocID="{8E338EB9-3191-4455-91FF-0555F4215B3B}" presName="childText" presStyleLbl="conFgAcc1" presStyleIdx="1" presStyleCnt="3">
        <dgm:presLayoutVars>
          <dgm:bulletEnabled val="1"/>
        </dgm:presLayoutVars>
      </dgm:prSet>
      <dgm:spPr/>
    </dgm:pt>
    <dgm:pt modelId="{27DC9F7B-1E36-442B-AAD0-09A81700EB9F}" type="pres">
      <dgm:prSet presAssocID="{B835A53E-B9D3-4BB1-AD95-181CCB3F0719}" presName="spaceBetweenRectangles" presStyleCnt="0"/>
      <dgm:spPr/>
    </dgm:pt>
    <dgm:pt modelId="{13D10BD9-4102-4E31-887B-20F39A3A9647}" type="pres">
      <dgm:prSet presAssocID="{05CAFEDC-D83A-4BED-A698-EF4BB45E26C5}" presName="parentLin" presStyleCnt="0"/>
      <dgm:spPr/>
    </dgm:pt>
    <dgm:pt modelId="{1B8FB13A-FC67-43E5-8458-024EE0E0EBEB}" type="pres">
      <dgm:prSet presAssocID="{05CAFEDC-D83A-4BED-A698-EF4BB45E26C5}" presName="parentLeftMargin" presStyleLbl="node1" presStyleIdx="1" presStyleCnt="3"/>
      <dgm:spPr/>
    </dgm:pt>
    <dgm:pt modelId="{E557DC99-469D-4F4B-A01A-5E36A70E8B3D}" type="pres">
      <dgm:prSet presAssocID="{05CAFEDC-D83A-4BED-A698-EF4BB45E26C5}" presName="parentText" presStyleLbl="node1" presStyleIdx="2" presStyleCnt="3" custScaleX="123245">
        <dgm:presLayoutVars>
          <dgm:chMax val="0"/>
          <dgm:bulletEnabled val="1"/>
        </dgm:presLayoutVars>
      </dgm:prSet>
      <dgm:spPr/>
    </dgm:pt>
    <dgm:pt modelId="{201CF23E-D3BB-4873-8950-EF48DB2A0676}" type="pres">
      <dgm:prSet presAssocID="{05CAFEDC-D83A-4BED-A698-EF4BB45E26C5}" presName="negativeSpace" presStyleCnt="0"/>
      <dgm:spPr/>
    </dgm:pt>
    <dgm:pt modelId="{D69F24CE-01B6-488C-8980-A4858BB596A6}" type="pres">
      <dgm:prSet presAssocID="{05CAFEDC-D83A-4BED-A698-EF4BB45E26C5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A97613F-858D-49B8-AE80-24F1E61BBCCE}" type="presOf" srcId="{8E338EB9-3191-4455-91FF-0555F4215B3B}" destId="{7845BD45-9C3B-4819-9CBB-6066271662F1}" srcOrd="1" destOrd="0" presId="urn:microsoft.com/office/officeart/2005/8/layout/list1"/>
    <dgm:cxn modelId="{84BCFA40-249A-4FF4-8CFD-A4981F8246F9}" type="presOf" srcId="{05CAFEDC-D83A-4BED-A698-EF4BB45E26C5}" destId="{1B8FB13A-FC67-43E5-8458-024EE0E0EBEB}" srcOrd="0" destOrd="0" presId="urn:microsoft.com/office/officeart/2005/8/layout/list1"/>
    <dgm:cxn modelId="{B8733049-E536-435A-ACB3-234D1113A0B8}" type="presOf" srcId="{05CAFEDC-D83A-4BED-A698-EF4BB45E26C5}" destId="{E557DC99-469D-4F4B-A01A-5E36A70E8B3D}" srcOrd="1" destOrd="0" presId="urn:microsoft.com/office/officeart/2005/8/layout/list1"/>
    <dgm:cxn modelId="{B7EE437E-02F5-4E2A-83F3-B9CA217395DE}" srcId="{44A73989-DABE-4F88-8E7F-781373CE0F1E}" destId="{05CAFEDC-D83A-4BED-A698-EF4BB45E26C5}" srcOrd="2" destOrd="0" parTransId="{834DBB53-051E-423D-A572-278F286CF437}" sibTransId="{D7BF85A3-7EEE-4537-9C84-3E80B144AA07}"/>
    <dgm:cxn modelId="{C2F04997-1FE0-4909-8A5A-4F648C45A462}" type="presOf" srcId="{783567A3-09CB-4971-8550-8A3B447CE543}" destId="{9FD45E20-6C85-4664-BB32-61806358B11F}" srcOrd="0" destOrd="0" presId="urn:microsoft.com/office/officeart/2005/8/layout/list1"/>
    <dgm:cxn modelId="{0055DEAB-4980-4DDF-98DD-B788844C91D0}" type="presOf" srcId="{44A73989-DABE-4F88-8E7F-781373CE0F1E}" destId="{4D2221AA-E0AC-4AE1-A876-2871680F5987}" srcOrd="0" destOrd="0" presId="urn:microsoft.com/office/officeart/2005/8/layout/list1"/>
    <dgm:cxn modelId="{E452D9C5-A3A2-4832-A319-1884DEF7813F}" type="presOf" srcId="{8E338EB9-3191-4455-91FF-0555F4215B3B}" destId="{B5E64DDB-F92C-48E1-991A-748DD0B18437}" srcOrd="0" destOrd="0" presId="urn:microsoft.com/office/officeart/2005/8/layout/list1"/>
    <dgm:cxn modelId="{A8DA36E0-6DE6-4012-98B8-917DAFFE6704}" srcId="{44A73989-DABE-4F88-8E7F-781373CE0F1E}" destId="{8E338EB9-3191-4455-91FF-0555F4215B3B}" srcOrd="1" destOrd="0" parTransId="{4494BB53-26B8-4A7A-AECE-06114F146DD6}" sibTransId="{B835A53E-B9D3-4BB1-AD95-181CCB3F0719}"/>
    <dgm:cxn modelId="{576D2DF2-08BE-44DC-A648-A1A777C9D905}" srcId="{44A73989-DABE-4F88-8E7F-781373CE0F1E}" destId="{783567A3-09CB-4971-8550-8A3B447CE543}" srcOrd="0" destOrd="0" parTransId="{80A8453F-A35E-4F02-8632-A87C42554A80}" sibTransId="{1F3D521A-8873-4C95-BF7B-CD653467D01C}"/>
    <dgm:cxn modelId="{631F01F4-4E99-4C9A-811F-EE474403BE19}" type="presOf" srcId="{783567A3-09CB-4971-8550-8A3B447CE543}" destId="{95F67325-D42B-4E7F-BCFA-AED36C080C41}" srcOrd="1" destOrd="0" presId="urn:microsoft.com/office/officeart/2005/8/layout/list1"/>
    <dgm:cxn modelId="{E0AD5E80-FA92-4378-9D74-C3AC70549977}" type="presParOf" srcId="{4D2221AA-E0AC-4AE1-A876-2871680F5987}" destId="{2D269D0D-6F06-4394-858E-6637191EAD62}" srcOrd="0" destOrd="0" presId="urn:microsoft.com/office/officeart/2005/8/layout/list1"/>
    <dgm:cxn modelId="{F49D1B02-20A8-4DD6-AD1D-351F59918B05}" type="presParOf" srcId="{2D269D0D-6F06-4394-858E-6637191EAD62}" destId="{9FD45E20-6C85-4664-BB32-61806358B11F}" srcOrd="0" destOrd="0" presId="urn:microsoft.com/office/officeart/2005/8/layout/list1"/>
    <dgm:cxn modelId="{EB6C9DFA-7218-4D0B-B99B-84ECE794C760}" type="presParOf" srcId="{2D269D0D-6F06-4394-858E-6637191EAD62}" destId="{95F67325-D42B-4E7F-BCFA-AED36C080C41}" srcOrd="1" destOrd="0" presId="urn:microsoft.com/office/officeart/2005/8/layout/list1"/>
    <dgm:cxn modelId="{46A108D9-58E0-4CF6-BDF4-887F859D489F}" type="presParOf" srcId="{4D2221AA-E0AC-4AE1-A876-2871680F5987}" destId="{809E71B2-9C14-4B1A-ACD9-3DB7E017FC5A}" srcOrd="1" destOrd="0" presId="urn:microsoft.com/office/officeart/2005/8/layout/list1"/>
    <dgm:cxn modelId="{B1592406-4C71-40BC-8110-311526A6CC93}" type="presParOf" srcId="{4D2221AA-E0AC-4AE1-A876-2871680F5987}" destId="{6D775315-6AB2-430D-B335-CD554E9DDD71}" srcOrd="2" destOrd="0" presId="urn:microsoft.com/office/officeart/2005/8/layout/list1"/>
    <dgm:cxn modelId="{CDCAC67A-0BBB-486C-AB96-224D834D360C}" type="presParOf" srcId="{4D2221AA-E0AC-4AE1-A876-2871680F5987}" destId="{F9035FF1-7C62-421D-91F4-DC72E5F068F5}" srcOrd="3" destOrd="0" presId="urn:microsoft.com/office/officeart/2005/8/layout/list1"/>
    <dgm:cxn modelId="{AB1E9EC5-BD94-41DD-8346-19187C93F975}" type="presParOf" srcId="{4D2221AA-E0AC-4AE1-A876-2871680F5987}" destId="{2E115DAB-4DB7-4A27-92E8-5F1793F796F0}" srcOrd="4" destOrd="0" presId="urn:microsoft.com/office/officeart/2005/8/layout/list1"/>
    <dgm:cxn modelId="{2B691461-77BF-4977-8717-BFDC7FB8DA14}" type="presParOf" srcId="{2E115DAB-4DB7-4A27-92E8-5F1793F796F0}" destId="{B5E64DDB-F92C-48E1-991A-748DD0B18437}" srcOrd="0" destOrd="0" presId="urn:microsoft.com/office/officeart/2005/8/layout/list1"/>
    <dgm:cxn modelId="{54211E42-4FD7-40CC-B238-1A14D227E7FA}" type="presParOf" srcId="{2E115DAB-4DB7-4A27-92E8-5F1793F796F0}" destId="{7845BD45-9C3B-4819-9CBB-6066271662F1}" srcOrd="1" destOrd="0" presId="urn:microsoft.com/office/officeart/2005/8/layout/list1"/>
    <dgm:cxn modelId="{43E81A5F-BF31-42D3-9170-2E64E03D073C}" type="presParOf" srcId="{4D2221AA-E0AC-4AE1-A876-2871680F5987}" destId="{E40FA288-923B-4C34-8D4D-D55C0FF5AF32}" srcOrd="5" destOrd="0" presId="urn:microsoft.com/office/officeart/2005/8/layout/list1"/>
    <dgm:cxn modelId="{E7C645A2-6EC0-456C-B0EF-46A847A996DC}" type="presParOf" srcId="{4D2221AA-E0AC-4AE1-A876-2871680F5987}" destId="{B3A94976-3E0D-40F1-B286-8E2C4C1C4D98}" srcOrd="6" destOrd="0" presId="urn:microsoft.com/office/officeart/2005/8/layout/list1"/>
    <dgm:cxn modelId="{549C6D2F-FE1E-4A56-A675-2F88034BBF8B}" type="presParOf" srcId="{4D2221AA-E0AC-4AE1-A876-2871680F5987}" destId="{27DC9F7B-1E36-442B-AAD0-09A81700EB9F}" srcOrd="7" destOrd="0" presId="urn:microsoft.com/office/officeart/2005/8/layout/list1"/>
    <dgm:cxn modelId="{681CC8F2-5E81-4C91-B5F1-73BA9E79CB03}" type="presParOf" srcId="{4D2221AA-E0AC-4AE1-A876-2871680F5987}" destId="{13D10BD9-4102-4E31-887B-20F39A3A9647}" srcOrd="8" destOrd="0" presId="urn:microsoft.com/office/officeart/2005/8/layout/list1"/>
    <dgm:cxn modelId="{60AC92E7-3139-436B-A843-C2D0465FFD5B}" type="presParOf" srcId="{13D10BD9-4102-4E31-887B-20F39A3A9647}" destId="{1B8FB13A-FC67-43E5-8458-024EE0E0EBEB}" srcOrd="0" destOrd="0" presId="urn:microsoft.com/office/officeart/2005/8/layout/list1"/>
    <dgm:cxn modelId="{2D2CDE7C-8157-4512-B7B5-D14978CBE211}" type="presParOf" srcId="{13D10BD9-4102-4E31-887B-20F39A3A9647}" destId="{E557DC99-469D-4F4B-A01A-5E36A70E8B3D}" srcOrd="1" destOrd="0" presId="urn:microsoft.com/office/officeart/2005/8/layout/list1"/>
    <dgm:cxn modelId="{CD364ADA-49C1-40E7-87A7-D0DF9E4A762E}" type="presParOf" srcId="{4D2221AA-E0AC-4AE1-A876-2871680F5987}" destId="{201CF23E-D3BB-4873-8950-EF48DB2A0676}" srcOrd="9" destOrd="0" presId="urn:microsoft.com/office/officeart/2005/8/layout/list1"/>
    <dgm:cxn modelId="{0D9C27E0-3AD5-4CAB-B117-EB1CADA29600}" type="presParOf" srcId="{4D2221AA-E0AC-4AE1-A876-2871680F5987}" destId="{D69F24CE-01B6-488C-8980-A4858BB596A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579FD7D-E135-4211-B80E-6B4B0EFBD766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DCD7CE38-CF25-47E3-A5E4-427AD9491103}">
      <dgm:prSet phldrT="[Text]"/>
      <dgm:spPr/>
      <dgm:t>
        <a:bodyPr/>
        <a:lstStyle/>
        <a:p>
          <a:r>
            <a:rPr lang="en-GB" dirty="0"/>
            <a:t>Fiscales</a:t>
          </a:r>
        </a:p>
      </dgm:t>
    </dgm:pt>
    <dgm:pt modelId="{11E68A65-BF7B-478D-9376-FB5187EB8632}" type="parTrans" cxnId="{4505FAD3-D0A0-458C-AFD9-353EE712DBF7}">
      <dgm:prSet/>
      <dgm:spPr/>
      <dgm:t>
        <a:bodyPr/>
        <a:lstStyle/>
        <a:p>
          <a:endParaRPr lang="en-GB"/>
        </a:p>
      </dgm:t>
    </dgm:pt>
    <dgm:pt modelId="{0C7D04B4-BD10-4C2B-BF84-15796F813832}" type="sibTrans" cxnId="{4505FAD3-D0A0-458C-AFD9-353EE712DBF7}">
      <dgm:prSet/>
      <dgm:spPr/>
      <dgm:t>
        <a:bodyPr/>
        <a:lstStyle/>
        <a:p>
          <a:endParaRPr lang="en-GB"/>
        </a:p>
      </dgm:t>
    </dgm:pt>
    <dgm:pt modelId="{76C0B679-E8CD-4DAE-A707-92C77B2B71F1}">
      <dgm:prSet phldrT="[Text]"/>
      <dgm:spPr/>
      <dgm:t>
        <a:bodyPr/>
        <a:lstStyle/>
        <a:p>
          <a:r>
            <a:rPr lang="en-GB" dirty="0"/>
            <a:t>Jueces</a:t>
          </a:r>
        </a:p>
      </dgm:t>
    </dgm:pt>
    <dgm:pt modelId="{685D3555-1BF0-408A-895B-5B527D607BEE}" type="parTrans" cxnId="{1E7102BD-596F-4BC4-8124-F47400A09080}">
      <dgm:prSet/>
      <dgm:spPr/>
      <dgm:t>
        <a:bodyPr/>
        <a:lstStyle/>
        <a:p>
          <a:endParaRPr lang="en-GB"/>
        </a:p>
      </dgm:t>
    </dgm:pt>
    <dgm:pt modelId="{E33357BE-A934-4978-B155-79C560F7E469}" type="sibTrans" cxnId="{1E7102BD-596F-4BC4-8124-F47400A09080}">
      <dgm:prSet/>
      <dgm:spPr/>
      <dgm:t>
        <a:bodyPr/>
        <a:lstStyle/>
        <a:p>
          <a:endParaRPr lang="en-GB"/>
        </a:p>
      </dgm:t>
    </dgm:pt>
    <dgm:pt modelId="{84B07F98-79A3-4620-96CC-7C6D4A9FDE41}">
      <dgm:prSet phldrT="[Text]"/>
      <dgm:spPr/>
      <dgm:t>
        <a:bodyPr/>
        <a:lstStyle/>
        <a:p>
          <a:r>
            <a:rPr lang="es-ES" noProof="0" dirty="0"/>
            <a:t>Policías</a:t>
          </a:r>
        </a:p>
      </dgm:t>
    </dgm:pt>
    <dgm:pt modelId="{417AC7A5-2817-4F01-9F82-76F345E44878}" type="parTrans" cxnId="{C3B00650-004F-4AFF-AFCF-DC953C713F73}">
      <dgm:prSet/>
      <dgm:spPr/>
      <dgm:t>
        <a:bodyPr/>
        <a:lstStyle/>
        <a:p>
          <a:endParaRPr lang="en-GB"/>
        </a:p>
      </dgm:t>
    </dgm:pt>
    <dgm:pt modelId="{A11712D9-383B-4188-BDC6-F4AB848B1507}" type="sibTrans" cxnId="{C3B00650-004F-4AFF-AFCF-DC953C713F73}">
      <dgm:prSet/>
      <dgm:spPr/>
      <dgm:t>
        <a:bodyPr/>
        <a:lstStyle/>
        <a:p>
          <a:endParaRPr lang="en-GB"/>
        </a:p>
      </dgm:t>
    </dgm:pt>
    <dgm:pt modelId="{44B11971-BB3F-4F66-B00D-38327C0BF7D1}">
      <dgm:prSet phldrT="[Text]"/>
      <dgm:spPr/>
      <dgm:t>
        <a:bodyPr/>
        <a:lstStyle/>
        <a:p>
          <a:r>
            <a:rPr lang="en-GB" noProof="0" dirty="0"/>
            <a:t>Abogados </a:t>
          </a:r>
          <a:r>
            <a:rPr lang="es-ES" noProof="0" dirty="0"/>
            <a:t>defensores</a:t>
          </a:r>
        </a:p>
      </dgm:t>
    </dgm:pt>
    <dgm:pt modelId="{F2BADA53-A845-4362-81FB-C2EC73B97678}" type="parTrans" cxnId="{C46CD842-B637-4EFB-A5D6-FBCC7A8C398A}">
      <dgm:prSet/>
      <dgm:spPr/>
      <dgm:t>
        <a:bodyPr/>
        <a:lstStyle/>
        <a:p>
          <a:endParaRPr lang="en-GB"/>
        </a:p>
      </dgm:t>
    </dgm:pt>
    <dgm:pt modelId="{F0AB50B4-E4FB-479C-9D17-84398D2A2208}" type="sibTrans" cxnId="{C46CD842-B637-4EFB-A5D6-FBCC7A8C398A}">
      <dgm:prSet/>
      <dgm:spPr/>
      <dgm:t>
        <a:bodyPr/>
        <a:lstStyle/>
        <a:p>
          <a:endParaRPr lang="en-GB"/>
        </a:p>
      </dgm:t>
    </dgm:pt>
    <dgm:pt modelId="{CBFF2D40-5F09-4EB9-A941-B91542FD6859}" type="pres">
      <dgm:prSet presAssocID="{E579FD7D-E135-4211-B80E-6B4B0EFBD766}" presName="diagram" presStyleCnt="0">
        <dgm:presLayoutVars>
          <dgm:dir/>
          <dgm:resizeHandles val="exact"/>
        </dgm:presLayoutVars>
      </dgm:prSet>
      <dgm:spPr/>
    </dgm:pt>
    <dgm:pt modelId="{14031A47-D05D-4A2E-B8E8-9C41E5325653}" type="pres">
      <dgm:prSet presAssocID="{DCD7CE38-CF25-47E3-A5E4-427AD9491103}" presName="node" presStyleLbl="node1" presStyleIdx="0" presStyleCnt="4">
        <dgm:presLayoutVars>
          <dgm:bulletEnabled val="1"/>
        </dgm:presLayoutVars>
      </dgm:prSet>
      <dgm:spPr/>
    </dgm:pt>
    <dgm:pt modelId="{038936F0-610C-4413-B534-C87A716259A4}" type="pres">
      <dgm:prSet presAssocID="{0C7D04B4-BD10-4C2B-BF84-15796F813832}" presName="sibTrans" presStyleCnt="0"/>
      <dgm:spPr/>
    </dgm:pt>
    <dgm:pt modelId="{C68E4B89-BA12-4A0F-B7B3-1E9B84F1927B}" type="pres">
      <dgm:prSet presAssocID="{76C0B679-E8CD-4DAE-A707-92C77B2B71F1}" presName="node" presStyleLbl="node1" presStyleIdx="1" presStyleCnt="4">
        <dgm:presLayoutVars>
          <dgm:bulletEnabled val="1"/>
        </dgm:presLayoutVars>
      </dgm:prSet>
      <dgm:spPr/>
    </dgm:pt>
    <dgm:pt modelId="{683C8017-5D75-4F77-938A-1FD94DBD5D05}" type="pres">
      <dgm:prSet presAssocID="{E33357BE-A934-4978-B155-79C560F7E469}" presName="sibTrans" presStyleCnt="0"/>
      <dgm:spPr/>
    </dgm:pt>
    <dgm:pt modelId="{FED01D99-E5A7-4B2C-A4CC-F0D6CE6195AE}" type="pres">
      <dgm:prSet presAssocID="{84B07F98-79A3-4620-96CC-7C6D4A9FDE41}" presName="node" presStyleLbl="node1" presStyleIdx="2" presStyleCnt="4">
        <dgm:presLayoutVars>
          <dgm:bulletEnabled val="1"/>
        </dgm:presLayoutVars>
      </dgm:prSet>
      <dgm:spPr/>
    </dgm:pt>
    <dgm:pt modelId="{0A084812-2F5E-4C27-86BC-F3FACDA71188}" type="pres">
      <dgm:prSet presAssocID="{A11712D9-383B-4188-BDC6-F4AB848B1507}" presName="sibTrans" presStyleCnt="0"/>
      <dgm:spPr/>
    </dgm:pt>
    <dgm:pt modelId="{8D872563-C083-44D6-B5D8-189C660DA9C9}" type="pres">
      <dgm:prSet presAssocID="{44B11971-BB3F-4F66-B00D-38327C0BF7D1}" presName="node" presStyleLbl="node1" presStyleIdx="3" presStyleCnt="4">
        <dgm:presLayoutVars>
          <dgm:bulletEnabled val="1"/>
        </dgm:presLayoutVars>
      </dgm:prSet>
      <dgm:spPr/>
    </dgm:pt>
  </dgm:ptLst>
  <dgm:cxnLst>
    <dgm:cxn modelId="{5370932D-C537-4D4D-A5D6-EFFF8F80285B}" type="presOf" srcId="{E579FD7D-E135-4211-B80E-6B4B0EFBD766}" destId="{CBFF2D40-5F09-4EB9-A941-B91542FD6859}" srcOrd="0" destOrd="0" presId="urn:microsoft.com/office/officeart/2005/8/layout/default"/>
    <dgm:cxn modelId="{B3917E3D-BF07-46AD-A820-F50C6D50203E}" type="presOf" srcId="{DCD7CE38-CF25-47E3-A5E4-427AD9491103}" destId="{14031A47-D05D-4A2E-B8E8-9C41E5325653}" srcOrd="0" destOrd="0" presId="urn:microsoft.com/office/officeart/2005/8/layout/default"/>
    <dgm:cxn modelId="{6323CA60-B1D2-49D1-A243-6A2EBFCF6F59}" type="presOf" srcId="{84B07F98-79A3-4620-96CC-7C6D4A9FDE41}" destId="{FED01D99-E5A7-4B2C-A4CC-F0D6CE6195AE}" srcOrd="0" destOrd="0" presId="urn:microsoft.com/office/officeart/2005/8/layout/default"/>
    <dgm:cxn modelId="{C46CD842-B637-4EFB-A5D6-FBCC7A8C398A}" srcId="{E579FD7D-E135-4211-B80E-6B4B0EFBD766}" destId="{44B11971-BB3F-4F66-B00D-38327C0BF7D1}" srcOrd="3" destOrd="0" parTransId="{F2BADA53-A845-4362-81FB-C2EC73B97678}" sibTransId="{F0AB50B4-E4FB-479C-9D17-84398D2A2208}"/>
    <dgm:cxn modelId="{C3B00650-004F-4AFF-AFCF-DC953C713F73}" srcId="{E579FD7D-E135-4211-B80E-6B4B0EFBD766}" destId="{84B07F98-79A3-4620-96CC-7C6D4A9FDE41}" srcOrd="2" destOrd="0" parTransId="{417AC7A5-2817-4F01-9F82-76F345E44878}" sibTransId="{A11712D9-383B-4188-BDC6-F4AB848B1507}"/>
    <dgm:cxn modelId="{1E7102BD-596F-4BC4-8124-F47400A09080}" srcId="{E579FD7D-E135-4211-B80E-6B4B0EFBD766}" destId="{76C0B679-E8CD-4DAE-A707-92C77B2B71F1}" srcOrd="1" destOrd="0" parTransId="{685D3555-1BF0-408A-895B-5B527D607BEE}" sibTransId="{E33357BE-A934-4978-B155-79C560F7E469}"/>
    <dgm:cxn modelId="{7E4429CD-C9FB-42A2-A259-D9748FDE3272}" type="presOf" srcId="{76C0B679-E8CD-4DAE-A707-92C77B2B71F1}" destId="{C68E4B89-BA12-4A0F-B7B3-1E9B84F1927B}" srcOrd="0" destOrd="0" presId="urn:microsoft.com/office/officeart/2005/8/layout/default"/>
    <dgm:cxn modelId="{4505FAD3-D0A0-458C-AFD9-353EE712DBF7}" srcId="{E579FD7D-E135-4211-B80E-6B4B0EFBD766}" destId="{DCD7CE38-CF25-47E3-A5E4-427AD9491103}" srcOrd="0" destOrd="0" parTransId="{11E68A65-BF7B-478D-9376-FB5187EB8632}" sibTransId="{0C7D04B4-BD10-4C2B-BF84-15796F813832}"/>
    <dgm:cxn modelId="{BCBC53E3-EBFB-4C46-A304-7434B5B6FCF5}" type="presOf" srcId="{44B11971-BB3F-4F66-B00D-38327C0BF7D1}" destId="{8D872563-C083-44D6-B5D8-189C660DA9C9}" srcOrd="0" destOrd="0" presId="urn:microsoft.com/office/officeart/2005/8/layout/default"/>
    <dgm:cxn modelId="{31843852-65F3-404C-9E9B-DE6ABB80CBFC}" type="presParOf" srcId="{CBFF2D40-5F09-4EB9-A941-B91542FD6859}" destId="{14031A47-D05D-4A2E-B8E8-9C41E5325653}" srcOrd="0" destOrd="0" presId="urn:microsoft.com/office/officeart/2005/8/layout/default"/>
    <dgm:cxn modelId="{581933B5-80E3-444D-8027-B6C457C4522C}" type="presParOf" srcId="{CBFF2D40-5F09-4EB9-A941-B91542FD6859}" destId="{038936F0-610C-4413-B534-C87A716259A4}" srcOrd="1" destOrd="0" presId="urn:microsoft.com/office/officeart/2005/8/layout/default"/>
    <dgm:cxn modelId="{92AF9836-6EBE-4666-870D-5728EDF0D1B3}" type="presParOf" srcId="{CBFF2D40-5F09-4EB9-A941-B91542FD6859}" destId="{C68E4B89-BA12-4A0F-B7B3-1E9B84F1927B}" srcOrd="2" destOrd="0" presId="urn:microsoft.com/office/officeart/2005/8/layout/default"/>
    <dgm:cxn modelId="{10087115-2BF4-4FA1-8A29-DE34597ED3D7}" type="presParOf" srcId="{CBFF2D40-5F09-4EB9-A941-B91542FD6859}" destId="{683C8017-5D75-4F77-938A-1FD94DBD5D05}" srcOrd="3" destOrd="0" presId="urn:microsoft.com/office/officeart/2005/8/layout/default"/>
    <dgm:cxn modelId="{1A5F60B6-A5F1-45A1-883A-2B155971EB6B}" type="presParOf" srcId="{CBFF2D40-5F09-4EB9-A941-B91542FD6859}" destId="{FED01D99-E5A7-4B2C-A4CC-F0D6CE6195AE}" srcOrd="4" destOrd="0" presId="urn:microsoft.com/office/officeart/2005/8/layout/default"/>
    <dgm:cxn modelId="{6648DC16-9FD1-4A88-B3F5-F02D953BD692}" type="presParOf" srcId="{CBFF2D40-5F09-4EB9-A941-B91542FD6859}" destId="{0A084812-2F5E-4C27-86BC-F3FACDA71188}" srcOrd="5" destOrd="0" presId="urn:microsoft.com/office/officeart/2005/8/layout/default"/>
    <dgm:cxn modelId="{6F2456CD-1F23-4AC9-A742-41CF448B638A}" type="presParOf" srcId="{CBFF2D40-5F09-4EB9-A941-B91542FD6859}" destId="{8D872563-C083-44D6-B5D8-189C660DA9C9}" srcOrd="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1D1FBF6-1B9C-45F5-B8A1-634681D3C4C0}" type="doc">
      <dgm:prSet loTypeId="urn:microsoft.com/office/officeart/2005/8/layout/StepDownProcess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A81B965B-5F39-4ED6-870E-DF630126674D}">
      <dgm:prSet phldrT="[Text]" custT="1"/>
      <dgm:spPr/>
      <dgm:t>
        <a:bodyPr/>
        <a:lstStyle/>
        <a:p>
          <a:r>
            <a:rPr lang="es-ES" sz="4500" dirty="0"/>
            <a:t>Disuasión Criminal</a:t>
          </a:r>
        </a:p>
      </dgm:t>
    </dgm:pt>
    <dgm:pt modelId="{24DB26D6-0988-4055-85C9-0DD4C3FDED03}" type="parTrans" cxnId="{05CE44C8-6F6C-414E-AF0E-A38C44284665}">
      <dgm:prSet/>
      <dgm:spPr/>
      <dgm:t>
        <a:bodyPr/>
        <a:lstStyle/>
        <a:p>
          <a:endParaRPr lang="en-GB"/>
        </a:p>
      </dgm:t>
    </dgm:pt>
    <dgm:pt modelId="{F57A2484-F9FF-4DBA-A669-022DDCDF8EE6}" type="sibTrans" cxnId="{05CE44C8-6F6C-414E-AF0E-A38C44284665}">
      <dgm:prSet/>
      <dgm:spPr/>
      <dgm:t>
        <a:bodyPr/>
        <a:lstStyle/>
        <a:p>
          <a:endParaRPr lang="en-GB"/>
        </a:p>
      </dgm:t>
    </dgm:pt>
    <dgm:pt modelId="{E4870B69-3F05-471C-9D41-674ACFBFBE66}">
      <dgm:prSet phldrT="[Text]"/>
      <dgm:spPr/>
      <dgm:t>
        <a:bodyPr/>
        <a:lstStyle/>
        <a:p>
          <a:pPr algn="just"/>
          <a:r>
            <a:rPr lang="es-ES" dirty="0"/>
            <a:t>Si los delincuentes están expuestos al riesgo significativo y oportuno de ser enjuiciados, a largas penas de prisión y al decomiso de sus beneficios, la disuasión resultante debería conducir a una reducción drástica de la incidencia del delito.</a:t>
          </a:r>
          <a:endParaRPr lang="en-GB" dirty="0"/>
        </a:p>
      </dgm:t>
    </dgm:pt>
    <dgm:pt modelId="{E0C1FCAE-EDD5-43EE-8100-4C7D5A6A322D}" type="parTrans" cxnId="{F233D98C-862B-417C-B408-3747EBA397A7}">
      <dgm:prSet/>
      <dgm:spPr/>
      <dgm:t>
        <a:bodyPr/>
        <a:lstStyle/>
        <a:p>
          <a:endParaRPr lang="en-GB"/>
        </a:p>
      </dgm:t>
    </dgm:pt>
    <dgm:pt modelId="{B4CEAB07-B993-475D-A0C6-FA90EB7C3AC5}" type="sibTrans" cxnId="{F233D98C-862B-417C-B408-3747EBA397A7}">
      <dgm:prSet/>
      <dgm:spPr/>
      <dgm:t>
        <a:bodyPr/>
        <a:lstStyle/>
        <a:p>
          <a:endParaRPr lang="en-GB"/>
        </a:p>
      </dgm:t>
    </dgm:pt>
    <dgm:pt modelId="{8F8BDBB9-C52E-40EC-A2F1-2D0B743FBAEE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s-ES" sz="4500" i="1" dirty="0">
              <a:solidFill>
                <a:schemeClr val="tx1"/>
              </a:solidFill>
            </a:rPr>
            <a:t>Disuasión Específica</a:t>
          </a:r>
        </a:p>
      </dgm:t>
    </dgm:pt>
    <dgm:pt modelId="{4EBCAD60-4E39-41DC-9C03-6FA7B4D5E2B1}" type="parTrans" cxnId="{41333028-AF07-47E3-916E-9F9CC6C76B38}">
      <dgm:prSet/>
      <dgm:spPr/>
      <dgm:t>
        <a:bodyPr/>
        <a:lstStyle/>
        <a:p>
          <a:endParaRPr lang="en-GB"/>
        </a:p>
      </dgm:t>
    </dgm:pt>
    <dgm:pt modelId="{08038C35-14DC-44C2-BE3B-C0C21D05A912}" type="sibTrans" cxnId="{41333028-AF07-47E3-916E-9F9CC6C76B38}">
      <dgm:prSet/>
      <dgm:spPr/>
      <dgm:t>
        <a:bodyPr/>
        <a:lstStyle/>
        <a:p>
          <a:endParaRPr lang="en-GB"/>
        </a:p>
      </dgm:t>
    </dgm:pt>
    <dgm:pt modelId="{8897AB4A-C799-4A87-80CB-EDBA9D8BB416}">
      <dgm:prSet phldrT="[Text]"/>
      <dgm:spPr/>
      <dgm:t>
        <a:bodyPr/>
        <a:lstStyle/>
        <a:p>
          <a:pPr algn="just"/>
          <a:r>
            <a:rPr lang="es-ES" dirty="0"/>
            <a:t>Dirigido a criminales individuales. Busca prevenir o desalentar la comisión de futuros delitos creando una apreciación de las consecuencias de hacerlo mediante una sentencia apropiada</a:t>
          </a:r>
          <a:endParaRPr lang="en-GB" dirty="0"/>
        </a:p>
      </dgm:t>
    </dgm:pt>
    <dgm:pt modelId="{53571C09-BC9F-4080-87D3-5ADBFBADAA59}" type="parTrans" cxnId="{15D3FAE9-FFB8-442B-91A3-121CC7124068}">
      <dgm:prSet/>
      <dgm:spPr/>
      <dgm:t>
        <a:bodyPr/>
        <a:lstStyle/>
        <a:p>
          <a:endParaRPr lang="en-GB"/>
        </a:p>
      </dgm:t>
    </dgm:pt>
    <dgm:pt modelId="{42062E90-2F07-4B60-A9F0-3E2FB1ADDBC3}" type="sibTrans" cxnId="{15D3FAE9-FFB8-442B-91A3-121CC7124068}">
      <dgm:prSet/>
      <dgm:spPr/>
      <dgm:t>
        <a:bodyPr/>
        <a:lstStyle/>
        <a:p>
          <a:endParaRPr lang="en-GB"/>
        </a:p>
      </dgm:t>
    </dgm:pt>
    <dgm:pt modelId="{EBA59A0F-D195-41F5-8808-CB6D8D68F174}">
      <dgm:prSet phldrT="[Text]" custT="1"/>
      <dgm:spPr>
        <a:noFill/>
        <a:ln>
          <a:solidFill>
            <a:schemeClr val="tx1"/>
          </a:solidFill>
        </a:ln>
      </dgm:spPr>
      <dgm:t>
        <a:bodyPr/>
        <a:lstStyle/>
        <a:p>
          <a:r>
            <a:rPr lang="es-ES" sz="4500" i="1" kern="1200" dirty="0">
              <a:solidFill>
                <a:srgbClr val="7E7E7E"/>
              </a:solidFill>
              <a:latin typeface="Apex New Book"/>
              <a:ea typeface="+mn-ea"/>
              <a:cs typeface="+mn-cs"/>
            </a:rPr>
            <a:t>Disuasión General</a:t>
          </a:r>
        </a:p>
      </dgm:t>
    </dgm:pt>
    <dgm:pt modelId="{8CCDC11E-2ED6-439E-9108-2D0530A531FE}" type="parTrans" cxnId="{5AB3BA88-16C8-4EB7-BFA7-0169AF2C8790}">
      <dgm:prSet/>
      <dgm:spPr/>
      <dgm:t>
        <a:bodyPr/>
        <a:lstStyle/>
        <a:p>
          <a:endParaRPr lang="en-GB"/>
        </a:p>
      </dgm:t>
    </dgm:pt>
    <dgm:pt modelId="{4D93CB40-9624-4790-9DA1-F9755AB4B320}" type="sibTrans" cxnId="{5AB3BA88-16C8-4EB7-BFA7-0169AF2C8790}">
      <dgm:prSet/>
      <dgm:spPr/>
      <dgm:t>
        <a:bodyPr/>
        <a:lstStyle/>
        <a:p>
          <a:endParaRPr lang="en-GB"/>
        </a:p>
      </dgm:t>
    </dgm:pt>
    <dgm:pt modelId="{31DE99A0-8C4D-463F-9840-8255C0A6E9EB}">
      <dgm:prSet phldrT="[Text]"/>
      <dgm:spPr/>
      <dgm:t>
        <a:bodyPr/>
        <a:lstStyle/>
        <a:p>
          <a:pPr algn="just"/>
          <a:r>
            <a:rPr lang="es-ES" dirty="0"/>
            <a:t>Esta dirigida a la prevención general del delito mediante el enjuiciamiento y el castigo de los delincuentes individuales. El individuo no es el foco del cambio de comportamiento, sino que es castigado para disuadir a otros en la comunidad de delinquir</a:t>
          </a:r>
          <a:endParaRPr lang="en-GB" dirty="0"/>
        </a:p>
      </dgm:t>
    </dgm:pt>
    <dgm:pt modelId="{56CABCB4-12CF-4F85-AC45-AA82B2FB3C70}" type="parTrans" cxnId="{2AD8F977-9325-4CED-8EA6-D46DBBE52FC5}">
      <dgm:prSet/>
      <dgm:spPr/>
      <dgm:t>
        <a:bodyPr/>
        <a:lstStyle/>
        <a:p>
          <a:endParaRPr lang="en-GB"/>
        </a:p>
      </dgm:t>
    </dgm:pt>
    <dgm:pt modelId="{4427CF7A-18B6-44F0-BD2B-3200D3BD695C}" type="sibTrans" cxnId="{2AD8F977-9325-4CED-8EA6-D46DBBE52FC5}">
      <dgm:prSet/>
      <dgm:spPr/>
      <dgm:t>
        <a:bodyPr/>
        <a:lstStyle/>
        <a:p>
          <a:endParaRPr lang="en-GB"/>
        </a:p>
      </dgm:t>
    </dgm:pt>
    <dgm:pt modelId="{D6D70997-CFC8-4278-B720-ADAEA97B2C3F}" type="pres">
      <dgm:prSet presAssocID="{F1D1FBF6-1B9C-45F5-B8A1-634681D3C4C0}" presName="rootnode" presStyleCnt="0">
        <dgm:presLayoutVars>
          <dgm:chMax/>
          <dgm:chPref/>
          <dgm:dir/>
          <dgm:animLvl val="lvl"/>
        </dgm:presLayoutVars>
      </dgm:prSet>
      <dgm:spPr/>
    </dgm:pt>
    <dgm:pt modelId="{5A1FAFD7-1BAF-463E-9A00-E7D2E84F465F}" type="pres">
      <dgm:prSet presAssocID="{A81B965B-5F39-4ED6-870E-DF630126674D}" presName="composite" presStyleCnt="0"/>
      <dgm:spPr/>
    </dgm:pt>
    <dgm:pt modelId="{D9529B6A-A971-4E27-848D-D668842F6206}" type="pres">
      <dgm:prSet presAssocID="{A81B965B-5F39-4ED6-870E-DF630126674D}" presName="bentUpArrow1" presStyleLbl="alignImgPlace1" presStyleIdx="0" presStyleCnt="2"/>
      <dgm:spPr/>
    </dgm:pt>
    <dgm:pt modelId="{4203E27C-E6DA-4AAA-834E-F194AD196F26}" type="pres">
      <dgm:prSet presAssocID="{A81B965B-5F39-4ED6-870E-DF630126674D}" presName="ParentText" presStyleLbl="node1" presStyleIdx="0" presStyleCnt="3">
        <dgm:presLayoutVars>
          <dgm:chMax val="1"/>
          <dgm:chPref val="1"/>
          <dgm:bulletEnabled val="1"/>
        </dgm:presLayoutVars>
      </dgm:prSet>
      <dgm:spPr/>
    </dgm:pt>
    <dgm:pt modelId="{AFACA212-0D56-4414-84E5-B56FAC4785DD}" type="pres">
      <dgm:prSet presAssocID="{A81B965B-5F39-4ED6-870E-DF630126674D}" presName="ChildText" presStyleLbl="revTx" presStyleIdx="0" presStyleCnt="3" custScaleX="284349" custScaleY="94057" custLinFactNeighborX="97747" custLinFactNeighborY="670">
        <dgm:presLayoutVars>
          <dgm:chMax val="0"/>
          <dgm:chPref val="0"/>
          <dgm:bulletEnabled val="1"/>
        </dgm:presLayoutVars>
      </dgm:prSet>
      <dgm:spPr/>
    </dgm:pt>
    <dgm:pt modelId="{13250A9A-79FE-412C-880F-1DD4D62A8AE2}" type="pres">
      <dgm:prSet presAssocID="{F57A2484-F9FF-4DBA-A669-022DDCDF8EE6}" presName="sibTrans" presStyleCnt="0"/>
      <dgm:spPr/>
    </dgm:pt>
    <dgm:pt modelId="{CB46F403-0136-4064-9F74-DA35EFED41DF}" type="pres">
      <dgm:prSet presAssocID="{8F8BDBB9-C52E-40EC-A2F1-2D0B743FBAEE}" presName="composite" presStyleCnt="0"/>
      <dgm:spPr/>
    </dgm:pt>
    <dgm:pt modelId="{CA90C744-D76E-4A7C-9D7E-E3C5D5CCBA1A}" type="pres">
      <dgm:prSet presAssocID="{8F8BDBB9-C52E-40EC-A2F1-2D0B743FBAEE}" presName="bentUpArrow1" presStyleLbl="alignImgPlace1" presStyleIdx="1" presStyleCnt="2"/>
      <dgm:spPr/>
    </dgm:pt>
    <dgm:pt modelId="{37DD60B2-0C0D-4C2B-A1EB-0E88D4248963}" type="pres">
      <dgm:prSet presAssocID="{8F8BDBB9-C52E-40EC-A2F1-2D0B743FBAEE}" presName="ParentText" presStyleLbl="node1" presStyleIdx="1" presStyleCnt="3" custLinFactNeighborX="-26937" custLinFactNeighborY="-1990">
        <dgm:presLayoutVars>
          <dgm:chMax val="1"/>
          <dgm:chPref val="1"/>
          <dgm:bulletEnabled val="1"/>
        </dgm:presLayoutVars>
      </dgm:prSet>
      <dgm:spPr/>
    </dgm:pt>
    <dgm:pt modelId="{CAE7B4EE-454F-457E-9260-99C063EFFBD6}" type="pres">
      <dgm:prSet presAssocID="{8F8BDBB9-C52E-40EC-A2F1-2D0B743FBAEE}" presName="ChildText" presStyleLbl="revTx" presStyleIdx="1" presStyleCnt="3" custScaleX="244315" custLinFactNeighborX="42802" custLinFactNeighborY="1140">
        <dgm:presLayoutVars>
          <dgm:chMax val="0"/>
          <dgm:chPref val="0"/>
          <dgm:bulletEnabled val="1"/>
        </dgm:presLayoutVars>
      </dgm:prSet>
      <dgm:spPr/>
    </dgm:pt>
    <dgm:pt modelId="{6138E245-6CD3-4F03-B1CC-5D7DFF6065D4}" type="pres">
      <dgm:prSet presAssocID="{08038C35-14DC-44C2-BE3B-C0C21D05A912}" presName="sibTrans" presStyleCnt="0"/>
      <dgm:spPr/>
    </dgm:pt>
    <dgm:pt modelId="{593C64A0-887C-4C0F-9F9E-E2E0F7BA5E17}" type="pres">
      <dgm:prSet presAssocID="{EBA59A0F-D195-41F5-8808-CB6D8D68F174}" presName="composite" presStyleCnt="0"/>
      <dgm:spPr/>
    </dgm:pt>
    <dgm:pt modelId="{17C510F8-3ABE-4962-8F0A-B5B8435C2DC7}" type="pres">
      <dgm:prSet presAssocID="{EBA59A0F-D195-41F5-8808-CB6D8D68F174}" presName="ParentText" presStyleLbl="node1" presStyleIdx="2" presStyleCnt="3" custLinFactNeighborX="-29259" custLinFactNeighborY="1882">
        <dgm:presLayoutVars>
          <dgm:chMax val="1"/>
          <dgm:chPref val="1"/>
          <dgm:bulletEnabled val="1"/>
        </dgm:presLayoutVars>
      </dgm:prSet>
      <dgm:spPr/>
    </dgm:pt>
    <dgm:pt modelId="{A8F600B9-B41F-4E03-AB44-91A2E772034A}" type="pres">
      <dgm:prSet presAssocID="{EBA59A0F-D195-41F5-8808-CB6D8D68F174}" presName="FinalChildText" presStyleLbl="revTx" presStyleIdx="2" presStyleCnt="3" custScaleX="219700" custLinFactNeighborX="27371" custLinFactNeighborY="1642">
        <dgm:presLayoutVars>
          <dgm:chMax val="0"/>
          <dgm:chPref val="0"/>
          <dgm:bulletEnabled val="1"/>
        </dgm:presLayoutVars>
      </dgm:prSet>
      <dgm:spPr/>
    </dgm:pt>
  </dgm:ptLst>
  <dgm:cxnLst>
    <dgm:cxn modelId="{2247A810-BBD8-4094-B622-43C879AD2980}" type="presOf" srcId="{A81B965B-5F39-4ED6-870E-DF630126674D}" destId="{4203E27C-E6DA-4AAA-834E-F194AD196F26}" srcOrd="0" destOrd="0" presId="urn:microsoft.com/office/officeart/2005/8/layout/StepDownProcess"/>
    <dgm:cxn modelId="{959C3718-3A8D-4634-A3EB-75061143E1A8}" type="presOf" srcId="{8897AB4A-C799-4A87-80CB-EDBA9D8BB416}" destId="{CAE7B4EE-454F-457E-9260-99C063EFFBD6}" srcOrd="0" destOrd="0" presId="urn:microsoft.com/office/officeart/2005/8/layout/StepDownProcess"/>
    <dgm:cxn modelId="{41333028-AF07-47E3-916E-9F9CC6C76B38}" srcId="{F1D1FBF6-1B9C-45F5-B8A1-634681D3C4C0}" destId="{8F8BDBB9-C52E-40EC-A2F1-2D0B743FBAEE}" srcOrd="1" destOrd="0" parTransId="{4EBCAD60-4E39-41DC-9C03-6FA7B4D5E2B1}" sibTransId="{08038C35-14DC-44C2-BE3B-C0C21D05A912}"/>
    <dgm:cxn modelId="{3A7A172F-DAAB-4457-8B14-C83233521822}" type="presOf" srcId="{E4870B69-3F05-471C-9D41-674ACFBFBE66}" destId="{AFACA212-0D56-4414-84E5-B56FAC4785DD}" srcOrd="0" destOrd="0" presId="urn:microsoft.com/office/officeart/2005/8/layout/StepDownProcess"/>
    <dgm:cxn modelId="{F33CAC4E-CD8A-4A33-9D1A-B359EC8C4D64}" type="presOf" srcId="{8F8BDBB9-C52E-40EC-A2F1-2D0B743FBAEE}" destId="{37DD60B2-0C0D-4C2B-A1EB-0E88D4248963}" srcOrd="0" destOrd="0" presId="urn:microsoft.com/office/officeart/2005/8/layout/StepDownProcess"/>
    <dgm:cxn modelId="{2AD8F977-9325-4CED-8EA6-D46DBBE52FC5}" srcId="{EBA59A0F-D195-41F5-8808-CB6D8D68F174}" destId="{31DE99A0-8C4D-463F-9840-8255C0A6E9EB}" srcOrd="0" destOrd="0" parTransId="{56CABCB4-12CF-4F85-AC45-AA82B2FB3C70}" sibTransId="{4427CF7A-18B6-44F0-BD2B-3200D3BD695C}"/>
    <dgm:cxn modelId="{5AB3BA88-16C8-4EB7-BFA7-0169AF2C8790}" srcId="{F1D1FBF6-1B9C-45F5-B8A1-634681D3C4C0}" destId="{EBA59A0F-D195-41F5-8808-CB6D8D68F174}" srcOrd="2" destOrd="0" parTransId="{8CCDC11E-2ED6-439E-9108-2D0530A531FE}" sibTransId="{4D93CB40-9624-4790-9DA1-F9755AB4B320}"/>
    <dgm:cxn modelId="{F233D98C-862B-417C-B408-3747EBA397A7}" srcId="{A81B965B-5F39-4ED6-870E-DF630126674D}" destId="{E4870B69-3F05-471C-9D41-674ACFBFBE66}" srcOrd="0" destOrd="0" parTransId="{E0C1FCAE-EDD5-43EE-8100-4C7D5A6A322D}" sibTransId="{B4CEAB07-B993-475D-A0C6-FA90EB7C3AC5}"/>
    <dgm:cxn modelId="{05CE44C8-6F6C-414E-AF0E-A38C44284665}" srcId="{F1D1FBF6-1B9C-45F5-B8A1-634681D3C4C0}" destId="{A81B965B-5F39-4ED6-870E-DF630126674D}" srcOrd="0" destOrd="0" parTransId="{24DB26D6-0988-4055-85C9-0DD4C3FDED03}" sibTransId="{F57A2484-F9FF-4DBA-A669-022DDCDF8EE6}"/>
    <dgm:cxn modelId="{15D3FAE9-FFB8-442B-91A3-121CC7124068}" srcId="{8F8BDBB9-C52E-40EC-A2F1-2D0B743FBAEE}" destId="{8897AB4A-C799-4A87-80CB-EDBA9D8BB416}" srcOrd="0" destOrd="0" parTransId="{53571C09-BC9F-4080-87D3-5ADBFBADAA59}" sibTransId="{42062E90-2F07-4B60-A9F0-3E2FB1ADDBC3}"/>
    <dgm:cxn modelId="{ABA2C9F6-CD9B-4F13-B9C2-AD86B33E5C8E}" type="presOf" srcId="{F1D1FBF6-1B9C-45F5-B8A1-634681D3C4C0}" destId="{D6D70997-CFC8-4278-B720-ADAEA97B2C3F}" srcOrd="0" destOrd="0" presId="urn:microsoft.com/office/officeart/2005/8/layout/StepDownProcess"/>
    <dgm:cxn modelId="{F9163BFB-0CA3-4A53-BDDC-33E2ED616613}" type="presOf" srcId="{31DE99A0-8C4D-463F-9840-8255C0A6E9EB}" destId="{A8F600B9-B41F-4E03-AB44-91A2E772034A}" srcOrd="0" destOrd="0" presId="urn:microsoft.com/office/officeart/2005/8/layout/StepDownProcess"/>
    <dgm:cxn modelId="{323DB3FF-FA7A-4249-9723-BD82FE426AB4}" type="presOf" srcId="{EBA59A0F-D195-41F5-8808-CB6D8D68F174}" destId="{17C510F8-3ABE-4962-8F0A-B5B8435C2DC7}" srcOrd="0" destOrd="0" presId="urn:microsoft.com/office/officeart/2005/8/layout/StepDownProcess"/>
    <dgm:cxn modelId="{CFD92F4F-597F-44A0-875E-AA174E3A3A4B}" type="presParOf" srcId="{D6D70997-CFC8-4278-B720-ADAEA97B2C3F}" destId="{5A1FAFD7-1BAF-463E-9A00-E7D2E84F465F}" srcOrd="0" destOrd="0" presId="urn:microsoft.com/office/officeart/2005/8/layout/StepDownProcess"/>
    <dgm:cxn modelId="{82A0275B-FCE9-493C-9FEA-2C599E4AE45A}" type="presParOf" srcId="{5A1FAFD7-1BAF-463E-9A00-E7D2E84F465F}" destId="{D9529B6A-A971-4E27-848D-D668842F6206}" srcOrd="0" destOrd="0" presId="urn:microsoft.com/office/officeart/2005/8/layout/StepDownProcess"/>
    <dgm:cxn modelId="{86456680-D03E-4195-B4EA-9F52202ACA8E}" type="presParOf" srcId="{5A1FAFD7-1BAF-463E-9A00-E7D2E84F465F}" destId="{4203E27C-E6DA-4AAA-834E-F194AD196F26}" srcOrd="1" destOrd="0" presId="urn:microsoft.com/office/officeart/2005/8/layout/StepDownProcess"/>
    <dgm:cxn modelId="{796EA598-046D-4D8A-A607-ED8382312B02}" type="presParOf" srcId="{5A1FAFD7-1BAF-463E-9A00-E7D2E84F465F}" destId="{AFACA212-0D56-4414-84E5-B56FAC4785DD}" srcOrd="2" destOrd="0" presId="urn:microsoft.com/office/officeart/2005/8/layout/StepDownProcess"/>
    <dgm:cxn modelId="{D2C46499-B320-4A5B-B24E-6DE971D5C335}" type="presParOf" srcId="{D6D70997-CFC8-4278-B720-ADAEA97B2C3F}" destId="{13250A9A-79FE-412C-880F-1DD4D62A8AE2}" srcOrd="1" destOrd="0" presId="urn:microsoft.com/office/officeart/2005/8/layout/StepDownProcess"/>
    <dgm:cxn modelId="{95D4CE84-7C8B-4E1B-AA6E-BD7396DC1609}" type="presParOf" srcId="{D6D70997-CFC8-4278-B720-ADAEA97B2C3F}" destId="{CB46F403-0136-4064-9F74-DA35EFED41DF}" srcOrd="2" destOrd="0" presId="urn:microsoft.com/office/officeart/2005/8/layout/StepDownProcess"/>
    <dgm:cxn modelId="{6FEB4DC3-CCF3-434C-9D90-B85330AB9D89}" type="presParOf" srcId="{CB46F403-0136-4064-9F74-DA35EFED41DF}" destId="{CA90C744-D76E-4A7C-9D7E-E3C5D5CCBA1A}" srcOrd="0" destOrd="0" presId="urn:microsoft.com/office/officeart/2005/8/layout/StepDownProcess"/>
    <dgm:cxn modelId="{C5CFA13D-B897-42DC-957A-4A2B96E7D6D9}" type="presParOf" srcId="{CB46F403-0136-4064-9F74-DA35EFED41DF}" destId="{37DD60B2-0C0D-4C2B-A1EB-0E88D4248963}" srcOrd="1" destOrd="0" presId="urn:microsoft.com/office/officeart/2005/8/layout/StepDownProcess"/>
    <dgm:cxn modelId="{27D90FE6-4490-49B6-BF26-218AE60A208B}" type="presParOf" srcId="{CB46F403-0136-4064-9F74-DA35EFED41DF}" destId="{CAE7B4EE-454F-457E-9260-99C063EFFBD6}" srcOrd="2" destOrd="0" presId="urn:microsoft.com/office/officeart/2005/8/layout/StepDownProcess"/>
    <dgm:cxn modelId="{B59C0C07-5BB0-46CD-8A1B-BF4D84BC80CC}" type="presParOf" srcId="{D6D70997-CFC8-4278-B720-ADAEA97B2C3F}" destId="{6138E245-6CD3-4F03-B1CC-5D7DFF6065D4}" srcOrd="3" destOrd="0" presId="urn:microsoft.com/office/officeart/2005/8/layout/StepDownProcess"/>
    <dgm:cxn modelId="{0384C85B-9AD5-4C32-99DB-5D632BD08FA4}" type="presParOf" srcId="{D6D70997-CFC8-4278-B720-ADAEA97B2C3F}" destId="{593C64A0-887C-4C0F-9F9E-E2E0F7BA5E17}" srcOrd="4" destOrd="0" presId="urn:microsoft.com/office/officeart/2005/8/layout/StepDownProcess"/>
    <dgm:cxn modelId="{E035104D-1D81-4419-AF59-D88A1052F108}" type="presParOf" srcId="{593C64A0-887C-4C0F-9F9E-E2E0F7BA5E17}" destId="{17C510F8-3ABE-4962-8F0A-B5B8435C2DC7}" srcOrd="0" destOrd="0" presId="urn:microsoft.com/office/officeart/2005/8/layout/StepDownProcess"/>
    <dgm:cxn modelId="{C376435A-6C46-454E-A8A7-99AF2B79C725}" type="presParOf" srcId="{593C64A0-887C-4C0F-9F9E-E2E0F7BA5E17}" destId="{A8F600B9-B41F-4E03-AB44-91A2E772034A}" srcOrd="1" destOrd="0" presId="urn:microsoft.com/office/officeart/2005/8/layout/StepDownProcess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1B1B74A-CCD5-44F3-9523-D5A50389957D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48F00CBD-1FBF-4BBD-B5B8-232408A38B6A}">
      <dgm:prSet phldrT="[Text]"/>
      <dgm:spPr/>
      <dgm:t>
        <a:bodyPr/>
        <a:lstStyle/>
        <a:p>
          <a:r>
            <a:rPr lang="es-ES" dirty="0"/>
            <a:t>Bajos niveles de enjuiciamiento de los delincuentes</a:t>
          </a:r>
        </a:p>
      </dgm:t>
    </dgm:pt>
    <dgm:pt modelId="{FFC9BC1F-91E4-40AE-938C-8F05FF3CCDB1}" type="parTrans" cxnId="{BA792BCF-E8C4-4CBF-9D48-D99C3C2DE076}">
      <dgm:prSet/>
      <dgm:spPr/>
      <dgm:t>
        <a:bodyPr/>
        <a:lstStyle/>
        <a:p>
          <a:endParaRPr lang="en-GB"/>
        </a:p>
      </dgm:t>
    </dgm:pt>
    <dgm:pt modelId="{B177F587-4524-4DC5-B9E6-0FE2E0B0E92C}" type="sibTrans" cxnId="{BA792BCF-E8C4-4CBF-9D48-D99C3C2DE076}">
      <dgm:prSet/>
      <dgm:spPr/>
      <dgm:t>
        <a:bodyPr/>
        <a:lstStyle/>
        <a:p>
          <a:endParaRPr lang="en-GB"/>
        </a:p>
      </dgm:t>
    </dgm:pt>
    <dgm:pt modelId="{23B81191-48FC-40B9-BC12-F7F7F7AC70CD}">
      <dgm:prSet phldrT="[Text]"/>
      <dgm:spPr/>
      <dgm:t>
        <a:bodyPr/>
        <a:lstStyle/>
        <a:p>
          <a:r>
            <a:rPr lang="es-ES" dirty="0"/>
            <a:t>Bajos niveles de identificación de víctimas de la trata</a:t>
          </a:r>
        </a:p>
      </dgm:t>
    </dgm:pt>
    <dgm:pt modelId="{ED36F3B3-DBAF-4B9C-9BA9-BFA27C8D55B6}" type="parTrans" cxnId="{4D0543EB-3598-4BEB-A280-173D87C80F6B}">
      <dgm:prSet/>
      <dgm:spPr/>
      <dgm:t>
        <a:bodyPr/>
        <a:lstStyle/>
        <a:p>
          <a:endParaRPr lang="en-GB"/>
        </a:p>
      </dgm:t>
    </dgm:pt>
    <dgm:pt modelId="{FAE5B213-8112-4F2D-AAC9-4F43153A5621}" type="sibTrans" cxnId="{4D0543EB-3598-4BEB-A280-173D87C80F6B}">
      <dgm:prSet/>
      <dgm:spPr/>
      <dgm:t>
        <a:bodyPr/>
        <a:lstStyle/>
        <a:p>
          <a:endParaRPr lang="en-GB"/>
        </a:p>
      </dgm:t>
    </dgm:pt>
    <dgm:pt modelId="{25DDAE82-567F-4553-B680-AB5085C25AEA}">
      <dgm:prSet phldrT="[Text]"/>
      <dgm:spPr/>
      <dgm:t>
        <a:bodyPr/>
        <a:lstStyle/>
        <a:p>
          <a:r>
            <a:rPr lang="es-ES" dirty="0"/>
            <a:t>El enjuiciamiento se dirige a los delincuentes de poca monta</a:t>
          </a:r>
        </a:p>
      </dgm:t>
    </dgm:pt>
    <dgm:pt modelId="{9AA68918-E349-4317-83DC-E8032A23D26D}" type="parTrans" cxnId="{D23ACAA9-35CF-4D42-81E4-3BC19D0897F0}">
      <dgm:prSet/>
      <dgm:spPr/>
      <dgm:t>
        <a:bodyPr/>
        <a:lstStyle/>
        <a:p>
          <a:endParaRPr lang="en-GB"/>
        </a:p>
      </dgm:t>
    </dgm:pt>
    <dgm:pt modelId="{8EBC5E46-C18B-4B41-A30F-9D73C43A047F}" type="sibTrans" cxnId="{D23ACAA9-35CF-4D42-81E4-3BC19D0897F0}">
      <dgm:prSet/>
      <dgm:spPr/>
      <dgm:t>
        <a:bodyPr/>
        <a:lstStyle/>
        <a:p>
          <a:endParaRPr lang="en-GB"/>
        </a:p>
      </dgm:t>
    </dgm:pt>
    <dgm:pt modelId="{2C8DCA5F-7032-415B-B05C-DB881F758223}" type="pres">
      <dgm:prSet presAssocID="{C1B1B74A-CCD5-44F3-9523-D5A50389957D}" presName="diagram" presStyleCnt="0">
        <dgm:presLayoutVars>
          <dgm:dir/>
          <dgm:resizeHandles val="exact"/>
        </dgm:presLayoutVars>
      </dgm:prSet>
      <dgm:spPr/>
    </dgm:pt>
    <dgm:pt modelId="{EED995B1-286E-49DE-A010-CA6BC74868FE}" type="pres">
      <dgm:prSet presAssocID="{48F00CBD-1FBF-4BBD-B5B8-232408A38B6A}" presName="node" presStyleLbl="node1" presStyleIdx="0" presStyleCnt="3">
        <dgm:presLayoutVars>
          <dgm:bulletEnabled val="1"/>
        </dgm:presLayoutVars>
      </dgm:prSet>
      <dgm:spPr/>
    </dgm:pt>
    <dgm:pt modelId="{CA870C41-6D23-4480-9A21-00866E8FB971}" type="pres">
      <dgm:prSet presAssocID="{B177F587-4524-4DC5-B9E6-0FE2E0B0E92C}" presName="sibTrans" presStyleCnt="0"/>
      <dgm:spPr/>
    </dgm:pt>
    <dgm:pt modelId="{818EBA8C-2A20-43A5-A8C8-9EC04A26427B}" type="pres">
      <dgm:prSet presAssocID="{23B81191-48FC-40B9-BC12-F7F7F7AC70CD}" presName="node" presStyleLbl="node1" presStyleIdx="1" presStyleCnt="3">
        <dgm:presLayoutVars>
          <dgm:bulletEnabled val="1"/>
        </dgm:presLayoutVars>
      </dgm:prSet>
      <dgm:spPr/>
    </dgm:pt>
    <dgm:pt modelId="{03812F84-A5F2-4756-90F3-676E9FE12E9A}" type="pres">
      <dgm:prSet presAssocID="{FAE5B213-8112-4F2D-AAC9-4F43153A5621}" presName="sibTrans" presStyleCnt="0"/>
      <dgm:spPr/>
    </dgm:pt>
    <dgm:pt modelId="{592C6434-F909-4BCD-8B1B-F05A6BD26F9A}" type="pres">
      <dgm:prSet presAssocID="{25DDAE82-567F-4553-B680-AB5085C25AEA}" presName="node" presStyleLbl="node1" presStyleIdx="2" presStyleCnt="3">
        <dgm:presLayoutVars>
          <dgm:bulletEnabled val="1"/>
        </dgm:presLayoutVars>
      </dgm:prSet>
      <dgm:spPr/>
    </dgm:pt>
  </dgm:ptLst>
  <dgm:cxnLst>
    <dgm:cxn modelId="{3EB5CE6C-8108-4A7A-AF35-7D85D13CB4CE}" type="presOf" srcId="{C1B1B74A-CCD5-44F3-9523-D5A50389957D}" destId="{2C8DCA5F-7032-415B-B05C-DB881F758223}" srcOrd="0" destOrd="0" presId="urn:microsoft.com/office/officeart/2005/8/layout/default"/>
    <dgm:cxn modelId="{2ED7744E-5EA9-4DEB-92DD-C9E52300589A}" type="presOf" srcId="{25DDAE82-567F-4553-B680-AB5085C25AEA}" destId="{592C6434-F909-4BCD-8B1B-F05A6BD26F9A}" srcOrd="0" destOrd="0" presId="urn:microsoft.com/office/officeart/2005/8/layout/default"/>
    <dgm:cxn modelId="{A3864956-5400-4B9A-9238-F6C1E039662B}" type="presOf" srcId="{48F00CBD-1FBF-4BBD-B5B8-232408A38B6A}" destId="{EED995B1-286E-49DE-A010-CA6BC74868FE}" srcOrd="0" destOrd="0" presId="urn:microsoft.com/office/officeart/2005/8/layout/default"/>
    <dgm:cxn modelId="{D23ACAA9-35CF-4D42-81E4-3BC19D0897F0}" srcId="{C1B1B74A-CCD5-44F3-9523-D5A50389957D}" destId="{25DDAE82-567F-4553-B680-AB5085C25AEA}" srcOrd="2" destOrd="0" parTransId="{9AA68918-E349-4317-83DC-E8032A23D26D}" sibTransId="{8EBC5E46-C18B-4B41-A30F-9D73C43A047F}"/>
    <dgm:cxn modelId="{BA792BCF-E8C4-4CBF-9D48-D99C3C2DE076}" srcId="{C1B1B74A-CCD5-44F3-9523-D5A50389957D}" destId="{48F00CBD-1FBF-4BBD-B5B8-232408A38B6A}" srcOrd="0" destOrd="0" parTransId="{FFC9BC1F-91E4-40AE-938C-8F05FF3CCDB1}" sibTransId="{B177F587-4524-4DC5-B9E6-0FE2E0B0E92C}"/>
    <dgm:cxn modelId="{03BB7DD6-F3ED-40C1-9FE2-B82F69FB4994}" type="presOf" srcId="{23B81191-48FC-40B9-BC12-F7F7F7AC70CD}" destId="{818EBA8C-2A20-43A5-A8C8-9EC04A26427B}" srcOrd="0" destOrd="0" presId="urn:microsoft.com/office/officeart/2005/8/layout/default"/>
    <dgm:cxn modelId="{4D0543EB-3598-4BEB-A280-173D87C80F6B}" srcId="{C1B1B74A-CCD5-44F3-9523-D5A50389957D}" destId="{23B81191-48FC-40B9-BC12-F7F7F7AC70CD}" srcOrd="1" destOrd="0" parTransId="{ED36F3B3-DBAF-4B9C-9BA9-BFA27C8D55B6}" sibTransId="{FAE5B213-8112-4F2D-AAC9-4F43153A5621}"/>
    <dgm:cxn modelId="{5329520A-02B4-414D-A8E2-A89C493D8002}" type="presParOf" srcId="{2C8DCA5F-7032-415B-B05C-DB881F758223}" destId="{EED995B1-286E-49DE-A010-CA6BC74868FE}" srcOrd="0" destOrd="0" presId="urn:microsoft.com/office/officeart/2005/8/layout/default"/>
    <dgm:cxn modelId="{FE815C25-7D51-49F8-8D39-4FEDB61729DA}" type="presParOf" srcId="{2C8DCA5F-7032-415B-B05C-DB881F758223}" destId="{CA870C41-6D23-4480-9A21-00866E8FB971}" srcOrd="1" destOrd="0" presId="urn:microsoft.com/office/officeart/2005/8/layout/default"/>
    <dgm:cxn modelId="{0FABEC0B-08DB-49FF-9EAA-91FA9F675C93}" type="presParOf" srcId="{2C8DCA5F-7032-415B-B05C-DB881F758223}" destId="{818EBA8C-2A20-43A5-A8C8-9EC04A26427B}" srcOrd="2" destOrd="0" presId="urn:microsoft.com/office/officeart/2005/8/layout/default"/>
    <dgm:cxn modelId="{96B5B1F2-7D55-44CF-824C-FAB8E0A926B6}" type="presParOf" srcId="{2C8DCA5F-7032-415B-B05C-DB881F758223}" destId="{03812F84-A5F2-4756-90F3-676E9FE12E9A}" srcOrd="3" destOrd="0" presId="urn:microsoft.com/office/officeart/2005/8/layout/default"/>
    <dgm:cxn modelId="{923A1B93-FE0A-474C-B087-2949A4151F37}" type="presParOf" srcId="{2C8DCA5F-7032-415B-B05C-DB881F758223}" destId="{592C6434-F909-4BCD-8B1B-F05A6BD26F9A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5DA8EBD-0CA4-4E2E-B2D7-4EF4F5014C4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4568858-8F5A-4193-927C-09DDB21D0E2A}">
      <dgm:prSet phldrT="[Text]"/>
      <dgm:spPr/>
      <dgm:t>
        <a:bodyPr/>
        <a:lstStyle/>
        <a:p>
          <a:r>
            <a:rPr lang="es-ES" dirty="0"/>
            <a:t>Los organismos encargados de hacer cumplir la ley carecen de recursos y de capacitación </a:t>
          </a:r>
        </a:p>
      </dgm:t>
    </dgm:pt>
    <dgm:pt modelId="{6F383BF8-3071-48C0-B2FF-9163BB58469A}" type="parTrans" cxnId="{F730B47E-1EDC-443D-B33B-07B06ED029BF}">
      <dgm:prSet/>
      <dgm:spPr/>
      <dgm:t>
        <a:bodyPr/>
        <a:lstStyle/>
        <a:p>
          <a:endParaRPr lang="en-GB"/>
        </a:p>
      </dgm:t>
    </dgm:pt>
    <dgm:pt modelId="{719B8C51-1854-40D6-9F50-E994FBE18F77}" type="sibTrans" cxnId="{F730B47E-1EDC-443D-B33B-07B06ED029BF}">
      <dgm:prSet/>
      <dgm:spPr/>
      <dgm:t>
        <a:bodyPr/>
        <a:lstStyle/>
        <a:p>
          <a:endParaRPr lang="en-GB"/>
        </a:p>
      </dgm:t>
    </dgm:pt>
    <dgm:pt modelId="{2F0CB7D9-07E6-41B1-8872-4D882E57E314}">
      <dgm:prSet phldrT="[Text]"/>
      <dgm:spPr/>
      <dgm:t>
        <a:bodyPr/>
        <a:lstStyle/>
        <a:p>
          <a:r>
            <a:rPr lang="es-ES" dirty="0"/>
            <a:t>Naturaleza transnacional de muchos de los casos de trata</a:t>
          </a:r>
        </a:p>
      </dgm:t>
    </dgm:pt>
    <dgm:pt modelId="{8DE12F83-E1C3-46E6-A490-1EEC99C69757}" type="parTrans" cxnId="{A4081A37-6E55-429D-BE12-0272B507CF40}">
      <dgm:prSet/>
      <dgm:spPr/>
      <dgm:t>
        <a:bodyPr/>
        <a:lstStyle/>
        <a:p>
          <a:endParaRPr lang="en-GB"/>
        </a:p>
      </dgm:t>
    </dgm:pt>
    <dgm:pt modelId="{ECFC9983-269B-42BB-BDD0-0B2091F804AA}" type="sibTrans" cxnId="{A4081A37-6E55-429D-BE12-0272B507CF40}">
      <dgm:prSet/>
      <dgm:spPr/>
      <dgm:t>
        <a:bodyPr/>
        <a:lstStyle/>
        <a:p>
          <a:endParaRPr lang="en-GB"/>
        </a:p>
      </dgm:t>
    </dgm:pt>
    <dgm:pt modelId="{56971B04-B03E-4BFA-A485-D47283FDBB12}">
      <dgm:prSet phldrT="[Text]"/>
      <dgm:spPr/>
      <dgm:t>
        <a:bodyPr/>
        <a:lstStyle/>
        <a:p>
          <a:r>
            <a:rPr lang="es-ES" dirty="0"/>
            <a:t>Limitaciones en la cooperación internacional</a:t>
          </a:r>
        </a:p>
      </dgm:t>
    </dgm:pt>
    <dgm:pt modelId="{80B99D93-F11B-4783-8330-13C12E0DA75E}" type="parTrans" cxnId="{88AC1D9A-FC3A-4B7E-8D37-AAC093C88D01}">
      <dgm:prSet/>
      <dgm:spPr/>
      <dgm:t>
        <a:bodyPr/>
        <a:lstStyle/>
        <a:p>
          <a:endParaRPr lang="en-GB"/>
        </a:p>
      </dgm:t>
    </dgm:pt>
    <dgm:pt modelId="{C4899236-C0EE-4694-BF39-F7D495E80DAF}" type="sibTrans" cxnId="{88AC1D9A-FC3A-4B7E-8D37-AAC093C88D01}">
      <dgm:prSet/>
      <dgm:spPr/>
      <dgm:t>
        <a:bodyPr/>
        <a:lstStyle/>
        <a:p>
          <a:endParaRPr lang="en-GB"/>
        </a:p>
      </dgm:t>
    </dgm:pt>
    <dgm:pt modelId="{CB5F8191-314E-47F9-9EFD-A3AE0CE800AA}">
      <dgm:prSet phldrT="[Text]"/>
      <dgm:spPr/>
      <dgm:t>
        <a:bodyPr/>
        <a:lstStyle/>
        <a:p>
          <a:r>
            <a:rPr lang="es-ES" dirty="0"/>
            <a:t>La víctima reacias a testificar</a:t>
          </a:r>
        </a:p>
      </dgm:t>
    </dgm:pt>
    <dgm:pt modelId="{C1317E8A-0EBB-432E-A527-5D404A07418D}" type="parTrans" cxnId="{41E1E014-4BB4-42BE-BE21-F7DD6FD904A0}">
      <dgm:prSet/>
      <dgm:spPr/>
      <dgm:t>
        <a:bodyPr/>
        <a:lstStyle/>
        <a:p>
          <a:endParaRPr lang="en-GB"/>
        </a:p>
      </dgm:t>
    </dgm:pt>
    <dgm:pt modelId="{C93571CB-9C96-49E5-A987-5BA3934A7C45}" type="sibTrans" cxnId="{41E1E014-4BB4-42BE-BE21-F7DD6FD904A0}">
      <dgm:prSet/>
      <dgm:spPr/>
      <dgm:t>
        <a:bodyPr/>
        <a:lstStyle/>
        <a:p>
          <a:endParaRPr lang="en-GB"/>
        </a:p>
      </dgm:t>
    </dgm:pt>
    <dgm:pt modelId="{DDFDDBB7-68AB-49FB-A49E-1F11CB3BCD3C}">
      <dgm:prSet phldrT="[Text]"/>
      <dgm:spPr/>
      <dgm:t>
        <a:bodyPr/>
        <a:lstStyle/>
        <a:p>
          <a:r>
            <a:rPr lang="es-ES" dirty="0"/>
            <a:t>El testimonio de las víctimas no es lo suficientemente creíble o completo</a:t>
          </a:r>
        </a:p>
      </dgm:t>
    </dgm:pt>
    <dgm:pt modelId="{A822F60D-CD87-49D6-8888-DD227183FFC6}" type="parTrans" cxnId="{52995120-8A40-42FA-9E20-596BD0E2BB02}">
      <dgm:prSet/>
      <dgm:spPr/>
      <dgm:t>
        <a:bodyPr/>
        <a:lstStyle/>
        <a:p>
          <a:endParaRPr lang="en-GB"/>
        </a:p>
      </dgm:t>
    </dgm:pt>
    <dgm:pt modelId="{CA02EBE5-80B0-4364-8A9E-BA299D408072}" type="sibTrans" cxnId="{52995120-8A40-42FA-9E20-596BD0E2BB02}">
      <dgm:prSet/>
      <dgm:spPr/>
      <dgm:t>
        <a:bodyPr/>
        <a:lstStyle/>
        <a:p>
          <a:endParaRPr lang="en-GB"/>
        </a:p>
      </dgm:t>
    </dgm:pt>
    <dgm:pt modelId="{0F2A6501-5B38-47CF-A395-2DED197D4AE1}">
      <dgm:prSet/>
      <dgm:spPr/>
      <dgm:t>
        <a:bodyPr/>
        <a:lstStyle/>
        <a:p>
          <a:r>
            <a:rPr lang="es-ES" dirty="0"/>
            <a:t>Conceptos erróneos sobre los elementos del delito</a:t>
          </a:r>
        </a:p>
      </dgm:t>
    </dgm:pt>
    <dgm:pt modelId="{1872C5AB-C7D2-4643-818A-32868F2820D1}" type="parTrans" cxnId="{2B2F7CD7-76F0-4765-B007-84E7CCB8DE5B}">
      <dgm:prSet/>
      <dgm:spPr/>
      <dgm:t>
        <a:bodyPr/>
        <a:lstStyle/>
        <a:p>
          <a:endParaRPr lang="en-GB"/>
        </a:p>
      </dgm:t>
    </dgm:pt>
    <dgm:pt modelId="{6E4C90BC-0E66-4D29-A721-A7B7FA1CF7F2}" type="sibTrans" cxnId="{2B2F7CD7-76F0-4765-B007-84E7CCB8DE5B}">
      <dgm:prSet/>
      <dgm:spPr/>
      <dgm:t>
        <a:bodyPr/>
        <a:lstStyle/>
        <a:p>
          <a:endParaRPr lang="en-GB"/>
        </a:p>
      </dgm:t>
    </dgm:pt>
    <dgm:pt modelId="{8AC34C58-9D26-49FD-8853-D07B8AF342E9}">
      <dgm:prSet/>
      <dgm:spPr/>
      <dgm:t>
        <a:bodyPr/>
        <a:lstStyle/>
        <a:p>
          <a:r>
            <a:rPr lang="es-ES" dirty="0"/>
            <a:t>Inmunidad diplomática</a:t>
          </a:r>
        </a:p>
      </dgm:t>
    </dgm:pt>
    <dgm:pt modelId="{2E491556-2A72-41C2-9DF0-289D35C0BDE2}" type="parTrans" cxnId="{646165DB-FA2D-48FA-975C-07C3575AC3E1}">
      <dgm:prSet/>
      <dgm:spPr/>
      <dgm:t>
        <a:bodyPr/>
        <a:lstStyle/>
        <a:p>
          <a:endParaRPr lang="en-GB"/>
        </a:p>
      </dgm:t>
    </dgm:pt>
    <dgm:pt modelId="{C1B591CA-5026-4B4F-A862-5DED73BE5191}" type="sibTrans" cxnId="{646165DB-FA2D-48FA-975C-07C3575AC3E1}">
      <dgm:prSet/>
      <dgm:spPr/>
      <dgm:t>
        <a:bodyPr/>
        <a:lstStyle/>
        <a:p>
          <a:endParaRPr lang="en-GB"/>
        </a:p>
      </dgm:t>
    </dgm:pt>
    <dgm:pt modelId="{13B85826-741B-4879-B730-11EE27764386}">
      <dgm:prSet/>
      <dgm:spPr/>
      <dgm:t>
        <a:bodyPr/>
        <a:lstStyle/>
        <a:p>
          <a:r>
            <a:rPr lang="es-ES" dirty="0"/>
            <a:t>Períodos de prescripción legal</a:t>
          </a:r>
        </a:p>
      </dgm:t>
    </dgm:pt>
    <dgm:pt modelId="{1A39DB07-2CF3-4E51-93F5-72BA9E23F552}" type="parTrans" cxnId="{CB02AFE6-9655-465C-9E73-F4501E56E7C4}">
      <dgm:prSet/>
      <dgm:spPr/>
      <dgm:t>
        <a:bodyPr/>
        <a:lstStyle/>
        <a:p>
          <a:endParaRPr lang="en-GB"/>
        </a:p>
      </dgm:t>
    </dgm:pt>
    <dgm:pt modelId="{C2E1B9D1-797B-4A25-A08A-E0E22CACA6CB}" type="sibTrans" cxnId="{CB02AFE6-9655-465C-9E73-F4501E56E7C4}">
      <dgm:prSet/>
      <dgm:spPr/>
      <dgm:t>
        <a:bodyPr/>
        <a:lstStyle/>
        <a:p>
          <a:endParaRPr lang="en-GB"/>
        </a:p>
      </dgm:t>
    </dgm:pt>
    <dgm:pt modelId="{DDAB9EC5-4346-475E-B3C0-E2689F6AD09F}" type="pres">
      <dgm:prSet presAssocID="{D5DA8EBD-0CA4-4E2E-B2D7-4EF4F5014C41}" presName="diagram" presStyleCnt="0">
        <dgm:presLayoutVars>
          <dgm:dir/>
          <dgm:resizeHandles val="exact"/>
        </dgm:presLayoutVars>
      </dgm:prSet>
      <dgm:spPr/>
    </dgm:pt>
    <dgm:pt modelId="{3F52C9BD-1FBD-4DE3-B996-D52CC78FB962}" type="pres">
      <dgm:prSet presAssocID="{B4568858-8F5A-4193-927C-09DDB21D0E2A}" presName="node" presStyleLbl="node1" presStyleIdx="0" presStyleCnt="8">
        <dgm:presLayoutVars>
          <dgm:bulletEnabled val="1"/>
        </dgm:presLayoutVars>
      </dgm:prSet>
      <dgm:spPr/>
    </dgm:pt>
    <dgm:pt modelId="{79091A7E-639D-40C6-87FA-307CE9BB9687}" type="pres">
      <dgm:prSet presAssocID="{719B8C51-1854-40D6-9F50-E994FBE18F77}" presName="sibTrans" presStyleCnt="0"/>
      <dgm:spPr/>
    </dgm:pt>
    <dgm:pt modelId="{B0346553-DA07-42CD-AAED-162845BEE51A}" type="pres">
      <dgm:prSet presAssocID="{2F0CB7D9-07E6-41B1-8872-4D882E57E314}" presName="node" presStyleLbl="node1" presStyleIdx="1" presStyleCnt="8">
        <dgm:presLayoutVars>
          <dgm:bulletEnabled val="1"/>
        </dgm:presLayoutVars>
      </dgm:prSet>
      <dgm:spPr/>
    </dgm:pt>
    <dgm:pt modelId="{DE27C888-8E3A-41FF-9CCE-A9D18A393938}" type="pres">
      <dgm:prSet presAssocID="{ECFC9983-269B-42BB-BDD0-0B2091F804AA}" presName="sibTrans" presStyleCnt="0"/>
      <dgm:spPr/>
    </dgm:pt>
    <dgm:pt modelId="{848E685A-FABB-42FE-ABDE-1495D4051FB1}" type="pres">
      <dgm:prSet presAssocID="{56971B04-B03E-4BFA-A485-D47283FDBB12}" presName="node" presStyleLbl="node1" presStyleIdx="2" presStyleCnt="8">
        <dgm:presLayoutVars>
          <dgm:bulletEnabled val="1"/>
        </dgm:presLayoutVars>
      </dgm:prSet>
      <dgm:spPr/>
    </dgm:pt>
    <dgm:pt modelId="{8CCAC88D-748C-451B-91BE-D5A2915923D1}" type="pres">
      <dgm:prSet presAssocID="{C4899236-C0EE-4694-BF39-F7D495E80DAF}" presName="sibTrans" presStyleCnt="0"/>
      <dgm:spPr/>
    </dgm:pt>
    <dgm:pt modelId="{28C6DE40-7A34-471E-893B-BAF7ACD5950E}" type="pres">
      <dgm:prSet presAssocID="{CB5F8191-314E-47F9-9EFD-A3AE0CE800AA}" presName="node" presStyleLbl="node1" presStyleIdx="3" presStyleCnt="8">
        <dgm:presLayoutVars>
          <dgm:bulletEnabled val="1"/>
        </dgm:presLayoutVars>
      </dgm:prSet>
      <dgm:spPr/>
    </dgm:pt>
    <dgm:pt modelId="{72AA17FD-82A8-47D1-B8DA-5CA7F1A54CC0}" type="pres">
      <dgm:prSet presAssocID="{C93571CB-9C96-49E5-A987-5BA3934A7C45}" presName="sibTrans" presStyleCnt="0"/>
      <dgm:spPr/>
    </dgm:pt>
    <dgm:pt modelId="{185555FE-EB4D-4ED4-9CF7-B9AEC41F073A}" type="pres">
      <dgm:prSet presAssocID="{DDFDDBB7-68AB-49FB-A49E-1F11CB3BCD3C}" presName="node" presStyleLbl="node1" presStyleIdx="4" presStyleCnt="8">
        <dgm:presLayoutVars>
          <dgm:bulletEnabled val="1"/>
        </dgm:presLayoutVars>
      </dgm:prSet>
      <dgm:spPr/>
    </dgm:pt>
    <dgm:pt modelId="{9C41BDC8-FEF9-4142-BCA3-1A43FA1AD9BD}" type="pres">
      <dgm:prSet presAssocID="{CA02EBE5-80B0-4364-8A9E-BA299D408072}" presName="sibTrans" presStyleCnt="0"/>
      <dgm:spPr/>
    </dgm:pt>
    <dgm:pt modelId="{B91532DC-6DCD-4A36-8CCF-101424FCA16D}" type="pres">
      <dgm:prSet presAssocID="{0F2A6501-5B38-47CF-A395-2DED197D4AE1}" presName="node" presStyleLbl="node1" presStyleIdx="5" presStyleCnt="8">
        <dgm:presLayoutVars>
          <dgm:bulletEnabled val="1"/>
        </dgm:presLayoutVars>
      </dgm:prSet>
      <dgm:spPr/>
    </dgm:pt>
    <dgm:pt modelId="{1349C0B5-36EA-45FF-AC46-FEF6BDDCCDF7}" type="pres">
      <dgm:prSet presAssocID="{6E4C90BC-0E66-4D29-A721-A7B7FA1CF7F2}" presName="sibTrans" presStyleCnt="0"/>
      <dgm:spPr/>
    </dgm:pt>
    <dgm:pt modelId="{CA098E37-A2F3-49C8-9B91-445CCD34BF08}" type="pres">
      <dgm:prSet presAssocID="{8AC34C58-9D26-49FD-8853-D07B8AF342E9}" presName="node" presStyleLbl="node1" presStyleIdx="6" presStyleCnt="8">
        <dgm:presLayoutVars>
          <dgm:bulletEnabled val="1"/>
        </dgm:presLayoutVars>
      </dgm:prSet>
      <dgm:spPr/>
    </dgm:pt>
    <dgm:pt modelId="{B4C81410-B810-4363-A474-31F4F19F74D8}" type="pres">
      <dgm:prSet presAssocID="{C1B591CA-5026-4B4F-A862-5DED73BE5191}" presName="sibTrans" presStyleCnt="0"/>
      <dgm:spPr/>
    </dgm:pt>
    <dgm:pt modelId="{263B4613-95D1-4466-9AA5-8C700FEC758D}" type="pres">
      <dgm:prSet presAssocID="{13B85826-741B-4879-B730-11EE27764386}" presName="node" presStyleLbl="node1" presStyleIdx="7" presStyleCnt="8">
        <dgm:presLayoutVars>
          <dgm:bulletEnabled val="1"/>
        </dgm:presLayoutVars>
      </dgm:prSet>
      <dgm:spPr/>
    </dgm:pt>
  </dgm:ptLst>
  <dgm:cxnLst>
    <dgm:cxn modelId="{41E1E014-4BB4-42BE-BE21-F7DD6FD904A0}" srcId="{D5DA8EBD-0CA4-4E2E-B2D7-4EF4F5014C41}" destId="{CB5F8191-314E-47F9-9EFD-A3AE0CE800AA}" srcOrd="3" destOrd="0" parTransId="{C1317E8A-0EBB-432E-A527-5D404A07418D}" sibTransId="{C93571CB-9C96-49E5-A987-5BA3934A7C45}"/>
    <dgm:cxn modelId="{CF9FE51F-329C-4E6B-9778-3D8F583C8881}" type="presOf" srcId="{56971B04-B03E-4BFA-A485-D47283FDBB12}" destId="{848E685A-FABB-42FE-ABDE-1495D4051FB1}" srcOrd="0" destOrd="0" presId="urn:microsoft.com/office/officeart/2005/8/layout/default"/>
    <dgm:cxn modelId="{52995120-8A40-42FA-9E20-596BD0E2BB02}" srcId="{D5DA8EBD-0CA4-4E2E-B2D7-4EF4F5014C41}" destId="{DDFDDBB7-68AB-49FB-A49E-1F11CB3BCD3C}" srcOrd="4" destOrd="0" parTransId="{A822F60D-CD87-49D6-8888-DD227183FFC6}" sibTransId="{CA02EBE5-80B0-4364-8A9E-BA299D408072}"/>
    <dgm:cxn modelId="{C1603C32-6678-4D31-AB1E-211AB66B71B1}" type="presOf" srcId="{B4568858-8F5A-4193-927C-09DDB21D0E2A}" destId="{3F52C9BD-1FBD-4DE3-B996-D52CC78FB962}" srcOrd="0" destOrd="0" presId="urn:microsoft.com/office/officeart/2005/8/layout/default"/>
    <dgm:cxn modelId="{A4081A37-6E55-429D-BE12-0272B507CF40}" srcId="{D5DA8EBD-0CA4-4E2E-B2D7-4EF4F5014C41}" destId="{2F0CB7D9-07E6-41B1-8872-4D882E57E314}" srcOrd="1" destOrd="0" parTransId="{8DE12F83-E1C3-46E6-A490-1EEC99C69757}" sibTransId="{ECFC9983-269B-42BB-BDD0-0B2091F804AA}"/>
    <dgm:cxn modelId="{2FEF5F42-2BAD-459B-96B7-086D4B9995AE}" type="presOf" srcId="{8AC34C58-9D26-49FD-8853-D07B8AF342E9}" destId="{CA098E37-A2F3-49C8-9B91-445CCD34BF08}" srcOrd="0" destOrd="0" presId="urn:microsoft.com/office/officeart/2005/8/layout/default"/>
    <dgm:cxn modelId="{F730B47E-1EDC-443D-B33B-07B06ED029BF}" srcId="{D5DA8EBD-0CA4-4E2E-B2D7-4EF4F5014C41}" destId="{B4568858-8F5A-4193-927C-09DDB21D0E2A}" srcOrd="0" destOrd="0" parTransId="{6F383BF8-3071-48C0-B2FF-9163BB58469A}" sibTransId="{719B8C51-1854-40D6-9F50-E994FBE18F77}"/>
    <dgm:cxn modelId="{975B4986-F7EC-43C9-BCEC-D518BC24B2BA}" type="presOf" srcId="{CB5F8191-314E-47F9-9EFD-A3AE0CE800AA}" destId="{28C6DE40-7A34-471E-893B-BAF7ACD5950E}" srcOrd="0" destOrd="0" presId="urn:microsoft.com/office/officeart/2005/8/layout/default"/>
    <dgm:cxn modelId="{5E8C3E87-9E72-44A3-AEFC-44836B6AB473}" type="presOf" srcId="{13B85826-741B-4879-B730-11EE27764386}" destId="{263B4613-95D1-4466-9AA5-8C700FEC758D}" srcOrd="0" destOrd="0" presId="urn:microsoft.com/office/officeart/2005/8/layout/default"/>
    <dgm:cxn modelId="{49DC8392-228B-4334-A24A-C8BAD8179FCA}" type="presOf" srcId="{0F2A6501-5B38-47CF-A395-2DED197D4AE1}" destId="{B91532DC-6DCD-4A36-8CCF-101424FCA16D}" srcOrd="0" destOrd="0" presId="urn:microsoft.com/office/officeart/2005/8/layout/default"/>
    <dgm:cxn modelId="{88AC1D9A-FC3A-4B7E-8D37-AAC093C88D01}" srcId="{D5DA8EBD-0CA4-4E2E-B2D7-4EF4F5014C41}" destId="{56971B04-B03E-4BFA-A485-D47283FDBB12}" srcOrd="2" destOrd="0" parTransId="{80B99D93-F11B-4783-8330-13C12E0DA75E}" sibTransId="{C4899236-C0EE-4694-BF39-F7D495E80DAF}"/>
    <dgm:cxn modelId="{938F99D4-1BF0-4678-B3EE-6479DE863745}" type="presOf" srcId="{2F0CB7D9-07E6-41B1-8872-4D882E57E314}" destId="{B0346553-DA07-42CD-AAED-162845BEE51A}" srcOrd="0" destOrd="0" presId="urn:microsoft.com/office/officeart/2005/8/layout/default"/>
    <dgm:cxn modelId="{2B2F7CD7-76F0-4765-B007-84E7CCB8DE5B}" srcId="{D5DA8EBD-0CA4-4E2E-B2D7-4EF4F5014C41}" destId="{0F2A6501-5B38-47CF-A395-2DED197D4AE1}" srcOrd="5" destOrd="0" parTransId="{1872C5AB-C7D2-4643-818A-32868F2820D1}" sibTransId="{6E4C90BC-0E66-4D29-A721-A7B7FA1CF7F2}"/>
    <dgm:cxn modelId="{406AF2D9-D817-49B4-B5B6-135B71AAE62A}" type="presOf" srcId="{DDFDDBB7-68AB-49FB-A49E-1F11CB3BCD3C}" destId="{185555FE-EB4D-4ED4-9CF7-B9AEC41F073A}" srcOrd="0" destOrd="0" presId="urn:microsoft.com/office/officeart/2005/8/layout/default"/>
    <dgm:cxn modelId="{646165DB-FA2D-48FA-975C-07C3575AC3E1}" srcId="{D5DA8EBD-0CA4-4E2E-B2D7-4EF4F5014C41}" destId="{8AC34C58-9D26-49FD-8853-D07B8AF342E9}" srcOrd="6" destOrd="0" parTransId="{2E491556-2A72-41C2-9DF0-289D35C0BDE2}" sibTransId="{C1B591CA-5026-4B4F-A862-5DED73BE5191}"/>
    <dgm:cxn modelId="{CB02AFE6-9655-465C-9E73-F4501E56E7C4}" srcId="{D5DA8EBD-0CA4-4E2E-B2D7-4EF4F5014C41}" destId="{13B85826-741B-4879-B730-11EE27764386}" srcOrd="7" destOrd="0" parTransId="{1A39DB07-2CF3-4E51-93F5-72BA9E23F552}" sibTransId="{C2E1B9D1-797B-4A25-A08A-E0E22CACA6CB}"/>
    <dgm:cxn modelId="{0A6786E9-6CE2-44CA-B5C8-F11B5B35E101}" type="presOf" srcId="{D5DA8EBD-0CA4-4E2E-B2D7-4EF4F5014C41}" destId="{DDAB9EC5-4346-475E-B3C0-E2689F6AD09F}" srcOrd="0" destOrd="0" presId="urn:microsoft.com/office/officeart/2005/8/layout/default"/>
    <dgm:cxn modelId="{7DC2B20A-FDEB-4D40-AFFA-B71A507F9C8C}" type="presParOf" srcId="{DDAB9EC5-4346-475E-B3C0-E2689F6AD09F}" destId="{3F52C9BD-1FBD-4DE3-B996-D52CC78FB962}" srcOrd="0" destOrd="0" presId="urn:microsoft.com/office/officeart/2005/8/layout/default"/>
    <dgm:cxn modelId="{3D127709-82EF-4D0F-84CF-82E46709031E}" type="presParOf" srcId="{DDAB9EC5-4346-475E-B3C0-E2689F6AD09F}" destId="{79091A7E-639D-40C6-87FA-307CE9BB9687}" srcOrd="1" destOrd="0" presId="urn:microsoft.com/office/officeart/2005/8/layout/default"/>
    <dgm:cxn modelId="{DE57322C-8657-4AAD-A685-8BB9265D8C06}" type="presParOf" srcId="{DDAB9EC5-4346-475E-B3C0-E2689F6AD09F}" destId="{B0346553-DA07-42CD-AAED-162845BEE51A}" srcOrd="2" destOrd="0" presId="urn:microsoft.com/office/officeart/2005/8/layout/default"/>
    <dgm:cxn modelId="{E2172E16-A2BE-4A17-B5BD-9361D6C65865}" type="presParOf" srcId="{DDAB9EC5-4346-475E-B3C0-E2689F6AD09F}" destId="{DE27C888-8E3A-41FF-9CCE-A9D18A393938}" srcOrd="3" destOrd="0" presId="urn:microsoft.com/office/officeart/2005/8/layout/default"/>
    <dgm:cxn modelId="{17F26FCE-CD45-4367-AA8C-2A1868286026}" type="presParOf" srcId="{DDAB9EC5-4346-475E-B3C0-E2689F6AD09F}" destId="{848E685A-FABB-42FE-ABDE-1495D4051FB1}" srcOrd="4" destOrd="0" presId="urn:microsoft.com/office/officeart/2005/8/layout/default"/>
    <dgm:cxn modelId="{FB97A3D9-8D68-4AD8-A74D-F778A220645C}" type="presParOf" srcId="{DDAB9EC5-4346-475E-B3C0-E2689F6AD09F}" destId="{8CCAC88D-748C-451B-91BE-D5A2915923D1}" srcOrd="5" destOrd="0" presId="urn:microsoft.com/office/officeart/2005/8/layout/default"/>
    <dgm:cxn modelId="{7894DFDF-849D-4C59-AAF5-5DD3495129C2}" type="presParOf" srcId="{DDAB9EC5-4346-475E-B3C0-E2689F6AD09F}" destId="{28C6DE40-7A34-471E-893B-BAF7ACD5950E}" srcOrd="6" destOrd="0" presId="urn:microsoft.com/office/officeart/2005/8/layout/default"/>
    <dgm:cxn modelId="{3EC65D02-69CD-40FC-BC0B-73900BF5C199}" type="presParOf" srcId="{DDAB9EC5-4346-475E-B3C0-E2689F6AD09F}" destId="{72AA17FD-82A8-47D1-B8DA-5CA7F1A54CC0}" srcOrd="7" destOrd="0" presId="urn:microsoft.com/office/officeart/2005/8/layout/default"/>
    <dgm:cxn modelId="{6E2032A9-551A-4D81-A70C-B1002E71C993}" type="presParOf" srcId="{DDAB9EC5-4346-475E-B3C0-E2689F6AD09F}" destId="{185555FE-EB4D-4ED4-9CF7-B9AEC41F073A}" srcOrd="8" destOrd="0" presId="urn:microsoft.com/office/officeart/2005/8/layout/default"/>
    <dgm:cxn modelId="{4B896C13-42DF-4A74-911E-C5F0B89ED50A}" type="presParOf" srcId="{DDAB9EC5-4346-475E-B3C0-E2689F6AD09F}" destId="{9C41BDC8-FEF9-4142-BCA3-1A43FA1AD9BD}" srcOrd="9" destOrd="0" presId="urn:microsoft.com/office/officeart/2005/8/layout/default"/>
    <dgm:cxn modelId="{AFDE9EF2-E7EC-4367-AE46-06AB103544AC}" type="presParOf" srcId="{DDAB9EC5-4346-475E-B3C0-E2689F6AD09F}" destId="{B91532DC-6DCD-4A36-8CCF-101424FCA16D}" srcOrd="10" destOrd="0" presId="urn:microsoft.com/office/officeart/2005/8/layout/default"/>
    <dgm:cxn modelId="{77E8B686-7264-40DA-9A6A-391931CF16F3}" type="presParOf" srcId="{DDAB9EC5-4346-475E-B3C0-E2689F6AD09F}" destId="{1349C0B5-36EA-45FF-AC46-FEF6BDDCCDF7}" srcOrd="11" destOrd="0" presId="urn:microsoft.com/office/officeart/2005/8/layout/default"/>
    <dgm:cxn modelId="{E1FB6CDE-DC46-439F-955A-EC6290551B1E}" type="presParOf" srcId="{DDAB9EC5-4346-475E-B3C0-E2689F6AD09F}" destId="{CA098E37-A2F3-49C8-9B91-445CCD34BF08}" srcOrd="12" destOrd="0" presId="urn:microsoft.com/office/officeart/2005/8/layout/default"/>
    <dgm:cxn modelId="{C3948A8F-2E55-4999-AFAE-9E9DC76D3591}" type="presParOf" srcId="{DDAB9EC5-4346-475E-B3C0-E2689F6AD09F}" destId="{B4C81410-B810-4363-A474-31F4F19F74D8}" srcOrd="13" destOrd="0" presId="urn:microsoft.com/office/officeart/2005/8/layout/default"/>
    <dgm:cxn modelId="{FF1B5C62-CF71-4636-8371-D09F823C1B5C}" type="presParOf" srcId="{DDAB9EC5-4346-475E-B3C0-E2689F6AD09F}" destId="{263B4613-95D1-4466-9AA5-8C700FEC758D}" srcOrd="1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D5DA8EBD-0CA4-4E2E-B2D7-4EF4F5014C41}" type="doc">
      <dgm:prSet loTypeId="urn:microsoft.com/office/officeart/2005/8/layout/defaul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B4568858-8F5A-4193-927C-09DDB21D0E2A}">
      <dgm:prSet phldrT="[Text]"/>
      <dgm:spPr/>
      <dgm:t>
        <a:bodyPr/>
        <a:lstStyle/>
        <a:p>
          <a:r>
            <a:rPr lang="es-ES" dirty="0"/>
            <a:t>Iniciativas eficaces de investigación y enjuiciamiento mediante la capacitación de los agentes de la justicia penal</a:t>
          </a:r>
        </a:p>
      </dgm:t>
    </dgm:pt>
    <dgm:pt modelId="{6F383BF8-3071-48C0-B2FF-9163BB58469A}" type="parTrans" cxnId="{F730B47E-1EDC-443D-B33B-07B06ED029BF}">
      <dgm:prSet/>
      <dgm:spPr/>
      <dgm:t>
        <a:bodyPr/>
        <a:lstStyle/>
        <a:p>
          <a:endParaRPr lang="en-GB"/>
        </a:p>
      </dgm:t>
    </dgm:pt>
    <dgm:pt modelId="{719B8C51-1854-40D6-9F50-E994FBE18F77}" type="sibTrans" cxnId="{F730B47E-1EDC-443D-B33B-07B06ED029BF}">
      <dgm:prSet/>
      <dgm:spPr/>
      <dgm:t>
        <a:bodyPr/>
        <a:lstStyle/>
        <a:p>
          <a:endParaRPr lang="en-GB"/>
        </a:p>
      </dgm:t>
    </dgm:pt>
    <dgm:pt modelId="{2F0CB7D9-07E6-41B1-8872-4D882E57E314}">
      <dgm:prSet phldrT="[Text]"/>
      <dgm:spPr/>
      <dgm:t>
        <a:bodyPr/>
        <a:lstStyle/>
        <a:p>
          <a:r>
            <a:rPr lang="es-ES" dirty="0"/>
            <a:t>Emprender la reforma de la legislación mediante la adhesión y la aplicación del Protocolo de Palermo</a:t>
          </a:r>
        </a:p>
      </dgm:t>
    </dgm:pt>
    <dgm:pt modelId="{8DE12F83-E1C3-46E6-A490-1EEC99C69757}" type="parTrans" cxnId="{A4081A37-6E55-429D-BE12-0272B507CF40}">
      <dgm:prSet/>
      <dgm:spPr/>
      <dgm:t>
        <a:bodyPr/>
        <a:lstStyle/>
        <a:p>
          <a:endParaRPr lang="en-GB"/>
        </a:p>
      </dgm:t>
    </dgm:pt>
    <dgm:pt modelId="{ECFC9983-269B-42BB-BDD0-0B2091F804AA}" type="sibTrans" cxnId="{A4081A37-6E55-429D-BE12-0272B507CF40}">
      <dgm:prSet/>
      <dgm:spPr/>
      <dgm:t>
        <a:bodyPr/>
        <a:lstStyle/>
        <a:p>
          <a:endParaRPr lang="en-GB"/>
        </a:p>
      </dgm:t>
    </dgm:pt>
    <dgm:pt modelId="{56971B04-B03E-4BFA-A485-D47283FDBB12}">
      <dgm:prSet phldrT="[Text]"/>
      <dgm:spPr/>
      <dgm:t>
        <a:bodyPr/>
        <a:lstStyle/>
        <a:p>
          <a:r>
            <a:rPr lang="es-ES" dirty="0"/>
            <a:t>Establecer una colaboración y asistencia transfronteriza funcional entre los países en los que se producen casos de trata transnacional. </a:t>
          </a:r>
        </a:p>
      </dgm:t>
    </dgm:pt>
    <dgm:pt modelId="{80B99D93-F11B-4783-8330-13C12E0DA75E}" type="parTrans" cxnId="{88AC1D9A-FC3A-4B7E-8D37-AAC093C88D01}">
      <dgm:prSet/>
      <dgm:spPr/>
      <dgm:t>
        <a:bodyPr/>
        <a:lstStyle/>
        <a:p>
          <a:endParaRPr lang="en-GB"/>
        </a:p>
      </dgm:t>
    </dgm:pt>
    <dgm:pt modelId="{C4899236-C0EE-4694-BF39-F7D495E80DAF}" type="sibTrans" cxnId="{88AC1D9A-FC3A-4B7E-8D37-AAC093C88D01}">
      <dgm:prSet/>
      <dgm:spPr/>
      <dgm:t>
        <a:bodyPr/>
        <a:lstStyle/>
        <a:p>
          <a:endParaRPr lang="en-GB"/>
        </a:p>
      </dgm:t>
    </dgm:pt>
    <dgm:pt modelId="{DDAB9EC5-4346-475E-B3C0-E2689F6AD09F}" type="pres">
      <dgm:prSet presAssocID="{D5DA8EBD-0CA4-4E2E-B2D7-4EF4F5014C41}" presName="diagram" presStyleCnt="0">
        <dgm:presLayoutVars>
          <dgm:dir/>
          <dgm:resizeHandles val="exact"/>
        </dgm:presLayoutVars>
      </dgm:prSet>
      <dgm:spPr/>
    </dgm:pt>
    <dgm:pt modelId="{3F52C9BD-1FBD-4DE3-B996-D52CC78FB962}" type="pres">
      <dgm:prSet presAssocID="{B4568858-8F5A-4193-927C-09DDB21D0E2A}" presName="node" presStyleLbl="node1" presStyleIdx="0" presStyleCnt="3">
        <dgm:presLayoutVars>
          <dgm:bulletEnabled val="1"/>
        </dgm:presLayoutVars>
      </dgm:prSet>
      <dgm:spPr/>
    </dgm:pt>
    <dgm:pt modelId="{79091A7E-639D-40C6-87FA-307CE9BB9687}" type="pres">
      <dgm:prSet presAssocID="{719B8C51-1854-40D6-9F50-E994FBE18F77}" presName="sibTrans" presStyleCnt="0"/>
      <dgm:spPr/>
    </dgm:pt>
    <dgm:pt modelId="{B0346553-DA07-42CD-AAED-162845BEE51A}" type="pres">
      <dgm:prSet presAssocID="{2F0CB7D9-07E6-41B1-8872-4D882E57E314}" presName="node" presStyleLbl="node1" presStyleIdx="1" presStyleCnt="3">
        <dgm:presLayoutVars>
          <dgm:bulletEnabled val="1"/>
        </dgm:presLayoutVars>
      </dgm:prSet>
      <dgm:spPr/>
    </dgm:pt>
    <dgm:pt modelId="{DE27C888-8E3A-41FF-9CCE-A9D18A393938}" type="pres">
      <dgm:prSet presAssocID="{ECFC9983-269B-42BB-BDD0-0B2091F804AA}" presName="sibTrans" presStyleCnt="0"/>
      <dgm:spPr/>
    </dgm:pt>
    <dgm:pt modelId="{848E685A-FABB-42FE-ABDE-1495D4051FB1}" type="pres">
      <dgm:prSet presAssocID="{56971B04-B03E-4BFA-A485-D47283FDBB12}" presName="node" presStyleLbl="node1" presStyleIdx="2" presStyleCnt="3">
        <dgm:presLayoutVars>
          <dgm:bulletEnabled val="1"/>
        </dgm:presLayoutVars>
      </dgm:prSet>
      <dgm:spPr/>
    </dgm:pt>
  </dgm:ptLst>
  <dgm:cxnLst>
    <dgm:cxn modelId="{CF9FE51F-329C-4E6B-9778-3D8F583C8881}" type="presOf" srcId="{56971B04-B03E-4BFA-A485-D47283FDBB12}" destId="{848E685A-FABB-42FE-ABDE-1495D4051FB1}" srcOrd="0" destOrd="0" presId="urn:microsoft.com/office/officeart/2005/8/layout/default"/>
    <dgm:cxn modelId="{C1603C32-6678-4D31-AB1E-211AB66B71B1}" type="presOf" srcId="{B4568858-8F5A-4193-927C-09DDB21D0E2A}" destId="{3F52C9BD-1FBD-4DE3-B996-D52CC78FB962}" srcOrd="0" destOrd="0" presId="urn:microsoft.com/office/officeart/2005/8/layout/default"/>
    <dgm:cxn modelId="{A4081A37-6E55-429D-BE12-0272B507CF40}" srcId="{D5DA8EBD-0CA4-4E2E-B2D7-4EF4F5014C41}" destId="{2F0CB7D9-07E6-41B1-8872-4D882E57E314}" srcOrd="1" destOrd="0" parTransId="{8DE12F83-E1C3-46E6-A490-1EEC99C69757}" sibTransId="{ECFC9983-269B-42BB-BDD0-0B2091F804AA}"/>
    <dgm:cxn modelId="{F730B47E-1EDC-443D-B33B-07B06ED029BF}" srcId="{D5DA8EBD-0CA4-4E2E-B2D7-4EF4F5014C41}" destId="{B4568858-8F5A-4193-927C-09DDB21D0E2A}" srcOrd="0" destOrd="0" parTransId="{6F383BF8-3071-48C0-B2FF-9163BB58469A}" sibTransId="{719B8C51-1854-40D6-9F50-E994FBE18F77}"/>
    <dgm:cxn modelId="{88AC1D9A-FC3A-4B7E-8D37-AAC093C88D01}" srcId="{D5DA8EBD-0CA4-4E2E-B2D7-4EF4F5014C41}" destId="{56971B04-B03E-4BFA-A485-D47283FDBB12}" srcOrd="2" destOrd="0" parTransId="{80B99D93-F11B-4783-8330-13C12E0DA75E}" sibTransId="{C4899236-C0EE-4694-BF39-F7D495E80DAF}"/>
    <dgm:cxn modelId="{938F99D4-1BF0-4678-B3EE-6479DE863745}" type="presOf" srcId="{2F0CB7D9-07E6-41B1-8872-4D882E57E314}" destId="{B0346553-DA07-42CD-AAED-162845BEE51A}" srcOrd="0" destOrd="0" presId="urn:microsoft.com/office/officeart/2005/8/layout/default"/>
    <dgm:cxn modelId="{0A6786E9-6CE2-44CA-B5C8-F11B5B35E101}" type="presOf" srcId="{D5DA8EBD-0CA4-4E2E-B2D7-4EF4F5014C41}" destId="{DDAB9EC5-4346-475E-B3C0-E2689F6AD09F}" srcOrd="0" destOrd="0" presId="urn:microsoft.com/office/officeart/2005/8/layout/default"/>
    <dgm:cxn modelId="{7DC2B20A-FDEB-4D40-AFFA-B71A507F9C8C}" type="presParOf" srcId="{DDAB9EC5-4346-475E-B3C0-E2689F6AD09F}" destId="{3F52C9BD-1FBD-4DE3-B996-D52CC78FB962}" srcOrd="0" destOrd="0" presId="urn:microsoft.com/office/officeart/2005/8/layout/default"/>
    <dgm:cxn modelId="{3D127709-82EF-4D0F-84CF-82E46709031E}" type="presParOf" srcId="{DDAB9EC5-4346-475E-B3C0-E2689F6AD09F}" destId="{79091A7E-639D-40C6-87FA-307CE9BB9687}" srcOrd="1" destOrd="0" presId="urn:microsoft.com/office/officeart/2005/8/layout/default"/>
    <dgm:cxn modelId="{DE57322C-8657-4AAD-A685-8BB9265D8C06}" type="presParOf" srcId="{DDAB9EC5-4346-475E-B3C0-E2689F6AD09F}" destId="{B0346553-DA07-42CD-AAED-162845BEE51A}" srcOrd="2" destOrd="0" presId="urn:microsoft.com/office/officeart/2005/8/layout/default"/>
    <dgm:cxn modelId="{E2172E16-A2BE-4A17-B5BD-9361D6C65865}" type="presParOf" srcId="{DDAB9EC5-4346-475E-B3C0-E2689F6AD09F}" destId="{DE27C888-8E3A-41FF-9CCE-A9D18A393938}" srcOrd="3" destOrd="0" presId="urn:microsoft.com/office/officeart/2005/8/layout/default"/>
    <dgm:cxn modelId="{17F26FCE-CD45-4367-AA8C-2A1868286026}" type="presParOf" srcId="{DDAB9EC5-4346-475E-B3C0-E2689F6AD09F}" destId="{848E685A-FABB-42FE-ABDE-1495D4051FB1}" srcOrd="4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CE6C7283-647F-4B72-BEEC-813C991EF4DE}" type="doc">
      <dgm:prSet loTypeId="urn:microsoft.com/office/officeart/2005/8/layout/list1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691E67B8-6D13-4E4B-A41F-A301313B83A1}">
      <dgm:prSet phldrT="[Text]"/>
      <dgm:spPr/>
      <dgm:t>
        <a:bodyPr/>
        <a:lstStyle/>
        <a:p>
          <a:r>
            <a:rPr lang="es-ES" dirty="0"/>
            <a:t>Circunstancias agravantes relativas a los delincuentes</a:t>
          </a:r>
        </a:p>
      </dgm:t>
    </dgm:pt>
    <dgm:pt modelId="{2B551C51-888A-4764-9811-1E021547F5A1}" type="parTrans" cxnId="{768B8C5D-B0BD-438F-A2AB-58B8EEF24F5A}">
      <dgm:prSet/>
      <dgm:spPr/>
      <dgm:t>
        <a:bodyPr/>
        <a:lstStyle/>
        <a:p>
          <a:endParaRPr lang="en-GB"/>
        </a:p>
      </dgm:t>
    </dgm:pt>
    <dgm:pt modelId="{DF6E074B-53C4-4EE2-996A-81E5C37BCFA9}" type="sibTrans" cxnId="{768B8C5D-B0BD-438F-A2AB-58B8EEF24F5A}">
      <dgm:prSet/>
      <dgm:spPr/>
      <dgm:t>
        <a:bodyPr/>
        <a:lstStyle/>
        <a:p>
          <a:endParaRPr lang="en-GB"/>
        </a:p>
      </dgm:t>
    </dgm:pt>
    <dgm:pt modelId="{4CFCA278-57EE-4A83-85D6-B11F28878488}">
      <dgm:prSet phldrT="[Text]"/>
      <dgm:spPr/>
      <dgm:t>
        <a:bodyPr/>
        <a:lstStyle/>
        <a:p>
          <a:r>
            <a:rPr lang="es-ES" dirty="0"/>
            <a:t>Circunstancias agravantes relativas a las víctimas</a:t>
          </a:r>
        </a:p>
      </dgm:t>
    </dgm:pt>
    <dgm:pt modelId="{A199D1C7-526C-4E08-941E-B4FF027CA3C7}" type="parTrans" cxnId="{12622F0C-84F7-490E-AB17-583FD6BE17A0}">
      <dgm:prSet/>
      <dgm:spPr/>
      <dgm:t>
        <a:bodyPr/>
        <a:lstStyle/>
        <a:p>
          <a:endParaRPr lang="en-GB"/>
        </a:p>
      </dgm:t>
    </dgm:pt>
    <dgm:pt modelId="{C8681D82-4713-409F-A48E-1A45DCA7B58C}" type="sibTrans" cxnId="{12622F0C-84F7-490E-AB17-583FD6BE17A0}">
      <dgm:prSet/>
      <dgm:spPr/>
      <dgm:t>
        <a:bodyPr/>
        <a:lstStyle/>
        <a:p>
          <a:endParaRPr lang="en-GB"/>
        </a:p>
      </dgm:t>
    </dgm:pt>
    <dgm:pt modelId="{2BBF67B2-A929-495D-A5FF-1B437C629899}">
      <dgm:prSet/>
      <dgm:spPr/>
      <dgm:t>
        <a:bodyPr/>
        <a:lstStyle/>
        <a:p>
          <a:r>
            <a:rPr lang="es-ES" dirty="0"/>
            <a:t>Circunstancias agravantes del hecho</a:t>
          </a:r>
          <a:endParaRPr lang="en-US" dirty="0"/>
        </a:p>
      </dgm:t>
    </dgm:pt>
    <dgm:pt modelId="{599C4101-47AD-4F60-989A-4ABEF8E7CFA0}" type="parTrans" cxnId="{72B00CD4-7122-44D3-A9E5-F9C0A6823BDB}">
      <dgm:prSet/>
      <dgm:spPr/>
      <dgm:t>
        <a:bodyPr/>
        <a:lstStyle/>
        <a:p>
          <a:endParaRPr lang="es-ES"/>
        </a:p>
      </dgm:t>
    </dgm:pt>
    <dgm:pt modelId="{E66CCE5E-5BCD-42F1-8628-20B52AB5422A}" type="sibTrans" cxnId="{72B00CD4-7122-44D3-A9E5-F9C0A6823BDB}">
      <dgm:prSet/>
      <dgm:spPr/>
      <dgm:t>
        <a:bodyPr/>
        <a:lstStyle/>
        <a:p>
          <a:endParaRPr lang="es-ES"/>
        </a:p>
      </dgm:t>
    </dgm:pt>
    <dgm:pt modelId="{3BFDF134-484E-4C55-986C-4F7F7542CDD7}" type="pres">
      <dgm:prSet presAssocID="{CE6C7283-647F-4B72-BEEC-813C991EF4DE}" presName="linear" presStyleCnt="0">
        <dgm:presLayoutVars>
          <dgm:dir/>
          <dgm:animLvl val="lvl"/>
          <dgm:resizeHandles val="exact"/>
        </dgm:presLayoutVars>
      </dgm:prSet>
      <dgm:spPr/>
    </dgm:pt>
    <dgm:pt modelId="{B7C85925-DD28-4DA5-B3CC-F1C29376C61E}" type="pres">
      <dgm:prSet presAssocID="{691E67B8-6D13-4E4B-A41F-A301313B83A1}" presName="parentLin" presStyleCnt="0"/>
      <dgm:spPr/>
    </dgm:pt>
    <dgm:pt modelId="{0AA79D4C-51F8-458A-BFA5-F09079D04AA6}" type="pres">
      <dgm:prSet presAssocID="{691E67B8-6D13-4E4B-A41F-A301313B83A1}" presName="parentLeftMargin" presStyleLbl="node1" presStyleIdx="0" presStyleCnt="3"/>
      <dgm:spPr/>
    </dgm:pt>
    <dgm:pt modelId="{F7A5B9FA-3ADA-42F3-AEE6-C175CD360706}" type="pres">
      <dgm:prSet presAssocID="{691E67B8-6D13-4E4B-A41F-A301313B83A1}" presName="parentText" presStyleLbl="node1" presStyleIdx="0" presStyleCnt="3">
        <dgm:presLayoutVars>
          <dgm:chMax val="0"/>
          <dgm:bulletEnabled val="1"/>
        </dgm:presLayoutVars>
      </dgm:prSet>
      <dgm:spPr/>
    </dgm:pt>
    <dgm:pt modelId="{60B79518-1B94-4496-A171-B81AA1D370E1}" type="pres">
      <dgm:prSet presAssocID="{691E67B8-6D13-4E4B-A41F-A301313B83A1}" presName="negativeSpace" presStyleCnt="0"/>
      <dgm:spPr/>
    </dgm:pt>
    <dgm:pt modelId="{D3D904C3-3A66-42B8-9A46-B19B371C81F9}" type="pres">
      <dgm:prSet presAssocID="{691E67B8-6D13-4E4B-A41F-A301313B83A1}" presName="childText" presStyleLbl="conFgAcc1" presStyleIdx="0" presStyleCnt="3">
        <dgm:presLayoutVars>
          <dgm:bulletEnabled val="1"/>
        </dgm:presLayoutVars>
      </dgm:prSet>
      <dgm:spPr/>
    </dgm:pt>
    <dgm:pt modelId="{654E39A0-DD73-4C33-9D22-62A1B941554D}" type="pres">
      <dgm:prSet presAssocID="{DF6E074B-53C4-4EE2-996A-81E5C37BCFA9}" presName="spaceBetweenRectangles" presStyleCnt="0"/>
      <dgm:spPr/>
    </dgm:pt>
    <dgm:pt modelId="{F5ED4DD5-9668-4E4B-9EC7-5220EB2CA2A1}" type="pres">
      <dgm:prSet presAssocID="{4CFCA278-57EE-4A83-85D6-B11F28878488}" presName="parentLin" presStyleCnt="0"/>
      <dgm:spPr/>
    </dgm:pt>
    <dgm:pt modelId="{2752A935-79D5-488B-BD1B-BA614714E353}" type="pres">
      <dgm:prSet presAssocID="{4CFCA278-57EE-4A83-85D6-B11F28878488}" presName="parentLeftMargin" presStyleLbl="node1" presStyleIdx="0" presStyleCnt="3"/>
      <dgm:spPr/>
    </dgm:pt>
    <dgm:pt modelId="{C3025533-E52F-4ECC-B1E8-6444264F15CA}" type="pres">
      <dgm:prSet presAssocID="{4CFCA278-57EE-4A83-85D6-B11F28878488}" presName="parentText" presStyleLbl="node1" presStyleIdx="1" presStyleCnt="3">
        <dgm:presLayoutVars>
          <dgm:chMax val="0"/>
          <dgm:bulletEnabled val="1"/>
        </dgm:presLayoutVars>
      </dgm:prSet>
      <dgm:spPr/>
    </dgm:pt>
    <dgm:pt modelId="{AAFD5EE6-A809-479D-9C11-9286BFB29F55}" type="pres">
      <dgm:prSet presAssocID="{4CFCA278-57EE-4A83-85D6-B11F28878488}" presName="negativeSpace" presStyleCnt="0"/>
      <dgm:spPr/>
    </dgm:pt>
    <dgm:pt modelId="{FBD70304-EB7F-409A-9BC4-11C96AD9D57C}" type="pres">
      <dgm:prSet presAssocID="{4CFCA278-57EE-4A83-85D6-B11F28878488}" presName="childText" presStyleLbl="conFgAcc1" presStyleIdx="1" presStyleCnt="3">
        <dgm:presLayoutVars>
          <dgm:bulletEnabled val="1"/>
        </dgm:presLayoutVars>
      </dgm:prSet>
      <dgm:spPr/>
    </dgm:pt>
    <dgm:pt modelId="{B27D3B06-91AD-45DE-A931-A99042EF7A81}" type="pres">
      <dgm:prSet presAssocID="{C8681D82-4713-409F-A48E-1A45DCA7B58C}" presName="spaceBetweenRectangles" presStyleCnt="0"/>
      <dgm:spPr/>
    </dgm:pt>
    <dgm:pt modelId="{CEF0AA78-0D17-41A9-8FB7-D10B4A08FEEA}" type="pres">
      <dgm:prSet presAssocID="{2BBF67B2-A929-495D-A5FF-1B437C629899}" presName="parentLin" presStyleCnt="0"/>
      <dgm:spPr/>
    </dgm:pt>
    <dgm:pt modelId="{A0A38C11-6A45-4D24-88AF-E1605E95C381}" type="pres">
      <dgm:prSet presAssocID="{2BBF67B2-A929-495D-A5FF-1B437C629899}" presName="parentLeftMargin" presStyleLbl="node1" presStyleIdx="1" presStyleCnt="3"/>
      <dgm:spPr/>
    </dgm:pt>
    <dgm:pt modelId="{972F0207-3110-4D59-8387-142CEA740EFA}" type="pres">
      <dgm:prSet presAssocID="{2BBF67B2-A929-495D-A5FF-1B437C629899}" presName="parentText" presStyleLbl="node1" presStyleIdx="2" presStyleCnt="3">
        <dgm:presLayoutVars>
          <dgm:chMax val="0"/>
          <dgm:bulletEnabled val="1"/>
        </dgm:presLayoutVars>
      </dgm:prSet>
      <dgm:spPr/>
    </dgm:pt>
    <dgm:pt modelId="{4776B0EC-E4EF-4ECC-AB5E-405612C5B747}" type="pres">
      <dgm:prSet presAssocID="{2BBF67B2-A929-495D-A5FF-1B437C629899}" presName="negativeSpace" presStyleCnt="0"/>
      <dgm:spPr/>
    </dgm:pt>
    <dgm:pt modelId="{2ED0A670-2201-490C-837A-86FFEEF41096}" type="pres">
      <dgm:prSet presAssocID="{2BBF67B2-A929-495D-A5FF-1B437C629899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12622F0C-84F7-490E-AB17-583FD6BE17A0}" srcId="{CE6C7283-647F-4B72-BEEC-813C991EF4DE}" destId="{4CFCA278-57EE-4A83-85D6-B11F28878488}" srcOrd="1" destOrd="0" parTransId="{A199D1C7-526C-4E08-941E-B4FF027CA3C7}" sibTransId="{C8681D82-4713-409F-A48E-1A45DCA7B58C}"/>
    <dgm:cxn modelId="{E1272116-9E4E-409E-AB45-E30FEF785216}" type="presOf" srcId="{CE6C7283-647F-4B72-BEEC-813C991EF4DE}" destId="{3BFDF134-484E-4C55-986C-4F7F7542CDD7}" srcOrd="0" destOrd="0" presId="urn:microsoft.com/office/officeart/2005/8/layout/list1"/>
    <dgm:cxn modelId="{768B8C5D-B0BD-438F-A2AB-58B8EEF24F5A}" srcId="{CE6C7283-647F-4B72-BEEC-813C991EF4DE}" destId="{691E67B8-6D13-4E4B-A41F-A301313B83A1}" srcOrd="0" destOrd="0" parTransId="{2B551C51-888A-4764-9811-1E021547F5A1}" sibTransId="{DF6E074B-53C4-4EE2-996A-81E5C37BCFA9}"/>
    <dgm:cxn modelId="{0F765562-58A9-4474-A363-17537F58A610}" type="presOf" srcId="{4CFCA278-57EE-4A83-85D6-B11F28878488}" destId="{C3025533-E52F-4ECC-B1E8-6444264F15CA}" srcOrd="1" destOrd="0" presId="urn:microsoft.com/office/officeart/2005/8/layout/list1"/>
    <dgm:cxn modelId="{B4861C43-D0F7-48F2-8642-E6AFFF2A2B67}" type="presOf" srcId="{2BBF67B2-A929-495D-A5FF-1B437C629899}" destId="{A0A38C11-6A45-4D24-88AF-E1605E95C381}" srcOrd="0" destOrd="0" presId="urn:microsoft.com/office/officeart/2005/8/layout/list1"/>
    <dgm:cxn modelId="{788D9D7F-6BF2-4C3D-8FF7-40DFF8476B3E}" type="presOf" srcId="{2BBF67B2-A929-495D-A5FF-1B437C629899}" destId="{972F0207-3110-4D59-8387-142CEA740EFA}" srcOrd="1" destOrd="0" presId="urn:microsoft.com/office/officeart/2005/8/layout/list1"/>
    <dgm:cxn modelId="{71041880-B0E1-44E3-B17D-9FC570BEE11D}" type="presOf" srcId="{691E67B8-6D13-4E4B-A41F-A301313B83A1}" destId="{F7A5B9FA-3ADA-42F3-AEE6-C175CD360706}" srcOrd="1" destOrd="0" presId="urn:microsoft.com/office/officeart/2005/8/layout/list1"/>
    <dgm:cxn modelId="{4FFFE5B5-137B-41D7-B771-8F8E5903A270}" type="presOf" srcId="{4CFCA278-57EE-4A83-85D6-B11F28878488}" destId="{2752A935-79D5-488B-BD1B-BA614714E353}" srcOrd="0" destOrd="0" presId="urn:microsoft.com/office/officeart/2005/8/layout/list1"/>
    <dgm:cxn modelId="{E49CE2B6-EE5C-42E0-AC9F-E2D52671E672}" type="presOf" srcId="{691E67B8-6D13-4E4B-A41F-A301313B83A1}" destId="{0AA79D4C-51F8-458A-BFA5-F09079D04AA6}" srcOrd="0" destOrd="0" presId="urn:microsoft.com/office/officeart/2005/8/layout/list1"/>
    <dgm:cxn modelId="{72B00CD4-7122-44D3-A9E5-F9C0A6823BDB}" srcId="{CE6C7283-647F-4B72-BEEC-813C991EF4DE}" destId="{2BBF67B2-A929-495D-A5FF-1B437C629899}" srcOrd="2" destOrd="0" parTransId="{599C4101-47AD-4F60-989A-4ABEF8E7CFA0}" sibTransId="{E66CCE5E-5BCD-42F1-8628-20B52AB5422A}"/>
    <dgm:cxn modelId="{F865E9FA-DD5D-40BE-B7CE-7B7239D163D2}" type="presParOf" srcId="{3BFDF134-484E-4C55-986C-4F7F7542CDD7}" destId="{B7C85925-DD28-4DA5-B3CC-F1C29376C61E}" srcOrd="0" destOrd="0" presId="urn:microsoft.com/office/officeart/2005/8/layout/list1"/>
    <dgm:cxn modelId="{C32A8308-030E-4585-BDE8-C56CA8504C61}" type="presParOf" srcId="{B7C85925-DD28-4DA5-B3CC-F1C29376C61E}" destId="{0AA79D4C-51F8-458A-BFA5-F09079D04AA6}" srcOrd="0" destOrd="0" presId="urn:microsoft.com/office/officeart/2005/8/layout/list1"/>
    <dgm:cxn modelId="{156A2D13-E619-46B1-92B1-17D7393F8707}" type="presParOf" srcId="{B7C85925-DD28-4DA5-B3CC-F1C29376C61E}" destId="{F7A5B9FA-3ADA-42F3-AEE6-C175CD360706}" srcOrd="1" destOrd="0" presId="urn:microsoft.com/office/officeart/2005/8/layout/list1"/>
    <dgm:cxn modelId="{278A4536-FC33-4CDA-BC4F-369B9937E425}" type="presParOf" srcId="{3BFDF134-484E-4C55-986C-4F7F7542CDD7}" destId="{60B79518-1B94-4496-A171-B81AA1D370E1}" srcOrd="1" destOrd="0" presId="urn:microsoft.com/office/officeart/2005/8/layout/list1"/>
    <dgm:cxn modelId="{2211027F-DD7A-4251-AF49-509D7BA375D5}" type="presParOf" srcId="{3BFDF134-484E-4C55-986C-4F7F7542CDD7}" destId="{D3D904C3-3A66-42B8-9A46-B19B371C81F9}" srcOrd="2" destOrd="0" presId="urn:microsoft.com/office/officeart/2005/8/layout/list1"/>
    <dgm:cxn modelId="{1423FA58-6352-4C61-9E12-B123C614447A}" type="presParOf" srcId="{3BFDF134-484E-4C55-986C-4F7F7542CDD7}" destId="{654E39A0-DD73-4C33-9D22-62A1B941554D}" srcOrd="3" destOrd="0" presId="urn:microsoft.com/office/officeart/2005/8/layout/list1"/>
    <dgm:cxn modelId="{6F41B475-70F8-4D63-B4E5-8CFF5C4845E9}" type="presParOf" srcId="{3BFDF134-484E-4C55-986C-4F7F7542CDD7}" destId="{F5ED4DD5-9668-4E4B-9EC7-5220EB2CA2A1}" srcOrd="4" destOrd="0" presId="urn:microsoft.com/office/officeart/2005/8/layout/list1"/>
    <dgm:cxn modelId="{5A922713-9657-4501-8E3A-2307058E5819}" type="presParOf" srcId="{F5ED4DD5-9668-4E4B-9EC7-5220EB2CA2A1}" destId="{2752A935-79D5-488B-BD1B-BA614714E353}" srcOrd="0" destOrd="0" presId="urn:microsoft.com/office/officeart/2005/8/layout/list1"/>
    <dgm:cxn modelId="{407F5E39-1450-4B91-AFBA-2EF30F7423CC}" type="presParOf" srcId="{F5ED4DD5-9668-4E4B-9EC7-5220EB2CA2A1}" destId="{C3025533-E52F-4ECC-B1E8-6444264F15CA}" srcOrd="1" destOrd="0" presId="urn:microsoft.com/office/officeart/2005/8/layout/list1"/>
    <dgm:cxn modelId="{2C86B662-E88E-42BB-BB19-E2E13C8F7790}" type="presParOf" srcId="{3BFDF134-484E-4C55-986C-4F7F7542CDD7}" destId="{AAFD5EE6-A809-479D-9C11-9286BFB29F55}" srcOrd="5" destOrd="0" presId="urn:microsoft.com/office/officeart/2005/8/layout/list1"/>
    <dgm:cxn modelId="{093E79C9-85A8-4481-8370-30A1305D4363}" type="presParOf" srcId="{3BFDF134-484E-4C55-986C-4F7F7542CDD7}" destId="{FBD70304-EB7F-409A-9BC4-11C96AD9D57C}" srcOrd="6" destOrd="0" presId="urn:microsoft.com/office/officeart/2005/8/layout/list1"/>
    <dgm:cxn modelId="{161077D3-B483-433C-9E39-8549722CB62F}" type="presParOf" srcId="{3BFDF134-484E-4C55-986C-4F7F7542CDD7}" destId="{B27D3B06-91AD-45DE-A931-A99042EF7A81}" srcOrd="7" destOrd="0" presId="urn:microsoft.com/office/officeart/2005/8/layout/list1"/>
    <dgm:cxn modelId="{22F85999-B3F8-4691-B8A2-39F058B8053F}" type="presParOf" srcId="{3BFDF134-484E-4C55-986C-4F7F7542CDD7}" destId="{CEF0AA78-0D17-41A9-8FB7-D10B4A08FEEA}" srcOrd="8" destOrd="0" presId="urn:microsoft.com/office/officeart/2005/8/layout/list1"/>
    <dgm:cxn modelId="{8D2BDA6E-887B-4B1D-BE28-8049E8BE1AA3}" type="presParOf" srcId="{CEF0AA78-0D17-41A9-8FB7-D10B4A08FEEA}" destId="{A0A38C11-6A45-4D24-88AF-E1605E95C381}" srcOrd="0" destOrd="0" presId="urn:microsoft.com/office/officeart/2005/8/layout/list1"/>
    <dgm:cxn modelId="{E168EF7A-C3F1-443E-B929-A36D5BD3C9AE}" type="presParOf" srcId="{CEF0AA78-0D17-41A9-8FB7-D10B4A08FEEA}" destId="{972F0207-3110-4D59-8387-142CEA740EFA}" srcOrd="1" destOrd="0" presId="urn:microsoft.com/office/officeart/2005/8/layout/list1"/>
    <dgm:cxn modelId="{863BE497-5120-4A62-BE0C-B5D913CD7E21}" type="presParOf" srcId="{3BFDF134-484E-4C55-986C-4F7F7542CDD7}" destId="{4776B0EC-E4EF-4ECC-AB5E-405612C5B747}" srcOrd="9" destOrd="0" presId="urn:microsoft.com/office/officeart/2005/8/layout/list1"/>
    <dgm:cxn modelId="{CDC8725C-531C-40F1-B691-3B6CD7E0BE40}" type="presParOf" srcId="{3BFDF134-484E-4C55-986C-4F7F7542CDD7}" destId="{2ED0A670-2201-490C-837A-86FFEEF41096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D775315-6AB2-430D-B335-CD554E9DDD71}">
      <dsp:nvSpPr>
        <dsp:cNvPr id="0" name=""/>
        <dsp:cNvSpPr/>
      </dsp:nvSpPr>
      <dsp:spPr>
        <a:xfrm>
          <a:off x="0" y="2129555"/>
          <a:ext cx="16251767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5F67325-D42B-4E7F-BCFA-AED36C080C41}">
      <dsp:nvSpPr>
        <dsp:cNvPr id="0" name=""/>
        <dsp:cNvSpPr/>
      </dsp:nvSpPr>
      <dsp:spPr>
        <a:xfrm>
          <a:off x="812588" y="1170155"/>
          <a:ext cx="14020643" cy="191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995" tIns="0" rIns="429995" bIns="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/>
            <a:t>Artículo 5 - Criminalización</a:t>
          </a:r>
        </a:p>
      </dsp:txBody>
      <dsp:txXfrm>
        <a:off x="906256" y="1263823"/>
        <a:ext cx="13833307" cy="1731464"/>
      </dsp:txXfrm>
    </dsp:sp>
    <dsp:sp modelId="{B3A94976-3E0D-40F1-B286-8E2C4C1C4D98}">
      <dsp:nvSpPr>
        <dsp:cNvPr id="0" name=""/>
        <dsp:cNvSpPr/>
      </dsp:nvSpPr>
      <dsp:spPr>
        <a:xfrm>
          <a:off x="0" y="5077955"/>
          <a:ext cx="16251767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845BD45-9C3B-4819-9CBB-6066271662F1}">
      <dsp:nvSpPr>
        <dsp:cNvPr id="0" name=""/>
        <dsp:cNvSpPr/>
      </dsp:nvSpPr>
      <dsp:spPr>
        <a:xfrm>
          <a:off x="812588" y="4118555"/>
          <a:ext cx="14020643" cy="191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995" tIns="0" rIns="429995" bIns="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/>
            <a:t>Artículo 10 – </a:t>
          </a:r>
          <a:r>
            <a:rPr lang="es-ES" sz="4300" kern="1200" dirty="0"/>
            <a:t>Intercambio de información y capacitación</a:t>
          </a:r>
        </a:p>
      </dsp:txBody>
      <dsp:txXfrm>
        <a:off x="906256" y="4212223"/>
        <a:ext cx="13833307" cy="1731464"/>
      </dsp:txXfrm>
    </dsp:sp>
    <dsp:sp modelId="{D69F24CE-01B6-488C-8980-A4858BB596A6}">
      <dsp:nvSpPr>
        <dsp:cNvPr id="0" name=""/>
        <dsp:cNvSpPr/>
      </dsp:nvSpPr>
      <dsp:spPr>
        <a:xfrm>
          <a:off x="0" y="8026355"/>
          <a:ext cx="16251767" cy="1638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7DC99-469D-4F4B-A01A-5E36A70E8B3D}">
      <dsp:nvSpPr>
        <dsp:cNvPr id="0" name=""/>
        <dsp:cNvSpPr/>
      </dsp:nvSpPr>
      <dsp:spPr>
        <a:xfrm>
          <a:off x="812588" y="7066955"/>
          <a:ext cx="14020643" cy="19188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29995" tIns="0" rIns="429995" bIns="0" numCol="1" spcCol="1270" anchor="ctr" anchorCtr="0">
          <a:noAutofit/>
        </a:bodyPr>
        <a:lstStyle/>
        <a:p>
          <a:pPr marL="0" lvl="0" indent="0" algn="l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4300" kern="1200" dirty="0"/>
            <a:t>Artículo 11 – </a:t>
          </a:r>
          <a:r>
            <a:rPr lang="es-ES" sz="4300" kern="1200" dirty="0"/>
            <a:t>Medidas de control fronterizo</a:t>
          </a:r>
        </a:p>
      </dsp:txBody>
      <dsp:txXfrm>
        <a:off x="906256" y="7160623"/>
        <a:ext cx="13833307" cy="1731464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031A47-D05D-4A2E-B8E8-9C41E5325653}">
      <dsp:nvSpPr>
        <dsp:cNvPr id="0" name=""/>
        <dsp:cNvSpPr/>
      </dsp:nvSpPr>
      <dsp:spPr>
        <a:xfrm>
          <a:off x="1657" y="358410"/>
          <a:ext cx="6465479" cy="3879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Fiscales</a:t>
          </a:r>
        </a:p>
      </dsp:txBody>
      <dsp:txXfrm>
        <a:off x="1657" y="358410"/>
        <a:ext cx="6465479" cy="3879287"/>
      </dsp:txXfrm>
    </dsp:sp>
    <dsp:sp modelId="{C68E4B89-BA12-4A0F-B7B3-1E9B84F1927B}">
      <dsp:nvSpPr>
        <dsp:cNvPr id="0" name=""/>
        <dsp:cNvSpPr/>
      </dsp:nvSpPr>
      <dsp:spPr>
        <a:xfrm>
          <a:off x="7113685" y="358410"/>
          <a:ext cx="6465479" cy="3879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dirty="0"/>
            <a:t>Jueces</a:t>
          </a:r>
        </a:p>
      </dsp:txBody>
      <dsp:txXfrm>
        <a:off x="7113685" y="358410"/>
        <a:ext cx="6465479" cy="3879287"/>
      </dsp:txXfrm>
    </dsp:sp>
    <dsp:sp modelId="{FED01D99-E5A7-4B2C-A4CC-F0D6CE6195AE}">
      <dsp:nvSpPr>
        <dsp:cNvPr id="0" name=""/>
        <dsp:cNvSpPr/>
      </dsp:nvSpPr>
      <dsp:spPr>
        <a:xfrm>
          <a:off x="1657" y="4884245"/>
          <a:ext cx="6465479" cy="3879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noProof="0" dirty="0"/>
            <a:t>Policías</a:t>
          </a:r>
        </a:p>
      </dsp:txBody>
      <dsp:txXfrm>
        <a:off x="1657" y="4884245"/>
        <a:ext cx="6465479" cy="3879287"/>
      </dsp:txXfrm>
    </dsp:sp>
    <dsp:sp modelId="{8D872563-C083-44D6-B5D8-189C660DA9C9}">
      <dsp:nvSpPr>
        <dsp:cNvPr id="0" name=""/>
        <dsp:cNvSpPr/>
      </dsp:nvSpPr>
      <dsp:spPr>
        <a:xfrm>
          <a:off x="7113685" y="4884245"/>
          <a:ext cx="6465479" cy="387928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GB" sz="6500" kern="1200" noProof="0" dirty="0"/>
            <a:t>Abogados </a:t>
          </a:r>
          <a:r>
            <a:rPr lang="es-ES" sz="6500" kern="1200" noProof="0" dirty="0"/>
            <a:t>defensores</a:t>
          </a:r>
        </a:p>
      </dsp:txBody>
      <dsp:txXfrm>
        <a:off x="7113685" y="4884245"/>
        <a:ext cx="6465479" cy="387928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9529B6A-A971-4E27-848D-D668842F6206}">
      <dsp:nvSpPr>
        <dsp:cNvPr id="0" name=""/>
        <dsp:cNvSpPr/>
      </dsp:nvSpPr>
      <dsp:spPr>
        <a:xfrm rot="5400000">
          <a:off x="1927536" y="3005544"/>
          <a:ext cx="2658144" cy="30262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203E27C-E6DA-4AAA-834E-F194AD196F26}">
      <dsp:nvSpPr>
        <dsp:cNvPr id="0" name=""/>
        <dsp:cNvSpPr/>
      </dsp:nvSpPr>
      <dsp:spPr>
        <a:xfrm>
          <a:off x="1223289" y="58937"/>
          <a:ext cx="4474750" cy="3132180"/>
        </a:xfrm>
        <a:prstGeom prst="roundRect">
          <a:avLst>
            <a:gd name="adj" fmla="val 1667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500" kern="1200" dirty="0"/>
            <a:t>Disuasión Criminal</a:t>
          </a:r>
        </a:p>
      </dsp:txBody>
      <dsp:txXfrm>
        <a:off x="1376217" y="211865"/>
        <a:ext cx="4168894" cy="2826324"/>
      </dsp:txXfrm>
    </dsp:sp>
    <dsp:sp modelId="{AFACA212-0D56-4414-84E5-B56FAC4785DD}">
      <dsp:nvSpPr>
        <dsp:cNvPr id="0" name=""/>
        <dsp:cNvSpPr/>
      </dsp:nvSpPr>
      <dsp:spPr>
        <a:xfrm>
          <a:off x="5879398" y="449849"/>
          <a:ext cx="9254159" cy="2381115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Si los delincuentes están expuestos al riesgo significativo y oportuno de ser enjuiciados, a largas penas de prisión y al decomiso de sus beneficios, la disuasión resultante debería conducir a una reducción drástica de la incidencia del delito.</a:t>
          </a:r>
          <a:endParaRPr lang="en-GB" sz="2800" kern="1200" dirty="0"/>
        </a:p>
      </dsp:txBody>
      <dsp:txXfrm>
        <a:off x="5879398" y="449849"/>
        <a:ext cx="9254159" cy="2381115"/>
      </dsp:txXfrm>
    </dsp:sp>
    <dsp:sp modelId="{CA90C744-D76E-4A7C-9D7E-E3C5D5CCBA1A}">
      <dsp:nvSpPr>
        <dsp:cNvPr id="0" name=""/>
        <dsp:cNvSpPr/>
      </dsp:nvSpPr>
      <dsp:spPr>
        <a:xfrm rot="5400000">
          <a:off x="7077497" y="6524016"/>
          <a:ext cx="2658144" cy="3026203"/>
        </a:xfrm>
        <a:prstGeom prst="bentUpArrow">
          <a:avLst>
            <a:gd name="adj1" fmla="val 32840"/>
            <a:gd name="adj2" fmla="val 25000"/>
            <a:gd name="adj3" fmla="val 35780"/>
          </a:avLst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37DD60B2-0C0D-4C2B-A1EB-0E88D4248963}">
      <dsp:nvSpPr>
        <dsp:cNvPr id="0" name=""/>
        <dsp:cNvSpPr/>
      </dsp:nvSpPr>
      <dsp:spPr>
        <a:xfrm>
          <a:off x="5167886" y="3515079"/>
          <a:ext cx="4474750" cy="3132180"/>
        </a:xfrm>
        <a:prstGeom prst="roundRect">
          <a:avLst>
            <a:gd name="adj" fmla="val 1667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500" i="1" kern="1200" dirty="0">
              <a:solidFill>
                <a:schemeClr val="tx1"/>
              </a:solidFill>
            </a:rPr>
            <a:t>Disuasión Específica</a:t>
          </a:r>
        </a:p>
      </dsp:txBody>
      <dsp:txXfrm>
        <a:off x="5320814" y="3668007"/>
        <a:ext cx="4168894" cy="2826324"/>
      </dsp:txXfrm>
    </dsp:sp>
    <dsp:sp modelId="{CAE7B4EE-454F-457E-9260-99C063EFFBD6}">
      <dsp:nvSpPr>
        <dsp:cNvPr id="0" name=""/>
        <dsp:cNvSpPr/>
      </dsp:nvSpPr>
      <dsp:spPr>
        <a:xfrm>
          <a:off x="9892624" y="3904994"/>
          <a:ext cx="7951249" cy="2531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285750" lvl="1" indent="-285750" algn="just" defTabSz="1244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800" kern="1200" dirty="0"/>
            <a:t>Dirigido a criminales individuales. Busca prevenir o desalentar la comisión de futuros delitos creando una apreciación de las consecuencias de hacerlo mediante una sentencia apropiada</a:t>
          </a:r>
          <a:endParaRPr lang="en-GB" sz="2800" kern="1200" dirty="0"/>
        </a:p>
      </dsp:txBody>
      <dsp:txXfrm>
        <a:off x="9892624" y="3904994"/>
        <a:ext cx="7951249" cy="2531566"/>
      </dsp:txXfrm>
    </dsp:sp>
    <dsp:sp modelId="{17C510F8-3ABE-4962-8F0A-B5B8435C2DC7}">
      <dsp:nvSpPr>
        <dsp:cNvPr id="0" name=""/>
        <dsp:cNvSpPr/>
      </dsp:nvSpPr>
      <dsp:spPr>
        <a:xfrm>
          <a:off x="10213943" y="7154819"/>
          <a:ext cx="4474750" cy="3132180"/>
        </a:xfrm>
        <a:prstGeom prst="roundRect">
          <a:avLst>
            <a:gd name="adj" fmla="val 16670"/>
          </a:avLst>
        </a:prstGeom>
        <a:noFill/>
        <a:ln w="12700" cap="flat" cmpd="sng" algn="ctr">
          <a:solidFill>
            <a:schemeClr val="tx1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1450" tIns="171450" rIns="171450" bIns="171450" numCol="1" spcCol="1270" anchor="ctr" anchorCtr="0">
          <a:noAutofit/>
        </a:bodyPr>
        <a:lstStyle/>
        <a:p>
          <a:pPr marL="0" lvl="0" indent="0" algn="ctr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500" i="1" kern="1200" dirty="0">
              <a:solidFill>
                <a:srgbClr val="7E7E7E"/>
              </a:solidFill>
              <a:latin typeface="Apex New Book"/>
              <a:ea typeface="+mn-ea"/>
              <a:cs typeface="+mn-cs"/>
            </a:rPr>
            <a:t>Disuasión General</a:t>
          </a:r>
        </a:p>
      </dsp:txBody>
      <dsp:txXfrm>
        <a:off x="10366871" y="7307747"/>
        <a:ext cx="4168894" cy="2826324"/>
      </dsp:txXfrm>
    </dsp:sp>
    <dsp:sp modelId="{A8F600B9-B41F-4E03-AB44-91A2E772034A}">
      <dsp:nvSpPr>
        <dsp:cNvPr id="0" name=""/>
        <dsp:cNvSpPr/>
      </dsp:nvSpPr>
      <dsp:spPr>
        <a:xfrm>
          <a:off x="14940930" y="7436175"/>
          <a:ext cx="7150152" cy="2531566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marL="228600" lvl="1" indent="-228600" algn="just" defTabSz="12001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ES" sz="2700" kern="1200" dirty="0"/>
            <a:t>Esta dirigida a la prevención general del delito mediante el enjuiciamiento y el castigo de los delincuentes individuales. El individuo no es el foco del cambio de comportamiento, sino que es castigado para disuadir a otros en la comunidad de delinquir</a:t>
          </a:r>
          <a:endParaRPr lang="en-GB" sz="2700" kern="1200" dirty="0"/>
        </a:p>
      </dsp:txBody>
      <dsp:txXfrm>
        <a:off x="14940930" y="7436175"/>
        <a:ext cx="7150152" cy="253156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ED995B1-286E-49DE-A010-CA6BC74868FE}">
      <dsp:nvSpPr>
        <dsp:cNvPr id="0" name=""/>
        <dsp:cNvSpPr/>
      </dsp:nvSpPr>
      <dsp:spPr>
        <a:xfrm>
          <a:off x="1802" y="172841"/>
          <a:ext cx="7029419" cy="4217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Bajos niveles de enjuiciamiento de los delincuentes</a:t>
          </a:r>
        </a:p>
      </dsp:txBody>
      <dsp:txXfrm>
        <a:off x="1802" y="172841"/>
        <a:ext cx="7029419" cy="4217651"/>
      </dsp:txXfrm>
    </dsp:sp>
    <dsp:sp modelId="{818EBA8C-2A20-43A5-A8C8-9EC04A26427B}">
      <dsp:nvSpPr>
        <dsp:cNvPr id="0" name=""/>
        <dsp:cNvSpPr/>
      </dsp:nvSpPr>
      <dsp:spPr>
        <a:xfrm>
          <a:off x="7734163" y="172841"/>
          <a:ext cx="7029419" cy="4217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Bajos niveles de identificación de víctimas de la trata</a:t>
          </a:r>
        </a:p>
      </dsp:txBody>
      <dsp:txXfrm>
        <a:off x="7734163" y="172841"/>
        <a:ext cx="7029419" cy="4217651"/>
      </dsp:txXfrm>
    </dsp:sp>
    <dsp:sp modelId="{592C6434-F909-4BCD-8B1B-F05A6BD26F9A}">
      <dsp:nvSpPr>
        <dsp:cNvPr id="0" name=""/>
        <dsp:cNvSpPr/>
      </dsp:nvSpPr>
      <dsp:spPr>
        <a:xfrm>
          <a:off x="3867983" y="5093435"/>
          <a:ext cx="7029419" cy="421765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7650" tIns="247650" rIns="247650" bIns="247650" numCol="1" spcCol="1270" anchor="ctr" anchorCtr="0">
          <a:noAutofit/>
        </a:bodyPr>
        <a:lstStyle/>
        <a:p>
          <a:pPr marL="0" lvl="0" indent="0" algn="ctr" defTabSz="2889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6500" kern="1200" dirty="0"/>
            <a:t>El enjuiciamiento se dirige a los delincuentes de poca monta</a:t>
          </a:r>
        </a:p>
      </dsp:txBody>
      <dsp:txXfrm>
        <a:off x="3867983" y="5093435"/>
        <a:ext cx="7029419" cy="4217651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2C9BD-1FBD-4DE3-B996-D52CC78FB962}">
      <dsp:nvSpPr>
        <dsp:cNvPr id="0" name=""/>
        <dsp:cNvSpPr/>
      </dsp:nvSpPr>
      <dsp:spPr>
        <a:xfrm>
          <a:off x="0" y="338578"/>
          <a:ext cx="5078677" cy="304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Los organismos encargados de hacer cumplir la ley carecen de recursos y de capacitación </a:t>
          </a:r>
        </a:p>
      </dsp:txBody>
      <dsp:txXfrm>
        <a:off x="0" y="338578"/>
        <a:ext cx="5078677" cy="3047206"/>
      </dsp:txXfrm>
    </dsp:sp>
    <dsp:sp modelId="{B0346553-DA07-42CD-AAED-162845BEE51A}">
      <dsp:nvSpPr>
        <dsp:cNvPr id="0" name=""/>
        <dsp:cNvSpPr/>
      </dsp:nvSpPr>
      <dsp:spPr>
        <a:xfrm>
          <a:off x="5586544" y="338578"/>
          <a:ext cx="5078677" cy="304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Naturaleza transnacional de muchos de los casos de trata</a:t>
          </a:r>
        </a:p>
      </dsp:txBody>
      <dsp:txXfrm>
        <a:off x="5586544" y="338578"/>
        <a:ext cx="5078677" cy="3047206"/>
      </dsp:txXfrm>
    </dsp:sp>
    <dsp:sp modelId="{848E685A-FABB-42FE-ABDE-1495D4051FB1}">
      <dsp:nvSpPr>
        <dsp:cNvPr id="0" name=""/>
        <dsp:cNvSpPr/>
      </dsp:nvSpPr>
      <dsp:spPr>
        <a:xfrm>
          <a:off x="11173089" y="338578"/>
          <a:ext cx="5078677" cy="304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Limitaciones en la cooperación internacional</a:t>
          </a:r>
        </a:p>
      </dsp:txBody>
      <dsp:txXfrm>
        <a:off x="11173089" y="338578"/>
        <a:ext cx="5078677" cy="3047206"/>
      </dsp:txXfrm>
    </dsp:sp>
    <dsp:sp modelId="{28C6DE40-7A34-471E-893B-BAF7ACD5950E}">
      <dsp:nvSpPr>
        <dsp:cNvPr id="0" name=""/>
        <dsp:cNvSpPr/>
      </dsp:nvSpPr>
      <dsp:spPr>
        <a:xfrm>
          <a:off x="0" y="3893652"/>
          <a:ext cx="5078677" cy="304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La víctima reacias a testificar</a:t>
          </a:r>
        </a:p>
      </dsp:txBody>
      <dsp:txXfrm>
        <a:off x="0" y="3893652"/>
        <a:ext cx="5078677" cy="3047206"/>
      </dsp:txXfrm>
    </dsp:sp>
    <dsp:sp modelId="{185555FE-EB4D-4ED4-9CF7-B9AEC41F073A}">
      <dsp:nvSpPr>
        <dsp:cNvPr id="0" name=""/>
        <dsp:cNvSpPr/>
      </dsp:nvSpPr>
      <dsp:spPr>
        <a:xfrm>
          <a:off x="5586544" y="3893652"/>
          <a:ext cx="5078677" cy="304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El testimonio de las víctimas no es lo suficientemente creíble o completo</a:t>
          </a:r>
        </a:p>
      </dsp:txBody>
      <dsp:txXfrm>
        <a:off x="5586544" y="3893652"/>
        <a:ext cx="5078677" cy="3047206"/>
      </dsp:txXfrm>
    </dsp:sp>
    <dsp:sp modelId="{B91532DC-6DCD-4A36-8CCF-101424FCA16D}">
      <dsp:nvSpPr>
        <dsp:cNvPr id="0" name=""/>
        <dsp:cNvSpPr/>
      </dsp:nvSpPr>
      <dsp:spPr>
        <a:xfrm>
          <a:off x="11173089" y="3893652"/>
          <a:ext cx="5078677" cy="304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Conceptos erróneos sobre los elementos del delito</a:t>
          </a:r>
        </a:p>
      </dsp:txBody>
      <dsp:txXfrm>
        <a:off x="11173089" y="3893652"/>
        <a:ext cx="5078677" cy="3047206"/>
      </dsp:txXfrm>
    </dsp:sp>
    <dsp:sp modelId="{CA098E37-A2F3-49C8-9B91-445CCD34BF08}">
      <dsp:nvSpPr>
        <dsp:cNvPr id="0" name=""/>
        <dsp:cNvSpPr/>
      </dsp:nvSpPr>
      <dsp:spPr>
        <a:xfrm>
          <a:off x="2793272" y="7448726"/>
          <a:ext cx="5078677" cy="304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Inmunidad diplomática</a:t>
          </a:r>
        </a:p>
      </dsp:txBody>
      <dsp:txXfrm>
        <a:off x="2793272" y="7448726"/>
        <a:ext cx="5078677" cy="3047206"/>
      </dsp:txXfrm>
    </dsp:sp>
    <dsp:sp modelId="{263B4613-95D1-4466-9AA5-8C700FEC758D}">
      <dsp:nvSpPr>
        <dsp:cNvPr id="0" name=""/>
        <dsp:cNvSpPr/>
      </dsp:nvSpPr>
      <dsp:spPr>
        <a:xfrm>
          <a:off x="8379817" y="7448726"/>
          <a:ext cx="5078677" cy="304720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48590" tIns="148590" rIns="148590" bIns="148590" numCol="1" spcCol="1270" anchor="ctr" anchorCtr="0">
          <a:noAutofit/>
        </a:bodyPr>
        <a:lstStyle/>
        <a:p>
          <a:pPr marL="0" lvl="0" indent="0" algn="ctr" defTabSz="1733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3900" kern="1200" dirty="0"/>
            <a:t>Períodos de prescripción legal</a:t>
          </a:r>
        </a:p>
      </dsp:txBody>
      <dsp:txXfrm>
        <a:off x="8379817" y="7448726"/>
        <a:ext cx="5078677" cy="304720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F52C9BD-1FBD-4DE3-B996-D52CC78FB962}">
      <dsp:nvSpPr>
        <dsp:cNvPr id="0" name=""/>
        <dsp:cNvSpPr/>
      </dsp:nvSpPr>
      <dsp:spPr>
        <a:xfrm>
          <a:off x="1922" y="369578"/>
          <a:ext cx="7499298" cy="4499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900" kern="1200" dirty="0"/>
            <a:t>Iniciativas eficaces de investigación y enjuiciamiento mediante la capacitación de los agentes de la justicia penal</a:t>
          </a:r>
        </a:p>
      </dsp:txBody>
      <dsp:txXfrm>
        <a:off x="1922" y="369578"/>
        <a:ext cx="7499298" cy="4499578"/>
      </dsp:txXfrm>
    </dsp:sp>
    <dsp:sp modelId="{B0346553-DA07-42CD-AAED-162845BEE51A}">
      <dsp:nvSpPr>
        <dsp:cNvPr id="0" name=""/>
        <dsp:cNvSpPr/>
      </dsp:nvSpPr>
      <dsp:spPr>
        <a:xfrm>
          <a:off x="8251150" y="369578"/>
          <a:ext cx="7499298" cy="4499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900" kern="1200" dirty="0"/>
            <a:t>Emprender la reforma de la legislación mediante la adhesión y la aplicación del Protocolo de Palermo</a:t>
          </a:r>
        </a:p>
      </dsp:txBody>
      <dsp:txXfrm>
        <a:off x="8251150" y="369578"/>
        <a:ext cx="7499298" cy="4499578"/>
      </dsp:txXfrm>
    </dsp:sp>
    <dsp:sp modelId="{848E685A-FABB-42FE-ABDE-1495D4051FB1}">
      <dsp:nvSpPr>
        <dsp:cNvPr id="0" name=""/>
        <dsp:cNvSpPr/>
      </dsp:nvSpPr>
      <dsp:spPr>
        <a:xfrm>
          <a:off x="4126536" y="5619087"/>
          <a:ext cx="7499298" cy="44995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86690" tIns="186690" rIns="186690" bIns="186690" numCol="1" spcCol="1270" anchor="ctr" anchorCtr="0">
          <a:noAutofit/>
        </a:bodyPr>
        <a:lstStyle/>
        <a:p>
          <a:pPr marL="0" lvl="0" indent="0" algn="ctr" defTabSz="21780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900" kern="1200" dirty="0"/>
            <a:t>Establecer una colaboración y asistencia transfronteriza funcional entre los países en los que se producen casos de trata transnacional. </a:t>
          </a:r>
        </a:p>
      </dsp:txBody>
      <dsp:txXfrm>
        <a:off x="4126536" y="5619087"/>
        <a:ext cx="7499298" cy="4499578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3D904C3-3A66-42B8-9A46-B19B371C81F9}">
      <dsp:nvSpPr>
        <dsp:cNvPr id="0" name=""/>
        <dsp:cNvSpPr/>
      </dsp:nvSpPr>
      <dsp:spPr>
        <a:xfrm>
          <a:off x="0" y="2187980"/>
          <a:ext cx="19247093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7A5B9FA-3ADA-42F3-AEE6-C175CD360706}">
      <dsp:nvSpPr>
        <dsp:cNvPr id="0" name=""/>
        <dsp:cNvSpPr/>
      </dsp:nvSpPr>
      <dsp:spPr>
        <a:xfrm>
          <a:off x="962354" y="1523780"/>
          <a:ext cx="13472965" cy="132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246" tIns="0" rIns="509246" bIns="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500" kern="1200" dirty="0"/>
            <a:t>Circunstancias agravantes relativas a los delincuentes</a:t>
          </a:r>
        </a:p>
      </dsp:txBody>
      <dsp:txXfrm>
        <a:off x="1027201" y="1588627"/>
        <a:ext cx="13343271" cy="1198706"/>
      </dsp:txXfrm>
    </dsp:sp>
    <dsp:sp modelId="{FBD70304-EB7F-409A-9BC4-11C96AD9D57C}">
      <dsp:nvSpPr>
        <dsp:cNvPr id="0" name=""/>
        <dsp:cNvSpPr/>
      </dsp:nvSpPr>
      <dsp:spPr>
        <a:xfrm>
          <a:off x="0" y="4229180"/>
          <a:ext cx="19247093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3025533-E52F-4ECC-B1E8-6444264F15CA}">
      <dsp:nvSpPr>
        <dsp:cNvPr id="0" name=""/>
        <dsp:cNvSpPr/>
      </dsp:nvSpPr>
      <dsp:spPr>
        <a:xfrm>
          <a:off x="962354" y="3564980"/>
          <a:ext cx="13472965" cy="132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246" tIns="0" rIns="509246" bIns="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500" kern="1200" dirty="0"/>
            <a:t>Circunstancias agravantes relativas a las víctimas</a:t>
          </a:r>
        </a:p>
      </dsp:txBody>
      <dsp:txXfrm>
        <a:off x="1027201" y="3629827"/>
        <a:ext cx="13343271" cy="1198706"/>
      </dsp:txXfrm>
    </dsp:sp>
    <dsp:sp modelId="{2ED0A670-2201-490C-837A-86FFEEF41096}">
      <dsp:nvSpPr>
        <dsp:cNvPr id="0" name=""/>
        <dsp:cNvSpPr/>
      </dsp:nvSpPr>
      <dsp:spPr>
        <a:xfrm>
          <a:off x="0" y="6270380"/>
          <a:ext cx="19247093" cy="1134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2F0207-3110-4D59-8387-142CEA740EFA}">
      <dsp:nvSpPr>
        <dsp:cNvPr id="0" name=""/>
        <dsp:cNvSpPr/>
      </dsp:nvSpPr>
      <dsp:spPr>
        <a:xfrm>
          <a:off x="962354" y="5606180"/>
          <a:ext cx="13472965" cy="13284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9246" tIns="0" rIns="509246" bIns="0" numCol="1" spcCol="1270" anchor="ctr" anchorCtr="0">
          <a:noAutofit/>
        </a:bodyPr>
        <a:lstStyle/>
        <a:p>
          <a:pPr marL="0" lvl="0" indent="0" algn="l" defTabSz="2000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4500" kern="1200" dirty="0"/>
            <a:t>Circunstancias agravantes del hecho</a:t>
          </a:r>
          <a:endParaRPr lang="en-US" sz="4500" kern="1200" dirty="0"/>
        </a:p>
      </dsp:txBody>
      <dsp:txXfrm>
        <a:off x="1027201" y="5671027"/>
        <a:ext cx="13343271" cy="119870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StepDownProcess">
  <dgm:title val=""/>
  <dgm:desc val=""/>
  <dgm:catLst>
    <dgm:cat type="process" pri="1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60" srcId="0" destId="10" srcOrd="0" destOrd="0"/>
        <dgm:cxn modelId="12" srcId="10" destId="11" srcOrd="0" destOrd="0"/>
        <dgm:cxn modelId="70" srcId="0" destId="20" srcOrd="1" destOrd="0"/>
        <dgm:cxn modelId="22" srcId="20" destId="21" srcOrd="0" destOrd="0"/>
        <dgm:cxn modelId="8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t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t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hoose name="Name3">
      <dgm:if name="Name4" func="var" arg="dir" op="equ" val="norm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if>
      <dgm:else name="Name5">
        <dgm:constrLst>
          <dgm:constr type="alignOff" forName="rootnode" val="0.48"/>
          <dgm:constr type="primFontSz" for="des" forName="ParentText" val="65"/>
          <dgm:constr type="primFontSz" for="des" forName="ChildText" refType="primFontSz" refFor="des" refForName="ParentText" op="lte"/>
          <dgm:constr type="w" for="ch" forName="composite" refType="w"/>
          <dgm:constr type="h" for="ch" forName="composite" refType="h"/>
          <dgm:constr type="sp" refType="h" refFor="ch" refForName="composite" op="equ" fact="-0.38"/>
        </dgm:constrLst>
      </dgm:else>
    </dgm:choose>
    <dgm:forEach name="nodesForEach" axis="ch" ptType="node">
      <dgm:layoutNode name="composite">
        <dgm:alg type="composite">
          <dgm:param type="ar" val="1.2439"/>
        </dgm:alg>
        <dgm:shape xmlns:r="http://schemas.openxmlformats.org/officeDocument/2006/relationships" r:blip="">
          <dgm:adjLst/>
        </dgm:shape>
        <dgm:choose name="Name6">
          <dgm:if name="Name7" func="var" arg="dir" op="equ" val="norm">
            <dgm:constrLst>
              <dgm:constr type="l" for="ch" forName="bentUpArrow1" refType="w" fact="0.0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refFor="ch" refForName="ParentText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refFor="ch" refForName="ParentText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if>
          <dgm:else name="Name8">
            <dgm:constrLst>
              <dgm:constr type="r" for="ch" forName="bentUpArrow1" refType="w" fact="0.97"/>
              <dgm:constr type="t" for="ch" forName="bentUpArrow1" refType="h" fact="0.524"/>
              <dgm:constr type="w" for="ch" forName="bentUpArrow1" refType="w" fact="0.3844"/>
              <dgm:constr type="h" for="ch" forName="bentUpArrow1" refType="h" fact="0.42"/>
              <dgm:constr type="l" for="ch" forName="ParentText" refType="w" fact="0.4316"/>
              <dgm:constr type="t" for="ch" forName="ParentText" refType="h" fact="0"/>
              <dgm:constr type="w" for="ch" forName="ParentText" refType="w" fact="0.5684"/>
              <dgm:constr type="h" for="ch" forName="ParentText" refType="h" fact="0.4949"/>
              <dgm:constr type="l" for="ch" forName="ChildText" refType="w" fact="0"/>
              <dgm:constr type="t" for="ch" forName="ChildText" refType="h" fact="0.05"/>
              <dgm:constr type="w" for="ch" forName="ChildText" refType="w" fact="0.4134"/>
              <dgm:constr type="h" for="ch" forName="ChildText" refType="h" fact="0.4"/>
              <dgm:constr type="l" for="ch" forName="FinalChildText" refType="w" fact="0"/>
              <dgm:constr type="t" for="ch" forName="FinalChildText" refType="h" fact="0.05"/>
              <dgm:constr type="w" for="ch" forName="FinalChildText" refType="w" fact="0.4134"/>
              <dgm:constr type="h" for="ch" forName="FinalChildText" refType="h" fact="0.4"/>
            </dgm:constrLst>
          </dgm:else>
        </dgm:choose>
        <dgm:choose name="Name9">
          <dgm:if name="Name10" axis="followSib" ptType="node" func="cnt" op="gte" val="1">
            <dgm:layoutNode name="bentUpArrow1" styleLbl="alignImgPlace1">
              <dgm:alg type="sp"/>
              <dgm:choose name="Name11">
                <dgm:if name="Name12" func="var" arg="dir" op="equ" val="norm">
                  <dgm:shape xmlns:r="http://schemas.openxmlformats.org/officeDocument/2006/relationships" rot="90" type="bentUpArrow" r:blip="">
                    <dgm:adjLst>
                      <dgm:adj idx="1" val="0.3284"/>
                      <dgm:adj idx="2" val="0.25"/>
                      <dgm:adj idx="3" val="0.3578"/>
                    </dgm:adjLst>
                  </dgm:shape>
                </dgm:if>
                <dgm:else name="Name13">
                  <dgm:shape xmlns:r="http://schemas.openxmlformats.org/officeDocument/2006/relationships" rot="180" type="bentArrow" r:blip="">
                    <dgm:adjLst>
                      <dgm:adj idx="1" val="0.3284"/>
                      <dgm:adj idx="2" val="0.25"/>
                      <dgm:adj idx="3" val="0.3578"/>
                      <dgm:adj idx="4" val="0"/>
                    </dgm:adjLst>
                  </dgm:shape>
                </dgm:else>
              </dgm:choose>
              <dgm:presOf/>
            </dgm:layoutNode>
          </dgm:if>
          <dgm:else name="Name14"/>
        </dgm:choose>
        <dgm:layoutNode name="ParentText" styleLbl="node1">
          <dgm:varLst>
            <dgm:chMax val="1"/>
            <dgm:chPref val="1"/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667"/>
            </dgm:adjLst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15">
          <dgm:if name="Name16" axis="followSib" ptType="node" func="cnt" op="equ" val="0">
            <dgm:choose name="Name17">
              <dgm:if name="Name18" axis="ch" ptType="node" func="cnt" op="gte" val="1">
                <dgm:layoutNode name="FinalChildText" styleLbl="revTx">
                  <dgm:varLst>
                    <dgm:chMax val="0"/>
                    <dgm:chPref val="0"/>
                    <dgm:bulletEnabled val="1"/>
                  </dgm:varLst>
                  <dgm:alg type="tx">
                    <dgm:param type="stBulletLvl" val="1"/>
                    <dgm:param type="txAnchorVertCh" val="mid"/>
                    <dgm:param type="parTxLTRAlign" val="l"/>
                  </dgm:alg>
                  <dgm:shape xmlns:r="http://schemas.openxmlformats.org/officeDocument/2006/relationships" type="rect" r:blip="">
                    <dgm:adjLst/>
                  </dgm:shape>
                  <dgm:presOf axis="des" ptType="node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9"/>
            </dgm:choose>
          </dgm:if>
          <dgm:else name="Name20">
            <dgm:layoutNode name="ChildText" styleLbl="revTx">
              <dgm:varLst>
                <dgm:chMax val="0"/>
                <dgm:chPref val="0"/>
                <dgm:bulletEnabled val="1"/>
              </dgm:varLst>
              <dgm:alg type="tx">
                <dgm:param type="stBulletLvl" val="1"/>
                <dgm:param type="txAnchorVertCh" val="mid"/>
                <dgm:param type="parTxLTRAlign" val="l"/>
              </dgm:alg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else>
        </dgm:choose>
      </dgm:layoutNod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957535C-6B8D-4D46-8E0D-B759E502CC30}" type="datetimeFigureOut">
              <a:rPr lang="en-US" smtClean="0"/>
              <a:t>9/21/2020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415F9B-48AE-466D-B6FB-957A9D96A9EE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80222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Raleway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Raleway"/>
              </a:defRPr>
            </a:lvl1pPr>
          </a:lstStyle>
          <a:p>
            <a:fld id="{EFC10EE1-B198-C942-8235-326C972CBB30}" type="datetimeFigureOut">
              <a:rPr lang="en-US" smtClean="0"/>
              <a:pPr/>
              <a:t>9/21/2020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Raleway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Raleway"/>
              </a:defRPr>
            </a:lvl1pPr>
          </a:lstStyle>
          <a:p>
            <a:fld id="{006BE02D-20C0-F840-AFAC-BEA99C74FDC2}" type="slidenum">
              <a:rPr lang="en-US" smtClean="0"/>
              <a:pPr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32891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1pPr>
    <a:lvl2pPr marL="914217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2pPr>
    <a:lvl3pPr marL="1828434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3pPr>
    <a:lvl4pPr marL="2742651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4pPr>
    <a:lvl5pPr marL="3656868" algn="l" defTabSz="914217" rtl="0" eaLnBrk="1" latinLnBrk="0" hangingPunct="1">
      <a:defRPr sz="2400" kern="1200">
        <a:solidFill>
          <a:schemeClr val="tx1"/>
        </a:solidFill>
        <a:latin typeface="Raleway"/>
        <a:ea typeface="+mn-ea"/>
        <a:cs typeface="+mn-cs"/>
      </a:defRPr>
    </a:lvl5pPr>
    <a:lvl6pPr marL="4571086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5485303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6399520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7313737" algn="l" defTabSz="914217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223707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8633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6621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7585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0349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6219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6BE02D-20C0-F840-AFAC-BEA99C74FDC2}" type="slidenum">
              <a:rPr lang="en-US" smtClean="0"/>
              <a:pPr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084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81050" y="2244726"/>
            <a:ext cx="22764750" cy="4775200"/>
          </a:xfrm>
        </p:spPr>
        <p:txBody>
          <a:bodyPr anchor="b">
            <a:normAutofit/>
          </a:bodyPr>
          <a:lstStyle>
            <a:lvl1pPr algn="ctr">
              <a:defRPr sz="7200" b="0">
                <a:solidFill>
                  <a:schemeClr val="tx1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81050" y="7204076"/>
            <a:ext cx="22764750" cy="3311524"/>
          </a:xfrm>
        </p:spPr>
        <p:txBody>
          <a:bodyPr>
            <a:normAutofit/>
          </a:bodyPr>
          <a:lstStyle>
            <a:lvl1pPr marL="0" indent="0" algn="ctr">
              <a:buNone/>
              <a:defRPr sz="7200" b="1">
                <a:solidFill>
                  <a:srgbClr val="A40D33"/>
                </a:solidFill>
              </a:defRPr>
            </a:lvl1pPr>
            <a:lvl2pPr marL="914171" indent="0" algn="ctr">
              <a:buNone/>
              <a:defRPr sz="3999"/>
            </a:lvl2pPr>
            <a:lvl3pPr marL="1828343" indent="0" algn="ctr">
              <a:buNone/>
              <a:defRPr sz="3599"/>
            </a:lvl3pPr>
            <a:lvl4pPr marL="2742514" indent="0" algn="ctr">
              <a:buNone/>
              <a:defRPr sz="3199"/>
            </a:lvl4pPr>
            <a:lvl5pPr marL="3656686" indent="0" algn="ctr">
              <a:buNone/>
              <a:defRPr sz="3199"/>
            </a:lvl5pPr>
            <a:lvl6pPr marL="4570857" indent="0" algn="ctr">
              <a:buNone/>
              <a:defRPr sz="3199"/>
            </a:lvl6pPr>
            <a:lvl7pPr marL="5485028" indent="0" algn="ctr">
              <a:buNone/>
              <a:defRPr sz="3199"/>
            </a:lvl7pPr>
            <a:lvl8pPr marL="6399200" indent="0" algn="ctr">
              <a:buNone/>
              <a:defRPr sz="3199"/>
            </a:lvl8pPr>
            <a:lvl9pPr marL="7313371" indent="0" algn="ctr">
              <a:buNone/>
              <a:defRPr sz="3199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1777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204344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solidFill>
                  <a:srgbClr val="468078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17195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0664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35106" y="3651250"/>
            <a:ext cx="11301359" cy="8293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341185" y="3651250"/>
            <a:ext cx="11266379" cy="82931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79700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501651"/>
            <a:ext cx="22898099" cy="265112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01" y="3286126"/>
            <a:ext cx="11268126" cy="1647824"/>
          </a:xfrm>
        </p:spPr>
        <p:txBody>
          <a:bodyPr anchor="ctr"/>
          <a:lstStyle>
            <a:lvl1pPr marL="0" indent="0">
              <a:buNone/>
              <a:defRPr sz="4799" b="1">
                <a:solidFill>
                  <a:srgbClr val="A40D33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3901" y="5010150"/>
            <a:ext cx="11268126" cy="7048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286126"/>
            <a:ext cx="11280814" cy="1647824"/>
          </a:xfrm>
        </p:spPr>
        <p:txBody>
          <a:bodyPr anchor="ctr"/>
          <a:lstStyle>
            <a:lvl1pPr marL="0" indent="0">
              <a:buNone/>
              <a:defRPr sz="4799" b="1">
                <a:solidFill>
                  <a:srgbClr val="A40D33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1280814" cy="70485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688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341186" y="730251"/>
            <a:ext cx="10363676" cy="2651126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341186" y="3362326"/>
            <a:ext cx="10363676" cy="1647824"/>
          </a:xfrm>
        </p:spPr>
        <p:txBody>
          <a:bodyPr anchor="ctr"/>
          <a:lstStyle>
            <a:lvl1pPr marL="0" indent="0" algn="ctr">
              <a:buNone/>
              <a:defRPr sz="4799" b="0">
                <a:solidFill>
                  <a:srgbClr val="468078"/>
                </a:solidFill>
              </a:defRPr>
            </a:lvl1pPr>
            <a:lvl2pPr marL="914171" indent="0">
              <a:buNone/>
              <a:defRPr sz="3999" b="1"/>
            </a:lvl2pPr>
            <a:lvl3pPr marL="1828343" indent="0">
              <a:buNone/>
              <a:defRPr sz="3599" b="1"/>
            </a:lvl3pPr>
            <a:lvl4pPr marL="2742514" indent="0">
              <a:buNone/>
              <a:defRPr sz="3199" b="1"/>
            </a:lvl4pPr>
            <a:lvl5pPr marL="3656686" indent="0">
              <a:buNone/>
              <a:defRPr sz="3199" b="1"/>
            </a:lvl5pPr>
            <a:lvl6pPr marL="4570857" indent="0">
              <a:buNone/>
              <a:defRPr sz="3199" b="1"/>
            </a:lvl6pPr>
            <a:lvl7pPr marL="5485028" indent="0">
              <a:buNone/>
              <a:defRPr sz="3199" b="1"/>
            </a:lvl7pPr>
            <a:lvl8pPr marL="6399200" indent="0">
              <a:buNone/>
              <a:defRPr sz="3199" b="1"/>
            </a:lvl8pPr>
            <a:lvl9pPr marL="7313371" indent="0">
              <a:buNone/>
              <a:defRPr sz="3199" b="1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341186" y="5010150"/>
            <a:ext cx="10363676" cy="693420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819150" y="3381377"/>
            <a:ext cx="11007725" cy="8562973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2183394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ext-with-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DohaBackground.jpg"/>
          <p:cNvPicPr>
            <a:picLocks noChangeAspect="1"/>
          </p:cNvPicPr>
          <p:nvPr userDrawn="1"/>
        </p:nvPicPr>
        <p:blipFill>
          <a:blip r:embed="rId2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"/>
            <a:ext cx="24377650" cy="13712429"/>
          </a:xfrm>
          <a:prstGeom prst="rect">
            <a:avLst/>
          </a:prstGeom>
        </p:spPr>
      </p:pic>
      <p:sp>
        <p:nvSpPr>
          <p:cNvPr id="23" name="Picture Placeholder 22"/>
          <p:cNvSpPr>
            <a:spLocks noGrp="1" noChangeAspect="1"/>
          </p:cNvSpPr>
          <p:nvPr>
            <p:ph type="pic" sz="quarter" idx="13"/>
          </p:nvPr>
        </p:nvSpPr>
        <p:spPr>
          <a:xfrm>
            <a:off x="1727870" y="3936082"/>
            <a:ext cx="10099005" cy="7219029"/>
          </a:xfrm>
        </p:spPr>
        <p:txBody>
          <a:bodyPr>
            <a:normAutofit/>
          </a:bodyPr>
          <a:lstStyle>
            <a:lvl1pPr marL="0" indent="0">
              <a:buNone/>
              <a:defRPr sz="3200">
                <a:latin typeface="Raleway Light"/>
                <a:cs typeface="Raleway Light"/>
              </a:defRPr>
            </a:lvl1pPr>
          </a:lstStyle>
          <a:p>
            <a:endParaRPr lang="id-ID" dirty="0"/>
          </a:p>
        </p:txBody>
      </p:sp>
      <p:cxnSp>
        <p:nvCxnSpPr>
          <p:cNvPr id="6" name="Straight Connector 19"/>
          <p:cNvCxnSpPr/>
          <p:nvPr userDrawn="1"/>
        </p:nvCxnSpPr>
        <p:spPr>
          <a:xfrm>
            <a:off x="1675964" y="12763497"/>
            <a:ext cx="15586800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2848" y="12145551"/>
            <a:ext cx="5574717" cy="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4017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jp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jp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0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Bild 12" descr="DohaBackground.jpg"/>
          <p:cNvPicPr>
            <a:picLocks noChangeAspect="1"/>
          </p:cNvPicPr>
          <p:nvPr userDrawn="1"/>
        </p:nvPicPr>
        <p:blipFill>
          <a:blip r:embed="rId11">
            <a:alphaModFix amt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245"/>
            <a:ext cx="24377650" cy="13712429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2651126"/>
          </a:xfrm>
          <a:prstGeom prst="rect">
            <a:avLst/>
          </a:prstGeom>
        </p:spPr>
        <p:txBody>
          <a:bodyPr vert="horz" lIns="182843" tIns="91422" rIns="182843" bIns="91422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35106" y="3651250"/>
            <a:ext cx="22872459" cy="8325597"/>
          </a:xfrm>
          <a:prstGeom prst="rect">
            <a:avLst/>
          </a:prstGeom>
        </p:spPr>
        <p:txBody>
          <a:bodyPr vert="horz" lIns="182843" tIns="91422" rIns="182843" bIns="91422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cxnSp>
        <p:nvCxnSpPr>
          <p:cNvPr id="11" name="Straight Connector 19"/>
          <p:cNvCxnSpPr/>
          <p:nvPr userDrawn="1"/>
        </p:nvCxnSpPr>
        <p:spPr>
          <a:xfrm>
            <a:off x="735106" y="13032435"/>
            <a:ext cx="16527658" cy="0"/>
          </a:xfrm>
          <a:prstGeom prst="line">
            <a:avLst/>
          </a:prstGeom>
          <a:ln w="28575" cmpd="sng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032848" y="12414489"/>
            <a:ext cx="5574717" cy="888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2848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6" r:id="rId1"/>
    <p:sldLayoutId id="2147483657" r:id="rId2"/>
    <p:sldLayoutId id="2147483793" r:id="rId3"/>
    <p:sldLayoutId id="2147483797" r:id="rId4"/>
    <p:sldLayoutId id="2147483794" r:id="rId5"/>
    <p:sldLayoutId id="2147483795" r:id="rId6"/>
    <p:sldLayoutId id="2147483798" r:id="rId7"/>
    <p:sldLayoutId id="2147483766" r:id="rId8"/>
  </p:sldLayoutIdLst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hf hdr="0" ftr="0" dt="0"/>
  <p:txStyles>
    <p:titleStyle>
      <a:lvl1pPr marL="0" indent="0" algn="ctr" defTabSz="1828434" rtl="0" eaLnBrk="1" latinLnBrk="0" hangingPunct="1">
        <a:lnSpc>
          <a:spcPct val="90000"/>
        </a:lnSpc>
        <a:spcBef>
          <a:spcPct val="0"/>
        </a:spcBef>
        <a:buFont typeface="Arial"/>
        <a:buNone/>
        <a:defRPr lang="en-US" sz="6000" b="1" kern="1200">
          <a:solidFill>
            <a:srgbClr val="468078"/>
          </a:solidFill>
          <a:latin typeface="Eurostile"/>
          <a:ea typeface="+mj-ea"/>
          <a:cs typeface="Eurostile"/>
        </a:defRPr>
      </a:lvl1pPr>
    </p:titleStyle>
    <p:bodyStyle>
      <a:lvl1pPr marL="685800" indent="-685800" algn="l" defTabSz="1828434" rtl="0" eaLnBrk="1" latinLnBrk="0" hangingPunct="1">
        <a:lnSpc>
          <a:spcPct val="90000"/>
        </a:lnSpc>
        <a:spcBef>
          <a:spcPts val="2000"/>
        </a:spcBef>
        <a:buFont typeface="Arial" panose="020B0604020202020204" pitchFamily="34" charset="0"/>
        <a:buChar char="•"/>
        <a:defRPr lang="en-US" sz="48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1pPr>
      <a:lvl2pPr marL="1485717" indent="-571500" algn="l" defTabSz="1828434" rtl="0" eaLnBrk="1" latinLnBrk="0" hangingPunct="1">
        <a:lnSpc>
          <a:spcPct val="90000"/>
        </a:lnSpc>
        <a:spcBef>
          <a:spcPts val="1000"/>
        </a:spcBef>
        <a:buFontTx/>
        <a:buChar char="►"/>
        <a:defRPr lang="en-US" sz="40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2pPr>
      <a:lvl3pPr marL="2399934" indent="-571500" algn="l" defTabSz="1828434" rtl="0" eaLnBrk="1" latinLnBrk="0" hangingPunct="1">
        <a:lnSpc>
          <a:spcPct val="90000"/>
        </a:lnSpc>
        <a:spcBef>
          <a:spcPts val="1000"/>
        </a:spcBef>
        <a:buFont typeface="Wingdings" panose="05000000000000000000" pitchFamily="2" charset="2"/>
        <a:buChar char="§"/>
        <a:defRPr lang="en-US" sz="36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3pPr>
      <a:lvl4pPr marL="2742651" indent="0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0" kern="1200" dirty="0" smtClean="0">
          <a:solidFill>
            <a:schemeClr val="tx1"/>
          </a:solidFill>
          <a:effectLst/>
          <a:latin typeface="Apex"/>
          <a:ea typeface="+mn-ea"/>
          <a:cs typeface="Apex"/>
        </a:defRPr>
      </a:lvl4pPr>
      <a:lvl5pPr marL="3656868" indent="0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lang="en-US" sz="3200" kern="1200" dirty="0">
          <a:solidFill>
            <a:schemeClr val="tx1"/>
          </a:solidFill>
          <a:effectLst/>
          <a:latin typeface="Apex"/>
          <a:ea typeface="+mn-ea"/>
          <a:cs typeface="Apex"/>
        </a:defRPr>
      </a:lvl5pPr>
      <a:lvl6pPr marL="5028194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942411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856628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770846" indent="-457109" algn="l" defTabSz="1828434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1pPr>
      <a:lvl2pPr marL="91421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2pPr>
      <a:lvl3pPr marL="1828434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3pPr>
      <a:lvl4pPr marL="2742651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56868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571086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485303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399520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7313737" algn="l" defTabSz="1828434" rtl="0" eaLnBrk="1" latinLnBrk="0" hangingPunct="1"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E4J Módulo 9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s-ES" dirty="0"/>
              <a:t>RESPUESTA DE LA JUSTICIA PENAL A LA TRATA DE PERSONAS</a:t>
            </a:r>
          </a:p>
        </p:txBody>
      </p:sp>
    </p:spTree>
    <p:extLst>
      <p:ext uri="{BB962C8B-B14F-4D97-AF65-F5344CB8AC3E}">
        <p14:creationId xmlns:p14="http://schemas.microsoft.com/office/powerpoint/2010/main" val="990332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67615" y="763402"/>
            <a:ext cx="22872458" cy="2651126"/>
          </a:xfrm>
        </p:spPr>
        <p:txBody>
          <a:bodyPr/>
          <a:lstStyle/>
          <a:p>
            <a:r>
              <a:rPr lang="en-GB" dirty="0"/>
              <a:t>Condenar a los delincuentes</a:t>
            </a:r>
          </a:p>
        </p:txBody>
      </p:sp>
      <p:graphicFrame>
        <p:nvGraphicFramePr>
          <p:cNvPr id="6" name="Diagram 5">
            <a:extLst>
              <a:ext uri="{FF2B5EF4-FFF2-40B4-BE49-F238E27FC236}">
                <a16:creationId xmlns:a16="http://schemas.microsoft.com/office/drawing/2014/main" id="{E1D91965-0BE6-4FA9-B5D2-5370A1595AC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050078051"/>
              </p:ext>
            </p:extLst>
          </p:nvPr>
        </p:nvGraphicFramePr>
        <p:xfrm>
          <a:off x="2565278" y="3414528"/>
          <a:ext cx="19247094" cy="892816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9141292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35419C-90A5-4F39-9E9C-2E53E770E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Ejercicios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DA087A-A757-40DB-81AF-ED1D6174E2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788084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9"/>
          <p:cNvSpPr>
            <a:spLocks noChangeAspect="1"/>
          </p:cNvSpPr>
          <p:nvPr/>
        </p:nvSpPr>
        <p:spPr>
          <a:xfrm>
            <a:off x="1" y="0"/>
            <a:ext cx="24377649" cy="13716000"/>
          </a:xfrm>
          <a:prstGeom prst="rect">
            <a:avLst/>
          </a:prstGeom>
          <a:solidFill>
            <a:srgbClr val="468078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9D4237"/>
              </a:solidFill>
            </a:endParaRPr>
          </a:p>
        </p:txBody>
      </p:sp>
      <p:sp>
        <p:nvSpPr>
          <p:cNvPr id="9" name="Rechteck 8"/>
          <p:cNvSpPr/>
          <p:nvPr/>
        </p:nvSpPr>
        <p:spPr>
          <a:xfrm>
            <a:off x="2" y="6311482"/>
            <a:ext cx="24377648" cy="53245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200" spc="300" dirty="0">
                <a:solidFill>
                  <a:srgbClr val="FFFFFF"/>
                </a:solidFill>
                <a:latin typeface="Eurostile"/>
                <a:cs typeface="Eurostile"/>
              </a:rPr>
              <a:t>Educación para la</a:t>
            </a:r>
          </a:p>
          <a:p>
            <a:pPr algn="ctr"/>
            <a:r>
              <a:rPr lang="en-US" sz="7200" b="1" spc="300" dirty="0">
                <a:solidFill>
                  <a:srgbClr val="FFFFFF"/>
                </a:solidFill>
                <a:latin typeface="Eurostile"/>
                <a:cs typeface="Eurostile"/>
              </a:rPr>
              <a:t>Justicia</a:t>
            </a:r>
          </a:p>
          <a:p>
            <a:pPr algn="ctr"/>
            <a:endParaRPr lang="en-US" sz="4400" b="1" dirty="0">
              <a:solidFill>
                <a:schemeClr val="bg1"/>
              </a:solidFill>
              <a:latin typeface="LaTo light"/>
              <a:cs typeface="LaTo light"/>
            </a:endParaRPr>
          </a:p>
          <a:p>
            <a:endParaRPr lang="en-US" sz="4400" b="1" dirty="0">
              <a:solidFill>
                <a:schemeClr val="bg1"/>
              </a:solidFill>
            </a:endParaRPr>
          </a:p>
          <a:p>
            <a:endParaRPr lang="en-US" sz="4400" dirty="0">
              <a:solidFill>
                <a:srgbClr val="FFFFFF"/>
              </a:solidFill>
              <a:latin typeface="Raleway"/>
              <a:cs typeface="Raleway"/>
            </a:endParaRPr>
          </a:p>
          <a:p>
            <a:endParaRPr lang="en-US" sz="2800" dirty="0">
              <a:solidFill>
                <a:schemeClr val="accent6"/>
              </a:solidFill>
            </a:endParaRPr>
          </a:p>
          <a:p>
            <a:pPr algn="ctr"/>
            <a:endParaRPr lang="en-US" dirty="0">
              <a:latin typeface="Raleway"/>
              <a:cs typeface="Raleway"/>
            </a:endParaRPr>
          </a:p>
        </p:txBody>
      </p:sp>
      <p:pic>
        <p:nvPicPr>
          <p:cNvPr id="6" name="Bild 21" descr="e4j_logo_short copy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4261" y="3438719"/>
            <a:ext cx="2416830" cy="2416830"/>
          </a:xfrm>
          <a:prstGeom prst="rect">
            <a:avLst/>
          </a:prstGeom>
          <a:solidFill>
            <a:srgbClr val="468078"/>
          </a:solidFill>
        </p:spPr>
      </p:pic>
    </p:spTree>
    <p:extLst>
      <p:ext uri="{BB962C8B-B14F-4D97-AF65-F5344CB8AC3E}">
        <p14:creationId xmlns:p14="http://schemas.microsoft.com/office/powerpoint/2010/main" val="1058579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Bild 4" descr="Twitter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41495" y="4775200"/>
            <a:ext cx="1375410" cy="1680210"/>
          </a:xfrm>
          <a:prstGeom prst="rect">
            <a:avLst/>
          </a:prstGeom>
        </p:spPr>
      </p:pic>
      <p:sp>
        <p:nvSpPr>
          <p:cNvPr id="6" name="Textfeld 5"/>
          <p:cNvSpPr txBox="1"/>
          <p:nvPr/>
        </p:nvSpPr>
        <p:spPr>
          <a:xfrm>
            <a:off x="5894705" y="5149165"/>
            <a:ext cx="4211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>
                <a:solidFill>
                  <a:srgbClr val="800000"/>
                </a:solidFill>
              </a:rPr>
              <a:t>@</a:t>
            </a:r>
            <a:r>
              <a:rPr lang="de-DE" err="1">
                <a:solidFill>
                  <a:srgbClr val="800000"/>
                </a:solidFill>
              </a:rPr>
              <a:t>DohaDeclaration</a:t>
            </a:r>
            <a:endParaRPr lang="de-DE">
              <a:solidFill>
                <a:srgbClr val="800000"/>
              </a:solidFill>
            </a:endParaRPr>
          </a:p>
        </p:txBody>
      </p:sp>
      <p:sp>
        <p:nvSpPr>
          <p:cNvPr id="8" name="Freeform 79"/>
          <p:cNvSpPr>
            <a:spLocks noChangeArrowheads="1"/>
          </p:cNvSpPr>
          <p:nvPr/>
        </p:nvSpPr>
        <p:spPr bwMode="auto">
          <a:xfrm>
            <a:off x="4606564" y="6465346"/>
            <a:ext cx="752836" cy="752836"/>
          </a:xfrm>
          <a:custGeom>
            <a:avLst/>
            <a:gdLst>
              <a:gd name="T0" fmla="*/ 239 w 479"/>
              <a:gd name="T1" fmla="*/ 0 h 479"/>
              <a:gd name="T2" fmla="*/ 239 w 479"/>
              <a:gd name="T3" fmla="*/ 0 h 479"/>
              <a:gd name="T4" fmla="*/ 0 w 479"/>
              <a:gd name="T5" fmla="*/ 239 h 479"/>
              <a:gd name="T6" fmla="*/ 239 w 479"/>
              <a:gd name="T7" fmla="*/ 478 h 479"/>
              <a:gd name="T8" fmla="*/ 478 w 479"/>
              <a:gd name="T9" fmla="*/ 239 h 479"/>
              <a:gd name="T10" fmla="*/ 239 w 479"/>
              <a:gd name="T11" fmla="*/ 0 h 479"/>
              <a:gd name="T12" fmla="*/ 443 w 479"/>
              <a:gd name="T13" fmla="*/ 239 h 479"/>
              <a:gd name="T14" fmla="*/ 443 w 479"/>
              <a:gd name="T15" fmla="*/ 239 h 479"/>
              <a:gd name="T16" fmla="*/ 399 w 479"/>
              <a:gd name="T17" fmla="*/ 363 h 479"/>
              <a:gd name="T18" fmla="*/ 390 w 479"/>
              <a:gd name="T19" fmla="*/ 328 h 479"/>
              <a:gd name="T20" fmla="*/ 399 w 479"/>
              <a:gd name="T21" fmla="*/ 257 h 479"/>
              <a:gd name="T22" fmla="*/ 372 w 479"/>
              <a:gd name="T23" fmla="*/ 204 h 479"/>
              <a:gd name="T24" fmla="*/ 319 w 479"/>
              <a:gd name="T25" fmla="*/ 178 h 479"/>
              <a:gd name="T26" fmla="*/ 346 w 479"/>
              <a:gd name="T27" fmla="*/ 88 h 479"/>
              <a:gd name="T28" fmla="*/ 293 w 479"/>
              <a:gd name="T29" fmla="*/ 62 h 479"/>
              <a:gd name="T30" fmla="*/ 301 w 479"/>
              <a:gd name="T31" fmla="*/ 53 h 479"/>
              <a:gd name="T32" fmla="*/ 443 w 479"/>
              <a:gd name="T33" fmla="*/ 239 h 479"/>
              <a:gd name="T34" fmla="*/ 212 w 479"/>
              <a:gd name="T35" fmla="*/ 44 h 479"/>
              <a:gd name="T36" fmla="*/ 212 w 479"/>
              <a:gd name="T37" fmla="*/ 44 h 479"/>
              <a:gd name="T38" fmla="*/ 186 w 479"/>
              <a:gd name="T39" fmla="*/ 62 h 479"/>
              <a:gd name="T40" fmla="*/ 150 w 479"/>
              <a:gd name="T41" fmla="*/ 88 h 479"/>
              <a:gd name="T42" fmla="*/ 115 w 479"/>
              <a:gd name="T43" fmla="*/ 133 h 479"/>
              <a:gd name="T44" fmla="*/ 133 w 479"/>
              <a:gd name="T45" fmla="*/ 159 h 479"/>
              <a:gd name="T46" fmla="*/ 177 w 479"/>
              <a:gd name="T47" fmla="*/ 159 h 479"/>
              <a:gd name="T48" fmla="*/ 248 w 479"/>
              <a:gd name="T49" fmla="*/ 239 h 479"/>
              <a:gd name="T50" fmla="*/ 186 w 479"/>
              <a:gd name="T51" fmla="*/ 292 h 479"/>
              <a:gd name="T52" fmla="*/ 177 w 479"/>
              <a:gd name="T53" fmla="*/ 337 h 479"/>
              <a:gd name="T54" fmla="*/ 177 w 479"/>
              <a:gd name="T55" fmla="*/ 390 h 479"/>
              <a:gd name="T56" fmla="*/ 133 w 479"/>
              <a:gd name="T57" fmla="*/ 345 h 479"/>
              <a:gd name="T58" fmla="*/ 124 w 479"/>
              <a:gd name="T59" fmla="*/ 284 h 479"/>
              <a:gd name="T60" fmla="*/ 88 w 479"/>
              <a:gd name="T61" fmla="*/ 239 h 479"/>
              <a:gd name="T62" fmla="*/ 106 w 479"/>
              <a:gd name="T63" fmla="*/ 186 h 479"/>
              <a:gd name="T64" fmla="*/ 53 w 479"/>
              <a:gd name="T65" fmla="*/ 169 h 479"/>
              <a:gd name="T66" fmla="*/ 212 w 479"/>
              <a:gd name="T67" fmla="*/ 44 h 479"/>
              <a:gd name="T68" fmla="*/ 177 w 479"/>
              <a:gd name="T69" fmla="*/ 434 h 479"/>
              <a:gd name="T70" fmla="*/ 177 w 479"/>
              <a:gd name="T71" fmla="*/ 434 h 479"/>
              <a:gd name="T72" fmla="*/ 204 w 479"/>
              <a:gd name="T73" fmla="*/ 416 h 479"/>
              <a:gd name="T74" fmla="*/ 239 w 479"/>
              <a:gd name="T75" fmla="*/ 407 h 479"/>
              <a:gd name="T76" fmla="*/ 293 w 479"/>
              <a:gd name="T77" fmla="*/ 390 h 479"/>
              <a:gd name="T78" fmla="*/ 354 w 479"/>
              <a:gd name="T79" fmla="*/ 407 h 479"/>
              <a:gd name="T80" fmla="*/ 239 w 479"/>
              <a:gd name="T81" fmla="*/ 443 h 479"/>
              <a:gd name="T82" fmla="*/ 177 w 479"/>
              <a:gd name="T83" fmla="*/ 434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  <a:cxn ang="0">
                <a:pos x="T82" y="T83"/>
              </a:cxn>
            </a:cxnLst>
            <a:rect l="0" t="0" r="r" b="b"/>
            <a:pathLst>
              <a:path w="479" h="479">
                <a:moveTo>
                  <a:pt x="239" y="0"/>
                </a:moveTo>
                <a:lnTo>
                  <a:pt x="239" y="0"/>
                </a:lnTo>
                <a:cubicBezTo>
                  <a:pt x="106" y="0"/>
                  <a:pt x="0" y="106"/>
                  <a:pt x="0" y="239"/>
                </a:cubicBezTo>
                <a:cubicBezTo>
                  <a:pt x="0" y="372"/>
                  <a:pt x="106" y="478"/>
                  <a:pt x="239" y="478"/>
                </a:cubicBezTo>
                <a:cubicBezTo>
                  <a:pt x="372" y="478"/>
                  <a:pt x="478" y="372"/>
                  <a:pt x="478" y="239"/>
                </a:cubicBezTo>
                <a:cubicBezTo>
                  <a:pt x="478" y="106"/>
                  <a:pt x="372" y="0"/>
                  <a:pt x="239" y="0"/>
                </a:cubicBezTo>
                <a:close/>
                <a:moveTo>
                  <a:pt x="443" y="239"/>
                </a:moveTo>
                <a:lnTo>
                  <a:pt x="443" y="239"/>
                </a:lnTo>
                <a:cubicBezTo>
                  <a:pt x="443" y="292"/>
                  <a:pt x="425" y="328"/>
                  <a:pt x="399" y="363"/>
                </a:cubicBezTo>
                <a:cubicBezTo>
                  <a:pt x="390" y="363"/>
                  <a:pt x="381" y="345"/>
                  <a:pt x="390" y="328"/>
                </a:cubicBezTo>
                <a:cubicBezTo>
                  <a:pt x="399" y="310"/>
                  <a:pt x="399" y="275"/>
                  <a:pt x="399" y="257"/>
                </a:cubicBezTo>
                <a:cubicBezTo>
                  <a:pt x="399" y="239"/>
                  <a:pt x="390" y="204"/>
                  <a:pt x="372" y="204"/>
                </a:cubicBezTo>
                <a:cubicBezTo>
                  <a:pt x="346" y="204"/>
                  <a:pt x="337" y="204"/>
                  <a:pt x="319" y="178"/>
                </a:cubicBezTo>
                <a:cubicBezTo>
                  <a:pt x="301" y="124"/>
                  <a:pt x="372" y="115"/>
                  <a:pt x="346" y="88"/>
                </a:cubicBezTo>
                <a:cubicBezTo>
                  <a:pt x="337" y="80"/>
                  <a:pt x="301" y="115"/>
                  <a:pt x="293" y="62"/>
                </a:cubicBezTo>
                <a:lnTo>
                  <a:pt x="301" y="53"/>
                </a:lnTo>
                <a:cubicBezTo>
                  <a:pt x="381" y="80"/>
                  <a:pt x="443" y="150"/>
                  <a:pt x="443" y="239"/>
                </a:cubicBezTo>
                <a:close/>
                <a:moveTo>
                  <a:pt x="212" y="44"/>
                </a:moveTo>
                <a:lnTo>
                  <a:pt x="212" y="44"/>
                </a:lnTo>
                <a:cubicBezTo>
                  <a:pt x="204" y="53"/>
                  <a:pt x="194" y="53"/>
                  <a:pt x="186" y="62"/>
                </a:cubicBezTo>
                <a:cubicBezTo>
                  <a:pt x="168" y="80"/>
                  <a:pt x="159" y="71"/>
                  <a:pt x="150" y="88"/>
                </a:cubicBezTo>
                <a:cubicBezTo>
                  <a:pt x="141" y="106"/>
                  <a:pt x="115" y="124"/>
                  <a:pt x="115" y="133"/>
                </a:cubicBezTo>
                <a:cubicBezTo>
                  <a:pt x="115" y="142"/>
                  <a:pt x="133" y="159"/>
                  <a:pt x="133" y="159"/>
                </a:cubicBezTo>
                <a:cubicBezTo>
                  <a:pt x="141" y="150"/>
                  <a:pt x="159" y="150"/>
                  <a:pt x="177" y="159"/>
                </a:cubicBezTo>
                <a:cubicBezTo>
                  <a:pt x="186" y="159"/>
                  <a:pt x="275" y="169"/>
                  <a:pt x="248" y="239"/>
                </a:cubicBezTo>
                <a:cubicBezTo>
                  <a:pt x="239" y="266"/>
                  <a:pt x="194" y="257"/>
                  <a:pt x="186" y="292"/>
                </a:cubicBezTo>
                <a:cubicBezTo>
                  <a:pt x="186" y="301"/>
                  <a:pt x="186" y="328"/>
                  <a:pt x="177" y="337"/>
                </a:cubicBezTo>
                <a:cubicBezTo>
                  <a:pt x="177" y="345"/>
                  <a:pt x="186" y="390"/>
                  <a:pt x="177" y="390"/>
                </a:cubicBezTo>
                <a:cubicBezTo>
                  <a:pt x="168" y="390"/>
                  <a:pt x="133" y="345"/>
                  <a:pt x="133" y="345"/>
                </a:cubicBezTo>
                <a:cubicBezTo>
                  <a:pt x="133" y="337"/>
                  <a:pt x="124" y="310"/>
                  <a:pt x="124" y="284"/>
                </a:cubicBezTo>
                <a:cubicBezTo>
                  <a:pt x="124" y="266"/>
                  <a:pt x="88" y="266"/>
                  <a:pt x="88" y="239"/>
                </a:cubicBezTo>
                <a:cubicBezTo>
                  <a:pt x="88" y="213"/>
                  <a:pt x="106" y="195"/>
                  <a:pt x="106" y="186"/>
                </a:cubicBezTo>
                <a:cubicBezTo>
                  <a:pt x="97" y="169"/>
                  <a:pt x="62" y="169"/>
                  <a:pt x="53" y="169"/>
                </a:cubicBezTo>
                <a:cubicBezTo>
                  <a:pt x="80" y="97"/>
                  <a:pt x="141" y="53"/>
                  <a:pt x="212" y="44"/>
                </a:cubicBezTo>
                <a:close/>
                <a:moveTo>
                  <a:pt x="177" y="434"/>
                </a:moveTo>
                <a:lnTo>
                  <a:pt x="177" y="434"/>
                </a:lnTo>
                <a:cubicBezTo>
                  <a:pt x="186" y="425"/>
                  <a:pt x="186" y="416"/>
                  <a:pt x="204" y="416"/>
                </a:cubicBezTo>
                <a:cubicBezTo>
                  <a:pt x="212" y="416"/>
                  <a:pt x="221" y="416"/>
                  <a:pt x="239" y="407"/>
                </a:cubicBezTo>
                <a:cubicBezTo>
                  <a:pt x="248" y="407"/>
                  <a:pt x="275" y="398"/>
                  <a:pt x="293" y="390"/>
                </a:cubicBezTo>
                <a:cubicBezTo>
                  <a:pt x="310" y="390"/>
                  <a:pt x="346" y="398"/>
                  <a:pt x="354" y="407"/>
                </a:cubicBezTo>
                <a:cubicBezTo>
                  <a:pt x="319" y="434"/>
                  <a:pt x="284" y="443"/>
                  <a:pt x="239" y="443"/>
                </a:cubicBezTo>
                <a:cubicBezTo>
                  <a:pt x="221" y="443"/>
                  <a:pt x="194" y="443"/>
                  <a:pt x="177" y="434"/>
                </a:cubicBezTo>
                <a:close/>
              </a:path>
            </a:pathLst>
          </a:custGeom>
          <a:solidFill>
            <a:srgbClr val="9D042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feld 8"/>
          <p:cNvSpPr txBox="1"/>
          <p:nvPr/>
        </p:nvSpPr>
        <p:spPr>
          <a:xfrm>
            <a:off x="5894705" y="6489837"/>
            <a:ext cx="62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err="1">
                <a:solidFill>
                  <a:srgbClr val="800000"/>
                </a:solidFill>
              </a:rPr>
              <a:t>unodc.org</a:t>
            </a:r>
            <a:r>
              <a:rPr lang="de-DE">
                <a:solidFill>
                  <a:srgbClr val="800000"/>
                </a:solidFill>
              </a:rPr>
              <a:t>/</a:t>
            </a:r>
            <a:r>
              <a:rPr lang="de-DE" err="1">
                <a:solidFill>
                  <a:srgbClr val="800000"/>
                </a:solidFill>
              </a:rPr>
              <a:t>dohadeclaration</a:t>
            </a:r>
            <a:endParaRPr lang="de-DE">
              <a:solidFill>
                <a:srgbClr val="800000"/>
              </a:solidFill>
            </a:endParaRPr>
          </a:p>
        </p:txBody>
      </p:sp>
      <p:sp>
        <p:nvSpPr>
          <p:cNvPr id="10" name="Text Placeholder 1"/>
          <p:cNvSpPr txBox="1">
            <a:spLocks/>
          </p:cNvSpPr>
          <p:nvPr/>
        </p:nvSpPr>
        <p:spPr>
          <a:xfrm>
            <a:off x="2400123" y="2024741"/>
            <a:ext cx="24377650" cy="889000"/>
          </a:xfrm>
          <a:prstGeom prst="ellipse">
            <a:avLst/>
          </a:prstGeom>
        </p:spPr>
        <p:txBody>
          <a:bodyPr vert="horz" lIns="182843" tIns="91422" rIns="182843" bIns="91422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lang="en-US" sz="24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20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8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 smtClean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en-US" sz="1600" kern="1200" dirty="0">
                <a:solidFill>
                  <a:schemeClr val="tx1"/>
                </a:solidFill>
                <a:effectLst/>
                <a:latin typeface="Lato" panose="020F0502020204030203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None/>
            </a:pPr>
            <a:r>
              <a:rPr lang="en-US" sz="5400" dirty="0">
                <a:latin typeface="Eurostile"/>
                <a:cs typeface="Eurostile"/>
              </a:rPr>
              <a:t>Más información						</a:t>
            </a:r>
          </a:p>
        </p:txBody>
      </p:sp>
      <p:sp>
        <p:nvSpPr>
          <p:cNvPr id="13" name="Textfeld 12"/>
          <p:cNvSpPr txBox="1"/>
          <p:nvPr/>
        </p:nvSpPr>
        <p:spPr>
          <a:xfrm>
            <a:off x="14971852" y="6508888"/>
            <a:ext cx="784153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unodc.org/e4J</a:t>
            </a:r>
          </a:p>
        </p:txBody>
      </p:sp>
      <p:sp>
        <p:nvSpPr>
          <p:cNvPr id="14" name="Freeform 51"/>
          <p:cNvSpPr>
            <a:spLocks noChangeArrowheads="1"/>
          </p:cNvSpPr>
          <p:nvPr/>
        </p:nvSpPr>
        <p:spPr bwMode="auto">
          <a:xfrm>
            <a:off x="13583838" y="5280670"/>
            <a:ext cx="995761" cy="616426"/>
          </a:xfrm>
          <a:custGeom>
            <a:avLst/>
            <a:gdLst>
              <a:gd name="T0" fmla="*/ 18 w 461"/>
              <a:gd name="T1" fmla="*/ 27 h 285"/>
              <a:gd name="T2" fmla="*/ 18 w 461"/>
              <a:gd name="T3" fmla="*/ 27 h 285"/>
              <a:gd name="T4" fmla="*/ 203 w 461"/>
              <a:gd name="T5" fmla="*/ 125 h 285"/>
              <a:gd name="T6" fmla="*/ 231 w 461"/>
              <a:gd name="T7" fmla="*/ 133 h 285"/>
              <a:gd name="T8" fmla="*/ 248 w 461"/>
              <a:gd name="T9" fmla="*/ 125 h 285"/>
              <a:gd name="T10" fmla="*/ 434 w 461"/>
              <a:gd name="T11" fmla="*/ 27 h 285"/>
              <a:gd name="T12" fmla="*/ 443 w 461"/>
              <a:gd name="T13" fmla="*/ 0 h 285"/>
              <a:gd name="T14" fmla="*/ 18 w 461"/>
              <a:gd name="T15" fmla="*/ 0 h 285"/>
              <a:gd name="T16" fmla="*/ 18 w 461"/>
              <a:gd name="T17" fmla="*/ 27 h 285"/>
              <a:gd name="T18" fmla="*/ 443 w 461"/>
              <a:gd name="T19" fmla="*/ 80 h 285"/>
              <a:gd name="T20" fmla="*/ 443 w 461"/>
              <a:gd name="T21" fmla="*/ 80 h 285"/>
              <a:gd name="T22" fmla="*/ 248 w 461"/>
              <a:gd name="T23" fmla="*/ 178 h 285"/>
              <a:gd name="T24" fmla="*/ 231 w 461"/>
              <a:gd name="T25" fmla="*/ 178 h 285"/>
              <a:gd name="T26" fmla="*/ 203 w 461"/>
              <a:gd name="T27" fmla="*/ 178 h 285"/>
              <a:gd name="T28" fmla="*/ 18 w 461"/>
              <a:gd name="T29" fmla="*/ 80 h 285"/>
              <a:gd name="T30" fmla="*/ 9 w 461"/>
              <a:gd name="T31" fmla="*/ 80 h 285"/>
              <a:gd name="T32" fmla="*/ 9 w 461"/>
              <a:gd name="T33" fmla="*/ 266 h 285"/>
              <a:gd name="T34" fmla="*/ 35 w 461"/>
              <a:gd name="T35" fmla="*/ 284 h 285"/>
              <a:gd name="T36" fmla="*/ 425 w 461"/>
              <a:gd name="T37" fmla="*/ 284 h 285"/>
              <a:gd name="T38" fmla="*/ 452 w 461"/>
              <a:gd name="T39" fmla="*/ 266 h 285"/>
              <a:gd name="T40" fmla="*/ 452 w 461"/>
              <a:gd name="T41" fmla="*/ 80 h 285"/>
              <a:gd name="T42" fmla="*/ 443 w 461"/>
              <a:gd name="T43" fmla="*/ 8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</a:cxnLst>
            <a:rect l="0" t="0" r="r" b="b"/>
            <a:pathLst>
              <a:path w="461" h="285">
                <a:moveTo>
                  <a:pt x="18" y="27"/>
                </a:moveTo>
                <a:lnTo>
                  <a:pt x="18" y="27"/>
                </a:lnTo>
                <a:cubicBezTo>
                  <a:pt x="35" y="35"/>
                  <a:pt x="203" y="125"/>
                  <a:pt x="203" y="125"/>
                </a:cubicBezTo>
                <a:cubicBezTo>
                  <a:pt x="212" y="133"/>
                  <a:pt x="221" y="133"/>
                  <a:pt x="231" y="133"/>
                </a:cubicBezTo>
                <a:cubicBezTo>
                  <a:pt x="239" y="133"/>
                  <a:pt x="248" y="133"/>
                  <a:pt x="248" y="125"/>
                </a:cubicBezTo>
                <a:cubicBezTo>
                  <a:pt x="256" y="125"/>
                  <a:pt x="425" y="35"/>
                  <a:pt x="434" y="27"/>
                </a:cubicBezTo>
                <a:cubicBezTo>
                  <a:pt x="452" y="18"/>
                  <a:pt x="460" y="0"/>
                  <a:pt x="443" y="0"/>
                </a:cubicBezTo>
                <a:cubicBezTo>
                  <a:pt x="18" y="0"/>
                  <a:pt x="18" y="0"/>
                  <a:pt x="18" y="0"/>
                </a:cubicBezTo>
                <a:cubicBezTo>
                  <a:pt x="0" y="0"/>
                  <a:pt x="9" y="18"/>
                  <a:pt x="18" y="27"/>
                </a:cubicBezTo>
                <a:close/>
                <a:moveTo>
                  <a:pt x="443" y="80"/>
                </a:moveTo>
                <a:lnTo>
                  <a:pt x="443" y="80"/>
                </a:lnTo>
                <a:cubicBezTo>
                  <a:pt x="434" y="80"/>
                  <a:pt x="256" y="169"/>
                  <a:pt x="248" y="178"/>
                </a:cubicBezTo>
                <a:cubicBezTo>
                  <a:pt x="248" y="178"/>
                  <a:pt x="239" y="178"/>
                  <a:pt x="231" y="178"/>
                </a:cubicBezTo>
                <a:cubicBezTo>
                  <a:pt x="221" y="178"/>
                  <a:pt x="212" y="178"/>
                  <a:pt x="203" y="178"/>
                </a:cubicBezTo>
                <a:cubicBezTo>
                  <a:pt x="194" y="169"/>
                  <a:pt x="27" y="80"/>
                  <a:pt x="18" y="80"/>
                </a:cubicBezTo>
                <a:cubicBezTo>
                  <a:pt x="9" y="72"/>
                  <a:pt x="9" y="80"/>
                  <a:pt x="9" y="80"/>
                </a:cubicBezTo>
                <a:cubicBezTo>
                  <a:pt x="9" y="88"/>
                  <a:pt x="9" y="266"/>
                  <a:pt x="9" y="266"/>
                </a:cubicBezTo>
                <a:cubicBezTo>
                  <a:pt x="9" y="275"/>
                  <a:pt x="18" y="284"/>
                  <a:pt x="35" y="284"/>
                </a:cubicBezTo>
                <a:cubicBezTo>
                  <a:pt x="425" y="284"/>
                  <a:pt x="425" y="284"/>
                  <a:pt x="425" y="284"/>
                </a:cubicBezTo>
                <a:cubicBezTo>
                  <a:pt x="443" y="284"/>
                  <a:pt x="452" y="275"/>
                  <a:pt x="452" y="266"/>
                </a:cubicBezTo>
                <a:cubicBezTo>
                  <a:pt x="452" y="266"/>
                  <a:pt x="452" y="88"/>
                  <a:pt x="452" y="80"/>
                </a:cubicBezTo>
                <a:cubicBezTo>
                  <a:pt x="452" y="80"/>
                  <a:pt x="452" y="72"/>
                  <a:pt x="443" y="80"/>
                </a:cubicBezTo>
                <a:close/>
              </a:path>
            </a:pathLst>
          </a:custGeom>
          <a:solidFill>
            <a:srgbClr val="9D042F"/>
          </a:solidFill>
          <a:ln>
            <a:noFill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5" name="Textfeld 14"/>
          <p:cNvSpPr txBox="1"/>
          <p:nvPr/>
        </p:nvSpPr>
        <p:spPr>
          <a:xfrm>
            <a:off x="14860904" y="5248235"/>
            <a:ext cx="64750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>
                <a:solidFill>
                  <a:srgbClr val="800000"/>
                </a:solidFill>
              </a:rPr>
              <a:t>e4j@unodc.org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06849" y="6110012"/>
            <a:ext cx="1463503" cy="1463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2765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OBJETIVOS DE APRENDIZAJE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3153312"/>
            <a:ext cx="22872459" cy="8823536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dirty="0"/>
              <a:t> </a:t>
            </a:r>
            <a:r>
              <a:rPr lang="es-ES" dirty="0"/>
              <a:t>Al terminar este módulo, los estudiantes deberían ser capaces de</a:t>
            </a:r>
            <a:r>
              <a:rPr lang="en-CA" dirty="0"/>
              <a:t>:</a:t>
            </a:r>
          </a:p>
          <a:p>
            <a:pPr marL="0" indent="0">
              <a:spcBef>
                <a:spcPts val="0"/>
              </a:spcBef>
              <a:buNone/>
            </a:pPr>
            <a:endParaRPr lang="fr-CA" dirty="0"/>
          </a:p>
          <a:p>
            <a:pPr marL="914400" lvl="0" indent="-914400">
              <a:buFont typeface="+mj-lt"/>
              <a:buAutoNum type="arabicPeriod"/>
            </a:pPr>
            <a:r>
              <a:rPr lang="es-ES" dirty="0"/>
              <a:t>Analizar las obligaciones relacionadas con la justicia penal impuestas a los Estados por el </a:t>
            </a:r>
            <a:r>
              <a:rPr lang="en-GB" dirty="0"/>
              <a:t> </a:t>
            </a:r>
            <a:r>
              <a:rPr lang="en-GB" u="sng" dirty="0">
                <a:solidFill>
                  <a:srgbClr val="FF0000"/>
                </a:solidFill>
              </a:rPr>
              <a:t>Protocolo contra la trata de personas</a:t>
            </a:r>
            <a:r>
              <a:rPr lang="en-GB" u="sng" dirty="0"/>
              <a:t>.</a:t>
            </a:r>
          </a:p>
          <a:p>
            <a:pPr marL="914400" lvl="0" indent="-914400">
              <a:buFont typeface="+mj-lt"/>
              <a:buAutoNum type="arabicPeriod"/>
            </a:pPr>
            <a:r>
              <a:rPr lang="es-ES" dirty="0"/>
              <a:t>Enfatizar la importancia del enjuiciamiento como estrategia de prevención</a:t>
            </a:r>
            <a:r>
              <a:rPr lang="en-GB" dirty="0"/>
              <a:t>.</a:t>
            </a:r>
          </a:p>
          <a:p>
            <a:pPr marL="914400" lvl="0" indent="-914400">
              <a:buFont typeface="+mj-lt"/>
              <a:buAutoNum type="arabicPeriod"/>
            </a:pPr>
            <a:r>
              <a:rPr lang="es-ES" dirty="0"/>
              <a:t>Comprender los factores detrás de los bajos niveles de enjuiciamiento y condena en  casos de trata de personas</a:t>
            </a:r>
            <a:r>
              <a:rPr lang="en-GB" dirty="0"/>
              <a:t>.</a:t>
            </a:r>
          </a:p>
          <a:p>
            <a:pPr marL="914400" lvl="0" indent="-914400">
              <a:buFont typeface="+mj-lt"/>
              <a:buAutoNum type="arabicPeriod"/>
            </a:pPr>
            <a:r>
              <a:rPr lang="es-ES" dirty="0"/>
              <a:t>Comprender los desafíos para una respuesta efectiva de la justicia penal</a:t>
            </a:r>
            <a:r>
              <a:rPr lang="en-GB" dirty="0"/>
              <a:t>.</a:t>
            </a:r>
          </a:p>
          <a:p>
            <a:pPr marL="914400" lvl="0" indent="-914400">
              <a:buFont typeface="+mj-lt"/>
              <a:buAutoNum type="arabicPeriod"/>
            </a:pPr>
            <a:r>
              <a:rPr lang="es-ES" dirty="0"/>
              <a:t>Identificar los derechos de las víctimas y testigos con respecto al acceso a la justicia y a la protección</a:t>
            </a:r>
            <a:r>
              <a:rPr lang="en-GB" dirty="0"/>
              <a:t>. </a:t>
            </a:r>
          </a:p>
          <a:p>
            <a:pPr marL="914400" lvl="0" indent="-914400">
              <a:buFont typeface="+mj-lt"/>
              <a:buAutoNum type="arabicPeriod"/>
            </a:pPr>
            <a:r>
              <a:rPr lang="es-ES" dirty="0"/>
              <a:t>Comprender los roles de ciertos actores de la justicia penal (policía, fiscales, jueces).</a:t>
            </a:r>
          </a:p>
        </p:txBody>
      </p:sp>
    </p:spTree>
    <p:extLst>
      <p:ext uri="{BB962C8B-B14F-4D97-AF65-F5344CB8AC3E}">
        <p14:creationId xmlns:p14="http://schemas.microsoft.com/office/powerpoint/2010/main" val="1641899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1991633"/>
          </a:xfrm>
        </p:spPr>
        <p:txBody>
          <a:bodyPr/>
          <a:lstStyle/>
          <a:p>
            <a:r>
              <a:rPr lang="fr-FR" dirty="0"/>
              <a:t>Componentes clave del módulo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9455103"/>
          </a:xfrm>
        </p:spPr>
        <p:txBody>
          <a:bodyPr>
            <a:normAutofit fontScale="92500" lnSpcReduction="10000"/>
          </a:bodyPr>
          <a:lstStyle/>
          <a:p>
            <a:r>
              <a:rPr lang="es-ES" dirty="0"/>
              <a:t>Las obligaciones de justicia penal impuestas a los Estados por el protocolo </a:t>
            </a:r>
          </a:p>
          <a:p>
            <a:r>
              <a:rPr lang="es-ES" dirty="0"/>
              <a:t>Rol de los actores del sistema de justicia penal</a:t>
            </a:r>
          </a:p>
          <a:p>
            <a:pPr lvl="1"/>
            <a:r>
              <a:rPr lang="es-ES" dirty="0"/>
              <a:t>Fiscales </a:t>
            </a:r>
          </a:p>
          <a:p>
            <a:pPr lvl="1"/>
            <a:r>
              <a:rPr lang="es-ES" dirty="0"/>
              <a:t>Abogados defensores</a:t>
            </a:r>
          </a:p>
          <a:p>
            <a:pPr lvl="1"/>
            <a:r>
              <a:rPr lang="es-ES" dirty="0"/>
              <a:t>Policía</a:t>
            </a:r>
          </a:p>
          <a:p>
            <a:pPr lvl="1"/>
            <a:r>
              <a:rPr lang="es-ES" dirty="0"/>
              <a:t>Jueces</a:t>
            </a:r>
          </a:p>
          <a:p>
            <a:pPr lvl="0"/>
            <a:r>
              <a:rPr lang="es-ES" dirty="0"/>
              <a:t>El enjuiciamiento como estrategia de prevención</a:t>
            </a:r>
          </a:p>
          <a:p>
            <a:pPr lvl="0"/>
            <a:r>
              <a:rPr lang="es-ES" dirty="0"/>
              <a:t>Bajos niveles actuales de enjuiciamiento y condenas</a:t>
            </a:r>
          </a:p>
          <a:p>
            <a:pPr lvl="0"/>
            <a:r>
              <a:rPr lang="es-ES" dirty="0"/>
              <a:t>Desafío para una respuesta efectiva de la justicia penal</a:t>
            </a:r>
          </a:p>
          <a:p>
            <a:pPr lvl="0"/>
            <a:r>
              <a:rPr lang="es-ES" dirty="0"/>
              <a:t>Posibles estrategias para "cambiar la tendencia“</a:t>
            </a:r>
          </a:p>
          <a:p>
            <a:pPr lvl="0"/>
            <a:r>
              <a:rPr lang="es-ES" dirty="0"/>
              <a:t>Sentencia a los delincuentes</a:t>
            </a:r>
          </a:p>
          <a:p>
            <a:pPr lvl="0"/>
            <a:r>
              <a:rPr lang="es-ES" dirty="0"/>
              <a:t>Derechos de las víctimas a la justicia y a la protección</a:t>
            </a:r>
          </a:p>
          <a:p>
            <a:pPr lvl="0"/>
            <a:r>
              <a:rPr lang="es-ES" dirty="0"/>
              <a:t>Ejercicios</a:t>
            </a:r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5127479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52596" y="960622"/>
            <a:ext cx="22872458" cy="2012415"/>
          </a:xfrm>
        </p:spPr>
        <p:txBody>
          <a:bodyPr>
            <a:normAutofit/>
          </a:bodyPr>
          <a:lstStyle/>
          <a:p>
            <a:r>
              <a:rPr lang="es-ES" dirty="0"/>
              <a:t>Las obligaciones de justicia penal impuestas a los Estados por el protocolo contra la trata de personas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9185521"/>
          </a:xfrm>
        </p:spPr>
        <p:txBody>
          <a:bodyPr>
            <a:normAutofit/>
          </a:bodyPr>
          <a:lstStyle/>
          <a:p>
            <a:pPr lvl="1"/>
            <a:endParaRPr lang="fr-CA" dirty="0"/>
          </a:p>
          <a:p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3B41159C-E519-4C3C-82F2-A7FBC65BC2DD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530533794"/>
              </p:ext>
            </p:extLst>
          </p:nvPr>
        </p:nvGraphicFramePr>
        <p:xfrm>
          <a:off x="4045451" y="1966830"/>
          <a:ext cx="16251767" cy="10834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239087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2651126"/>
          </a:xfrm>
        </p:spPr>
        <p:txBody>
          <a:bodyPr/>
          <a:lstStyle/>
          <a:p>
            <a:r>
              <a:rPr lang="es-ES" dirty="0"/>
              <a:t>Rol de los actores del sistema de justicia penal 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94ACE3E6-0208-4D67-8DD6-5793EB312E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981246921"/>
              </p:ext>
            </p:extLst>
          </p:nvPr>
        </p:nvGraphicFramePr>
        <p:xfrm>
          <a:off x="5398413" y="3276312"/>
          <a:ext cx="13580823" cy="912194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9997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2025845"/>
          </a:xfrm>
        </p:spPr>
        <p:txBody>
          <a:bodyPr/>
          <a:lstStyle/>
          <a:p>
            <a:r>
              <a:rPr lang="es-ES" dirty="0"/>
              <a:t>El procesamiento como estrategia de prevención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graphicFrame>
        <p:nvGraphicFramePr>
          <p:cNvPr id="8" name="Diagram 7">
            <a:extLst>
              <a:ext uri="{FF2B5EF4-FFF2-40B4-BE49-F238E27FC236}">
                <a16:creationId xmlns:a16="http://schemas.microsoft.com/office/drawing/2014/main" id="{13F7E917-C95B-4E56-B5C1-BFE931A8FE80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650422225"/>
              </p:ext>
            </p:extLst>
          </p:nvPr>
        </p:nvGraphicFramePr>
        <p:xfrm>
          <a:off x="1018309" y="2244436"/>
          <a:ext cx="22423582" cy="10287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3595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2025845"/>
          </a:xfrm>
        </p:spPr>
        <p:txBody>
          <a:bodyPr/>
          <a:lstStyle/>
          <a:p>
            <a:r>
              <a:rPr lang="es-ES" dirty="0"/>
              <a:t>Bajos niveles actuales de procesamientos y condenas 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79A9839-B2C2-4DE2-ADC5-46DBCAFDDF2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19271175"/>
              </p:ext>
            </p:extLst>
          </p:nvPr>
        </p:nvGraphicFramePr>
        <p:xfrm>
          <a:off x="4788642" y="2791326"/>
          <a:ext cx="14765386" cy="948392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807132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1639568"/>
          </a:xfrm>
        </p:spPr>
        <p:txBody>
          <a:bodyPr/>
          <a:lstStyle/>
          <a:p>
            <a:r>
              <a:rPr lang="es-ES" dirty="0"/>
              <a:t>Desafíos para una respuesta efectiva de la justicia penal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  <a:prstGeom prst="rightBrace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1746CFE-F859-45F8-B53A-DCD8CDE201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021322630"/>
              </p:ext>
            </p:extLst>
          </p:nvPr>
        </p:nvGraphicFramePr>
        <p:xfrm>
          <a:off x="4045451" y="2141753"/>
          <a:ext cx="16251767" cy="1083451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960126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35106" y="502185"/>
            <a:ext cx="22872458" cy="1639568"/>
          </a:xfrm>
        </p:spPr>
        <p:txBody>
          <a:bodyPr/>
          <a:lstStyle/>
          <a:p>
            <a:r>
              <a:rPr lang="es-ES" dirty="0"/>
              <a:t>Potenciales Estrategias para cambiar la tendencia</a:t>
            </a:r>
            <a:endParaRPr lang="fr-FR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735106" y="2791326"/>
            <a:ext cx="22872459" cy="10091917"/>
          </a:xfrm>
          <a:prstGeom prst="rightBrace">
            <a:avLst/>
          </a:prstGeom>
        </p:spPr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fr-CA" dirty="0"/>
          </a:p>
          <a:p>
            <a:endParaRPr lang="fr-FR" dirty="0"/>
          </a:p>
          <a:p>
            <a:endParaRPr lang="fr-FR" dirty="0"/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1746CFE-F859-45F8-B53A-DCD8CDE201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4103618253"/>
              </p:ext>
            </p:extLst>
          </p:nvPr>
        </p:nvGraphicFramePr>
        <p:xfrm>
          <a:off x="4312639" y="2488019"/>
          <a:ext cx="15752372" cy="1048824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1457983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Tm="2000">
        <p:fade/>
      </p:transition>
    </mc:Choice>
    <mc:Fallback xmlns="">
      <p:transition spd="med" advTm="2000">
        <p:fade/>
      </p:transition>
    </mc:Fallback>
  </mc:AlternateContent>
</p:sld>
</file>

<file path=ppt/theme/theme1.xml><?xml version="1.0" encoding="utf-8"?>
<a:theme xmlns:a="http://schemas.openxmlformats.org/drawingml/2006/main" name="Default Theme">
  <a:themeElements>
    <a:clrScheme name="Ruby - Coloured 3 Light 1">
      <a:dk1>
        <a:srgbClr val="7E7E7E"/>
      </a:dk1>
      <a:lt1>
        <a:srgbClr val="FFFFFF"/>
      </a:lt1>
      <a:dk2>
        <a:srgbClr val="888888"/>
      </a:dk2>
      <a:lt2>
        <a:srgbClr val="FFFFFF"/>
      </a:lt2>
      <a:accent1>
        <a:srgbClr val="C42A13"/>
      </a:accent1>
      <a:accent2>
        <a:srgbClr val="F9711C"/>
      </a:accent2>
      <a:accent3>
        <a:srgbClr val="92AF27"/>
      </a:accent3>
      <a:accent4>
        <a:srgbClr val="38B28A"/>
      </a:accent4>
      <a:accent5>
        <a:srgbClr val="16749F"/>
      </a:accent5>
      <a:accent6>
        <a:srgbClr val="041B31"/>
      </a:accent6>
      <a:hlink>
        <a:srgbClr val="F33B48"/>
      </a:hlink>
      <a:folHlink>
        <a:srgbClr val="FFC000"/>
      </a:folHlink>
    </a:clrScheme>
    <a:fontScheme name="Custom 1">
      <a:majorFont>
        <a:latin typeface="Eurostile"/>
        <a:ea typeface=""/>
        <a:cs typeface=""/>
      </a:majorFont>
      <a:minorFont>
        <a:latin typeface="Apex New Book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1736</TotalTime>
  <Words>591</Words>
  <Application>Microsoft Office PowerPoint</Application>
  <PresentationFormat>Personalizado</PresentationFormat>
  <Paragraphs>117</Paragraphs>
  <Slides>13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9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23" baseType="lpstr">
      <vt:lpstr>Apex</vt:lpstr>
      <vt:lpstr>Apex New Book</vt:lpstr>
      <vt:lpstr>Arial</vt:lpstr>
      <vt:lpstr>Calibri</vt:lpstr>
      <vt:lpstr>Eurostile</vt:lpstr>
      <vt:lpstr>LaTo light</vt:lpstr>
      <vt:lpstr>Raleway</vt:lpstr>
      <vt:lpstr>Raleway Light</vt:lpstr>
      <vt:lpstr>Wingdings</vt:lpstr>
      <vt:lpstr>Default Theme</vt:lpstr>
      <vt:lpstr>E4J Módulo 9</vt:lpstr>
      <vt:lpstr>OBJETIVOS DE APRENDIZAJE</vt:lpstr>
      <vt:lpstr>Componentes clave del módulo</vt:lpstr>
      <vt:lpstr>Las obligaciones de justicia penal impuestas a los Estados por el protocolo contra la trata de personas</vt:lpstr>
      <vt:lpstr>Rol de los actores del sistema de justicia penal </vt:lpstr>
      <vt:lpstr>El procesamiento como estrategia de prevención</vt:lpstr>
      <vt:lpstr>Bajos niveles actuales de procesamientos y condenas </vt:lpstr>
      <vt:lpstr>Desafíos para una respuesta efectiva de la justicia penal</vt:lpstr>
      <vt:lpstr>Potenciales Estrategias para cambiar la tendencia</vt:lpstr>
      <vt:lpstr>Condenar a los delincuentes</vt:lpstr>
      <vt:lpstr>Ejercicios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Manuel Lopez</dc:creator>
  <cp:lastModifiedBy>carolina appel</cp:lastModifiedBy>
  <cp:revision>2037</cp:revision>
  <cp:lastPrinted>2017-08-13T19:43:17Z</cp:lastPrinted>
  <dcterms:created xsi:type="dcterms:W3CDTF">2014-11-12T21:47:38Z</dcterms:created>
  <dcterms:modified xsi:type="dcterms:W3CDTF">2020-09-21T14:37:47Z</dcterms:modified>
</cp:coreProperties>
</file>