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D39A-8994-4B2F-8385-D6A7E55A3D85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54A3-2189-4CEE-B4F9-72B64C00A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210F3-683B-490A-912F-18DB1D45DA6E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4C58-A3E0-48F5-A7FB-020CCFFF9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E384-6F26-4857-B108-72AFED4BD370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6634-0903-41FE-A26A-2C089EA3B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2DDE1-DE25-4045-A9C7-4F2BD4F9DCC8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8BE0-6F7B-4774-B003-E0218B874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6745-4B12-485A-8A9F-30AF3D5E35B8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E1AA-138B-4F97-BDBF-FFCF262B6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4DB6-7AB0-43E3-9953-AD28F08631E0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A114-DF5D-42AB-A0B7-F13F5A472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E0BB-0B87-4A3B-B376-AC6E0F13BC24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3983-45F7-43F6-A7AB-84204762A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5BEE-D4D0-4F2C-9096-24008A556AE0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911B-460D-4B5A-94EF-31E2291CD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289E-15D1-4842-9EF5-A8C8D98A99D8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2343-4C92-4276-8838-D7421939C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DF2C-8601-436C-85C6-DE072E4BFC6A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0282-A4FF-44CD-981E-CE85D1FA7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8EF5-FA7C-4362-A72B-9F40EEC2A2EB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89C3-3B33-4E26-9A22-C3E1DB031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9BB876-5EC9-4F8C-94E4-8E6C4D7336CA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CA87A2-B4B3-4D79-9FDE-67637F5BD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smtClean="0"/>
              <a:t>Country presentation Sri Lanka</a:t>
            </a:r>
            <a:br>
              <a:rPr lang="en-US" sz="2400" smtClean="0"/>
            </a:br>
            <a:r>
              <a:rPr lang="en-US" sz="2400" smtClean="0"/>
              <a:t>Project  Steering Committee Meeting</a:t>
            </a:r>
            <a:br>
              <a:rPr lang="en-US" sz="2400" smtClean="0"/>
            </a:br>
            <a:r>
              <a:rPr lang="en-US" sz="2400" smtClean="0"/>
              <a:t>Project H.13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Project Progress Update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Since November 2010 to end of 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 generation</a:t>
            </a:r>
            <a:r>
              <a:rPr lang="en-US" sz="3200" smtClean="0"/>
              <a:t> contd.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u="sng" smtClean="0"/>
              <a:t>Drop in centres   </a:t>
            </a:r>
          </a:p>
          <a:p>
            <a:r>
              <a:rPr lang="en-US" smtClean="0"/>
              <a:t>Group and family counseling</a:t>
            </a:r>
          </a:p>
          <a:p>
            <a:r>
              <a:rPr lang="en-US" smtClean="0"/>
              <a:t>Group awareness on safe practices</a:t>
            </a:r>
          </a:p>
          <a:p>
            <a:r>
              <a:rPr lang="en-US" smtClean="0"/>
              <a:t>Positive living sessions for DUs &amp; families  </a:t>
            </a:r>
          </a:p>
          <a:p>
            <a:r>
              <a:rPr lang="en-US" smtClean="0"/>
              <a:t>Clinical sessions for DUs &amp; families</a:t>
            </a:r>
          </a:p>
          <a:p>
            <a:r>
              <a:rPr lang="en-US" smtClean="0"/>
              <a:t>Distribution of condoms</a:t>
            </a:r>
          </a:p>
          <a:p>
            <a:r>
              <a:rPr lang="en-US" smtClean="0"/>
              <a:t>Referrals to STD clinics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Care &amp; support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Referrals for vocational training </a:t>
            </a:r>
          </a:p>
          <a:p>
            <a:r>
              <a:rPr lang="en-US" smtClean="0"/>
              <a:t>Referrals for job placement</a:t>
            </a:r>
          </a:p>
          <a:p>
            <a:r>
              <a:rPr lang="en-US" smtClean="0"/>
              <a:t>Referrals for rehabilitation</a:t>
            </a:r>
          </a:p>
          <a:p>
            <a:r>
              <a:rPr lang="en-US" smtClean="0"/>
              <a:t>Ensuring family acceptance through: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family counseling                   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positive living     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Religion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National focal points:</a:t>
            </a:r>
          </a:p>
          <a:p>
            <a:pPr>
              <a:buFont typeface="Arial" charset="0"/>
              <a:buNone/>
            </a:pPr>
            <a:r>
              <a:rPr lang="en-US" smtClean="0"/>
              <a:t>   1. National Dangerous Drugs Control Board</a:t>
            </a:r>
          </a:p>
          <a:p>
            <a:pPr>
              <a:buFont typeface="Arial" charset="0"/>
              <a:buNone/>
            </a:pPr>
            <a:r>
              <a:rPr lang="en-US" smtClean="0"/>
              <a:t>       (NDDCB)</a:t>
            </a:r>
          </a:p>
          <a:p>
            <a:pPr>
              <a:buFont typeface="Arial" charset="0"/>
              <a:buNone/>
            </a:pPr>
            <a:r>
              <a:rPr lang="en-US" smtClean="0"/>
              <a:t>        Line Ministry : Ministry of Defense</a:t>
            </a:r>
          </a:p>
          <a:p>
            <a:pPr>
              <a:buFont typeface="Arial" charset="0"/>
              <a:buNone/>
            </a:pPr>
            <a:r>
              <a:rPr lang="en-US" smtClean="0"/>
              <a:t>   2. National STD/AIDS Control Programme </a:t>
            </a:r>
          </a:p>
          <a:p>
            <a:pPr>
              <a:buFont typeface="Arial" charset="0"/>
              <a:buNone/>
            </a:pPr>
            <a:r>
              <a:rPr lang="en-US" smtClean="0"/>
              <a:t>       (NSACP)  </a:t>
            </a:r>
          </a:p>
          <a:p>
            <a:pPr>
              <a:buFont typeface="Arial" charset="0"/>
              <a:buNone/>
            </a:pPr>
            <a:r>
              <a:rPr lang="en-US" smtClean="0"/>
              <a:t>        Line Ministry : Ministry of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</a:t>
            </a:r>
            <a:r>
              <a:rPr lang="en-US" sz="3200" smtClean="0"/>
              <a:t>contd</a:t>
            </a:r>
            <a:r>
              <a:rPr lang="en-US" smtClean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Mentor Agency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Implementing agencies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SL FONGOADA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ADIC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Apekedella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Alliance Lanka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ECDIC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Saviya</a:t>
            </a:r>
            <a:r>
              <a:rPr lang="en-US" dirty="0" smtClean="0"/>
              <a:t> (SDF)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Mithuru</a:t>
            </a:r>
            <a:r>
              <a:rPr lang="en-US" dirty="0" smtClean="0"/>
              <a:t> </a:t>
            </a:r>
            <a:r>
              <a:rPr lang="en-US" dirty="0" err="1" smtClean="0"/>
              <a:t>Mithuro</a:t>
            </a:r>
            <a:r>
              <a:rPr lang="en-US" dirty="0" smtClean="0"/>
              <a:t> (MMM)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YMMA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Lanka Plus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Demonstrating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ADIC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Apekedella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Alliance Lanka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ECDIC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Saviya</a:t>
            </a:r>
            <a:r>
              <a:rPr lang="en-US" dirty="0" smtClean="0"/>
              <a:t> (SDF)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Mithuru</a:t>
            </a:r>
            <a:r>
              <a:rPr lang="en-US" dirty="0" smtClean="0"/>
              <a:t> </a:t>
            </a:r>
            <a:r>
              <a:rPr lang="en-US" dirty="0" err="1" smtClean="0"/>
              <a:t>Mithuro</a:t>
            </a:r>
            <a:r>
              <a:rPr lang="en-US" dirty="0" smtClean="0"/>
              <a:t> (MMM)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YMMA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Lanka Plus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Negombo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Anuradhapura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Ratmalana</a:t>
            </a:r>
            <a:r>
              <a:rPr lang="en-US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Ratnapura</a:t>
            </a:r>
            <a:r>
              <a:rPr lang="en-US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Galle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Wanathamulla</a:t>
            </a:r>
            <a:r>
              <a:rPr lang="en-US" dirty="0" smtClean="0"/>
              <a:t> (Colombo)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Kandy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(Project supporter)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Addressing legal policy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Authority in dangerous drug control issues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Nat. Dangerous Drugs Control Board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Ministry of Defense &amp; Urban Development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Project extended by one year on reduced costs: ADIC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Alliance Lanka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ECDIC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</a:t>
            </a:r>
            <a:r>
              <a:rPr lang="en-US" dirty="0" err="1" smtClean="0"/>
              <a:t>Saviya</a:t>
            </a:r>
            <a:r>
              <a:rPr lang="en-US" dirty="0" smtClean="0"/>
              <a:t> (SDF)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</a:t>
            </a:r>
            <a:r>
              <a:rPr lang="en-US" dirty="0" err="1" smtClean="0"/>
              <a:t>Mithuru</a:t>
            </a:r>
            <a:r>
              <a:rPr lang="en-US" dirty="0" smtClean="0"/>
              <a:t> </a:t>
            </a:r>
            <a:r>
              <a:rPr lang="en-US" dirty="0" err="1" smtClean="0"/>
              <a:t>Mithuro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YMMA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SL FONGOADA (Mentor Agency)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delivery </a:t>
            </a:r>
            <a:r>
              <a:rPr lang="en-US" sz="3200" smtClean="0"/>
              <a:t>contd</a:t>
            </a:r>
            <a:r>
              <a:rPr lang="en-US" smtClean="0"/>
              <a:t>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Project extended at no additional cost</a:t>
            </a:r>
            <a:r>
              <a:rPr lang="en-US" smtClean="0"/>
              <a:t>: </a:t>
            </a:r>
          </a:p>
          <a:p>
            <a:pPr>
              <a:buFont typeface="Arial" charset="0"/>
              <a:buNone/>
            </a:pPr>
            <a:r>
              <a:rPr lang="en-US" smtClean="0"/>
              <a:t>    * Apekedella </a:t>
            </a:r>
          </a:p>
          <a:p>
            <a:pPr>
              <a:buFont typeface="Arial" charset="0"/>
              <a:buNone/>
            </a:pPr>
            <a:r>
              <a:rPr lang="en-US" smtClean="0"/>
              <a:t>    * Lanka Plus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Capacity building/institutional strengthening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Workshop for partner NGOs organized by the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UNODC – Colombo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Topics : Psychoactive substances – Basics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Stages of drug use 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Approaches to drug related problems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Drug abuse management strategies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Co-morbidity among </a:t>
            </a:r>
            <a:r>
              <a:rPr lang="en-US" dirty="0" err="1" smtClean="0"/>
              <a:t>Idus</a:t>
            </a:r>
            <a:r>
              <a:rPr lang="en-US" dirty="0" smtClean="0"/>
              <a:t> – Physical illness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                   Mental illness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Relapse prevention therapy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Interventions through Outreach activities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Reaching DUs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Drug users in Drop in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Mobile Health Clinics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Home visits by  peer volunteers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Group discussions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help groups – ex drug users, DU families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Referrals to services – hospitals, health </a:t>
            </a:r>
            <a:r>
              <a:rPr lang="en-US" dirty="0" err="1" smtClean="0"/>
              <a:t>centres</a:t>
            </a:r>
            <a:r>
              <a:rPr lang="en-US" dirty="0" smtClean="0"/>
              <a:t>, Treatment </a:t>
            </a:r>
            <a:r>
              <a:rPr lang="en-US" dirty="0" err="1" smtClean="0"/>
              <a:t>Centres</a:t>
            </a:r>
            <a:r>
              <a:rPr lang="en-US" dirty="0" smtClean="0"/>
              <a:t>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Individual care &amp; support  - rehabilitation, vocational training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         employment.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     </a:t>
            </a:r>
            <a:endParaRPr lang="en-US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378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Country presentation Sri Lanka Project  Steering Committee Meeting Project H.13</vt:lpstr>
      <vt:lpstr>Introduction</vt:lpstr>
      <vt:lpstr>Introduction contd.</vt:lpstr>
      <vt:lpstr>Demonstrating Sites</vt:lpstr>
      <vt:lpstr>Addressing legal policy issues</vt:lpstr>
      <vt:lpstr>Service delivery</vt:lpstr>
      <vt:lpstr>Service delivery contd.</vt:lpstr>
      <vt:lpstr>Capacity building/institutional strengthening </vt:lpstr>
      <vt:lpstr>Evidence generation</vt:lpstr>
      <vt:lpstr>Evidence generation contd.</vt:lpstr>
      <vt:lpstr>Care &amp; support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presentation Sri Lanka Project  Steering Committee Meeting Project H.13</dc:title>
  <dc:creator>DEB</dc:creator>
  <cp:lastModifiedBy>DEB</cp:lastModifiedBy>
  <cp:revision>35</cp:revision>
  <dcterms:created xsi:type="dcterms:W3CDTF">2006-08-16T00:00:00Z</dcterms:created>
  <dcterms:modified xsi:type="dcterms:W3CDTF">2012-05-17T06:28:23Z</dcterms:modified>
</cp:coreProperties>
</file>