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1"/>
  </p:notesMasterIdLst>
  <p:handoutMasterIdLst>
    <p:handoutMasterId r:id="rId32"/>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5" r:id="rId24"/>
    <p:sldId id="276" r:id="rId25"/>
    <p:sldId id="277" r:id="rId26"/>
    <p:sldId id="278" r:id="rId27"/>
    <p:sldId id="279" r:id="rId28"/>
    <p:sldId id="280" r:id="rId29"/>
    <p:sldId id="281" r:id="rId30"/>
  </p:sldIdLst>
  <p:sldSz cx="9144000" cy="6858000" type="screen4x3"/>
  <p:notesSz cx="67310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38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32158C-7ABC-4695-956E-6AC5A401E233}"/>
              </a:ext>
            </a:extLst>
          </p:cNvPr>
          <p:cNvSpPr txBox="1">
            <a:spLocks noGrp="1"/>
          </p:cNvSpPr>
          <p:nvPr>
            <p:ph type="hdr" sz="quarter"/>
          </p:nvPr>
        </p:nvSpPr>
        <p:spPr>
          <a:xfrm>
            <a:off x="0" y="0"/>
            <a:ext cx="2921059" cy="492440"/>
          </a:xfrm>
          <a:prstGeom prst="rect">
            <a:avLst/>
          </a:prstGeom>
          <a:noFill/>
          <a:ln>
            <a:noFill/>
          </a:ln>
        </p:spPr>
        <p:txBody>
          <a:bodyPr vert="horz" wrap="none" lIns="81783" tIns="40891" rIns="81783" bIns="40891"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300" b="0" i="0" u="none" strike="noStrike" kern="1200" cap="none" spc="0" baseline="0">
              <a:solidFill>
                <a:srgbClr val="000000"/>
              </a:solidFill>
              <a:uFillTx/>
              <a:latin typeface="Arial" pitchFamily="18"/>
              <a:ea typeface="Microsoft YaHei" pitchFamily="2"/>
              <a:cs typeface="Lucida Sans" pitchFamily="2"/>
            </a:endParaRPr>
          </a:p>
        </p:txBody>
      </p:sp>
      <p:sp>
        <p:nvSpPr>
          <p:cNvPr id="3" name="Date Placeholder 2">
            <a:extLst>
              <a:ext uri="{FF2B5EF4-FFF2-40B4-BE49-F238E27FC236}">
                <a16:creationId xmlns:a16="http://schemas.microsoft.com/office/drawing/2014/main" id="{C9ADFCE3-BA37-4A38-922D-71D6F997D6DE}"/>
              </a:ext>
            </a:extLst>
          </p:cNvPr>
          <p:cNvSpPr txBox="1">
            <a:spLocks noGrp="1"/>
          </p:cNvSpPr>
          <p:nvPr>
            <p:ph type="dt" sz="quarter" idx="1"/>
          </p:nvPr>
        </p:nvSpPr>
        <p:spPr>
          <a:xfrm>
            <a:off x="3809911" y="0"/>
            <a:ext cx="2921059" cy="492440"/>
          </a:xfrm>
          <a:prstGeom prst="rect">
            <a:avLst/>
          </a:prstGeom>
          <a:noFill/>
          <a:ln>
            <a:noFill/>
          </a:ln>
        </p:spPr>
        <p:txBody>
          <a:bodyPr vert="horz" wrap="none" lIns="81783" tIns="40891" rIns="81783" bIns="40891"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300" b="0" i="0" u="none" strike="noStrike" kern="1200" cap="none" spc="0" baseline="0">
              <a:solidFill>
                <a:srgbClr val="000000"/>
              </a:solidFill>
              <a:uFillTx/>
              <a:latin typeface="Arial" pitchFamily="18"/>
              <a:ea typeface="Microsoft YaHei" pitchFamily="2"/>
              <a:cs typeface="Lucida Sans" pitchFamily="2"/>
            </a:endParaRPr>
          </a:p>
        </p:txBody>
      </p:sp>
      <p:sp>
        <p:nvSpPr>
          <p:cNvPr id="4" name="Footer Placeholder 3">
            <a:extLst>
              <a:ext uri="{FF2B5EF4-FFF2-40B4-BE49-F238E27FC236}">
                <a16:creationId xmlns:a16="http://schemas.microsoft.com/office/drawing/2014/main" id="{18DA2BE2-FC87-4434-8012-ECB8CEC22454}"/>
              </a:ext>
            </a:extLst>
          </p:cNvPr>
          <p:cNvSpPr txBox="1">
            <a:spLocks noGrp="1"/>
          </p:cNvSpPr>
          <p:nvPr>
            <p:ph type="ftr" sz="quarter" idx="2"/>
          </p:nvPr>
        </p:nvSpPr>
        <p:spPr>
          <a:xfrm>
            <a:off x="0" y="9362605"/>
            <a:ext cx="2921059" cy="492440"/>
          </a:xfrm>
          <a:prstGeom prst="rect">
            <a:avLst/>
          </a:prstGeom>
          <a:noFill/>
          <a:ln>
            <a:noFill/>
          </a:ln>
        </p:spPr>
        <p:txBody>
          <a:bodyPr vert="horz" wrap="none" lIns="81783" tIns="40891" rIns="81783" bIns="40891"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300" b="0" i="0" u="none" strike="noStrike" kern="1200" cap="none" spc="0" baseline="0">
              <a:solidFill>
                <a:srgbClr val="000000"/>
              </a:solidFill>
              <a:uFillTx/>
              <a:latin typeface="Arial" pitchFamily="18"/>
              <a:ea typeface="Microsoft YaHei" pitchFamily="2"/>
              <a:cs typeface="Lucida Sans" pitchFamily="2"/>
            </a:endParaRPr>
          </a:p>
        </p:txBody>
      </p:sp>
      <p:sp>
        <p:nvSpPr>
          <p:cNvPr id="5" name="Slide Number Placeholder 4">
            <a:extLst>
              <a:ext uri="{FF2B5EF4-FFF2-40B4-BE49-F238E27FC236}">
                <a16:creationId xmlns:a16="http://schemas.microsoft.com/office/drawing/2014/main" id="{FA7F13A7-4DD2-442B-82FF-A49B7E51532C}"/>
              </a:ext>
            </a:extLst>
          </p:cNvPr>
          <p:cNvSpPr txBox="1">
            <a:spLocks noGrp="1"/>
          </p:cNvSpPr>
          <p:nvPr>
            <p:ph type="sldNum" sz="quarter" idx="3"/>
          </p:nvPr>
        </p:nvSpPr>
        <p:spPr>
          <a:xfrm>
            <a:off x="3809911" y="9362605"/>
            <a:ext cx="2921059" cy="492440"/>
          </a:xfrm>
          <a:prstGeom prst="rect">
            <a:avLst/>
          </a:prstGeom>
          <a:noFill/>
          <a:ln>
            <a:noFill/>
          </a:ln>
        </p:spPr>
        <p:txBody>
          <a:bodyPr vert="horz" wrap="none" lIns="81783" tIns="40891" rIns="81783" bIns="40891"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69B70696-AF12-4C17-89D7-9AEF36A7C452}" type="slidenum">
              <a:t>‹#›</a:t>
            </a:fld>
            <a:endParaRPr lang="de-DE" sz="1300" b="0" i="0" u="none" strike="noStrike" kern="1200" cap="none" spc="0" baseline="0">
              <a:solidFill>
                <a:srgbClr val="000000"/>
              </a:solidFill>
              <a:uFillTx/>
              <a:latin typeface="Arial" pitchFamily="18"/>
              <a:ea typeface="Microsoft YaHei" pitchFamily="2"/>
              <a:cs typeface="Lucida Sans" pitchFamily="2"/>
            </a:endParaRPr>
          </a:p>
        </p:txBody>
      </p:sp>
    </p:spTree>
    <p:extLst>
      <p:ext uri="{BB962C8B-B14F-4D97-AF65-F5344CB8AC3E}">
        <p14:creationId xmlns:p14="http://schemas.microsoft.com/office/powerpoint/2010/main" val="4123911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6EA27-F241-4D03-BDB6-EC7DE7FD74F0}"/>
              </a:ext>
            </a:extLst>
          </p:cNvPr>
          <p:cNvSpPr>
            <a:spLocks noGrp="1" noRot="1" noChangeAspect="1"/>
          </p:cNvSpPr>
          <p:nvPr>
            <p:ph type="sldImg" idx="2"/>
          </p:nvPr>
        </p:nvSpPr>
        <p:spPr>
          <a:xfrm>
            <a:off x="1107000" y="812517"/>
            <a:ext cx="5345280" cy="4008958"/>
          </a:xfrm>
          <a:prstGeom prst="rect">
            <a:avLst/>
          </a:prstGeom>
          <a:noFill/>
          <a:ln>
            <a:noFill/>
            <a:prstDash val="solid"/>
          </a:ln>
        </p:spPr>
      </p:sp>
      <p:sp>
        <p:nvSpPr>
          <p:cNvPr id="3" name="Notes Placeholder 2">
            <a:extLst>
              <a:ext uri="{FF2B5EF4-FFF2-40B4-BE49-F238E27FC236}">
                <a16:creationId xmlns:a16="http://schemas.microsoft.com/office/drawing/2014/main" id="{C1D3469B-9D2C-4FA1-A9BE-31C814D6FCE0}"/>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de-DE"/>
          </a:p>
        </p:txBody>
      </p:sp>
      <p:sp>
        <p:nvSpPr>
          <p:cNvPr id="4" name="Header Placeholder 3">
            <a:extLst>
              <a:ext uri="{FF2B5EF4-FFF2-40B4-BE49-F238E27FC236}">
                <a16:creationId xmlns:a16="http://schemas.microsoft.com/office/drawing/2014/main" id="{5B96F980-D5B1-4EFE-952D-6F83264F20D3}"/>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5" name="Date Placeholder 4">
            <a:extLst>
              <a:ext uri="{FF2B5EF4-FFF2-40B4-BE49-F238E27FC236}">
                <a16:creationId xmlns:a16="http://schemas.microsoft.com/office/drawing/2014/main" id="{028C1BD3-7E3F-41B3-B76D-2CBFBC414BE1}"/>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6" name="Footer Placeholder 5">
            <a:extLst>
              <a:ext uri="{FF2B5EF4-FFF2-40B4-BE49-F238E27FC236}">
                <a16:creationId xmlns:a16="http://schemas.microsoft.com/office/drawing/2014/main" id="{3C2814E1-E32B-4B77-91C8-64ED5F141DC1}"/>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7" name="Slide Number Placeholder 6">
            <a:extLst>
              <a:ext uri="{FF2B5EF4-FFF2-40B4-BE49-F238E27FC236}">
                <a16:creationId xmlns:a16="http://schemas.microsoft.com/office/drawing/2014/main" id="{7C64C6AF-B2E2-4277-96B8-3C3B642A866B}"/>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1759C860-8E02-4D09-8A55-6EF944A822BE}" type="slidenum">
              <a:t>‹#›</a:t>
            </a:fld>
            <a:endParaRPr lang="de-DE"/>
          </a:p>
        </p:txBody>
      </p:sp>
    </p:spTree>
    <p:extLst>
      <p:ext uri="{BB962C8B-B14F-4D97-AF65-F5344CB8AC3E}">
        <p14:creationId xmlns:p14="http://schemas.microsoft.com/office/powerpoint/2010/main" val="3230552250"/>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de-DE" sz="2000" b="0" i="0" u="none" strike="noStrike" kern="1200" cap="none" spc="0" baseline="0">
        <a:solidFill>
          <a:srgbClr val="000000"/>
        </a:solidFill>
        <a:uFillTx/>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1AB7E34-F347-41D2-A697-C96921AE1942}"/>
              </a:ext>
            </a:extLst>
          </p:cNvPr>
          <p:cNvSpPr txBox="1"/>
          <p:nvPr/>
        </p:nvSpPr>
        <p:spPr>
          <a:xfrm>
            <a:off x="3809884" y="9372600"/>
            <a:ext cx="2895118" cy="456843"/>
          </a:xfrm>
          <a:prstGeom prst="rect">
            <a:avLst/>
          </a:prstGeom>
          <a:noFill/>
          <a:ln cap="flat">
            <a:noFill/>
          </a:ln>
        </p:spPr>
        <p:txBody>
          <a:bodyPr vert="horz" wrap="square" lIns="90004" tIns="44997" rIns="90004" bIns="44997"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75D03AA-AFD7-4E6B-B082-D38209C0180A}" type="slidenum">
              <a:t>1</a:t>
            </a:fld>
            <a:endParaRPr lang="de-DE" sz="7300" b="1" i="0" u="none" strike="noStrike" kern="1200" cap="none" spc="0" baseline="0">
              <a:solidFill>
                <a:srgbClr val="FFFFFF"/>
              </a:solidFill>
              <a:uFillTx/>
              <a:latin typeface="Arial Unicode MS" pitchFamily="34"/>
              <a:cs typeface="Arial" pitchFamily="2"/>
            </a:endParaRPr>
          </a:p>
        </p:txBody>
      </p:sp>
      <p:sp>
        <p:nvSpPr>
          <p:cNvPr id="3" name="Slide Number Placeholder 6">
            <a:extLst>
              <a:ext uri="{FF2B5EF4-FFF2-40B4-BE49-F238E27FC236}">
                <a16:creationId xmlns:a16="http://schemas.microsoft.com/office/drawing/2014/main" id="{1D15FC2B-0722-47DD-9A18-F40F1125376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1CF647D-FB2C-4423-A831-06734202E383}" type="slidenum">
              <a:t>1</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lide Image Placeholder 2">
            <a:extLst>
              <a:ext uri="{FF2B5EF4-FFF2-40B4-BE49-F238E27FC236}">
                <a16:creationId xmlns:a16="http://schemas.microsoft.com/office/drawing/2014/main" id="{C18281B3-D8B7-4E02-BF0C-2ACE27C3F268}"/>
              </a:ext>
            </a:extLst>
          </p:cNvPr>
          <p:cNvSpPr>
            <a:spLocks noGrp="1" noRot="1" noChangeAspect="1"/>
          </p:cNvSpPr>
          <p:nvPr>
            <p:ph type="sldImg"/>
          </p:nvPr>
        </p:nvSpPr>
        <p:spPr>
          <a:xfrm>
            <a:off x="952500" y="762000"/>
            <a:ext cx="4876800" cy="3657600"/>
          </a:xfrm>
          <a:solidFill>
            <a:srgbClr val="4472C4"/>
          </a:solidFill>
          <a:ln w="25402">
            <a:solidFill>
              <a:srgbClr val="2F528F"/>
            </a:solidFill>
            <a:prstDash val="solid"/>
          </a:ln>
        </p:spPr>
      </p:sp>
      <p:sp>
        <p:nvSpPr>
          <p:cNvPr id="5" name="Rectangle 3">
            <a:extLst>
              <a:ext uri="{FF2B5EF4-FFF2-40B4-BE49-F238E27FC236}">
                <a16:creationId xmlns:a16="http://schemas.microsoft.com/office/drawing/2014/main" id="{454289C2-2628-47E8-980C-D3F4979FFEF2}"/>
              </a:ext>
            </a:extLst>
          </p:cNvPr>
          <p:cNvSpPr txBox="1">
            <a:spLocks noGrp="1"/>
          </p:cNvSpPr>
          <p:nvPr>
            <p:ph type="body" sz="quarter" idx="1"/>
          </p:nvPr>
        </p:nvSpPr>
        <p:spPr>
          <a:xfrm>
            <a:off x="914400" y="4648315"/>
            <a:ext cx="4952518" cy="4495318"/>
          </a:xfrm>
        </p:spPr>
        <p:txBody>
          <a:bodyPr lIns="90004" tIns="44997" rIns="90004" bIns="44997"/>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10A7E5A-0187-41E5-B960-E091F6BD800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C86170A-E2B8-45E5-B9D0-F44A9A2CFA06}" type="slidenum">
              <a:t>10</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4638549D-630B-4B86-84D8-4973CF776C89}"/>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C07CE9FD-62DE-4782-BAF0-BDD5D535752D}"/>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E043CB7-B151-4F21-8068-A4AD5B48BC0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6BFFF4D-A16D-472E-8B2F-4F8FE1710699}" type="slidenum">
              <a:t>11</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2">
            <a:extLst>
              <a:ext uri="{FF2B5EF4-FFF2-40B4-BE49-F238E27FC236}">
                <a16:creationId xmlns:a16="http://schemas.microsoft.com/office/drawing/2014/main" id="{53196725-D1BF-48AF-9F32-28816662C124}"/>
              </a:ext>
            </a:extLst>
          </p:cNvPr>
          <p:cNvSpPr>
            <a:spLocks noGrp="1" noRot="1" noChangeAspect="1"/>
          </p:cNvSpPr>
          <p:nvPr>
            <p:ph type="sldImg"/>
          </p:nvPr>
        </p:nvSpPr>
        <p:spPr>
          <a:xfrm>
            <a:off x="952500" y="762000"/>
            <a:ext cx="4876800" cy="3657600"/>
          </a:xfrm>
          <a:solidFill>
            <a:srgbClr val="4472C4"/>
          </a:solidFill>
          <a:ln w="25402">
            <a:solidFill>
              <a:srgbClr val="2F528F"/>
            </a:solidFill>
            <a:prstDash val="solid"/>
          </a:ln>
        </p:spPr>
      </p:sp>
      <p:sp>
        <p:nvSpPr>
          <p:cNvPr id="4" name="Rectangle 3">
            <a:extLst>
              <a:ext uri="{FF2B5EF4-FFF2-40B4-BE49-F238E27FC236}">
                <a16:creationId xmlns:a16="http://schemas.microsoft.com/office/drawing/2014/main" id="{C3F389F2-683B-4D07-B6E9-0F81418DE9B3}"/>
              </a:ext>
            </a:extLst>
          </p:cNvPr>
          <p:cNvSpPr txBox="1">
            <a:spLocks noGrp="1"/>
          </p:cNvSpPr>
          <p:nvPr>
            <p:ph type="body" sz="quarter" idx="1"/>
          </p:nvPr>
        </p:nvSpPr>
        <p:spPr>
          <a:xfrm>
            <a:off x="914400" y="4648315"/>
            <a:ext cx="4952518" cy="4495318"/>
          </a:xfrm>
        </p:spPr>
        <p:txBody>
          <a:bodyPr lIns="90004" tIns="44997" rIns="90004" bIns="44997"/>
          <a:lstStyle/>
          <a:p>
            <a:pPr lvl="0"/>
            <a:endParaRPr lang="de-DE" dirty="0">
              <a:solidFill>
                <a:srgbClr val="FFFF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A466878-62A5-44A0-AC2E-9F82CE2B32C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46F66DE-1CB1-47E2-B859-5FEA724C562F}" type="slidenum">
              <a:t>12</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D6D2914B-A07F-49A5-B7FB-138D27A8915C}"/>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259D4554-0222-4EB3-AB81-44AADD6E44BB}"/>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680EC721-D28F-45B2-9564-4FF47640CEA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2BA3018-F7D0-4156-B2AF-247CCE69548F}" type="slidenum">
              <a:t>13</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0196DF01-803B-46E6-B704-8867113A35B3}"/>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D67E7251-E4CC-4D8A-95B7-F5AEEE668B4D}"/>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E03B805-C8E0-4E59-A578-143626A3229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669D4BC-2CB0-456B-B7DA-CA55063A02B5}" type="slidenum">
              <a:t>14</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7A418C06-747F-4DF9-9880-63A57261D253}"/>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3F3B7003-54D4-4383-A11A-7BF8E76B0E27}"/>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D686C8E-B121-4989-ABA8-70C3C72E222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E8EA433-B206-41C2-AB05-73847FD31B97}" type="slidenum">
              <a:t>15</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C119957D-CFD4-467D-BEFF-438BC78F9206}"/>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D64AACF7-8F64-4C81-99F3-DF3B89810719}"/>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9A4EC321-5E99-4B8E-9723-44F6D39723A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F7C3378-E6C0-4D43-BA91-E23236E1D6B5}" type="slidenum">
              <a:t>16</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9363F583-DC35-4460-9602-9D1F60CFD11B}"/>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E928BE4F-5438-4EF4-8389-66719FEAB07B}"/>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23ABDD7-D763-4407-A1EC-EB204319CE2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2B83AA5-E68D-4916-AE47-164C9769EFA6}" type="slidenum">
              <a:t>17</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23751DD4-DA7C-4C95-897D-7F0D83D0D876}"/>
              </a:ext>
            </a:extLst>
          </p:cNvPr>
          <p:cNvSpPr>
            <a:spLocks noGrp="1" noRot="1" noChangeAspect="1"/>
          </p:cNvSpPr>
          <p:nvPr>
            <p:ph type="sldImg"/>
          </p:nvPr>
        </p:nvSpPr>
        <p:spPr>
          <a:xfrm>
            <a:off x="903288" y="749300"/>
            <a:ext cx="4924425" cy="3694113"/>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5E5D2CCD-FA18-4754-9C2E-8B0E6B316B93}"/>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3BFB474-A00C-4B60-B043-B7BCE89D1B6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5AFED5F-B30E-499F-81C8-0029581AFFF8}" type="slidenum">
              <a:t>18</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C174C615-6678-4D3D-BD73-81F3949CAFAF}"/>
              </a:ext>
            </a:extLst>
          </p:cNvPr>
          <p:cNvSpPr>
            <a:spLocks noGrp="1" noRot="1" noChangeAspect="1"/>
          </p:cNvSpPr>
          <p:nvPr>
            <p:ph type="sldImg"/>
          </p:nvPr>
        </p:nvSpPr>
        <p:spPr>
          <a:xfrm>
            <a:off x="903288" y="749300"/>
            <a:ext cx="4924425" cy="3694113"/>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BCE02568-3E35-42F3-876B-08B6A4B680EC}"/>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CC44A31-51DC-401E-9465-A4E221BED32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7AAAEEF-0986-43E5-BF44-3FC897605F40}" type="slidenum">
              <a:t>19</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C2040AD3-3C8D-4BAA-B3C5-E5DFF7C4F154}"/>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42280964-0675-4292-B78B-7018B5C9F721}"/>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40A1A17-F854-4232-9C5C-ABA1B5BF1DC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67837A2-4838-45AB-999F-E72CEE4C27D6}" type="slidenum">
              <a:t>2</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3B0E93AA-C82D-4AFA-A446-B58D4CC12372}"/>
              </a:ext>
            </a:extLst>
          </p:cNvPr>
          <p:cNvSpPr>
            <a:spLocks noGrp="1" noRot="1" noChangeAspect="1"/>
          </p:cNvSpPr>
          <p:nvPr>
            <p:ph type="sldImg"/>
          </p:nvPr>
        </p:nvSpPr>
        <p:spPr>
          <a:xfrm>
            <a:off x="1106488" y="812801"/>
            <a:ext cx="5345116" cy="4008436"/>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1052119F-CA39-497B-8B1F-47FC5D8A610C}"/>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2835B74-515D-4A5F-B115-FB10148E1A5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07DA38-DE76-4563-B7B8-8D14DBB3053F}" type="slidenum">
              <a:t>20</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B0D4282A-8C59-42C9-820C-71F8EB5BBEBC}"/>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33067E5C-F3CF-4290-A7CA-8FC0A93FA0AA}"/>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B69353F-5936-46DB-96D5-75A60878CC3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B11C116-2D3E-49CB-851B-283BF3673CB2}" type="slidenum">
              <a:t>21</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A90BA8BF-515A-4909-9552-CBF2213976BF}"/>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0598F676-517A-4170-B6C4-B07B2E8D1408}"/>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1F752F39-95B1-4D11-9A76-6973B43F3B6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7F2517-1821-4E12-842F-AE08A9601D05}" type="slidenum">
              <a:t>22</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D765AB18-F862-4BF5-94EB-08CD595E2BD0}"/>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8906E4A6-9665-434E-B1FC-1BFD1263EBB4}"/>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4C6C5FD-BF28-40F4-ACEC-BF566E938A9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2967281-E14C-4AF2-856A-6DEF58865B0D}" type="slidenum">
              <a:t>23</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2B9CCCC4-E66D-48A7-9393-52346C2FE59F}"/>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22BBA89D-B59A-42F1-A900-521A03576DC2}"/>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D6F89B-931E-4010-ACA9-0D2BEBB2211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1EC2E7F-A1A2-4E06-B47C-4E3F48297DB2}" type="slidenum">
              <a:t>24</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CCE3FCC1-38EF-4D67-A9F8-54B3A49A8D18}"/>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A7DCB934-2165-4840-A58A-73B1247E54D6}"/>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9DB9E67F-2A76-40C3-9028-067BEBE92E4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2669C29-389C-4236-893F-6519A33CF49E}" type="slidenum">
              <a:t>25</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D429491F-F47C-4C93-9FA9-94CD2AD73D30}"/>
              </a:ext>
            </a:extLst>
          </p:cNvPr>
          <p:cNvSpPr>
            <a:spLocks noGrp="1" noRot="1" noChangeAspect="1"/>
          </p:cNvSpPr>
          <p:nvPr>
            <p:ph type="sldImg"/>
          </p:nvPr>
        </p:nvSpPr>
        <p:spPr>
          <a:xfrm>
            <a:off x="903288" y="749300"/>
            <a:ext cx="4924425" cy="3694113"/>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0C07575B-65D2-477C-8861-CDA69D39B686}"/>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406FB75-79EC-41B0-AEC1-6A978845D59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9A75464-CE9A-46CA-8A19-3C7B34C7592D}" type="slidenum">
              <a:t>3</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Rectangle 7">
            <a:extLst>
              <a:ext uri="{FF2B5EF4-FFF2-40B4-BE49-F238E27FC236}">
                <a16:creationId xmlns:a16="http://schemas.microsoft.com/office/drawing/2014/main" id="{8F316B04-1753-47D6-B232-49528D5D81E8}"/>
              </a:ext>
            </a:extLst>
          </p:cNvPr>
          <p:cNvSpPr/>
          <p:nvPr/>
        </p:nvSpPr>
        <p:spPr>
          <a:xfrm>
            <a:off x="3810240" y="9372956"/>
            <a:ext cx="2894761" cy="4564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083" tIns="45720" rIns="91083"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10F198-8DC0-46CC-A01D-7FA16DD40FB9}" type="slidenum">
              <a:t>3</a:t>
            </a:fld>
            <a:endParaRPr lang="de-DE" sz="1200" b="0" i="0" u="none" strike="noStrike" kern="1200" cap="none" spc="0" baseline="0">
              <a:solidFill>
                <a:srgbClr val="FFFFFF"/>
              </a:solidFill>
              <a:uFillTx/>
              <a:latin typeface="Arial Unicode MS" pitchFamily="34"/>
              <a:cs typeface="Arial" pitchFamily="2"/>
            </a:endParaRPr>
          </a:p>
        </p:txBody>
      </p:sp>
      <p:sp>
        <p:nvSpPr>
          <p:cNvPr id="4" name="Slide Image Placeholder 2">
            <a:extLst>
              <a:ext uri="{FF2B5EF4-FFF2-40B4-BE49-F238E27FC236}">
                <a16:creationId xmlns:a16="http://schemas.microsoft.com/office/drawing/2014/main" id="{058B0C91-C43B-472A-BAB4-CA3664CC1137}"/>
              </a:ext>
            </a:extLst>
          </p:cNvPr>
          <p:cNvSpPr>
            <a:spLocks noGrp="1" noRot="1" noChangeAspect="1"/>
          </p:cNvSpPr>
          <p:nvPr>
            <p:ph type="sldImg"/>
          </p:nvPr>
        </p:nvSpPr>
        <p:spPr>
          <a:xfrm>
            <a:off x="903288" y="739775"/>
            <a:ext cx="4924425" cy="3694113"/>
          </a:xfrm>
          <a:solidFill>
            <a:srgbClr val="4472C4"/>
          </a:solidFill>
          <a:ln w="25402">
            <a:solidFill>
              <a:srgbClr val="2F528F"/>
            </a:solidFill>
            <a:prstDash val="solid"/>
          </a:ln>
        </p:spPr>
      </p:sp>
      <p:sp>
        <p:nvSpPr>
          <p:cNvPr id="5" name="Rectangle 3">
            <a:extLst>
              <a:ext uri="{FF2B5EF4-FFF2-40B4-BE49-F238E27FC236}">
                <a16:creationId xmlns:a16="http://schemas.microsoft.com/office/drawing/2014/main" id="{02433EB5-45C0-478C-BF15-60541FBDE916}"/>
              </a:ext>
            </a:extLst>
          </p:cNvPr>
          <p:cNvSpPr txBox="1">
            <a:spLocks noGrp="1"/>
          </p:cNvSpPr>
          <p:nvPr>
            <p:ph type="body" sz="quarter" idx="1"/>
          </p:nvPr>
        </p:nvSpPr>
        <p:spPr>
          <a:xfrm>
            <a:off x="672842" y="4681801"/>
            <a:ext cx="5384883" cy="4434117"/>
          </a:xfrm>
        </p:spPr>
        <p:txBody>
          <a:bodyPr lIns="90004" tIns="44997" rIns="90004" bIns="44997"/>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D9F0D71-041E-40AA-BC01-DE15524F352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D0F0236-DED1-478B-98BE-7C1E7F118BD9}" type="slidenum">
              <a:t>4</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E12E428C-C5CE-4AB5-AC77-00F4652B2C27}"/>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B67037DB-453A-40FD-9F8C-A89E0A483894}"/>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2526CF4-5D50-455B-BEA0-1887E249295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4520460-FCCC-4F49-A3F1-04F6A2CBAD2F}" type="slidenum">
              <a:t>5</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7A07BC2D-43CF-48E8-9DAA-95A23EB35211}"/>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10C4D6F7-7718-4DF6-886B-3681CE4386F8}"/>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5732887-C355-45BD-A0A4-3551A08C421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4F30923-40B9-4986-97C8-E86EEA26A779}" type="slidenum">
              <a:t>6</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E9B39B2E-1CC2-4EC6-BC2E-CA06A87750EC}"/>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0E603C04-E862-4FE6-9A47-07558F4FC2C8}"/>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680A56F-91FF-4AAC-8AA7-3973E39AFDF6}"/>
              </a:ext>
            </a:extLst>
          </p:cNvPr>
          <p:cNvSpPr txBox="1"/>
          <p:nvPr/>
        </p:nvSpPr>
        <p:spPr>
          <a:xfrm>
            <a:off x="3809884" y="9372600"/>
            <a:ext cx="2895118" cy="456843"/>
          </a:xfrm>
          <a:prstGeom prst="rect">
            <a:avLst/>
          </a:prstGeom>
          <a:noFill/>
          <a:ln cap="flat">
            <a:noFill/>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215D6D-167A-4332-89B4-7B78BCB54B86}" type="slidenum">
              <a:t>7</a:t>
            </a:fld>
            <a:endParaRPr lang="de-DE" sz="1200" b="1" i="0" u="none" strike="noStrike" kern="1200" cap="none" spc="0" baseline="0">
              <a:solidFill>
                <a:srgbClr val="FFFFFF"/>
              </a:solidFill>
              <a:uFillTx/>
              <a:latin typeface="Arial Unicode MS" pitchFamily="34"/>
              <a:cs typeface="Arial" pitchFamily="2"/>
            </a:endParaRPr>
          </a:p>
        </p:txBody>
      </p:sp>
      <p:sp>
        <p:nvSpPr>
          <p:cNvPr id="3" name="Slide Number Placeholder 6">
            <a:extLst>
              <a:ext uri="{FF2B5EF4-FFF2-40B4-BE49-F238E27FC236}">
                <a16:creationId xmlns:a16="http://schemas.microsoft.com/office/drawing/2014/main" id="{99CAD063-89E4-4D1C-9529-172579ED927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2831BE0-B197-462C-9C78-6FE16BF33431}" type="slidenum">
              <a:t>7</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lide Image Placeholder 2">
            <a:extLst>
              <a:ext uri="{FF2B5EF4-FFF2-40B4-BE49-F238E27FC236}">
                <a16:creationId xmlns:a16="http://schemas.microsoft.com/office/drawing/2014/main" id="{FF4F971D-D28E-4E02-95D3-636A8E535716}"/>
              </a:ext>
            </a:extLst>
          </p:cNvPr>
          <p:cNvSpPr>
            <a:spLocks noGrp="1" noRot="1" noChangeAspect="1"/>
          </p:cNvSpPr>
          <p:nvPr>
            <p:ph type="sldImg"/>
          </p:nvPr>
        </p:nvSpPr>
        <p:spPr>
          <a:xfrm>
            <a:off x="903290" y="739777"/>
            <a:ext cx="4924428" cy="3694111"/>
          </a:xfrm>
          <a:solidFill>
            <a:srgbClr val="4472C4"/>
          </a:solidFill>
          <a:ln w="25402">
            <a:solidFill>
              <a:srgbClr val="2F528F"/>
            </a:solidFill>
            <a:prstDash val="solid"/>
          </a:ln>
        </p:spPr>
      </p:sp>
      <p:sp>
        <p:nvSpPr>
          <p:cNvPr id="5" name="Rectangle 3">
            <a:extLst>
              <a:ext uri="{FF2B5EF4-FFF2-40B4-BE49-F238E27FC236}">
                <a16:creationId xmlns:a16="http://schemas.microsoft.com/office/drawing/2014/main" id="{45100CB3-9495-4903-A8FF-6C8C51835032}"/>
              </a:ext>
            </a:extLst>
          </p:cNvPr>
          <p:cNvSpPr txBox="1">
            <a:spLocks noGrp="1"/>
          </p:cNvSpPr>
          <p:nvPr>
            <p:ph type="body" sz="quarter" idx="1"/>
          </p:nvPr>
        </p:nvSpPr>
        <p:spPr>
          <a:xfrm>
            <a:off x="897117" y="4681801"/>
            <a:ext cx="4935958" cy="4434117"/>
          </a:xfrm>
        </p:spPr>
        <p:txBody>
          <a:bodyPr lIns="90004" tIns="44997" rIns="90004" bIns="44997"/>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F459E22-140E-4008-8C7A-870427EB5CB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AEDC505-2C2D-4F05-9AD2-D798DBA2E615}" type="slidenum">
              <a:t>8</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2C337E01-9348-4C2E-B91A-F8A4776A7FE5}"/>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E7A011C5-99BA-43BA-ACD5-2B22C4FDAA8D}"/>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78555E1-0B3B-4DA6-9368-652B815F496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73B638-7F2C-4B53-8EDB-DCFE5004D962}" type="slidenum">
              <a:t>9</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E80BF2F0-27D5-4742-AA63-87262AADA7D2}"/>
              </a:ext>
            </a:extLst>
          </p:cNvPr>
          <p:cNvSpPr>
            <a:spLocks noGrp="1" noRot="1" noChangeAspect="1"/>
          </p:cNvSpPr>
          <p:nvPr>
            <p:ph type="sldImg"/>
          </p:nvPr>
        </p:nvSpPr>
        <p:spPr>
          <a:xfrm>
            <a:off x="903290" y="749295"/>
            <a:ext cx="4924428" cy="3694111"/>
          </a:xfrm>
          <a:solidFill>
            <a:srgbClr val="4472C4"/>
          </a:solidFill>
          <a:ln w="25402">
            <a:solidFill>
              <a:srgbClr val="2F528F"/>
            </a:solidFill>
            <a:prstDash val="solid"/>
          </a:ln>
        </p:spPr>
      </p:sp>
      <p:sp>
        <p:nvSpPr>
          <p:cNvPr id="4" name="Notes Placeholder 2">
            <a:extLst>
              <a:ext uri="{FF2B5EF4-FFF2-40B4-BE49-F238E27FC236}">
                <a16:creationId xmlns:a16="http://schemas.microsoft.com/office/drawing/2014/main" id="{21F43FEA-831C-406B-88B5-6DA3EC386867}"/>
              </a:ext>
            </a:extLst>
          </p:cNvPr>
          <p:cNvSpPr txBox="1">
            <a:spLocks noGrp="1"/>
          </p:cNvSpPr>
          <p:nvPr>
            <p:ph type="body" sz="quarter" idx="1"/>
          </p:nvPr>
        </p:nvSpPr>
        <p:spPr>
          <a:xfrm>
            <a:off x="672842" y="4681078"/>
            <a:ext cx="5384160" cy="4434483"/>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678F-4DBF-4FCC-9EA8-89BF865A622F}"/>
              </a:ext>
            </a:extLst>
          </p:cNvPr>
          <p:cNvSpPr txBox="1">
            <a:spLocks noGrp="1"/>
          </p:cNvSpPr>
          <p:nvPr>
            <p:ph type="ctrTitle"/>
          </p:nvPr>
        </p:nvSpPr>
        <p:spPr>
          <a:xfrm>
            <a:off x="1143000" y="1122361"/>
            <a:ext cx="6858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2E8467EC-0A57-45D3-B24B-4A8E33991501}"/>
              </a:ext>
            </a:extLst>
          </p:cNvPr>
          <p:cNvSpPr txBox="1">
            <a:spLocks noGrp="1"/>
          </p:cNvSpPr>
          <p:nvPr>
            <p:ph type="subTitle" idx="1"/>
          </p:nvPr>
        </p:nvSpPr>
        <p:spPr>
          <a:xfrm>
            <a:off x="1143000" y="3602041"/>
            <a:ext cx="6858000" cy="1655758"/>
          </a:xfrm>
        </p:spPr>
        <p:txBody>
          <a:bodyPr anchorCtr="1"/>
          <a:lstStyle>
            <a:lvl1pPr algn="ctr">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CF7A3F8C-F763-449E-B417-11C81925E773}"/>
              </a:ext>
            </a:extLst>
          </p:cNvPr>
          <p:cNvSpPr txBox="1">
            <a:spLocks noGrp="1"/>
          </p:cNvSpPr>
          <p:nvPr>
            <p:ph type="dt" sz="half" idx="7"/>
          </p:nvPr>
        </p:nvSpPr>
        <p:spPr/>
        <p:txBody>
          <a:bodyPr/>
          <a:lstStyle>
            <a:lvl1pPr>
              <a:defRPr/>
            </a:lvl1pPr>
          </a:lstStyle>
          <a:p>
            <a:pPr lvl="0"/>
            <a:endParaRPr lang="de-DE"/>
          </a:p>
        </p:txBody>
      </p:sp>
    </p:spTree>
    <p:extLst>
      <p:ext uri="{BB962C8B-B14F-4D97-AF65-F5344CB8AC3E}">
        <p14:creationId xmlns:p14="http://schemas.microsoft.com/office/powerpoint/2010/main" val="176744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C824-0F66-4C24-8591-8A9AA034119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C7FFCC2-6A69-4561-837A-C4EEA7BEBB2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81BEFE-0D05-433F-9821-7757F3E4FA2F}"/>
              </a:ext>
            </a:extLst>
          </p:cNvPr>
          <p:cNvSpPr txBox="1">
            <a:spLocks noGrp="1"/>
          </p:cNvSpPr>
          <p:nvPr>
            <p:ph type="dt" sz="half" idx="7"/>
          </p:nvPr>
        </p:nvSpPr>
        <p:spPr/>
        <p:txBody>
          <a:bodyPr/>
          <a:lstStyle>
            <a:lvl1pPr>
              <a:defRPr/>
            </a:lvl1pPr>
          </a:lstStyle>
          <a:p>
            <a:pPr lvl="0"/>
            <a:endParaRPr lang="de-DE"/>
          </a:p>
        </p:txBody>
      </p:sp>
    </p:spTree>
    <p:extLst>
      <p:ext uri="{BB962C8B-B14F-4D97-AF65-F5344CB8AC3E}">
        <p14:creationId xmlns:p14="http://schemas.microsoft.com/office/powerpoint/2010/main" val="79372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973D35-B8F2-45F5-8BE6-EB78C4DCE946}"/>
              </a:ext>
            </a:extLst>
          </p:cNvPr>
          <p:cNvSpPr txBox="1">
            <a:spLocks noGrp="1"/>
          </p:cNvSpPr>
          <p:nvPr>
            <p:ph type="title" orient="vert"/>
          </p:nvPr>
        </p:nvSpPr>
        <p:spPr>
          <a:xfrm>
            <a:off x="6629400" y="1604964"/>
            <a:ext cx="2057400" cy="4525959"/>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EDD7179D-E25C-4A37-B06B-AC9A0BBC0E5F}"/>
              </a:ext>
            </a:extLst>
          </p:cNvPr>
          <p:cNvSpPr txBox="1">
            <a:spLocks noGrp="1"/>
          </p:cNvSpPr>
          <p:nvPr>
            <p:ph type="body" orient="vert" idx="1"/>
          </p:nvPr>
        </p:nvSpPr>
        <p:spPr>
          <a:xfrm>
            <a:off x="457200" y="1604964"/>
            <a:ext cx="6019796" cy="4525959"/>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4F93B5-EBB8-4E77-BA71-90F52D94B0A0}"/>
              </a:ext>
            </a:extLst>
          </p:cNvPr>
          <p:cNvSpPr txBox="1">
            <a:spLocks noGrp="1"/>
          </p:cNvSpPr>
          <p:nvPr>
            <p:ph type="dt" sz="half" idx="7"/>
          </p:nvPr>
        </p:nvSpPr>
        <p:spPr/>
        <p:txBody>
          <a:bodyPr/>
          <a:lstStyle>
            <a:lvl1pPr>
              <a:defRPr/>
            </a:lvl1pPr>
          </a:lstStyle>
          <a:p>
            <a:pPr lvl="0"/>
            <a:endParaRPr lang="de-DE"/>
          </a:p>
        </p:txBody>
      </p:sp>
    </p:spTree>
    <p:extLst>
      <p:ext uri="{BB962C8B-B14F-4D97-AF65-F5344CB8AC3E}">
        <p14:creationId xmlns:p14="http://schemas.microsoft.com/office/powerpoint/2010/main" val="3917827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C4D2-85A7-4E1A-AAF9-D99486CA65B1}"/>
              </a:ext>
            </a:extLst>
          </p:cNvPr>
          <p:cNvSpPr txBox="1">
            <a:spLocks noGrp="1"/>
          </p:cNvSpPr>
          <p:nvPr>
            <p:ph type="ctrTitle"/>
          </p:nvPr>
        </p:nvSpPr>
        <p:spPr>
          <a:xfrm>
            <a:off x="1143000" y="1122361"/>
            <a:ext cx="6858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63632FE4-ACD3-47D5-B673-9FAEB3C8511B}"/>
              </a:ext>
            </a:extLst>
          </p:cNvPr>
          <p:cNvSpPr txBox="1">
            <a:spLocks noGrp="1"/>
          </p:cNvSpPr>
          <p:nvPr>
            <p:ph type="subTitle" idx="1"/>
          </p:nvPr>
        </p:nvSpPr>
        <p:spPr>
          <a:xfrm>
            <a:off x="1143000" y="3602041"/>
            <a:ext cx="6858000" cy="1655758"/>
          </a:xfrm>
        </p:spPr>
        <p:txBody>
          <a:bodyPr anchorCtr="1"/>
          <a:lstStyle>
            <a:lvl1pPr algn="ctr">
              <a:buNone/>
              <a:defRPr sz="2400"/>
            </a:lvl1pPr>
          </a:lstStyle>
          <a:p>
            <a:pPr lvl="0"/>
            <a:r>
              <a:rPr lang="en-US"/>
              <a:t>Click to edit Master subtitle style</a:t>
            </a:r>
            <a:endParaRPr lang="en-GB"/>
          </a:p>
        </p:txBody>
      </p:sp>
    </p:spTree>
    <p:extLst>
      <p:ext uri="{BB962C8B-B14F-4D97-AF65-F5344CB8AC3E}">
        <p14:creationId xmlns:p14="http://schemas.microsoft.com/office/powerpoint/2010/main" val="213059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8B87-89E7-4AAB-A935-B425C913F2C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5856A9C-B0F2-4B5A-8D5C-21F68FD3AB3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0958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1163-40AE-40FD-B106-FC95BD9ADCEB}"/>
              </a:ext>
            </a:extLst>
          </p:cNvPr>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C19AB171-13BA-405A-9ED8-8CC1D1FB3374}"/>
              </a:ext>
            </a:extLst>
          </p:cNvPr>
          <p:cNvSpPr txBox="1">
            <a:spLocks noGrp="1"/>
          </p:cNvSpPr>
          <p:nvPr>
            <p:ph type="body" idx="1"/>
          </p:nvPr>
        </p:nvSpPr>
        <p:spPr>
          <a:xfrm>
            <a:off x="623885" y="4589465"/>
            <a:ext cx="7886700" cy="1500182"/>
          </a:xfrm>
        </p:spPr>
        <p:txBody>
          <a:bodyPr/>
          <a:lstStyle>
            <a:lvl1pPr>
              <a:buNone/>
              <a:defRPr sz="2400">
                <a:solidFill>
                  <a:srgbClr val="898989"/>
                </a:solidFill>
              </a:defRPr>
            </a:lvl1pPr>
          </a:lstStyle>
          <a:p>
            <a:pPr lvl="0"/>
            <a:r>
              <a:rPr lang="en-US"/>
              <a:t>Edit Master text styles</a:t>
            </a:r>
          </a:p>
        </p:txBody>
      </p:sp>
    </p:spTree>
    <p:extLst>
      <p:ext uri="{BB962C8B-B14F-4D97-AF65-F5344CB8AC3E}">
        <p14:creationId xmlns:p14="http://schemas.microsoft.com/office/powerpoint/2010/main" val="3328020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A1C0-44F0-4CDB-ACC3-D9174C6A15E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2C9B602-167C-4387-91EB-4A9CDA175B08}"/>
              </a:ext>
            </a:extLst>
          </p:cNvPr>
          <p:cNvSpPr txBox="1">
            <a:spLocks noGrp="1"/>
          </p:cNvSpPr>
          <p:nvPr>
            <p:ph idx="1"/>
          </p:nvPr>
        </p:nvSpPr>
        <p:spPr>
          <a:xfrm>
            <a:off x="685800" y="1981203"/>
            <a:ext cx="3810003" cy="411480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31C7D4-6491-4BB5-898A-B92C38B243EB}"/>
              </a:ext>
            </a:extLst>
          </p:cNvPr>
          <p:cNvSpPr txBox="1">
            <a:spLocks noGrp="1"/>
          </p:cNvSpPr>
          <p:nvPr>
            <p:ph idx="2"/>
          </p:nvPr>
        </p:nvSpPr>
        <p:spPr>
          <a:xfrm>
            <a:off x="4648196" y="1981203"/>
            <a:ext cx="3810003" cy="411480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8017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FA8E-644A-4ED5-ADBD-92934D7313CB}"/>
              </a:ext>
            </a:extLst>
          </p:cNvPr>
          <p:cNvSpPr txBox="1">
            <a:spLocks noGrp="1"/>
          </p:cNvSpPr>
          <p:nvPr>
            <p:ph type="title"/>
          </p:nvPr>
        </p:nvSpPr>
        <p:spPr>
          <a:xfrm>
            <a:off x="630241" y="365129"/>
            <a:ext cx="78867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5C4A4FE0-0526-4FF1-94D5-C43BB45775FC}"/>
              </a:ext>
            </a:extLst>
          </p:cNvPr>
          <p:cNvSpPr txBox="1">
            <a:spLocks noGrp="1"/>
          </p:cNvSpPr>
          <p:nvPr>
            <p:ph type="body" idx="1"/>
          </p:nvPr>
        </p:nvSpPr>
        <p:spPr>
          <a:xfrm>
            <a:off x="630241" y="1681160"/>
            <a:ext cx="3868734" cy="823910"/>
          </a:xfrm>
        </p:spPr>
        <p:txBody>
          <a:bodyPr anchor="b"/>
          <a:lstStyle>
            <a:lvl1pPr>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F39CECFE-14DD-4276-8731-E29CC07C21C7}"/>
              </a:ext>
            </a:extLst>
          </p:cNvPr>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349CC7-99EC-4F97-AAD3-3CB6FF6662AD}"/>
              </a:ext>
            </a:extLst>
          </p:cNvPr>
          <p:cNvSpPr txBox="1">
            <a:spLocks noGrp="1"/>
          </p:cNvSpPr>
          <p:nvPr>
            <p:ph type="body" idx="3"/>
          </p:nvPr>
        </p:nvSpPr>
        <p:spPr>
          <a:xfrm>
            <a:off x="4629149" y="1681160"/>
            <a:ext cx="3887791" cy="823910"/>
          </a:xfrm>
        </p:spPr>
        <p:txBody>
          <a:bodyPr anchor="b"/>
          <a:lstStyle>
            <a:lvl1pPr>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98D48DB5-762D-4FAF-A9D0-EBB407FE52B9}"/>
              </a:ext>
            </a:extLst>
          </p:cNvPr>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346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13D5-D928-43A3-A370-940180D3473C}"/>
              </a:ext>
            </a:extLst>
          </p:cNvPr>
          <p:cNvSpPr txBox="1">
            <a:spLocks noGrp="1"/>
          </p:cNvSpPr>
          <p:nvPr>
            <p:ph type="title"/>
          </p:nvPr>
        </p:nvSpPr>
        <p:spPr/>
        <p:txBody>
          <a:bodyPr/>
          <a:lstStyle>
            <a:lvl1pPr>
              <a:defRPr/>
            </a:lvl1pPr>
          </a:lstStyle>
          <a:p>
            <a:pPr lvl="0"/>
            <a:r>
              <a:rPr lang="en-US"/>
              <a:t>Click to edit Master title style</a:t>
            </a:r>
            <a:endParaRPr lang="en-GB"/>
          </a:p>
        </p:txBody>
      </p:sp>
    </p:spTree>
    <p:extLst>
      <p:ext uri="{BB962C8B-B14F-4D97-AF65-F5344CB8AC3E}">
        <p14:creationId xmlns:p14="http://schemas.microsoft.com/office/powerpoint/2010/main" val="1221952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16488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270C-063A-4352-A89A-2F85E2F48F11}"/>
              </a:ext>
            </a:extLst>
          </p:cNvPr>
          <p:cNvSpPr txBox="1">
            <a:spLocks noGrp="1"/>
          </p:cNvSpPr>
          <p:nvPr>
            <p:ph type="title"/>
          </p:nvPr>
        </p:nvSpPr>
        <p:spPr>
          <a:xfrm>
            <a:off x="630241" y="457200"/>
            <a:ext cx="294957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6312F0C-1B26-421D-AFEF-36B8B33704B5}"/>
              </a:ext>
            </a:extLst>
          </p:cNvPr>
          <p:cNvSpPr txBox="1">
            <a:spLocks noGrp="1"/>
          </p:cNvSpPr>
          <p:nvPr>
            <p:ph idx="1"/>
          </p:nvPr>
        </p:nvSpPr>
        <p:spPr>
          <a:xfrm>
            <a:off x="3887791" y="987423"/>
            <a:ext cx="4629149" cy="4873623"/>
          </a:xfrm>
        </p:spPr>
        <p:txBody>
          <a:bodyPr/>
          <a:lstStyle>
            <a:lvl1pPr>
              <a:defRPr sz="3200"/>
            </a:lvl1pPr>
            <a:lvl2pPr>
              <a:defRPr/>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F54EC3-EDD3-42CD-977F-44BE428E8AC4}"/>
              </a:ext>
            </a:extLst>
          </p:cNvPr>
          <p:cNvSpPr txBox="1">
            <a:spLocks noGrp="1"/>
          </p:cNvSpPr>
          <p:nvPr>
            <p:ph type="body" idx="2"/>
          </p:nvPr>
        </p:nvSpPr>
        <p:spPr>
          <a:xfrm>
            <a:off x="630241" y="2057400"/>
            <a:ext cx="2949570" cy="3811584"/>
          </a:xfrm>
        </p:spPr>
        <p:txBody>
          <a:bodyPr/>
          <a:lstStyle>
            <a:lvl1pPr>
              <a:buNone/>
              <a:defRPr sz="1600"/>
            </a:lvl1pPr>
          </a:lstStyle>
          <a:p>
            <a:pPr lvl="0"/>
            <a:r>
              <a:rPr lang="en-US"/>
              <a:t>Edit Master text styles</a:t>
            </a:r>
          </a:p>
        </p:txBody>
      </p:sp>
    </p:spTree>
    <p:extLst>
      <p:ext uri="{BB962C8B-B14F-4D97-AF65-F5344CB8AC3E}">
        <p14:creationId xmlns:p14="http://schemas.microsoft.com/office/powerpoint/2010/main" val="325058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B45A-6DAD-4E55-A964-0EB3B72E96E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C0EF836F-E5C3-48BE-8989-63D36294DA4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CC394A-CED5-47B8-9788-6CE6424C3C88}"/>
              </a:ext>
            </a:extLst>
          </p:cNvPr>
          <p:cNvSpPr txBox="1">
            <a:spLocks noGrp="1"/>
          </p:cNvSpPr>
          <p:nvPr>
            <p:ph type="dt" sz="half" idx="7"/>
          </p:nvPr>
        </p:nvSpPr>
        <p:spPr/>
        <p:txBody>
          <a:bodyPr/>
          <a:lstStyle>
            <a:lvl1pPr>
              <a:defRPr/>
            </a:lvl1pPr>
          </a:lstStyle>
          <a:p>
            <a:pPr lvl="0"/>
            <a:endParaRPr lang="de-DE"/>
          </a:p>
        </p:txBody>
      </p:sp>
    </p:spTree>
    <p:extLst>
      <p:ext uri="{BB962C8B-B14F-4D97-AF65-F5344CB8AC3E}">
        <p14:creationId xmlns:p14="http://schemas.microsoft.com/office/powerpoint/2010/main" val="1653971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52A9-0400-4020-B53B-6F6DF367BEFA}"/>
              </a:ext>
            </a:extLst>
          </p:cNvPr>
          <p:cNvSpPr txBox="1">
            <a:spLocks noGrp="1"/>
          </p:cNvSpPr>
          <p:nvPr>
            <p:ph type="title"/>
          </p:nvPr>
        </p:nvSpPr>
        <p:spPr>
          <a:xfrm>
            <a:off x="630241" y="457200"/>
            <a:ext cx="294957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87494D9B-B734-4193-BE8C-EF638EFAE8E9}"/>
              </a:ext>
            </a:extLst>
          </p:cNvPr>
          <p:cNvSpPr txBox="1">
            <a:spLocks noGrp="1"/>
          </p:cNvSpPr>
          <p:nvPr>
            <p:ph type="pic" idx="1"/>
          </p:nvPr>
        </p:nvSpPr>
        <p:spPr>
          <a:xfrm>
            <a:off x="3887791" y="987423"/>
            <a:ext cx="4629149" cy="4873623"/>
          </a:xfrm>
        </p:spPr>
        <p:txBody>
          <a:bodyPr/>
          <a:lstStyle>
            <a:lvl1pPr>
              <a:buNone/>
              <a:defRPr lang="en-GB" sz="3200"/>
            </a:lvl1pPr>
          </a:lstStyle>
          <a:p>
            <a:pPr lvl="0"/>
            <a:endParaRPr lang="en-GB"/>
          </a:p>
        </p:txBody>
      </p:sp>
      <p:sp>
        <p:nvSpPr>
          <p:cNvPr id="4" name="Text Placeholder 3">
            <a:extLst>
              <a:ext uri="{FF2B5EF4-FFF2-40B4-BE49-F238E27FC236}">
                <a16:creationId xmlns:a16="http://schemas.microsoft.com/office/drawing/2014/main" id="{43769A5D-B82B-4759-BFED-AD5F7A2AE9C9}"/>
              </a:ext>
            </a:extLst>
          </p:cNvPr>
          <p:cNvSpPr txBox="1">
            <a:spLocks noGrp="1"/>
          </p:cNvSpPr>
          <p:nvPr>
            <p:ph type="body" idx="2"/>
          </p:nvPr>
        </p:nvSpPr>
        <p:spPr>
          <a:xfrm>
            <a:off x="630241" y="2057400"/>
            <a:ext cx="2949570" cy="3811584"/>
          </a:xfrm>
        </p:spPr>
        <p:txBody>
          <a:bodyPr/>
          <a:lstStyle>
            <a:lvl1pPr>
              <a:buNone/>
              <a:defRPr sz="1600"/>
            </a:lvl1pPr>
          </a:lstStyle>
          <a:p>
            <a:pPr lvl="0"/>
            <a:r>
              <a:rPr lang="en-US"/>
              <a:t>Edit Master text styles</a:t>
            </a:r>
          </a:p>
        </p:txBody>
      </p:sp>
    </p:spTree>
    <p:extLst>
      <p:ext uri="{BB962C8B-B14F-4D97-AF65-F5344CB8AC3E}">
        <p14:creationId xmlns:p14="http://schemas.microsoft.com/office/powerpoint/2010/main" val="2502219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E74D-8AF0-491A-981F-13D2019D7E7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B0014D71-AE70-4AEB-AE62-955BFDCD4BB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1075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A23FD0-ED23-4D09-8FDF-0A7F0E17E878}"/>
              </a:ext>
            </a:extLst>
          </p:cNvPr>
          <p:cNvSpPr txBox="1">
            <a:spLocks noGrp="1"/>
          </p:cNvSpPr>
          <p:nvPr>
            <p:ph type="title" orient="vert"/>
          </p:nvPr>
        </p:nvSpPr>
        <p:spPr>
          <a:xfrm>
            <a:off x="6515099" y="609603"/>
            <a:ext cx="1943100" cy="5486400"/>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042A203A-6BBA-4B18-895E-541AA9504B18}"/>
              </a:ext>
            </a:extLst>
          </p:cNvPr>
          <p:cNvSpPr txBox="1">
            <a:spLocks noGrp="1"/>
          </p:cNvSpPr>
          <p:nvPr>
            <p:ph type="body" orient="vert" idx="1"/>
          </p:nvPr>
        </p:nvSpPr>
        <p:spPr>
          <a:xfrm>
            <a:off x="685800" y="609603"/>
            <a:ext cx="5676896" cy="5486400"/>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625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DE4A-FBE8-432C-930B-0F9629D4CA03}"/>
              </a:ext>
            </a:extLst>
          </p:cNvPr>
          <p:cNvSpPr txBox="1">
            <a:spLocks noGrp="1"/>
          </p:cNvSpPr>
          <p:nvPr>
            <p:ph type="ctrTitle"/>
          </p:nvPr>
        </p:nvSpPr>
        <p:spPr>
          <a:xfrm>
            <a:off x="1143000" y="1122361"/>
            <a:ext cx="6858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D2C1D8DE-CB4C-4BFC-B761-EA4668F4303A}"/>
              </a:ext>
            </a:extLst>
          </p:cNvPr>
          <p:cNvSpPr txBox="1">
            <a:spLocks noGrp="1"/>
          </p:cNvSpPr>
          <p:nvPr>
            <p:ph type="subTitle" idx="1"/>
          </p:nvPr>
        </p:nvSpPr>
        <p:spPr>
          <a:xfrm>
            <a:off x="1143000" y="3602041"/>
            <a:ext cx="6858000" cy="1655758"/>
          </a:xfrm>
        </p:spPr>
        <p:txBody>
          <a:bodyPr anchorCtr="1"/>
          <a:lstStyle>
            <a:lvl1pPr algn="ctr">
              <a:defRPr sz="2400"/>
            </a:lvl1pPr>
          </a:lstStyle>
          <a:p>
            <a:pPr lvl="0"/>
            <a:r>
              <a:rPr lang="en-US"/>
              <a:t>Click to edit Master subtitle style</a:t>
            </a:r>
            <a:endParaRPr lang="en-GB"/>
          </a:p>
        </p:txBody>
      </p:sp>
    </p:spTree>
    <p:extLst>
      <p:ext uri="{BB962C8B-B14F-4D97-AF65-F5344CB8AC3E}">
        <p14:creationId xmlns:p14="http://schemas.microsoft.com/office/powerpoint/2010/main" val="4055180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412B-9CB6-4227-A239-FF9A7530382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F7699EF0-21C6-42D1-B65A-BD28EA6010D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1796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B60F-61EA-4403-B01C-012685ACFEF2}"/>
              </a:ext>
            </a:extLst>
          </p:cNvPr>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7BA624A3-C1E9-49FF-9158-955FC714220C}"/>
              </a:ext>
            </a:extLst>
          </p:cNvPr>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en-US"/>
              <a:t>Edit Master text styles</a:t>
            </a:r>
          </a:p>
        </p:txBody>
      </p:sp>
    </p:spTree>
    <p:extLst>
      <p:ext uri="{BB962C8B-B14F-4D97-AF65-F5344CB8AC3E}">
        <p14:creationId xmlns:p14="http://schemas.microsoft.com/office/powerpoint/2010/main" val="1601993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968E-7668-49C3-A472-CF019D48DF0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434271E-A85D-4EB3-8E3D-368915D24B27}"/>
              </a:ext>
            </a:extLst>
          </p:cNvPr>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A60964-495A-402F-ADD0-4ACE4EB37BD8}"/>
              </a:ext>
            </a:extLst>
          </p:cNvPr>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9046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9FC7-502A-4570-9BDD-E42B111AEE93}"/>
              </a:ext>
            </a:extLst>
          </p:cNvPr>
          <p:cNvSpPr txBox="1">
            <a:spLocks noGrp="1"/>
          </p:cNvSpPr>
          <p:nvPr>
            <p:ph type="title"/>
          </p:nvPr>
        </p:nvSpPr>
        <p:spPr>
          <a:xfrm>
            <a:off x="630241" y="365129"/>
            <a:ext cx="78867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67E6DB1-5266-4629-8640-F727A2BB25F1}"/>
              </a:ext>
            </a:extLst>
          </p:cNvPr>
          <p:cNvSpPr txBox="1">
            <a:spLocks noGrp="1"/>
          </p:cNvSpPr>
          <p:nvPr>
            <p:ph type="body" idx="1"/>
          </p:nvPr>
        </p:nvSpPr>
        <p:spPr>
          <a:xfrm>
            <a:off x="630241" y="1681160"/>
            <a:ext cx="3868734" cy="823910"/>
          </a:xfrm>
        </p:spPr>
        <p:txBody>
          <a:bodyPr anchor="b"/>
          <a:lstStyle>
            <a:lvl1pPr>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1A712FAE-F927-4730-8697-4D237051F5CD}"/>
              </a:ext>
            </a:extLst>
          </p:cNvPr>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67F8ED-3E94-4392-8BF5-979B2935B214}"/>
              </a:ext>
            </a:extLst>
          </p:cNvPr>
          <p:cNvSpPr txBox="1">
            <a:spLocks noGrp="1"/>
          </p:cNvSpPr>
          <p:nvPr>
            <p:ph type="body" idx="3"/>
          </p:nvPr>
        </p:nvSpPr>
        <p:spPr>
          <a:xfrm>
            <a:off x="4629149" y="1681160"/>
            <a:ext cx="3887791" cy="823910"/>
          </a:xfrm>
        </p:spPr>
        <p:txBody>
          <a:bodyPr anchor="b"/>
          <a:lstStyle>
            <a:lvl1pPr>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369DBCAD-7C1F-4F40-8C21-21F47CA31AF5}"/>
              </a:ext>
            </a:extLst>
          </p:cNvPr>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9481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72A8-E5E5-4EC1-A0A8-F7CB2A54CBA7}"/>
              </a:ext>
            </a:extLst>
          </p:cNvPr>
          <p:cNvSpPr txBox="1">
            <a:spLocks noGrp="1"/>
          </p:cNvSpPr>
          <p:nvPr>
            <p:ph type="title"/>
          </p:nvPr>
        </p:nvSpPr>
        <p:spPr/>
        <p:txBody>
          <a:bodyPr/>
          <a:lstStyle>
            <a:lvl1pPr>
              <a:defRPr/>
            </a:lvl1pPr>
          </a:lstStyle>
          <a:p>
            <a:pPr lvl="0"/>
            <a:r>
              <a:rPr lang="en-US"/>
              <a:t>Click to edit Master title style</a:t>
            </a:r>
            <a:endParaRPr lang="en-GB"/>
          </a:p>
        </p:txBody>
      </p:sp>
    </p:spTree>
    <p:extLst>
      <p:ext uri="{BB962C8B-B14F-4D97-AF65-F5344CB8AC3E}">
        <p14:creationId xmlns:p14="http://schemas.microsoft.com/office/powerpoint/2010/main" val="2340524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607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92F0-BF07-4AAB-A7DE-4D8A19543048}"/>
              </a:ext>
            </a:extLst>
          </p:cNvPr>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5B357346-D54C-4390-A997-B29D9FD4EBCD}"/>
              </a:ext>
            </a:extLst>
          </p:cNvPr>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B38A38BD-B2FC-418B-A682-AE5ED6E664A0}"/>
              </a:ext>
            </a:extLst>
          </p:cNvPr>
          <p:cNvSpPr txBox="1">
            <a:spLocks noGrp="1"/>
          </p:cNvSpPr>
          <p:nvPr>
            <p:ph type="dt" sz="half" idx="7"/>
          </p:nvPr>
        </p:nvSpPr>
        <p:spPr/>
        <p:txBody>
          <a:bodyPr/>
          <a:lstStyle>
            <a:lvl1pPr>
              <a:defRPr/>
            </a:lvl1pPr>
          </a:lstStyle>
          <a:p>
            <a:pPr lvl="0"/>
            <a:endParaRPr lang="de-DE"/>
          </a:p>
        </p:txBody>
      </p:sp>
    </p:spTree>
    <p:extLst>
      <p:ext uri="{BB962C8B-B14F-4D97-AF65-F5344CB8AC3E}">
        <p14:creationId xmlns:p14="http://schemas.microsoft.com/office/powerpoint/2010/main" val="1288323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0695-5A42-4CE0-945E-36E19A85861E}"/>
              </a:ext>
            </a:extLst>
          </p:cNvPr>
          <p:cNvSpPr txBox="1">
            <a:spLocks noGrp="1"/>
          </p:cNvSpPr>
          <p:nvPr>
            <p:ph type="title"/>
          </p:nvPr>
        </p:nvSpPr>
        <p:spPr>
          <a:xfrm>
            <a:off x="630241" y="457200"/>
            <a:ext cx="294957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F0F29652-A5B8-41CF-9D7F-9CA20B5988A4}"/>
              </a:ext>
            </a:extLst>
          </p:cNvPr>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43F6B8-F720-4E8D-86E4-4E0A2BE5F441}"/>
              </a:ext>
            </a:extLst>
          </p:cNvPr>
          <p:cNvSpPr txBox="1">
            <a:spLocks noGrp="1"/>
          </p:cNvSpPr>
          <p:nvPr>
            <p:ph type="body" idx="2"/>
          </p:nvPr>
        </p:nvSpPr>
        <p:spPr>
          <a:xfrm>
            <a:off x="630241" y="2057400"/>
            <a:ext cx="2949570" cy="3811584"/>
          </a:xfrm>
        </p:spPr>
        <p:txBody>
          <a:bodyPr/>
          <a:lstStyle>
            <a:lvl1pPr>
              <a:defRPr sz="1600"/>
            </a:lvl1pPr>
          </a:lstStyle>
          <a:p>
            <a:pPr lvl="0"/>
            <a:r>
              <a:rPr lang="en-US"/>
              <a:t>Edit Master text styles</a:t>
            </a:r>
          </a:p>
        </p:txBody>
      </p:sp>
    </p:spTree>
    <p:extLst>
      <p:ext uri="{BB962C8B-B14F-4D97-AF65-F5344CB8AC3E}">
        <p14:creationId xmlns:p14="http://schemas.microsoft.com/office/powerpoint/2010/main" val="3595686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5DC-9CCE-464E-B3D1-9C35B48B040A}"/>
              </a:ext>
            </a:extLst>
          </p:cNvPr>
          <p:cNvSpPr txBox="1">
            <a:spLocks noGrp="1"/>
          </p:cNvSpPr>
          <p:nvPr>
            <p:ph type="title"/>
          </p:nvPr>
        </p:nvSpPr>
        <p:spPr>
          <a:xfrm>
            <a:off x="630241" y="457200"/>
            <a:ext cx="294957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5DBFA664-844D-4B0B-A352-BBB6E8320B6B}"/>
              </a:ext>
            </a:extLst>
          </p:cNvPr>
          <p:cNvSpPr txBox="1">
            <a:spLocks noGrp="1"/>
          </p:cNvSpPr>
          <p:nvPr>
            <p:ph type="pic" idx="1"/>
          </p:nvPr>
        </p:nvSpPr>
        <p:spPr>
          <a:xfrm>
            <a:off x="3887791" y="987423"/>
            <a:ext cx="4629149" cy="4873623"/>
          </a:xfrm>
        </p:spPr>
        <p:txBody>
          <a:bodyPr/>
          <a:lstStyle>
            <a:lvl1pPr>
              <a:defRPr lang="en-GB" sz="3200"/>
            </a:lvl1pPr>
          </a:lstStyle>
          <a:p>
            <a:pPr lvl="0"/>
            <a:endParaRPr lang="en-GB"/>
          </a:p>
        </p:txBody>
      </p:sp>
      <p:sp>
        <p:nvSpPr>
          <p:cNvPr id="4" name="Text Placeholder 3">
            <a:extLst>
              <a:ext uri="{FF2B5EF4-FFF2-40B4-BE49-F238E27FC236}">
                <a16:creationId xmlns:a16="http://schemas.microsoft.com/office/drawing/2014/main" id="{437B32AE-F5BE-4EE6-BC65-825839A5818D}"/>
              </a:ext>
            </a:extLst>
          </p:cNvPr>
          <p:cNvSpPr txBox="1">
            <a:spLocks noGrp="1"/>
          </p:cNvSpPr>
          <p:nvPr>
            <p:ph type="body" idx="2"/>
          </p:nvPr>
        </p:nvSpPr>
        <p:spPr>
          <a:xfrm>
            <a:off x="630241" y="2057400"/>
            <a:ext cx="2949570" cy="3811584"/>
          </a:xfrm>
        </p:spPr>
        <p:txBody>
          <a:bodyPr/>
          <a:lstStyle>
            <a:lvl1pPr>
              <a:defRPr sz="1600"/>
            </a:lvl1pPr>
          </a:lstStyle>
          <a:p>
            <a:pPr lvl="0"/>
            <a:r>
              <a:rPr lang="en-US"/>
              <a:t>Edit Master text styles</a:t>
            </a:r>
          </a:p>
        </p:txBody>
      </p:sp>
    </p:spTree>
    <p:extLst>
      <p:ext uri="{BB962C8B-B14F-4D97-AF65-F5344CB8AC3E}">
        <p14:creationId xmlns:p14="http://schemas.microsoft.com/office/powerpoint/2010/main" val="2246401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6563-2AE7-4937-B31E-B8B276F2CF1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78ED5AA-3B39-4CEC-A463-87B7BAB07CF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4157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99A5F7-553E-4656-8879-6430A71A541F}"/>
              </a:ext>
            </a:extLst>
          </p:cNvPr>
          <p:cNvSpPr txBox="1">
            <a:spLocks noGrp="1"/>
          </p:cNvSpPr>
          <p:nvPr>
            <p:ph type="title" orient="vert"/>
          </p:nvPr>
        </p:nvSpPr>
        <p:spPr>
          <a:xfrm>
            <a:off x="6629400" y="273048"/>
            <a:ext cx="2057400" cy="5857875"/>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6E9D239A-0033-4FF6-8BFE-694DD13CA620}"/>
              </a:ext>
            </a:extLst>
          </p:cNvPr>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2646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CBB8-CDD4-4D8C-829C-454D75E81047}"/>
              </a:ext>
            </a:extLst>
          </p:cNvPr>
          <p:cNvSpPr txBox="1">
            <a:spLocks noGrp="1"/>
          </p:cNvSpPr>
          <p:nvPr>
            <p:ph type="ctrTitle"/>
          </p:nvPr>
        </p:nvSpPr>
        <p:spPr>
          <a:xfrm>
            <a:off x="1143000" y="1122361"/>
            <a:ext cx="6858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34682129-E12D-487F-B01D-C6C8F59F30C7}"/>
              </a:ext>
            </a:extLst>
          </p:cNvPr>
          <p:cNvSpPr txBox="1">
            <a:spLocks noGrp="1"/>
          </p:cNvSpPr>
          <p:nvPr>
            <p:ph type="subTitle" idx="1"/>
          </p:nvPr>
        </p:nvSpPr>
        <p:spPr>
          <a:xfrm>
            <a:off x="1143000" y="3602041"/>
            <a:ext cx="6858000" cy="1655758"/>
          </a:xfrm>
        </p:spPr>
        <p:txBody>
          <a:bodyPr anchorCtr="1"/>
          <a:lstStyle>
            <a:lvl1pPr algn="ctr">
              <a:buNone/>
              <a:defRPr sz="2400"/>
            </a:lvl1pPr>
          </a:lstStyle>
          <a:p>
            <a:pPr lvl="0"/>
            <a:r>
              <a:rPr lang="en-US"/>
              <a:t>Click to edit Master subtitle style</a:t>
            </a:r>
            <a:endParaRPr lang="en-GB"/>
          </a:p>
        </p:txBody>
      </p:sp>
    </p:spTree>
    <p:extLst>
      <p:ext uri="{BB962C8B-B14F-4D97-AF65-F5344CB8AC3E}">
        <p14:creationId xmlns:p14="http://schemas.microsoft.com/office/powerpoint/2010/main" val="3253281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FFBA-9927-4B01-83E3-6A94C451E33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64A5F68-9EE6-4E70-B3CE-64F7C3F3AB0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420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E869-AE0B-4E30-95C3-02C1C4454B06}"/>
              </a:ext>
            </a:extLst>
          </p:cNvPr>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7B7C011A-C226-4987-8748-500D53CDA059}"/>
              </a:ext>
            </a:extLst>
          </p:cNvPr>
          <p:cNvSpPr txBox="1">
            <a:spLocks noGrp="1"/>
          </p:cNvSpPr>
          <p:nvPr>
            <p:ph type="body" idx="1"/>
          </p:nvPr>
        </p:nvSpPr>
        <p:spPr>
          <a:xfrm>
            <a:off x="623885" y="4589465"/>
            <a:ext cx="7886700" cy="1500182"/>
          </a:xfrm>
        </p:spPr>
        <p:txBody>
          <a:bodyPr/>
          <a:lstStyle>
            <a:lvl1pPr>
              <a:buNone/>
              <a:defRPr sz="2400">
                <a:solidFill>
                  <a:srgbClr val="898989"/>
                </a:solidFill>
              </a:defRPr>
            </a:lvl1pPr>
          </a:lstStyle>
          <a:p>
            <a:pPr lvl="0"/>
            <a:r>
              <a:rPr lang="en-US"/>
              <a:t>Edit Master text styles</a:t>
            </a:r>
          </a:p>
        </p:txBody>
      </p:sp>
    </p:spTree>
    <p:extLst>
      <p:ext uri="{BB962C8B-B14F-4D97-AF65-F5344CB8AC3E}">
        <p14:creationId xmlns:p14="http://schemas.microsoft.com/office/powerpoint/2010/main" val="1220405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1B11-BD47-43CA-8072-4440191E76F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91B8CC2-3A98-46DF-AC24-2E1642658413}"/>
              </a:ext>
            </a:extLst>
          </p:cNvPr>
          <p:cNvSpPr txBox="1">
            <a:spLocks noGrp="1"/>
          </p:cNvSpPr>
          <p:nvPr>
            <p:ph idx="1"/>
          </p:nvPr>
        </p:nvSpPr>
        <p:spPr>
          <a:xfrm>
            <a:off x="722311" y="2906713"/>
            <a:ext cx="3810003" cy="1500182"/>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BDBD5D-43F3-4981-8C27-96BA48826C9E}"/>
              </a:ext>
            </a:extLst>
          </p:cNvPr>
          <p:cNvSpPr txBox="1">
            <a:spLocks noGrp="1"/>
          </p:cNvSpPr>
          <p:nvPr>
            <p:ph idx="2"/>
          </p:nvPr>
        </p:nvSpPr>
        <p:spPr>
          <a:xfrm>
            <a:off x="4684708" y="2906713"/>
            <a:ext cx="3810003" cy="1500182"/>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617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29D7-4DA3-4239-A2D3-6125CDB9B9EC}"/>
              </a:ext>
            </a:extLst>
          </p:cNvPr>
          <p:cNvSpPr txBox="1">
            <a:spLocks noGrp="1"/>
          </p:cNvSpPr>
          <p:nvPr>
            <p:ph type="title"/>
          </p:nvPr>
        </p:nvSpPr>
        <p:spPr>
          <a:xfrm>
            <a:off x="630241" y="365129"/>
            <a:ext cx="78867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9D1FDFB-8676-4E1B-A7E9-50420CFE16BF}"/>
              </a:ext>
            </a:extLst>
          </p:cNvPr>
          <p:cNvSpPr txBox="1">
            <a:spLocks noGrp="1"/>
          </p:cNvSpPr>
          <p:nvPr>
            <p:ph type="body" idx="1"/>
          </p:nvPr>
        </p:nvSpPr>
        <p:spPr>
          <a:xfrm>
            <a:off x="630241" y="1681160"/>
            <a:ext cx="3868734" cy="823910"/>
          </a:xfrm>
        </p:spPr>
        <p:txBody>
          <a:bodyPr/>
          <a:lstStyle>
            <a:lvl1pPr>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C27DFDBE-A7FA-4D58-844D-FEF8358A0429}"/>
              </a:ext>
            </a:extLst>
          </p:cNvPr>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89F8A8-C19E-49A9-91D3-F355D4F87844}"/>
              </a:ext>
            </a:extLst>
          </p:cNvPr>
          <p:cNvSpPr txBox="1">
            <a:spLocks noGrp="1"/>
          </p:cNvSpPr>
          <p:nvPr>
            <p:ph type="body" idx="3"/>
          </p:nvPr>
        </p:nvSpPr>
        <p:spPr>
          <a:xfrm>
            <a:off x="4629149" y="1681160"/>
            <a:ext cx="3887791" cy="823910"/>
          </a:xfrm>
        </p:spPr>
        <p:txBody>
          <a:bodyPr/>
          <a:lstStyle>
            <a:lvl1pPr>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3E8A65B6-220D-40EF-A321-88720F511402}"/>
              </a:ext>
            </a:extLst>
          </p:cNvPr>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1248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4C1C-DF03-4FF8-8EE2-0750CD200DA9}"/>
              </a:ext>
            </a:extLst>
          </p:cNvPr>
          <p:cNvSpPr txBox="1">
            <a:spLocks noGrp="1"/>
          </p:cNvSpPr>
          <p:nvPr>
            <p:ph type="title"/>
          </p:nvPr>
        </p:nvSpPr>
        <p:spPr/>
        <p:txBody>
          <a:bodyPr/>
          <a:lstStyle>
            <a:lvl1pPr>
              <a:defRPr/>
            </a:lvl1pPr>
          </a:lstStyle>
          <a:p>
            <a:pPr lvl="0"/>
            <a:r>
              <a:rPr lang="en-US"/>
              <a:t>Click to edit Master title style</a:t>
            </a:r>
            <a:endParaRPr lang="en-GB"/>
          </a:p>
        </p:txBody>
      </p:sp>
    </p:spTree>
    <p:extLst>
      <p:ext uri="{BB962C8B-B14F-4D97-AF65-F5344CB8AC3E}">
        <p14:creationId xmlns:p14="http://schemas.microsoft.com/office/powerpoint/2010/main" val="239813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01E1-CD60-44AC-8684-64F2C868F7E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CE60B5A-52B6-4162-BA1F-B404DFAE9F0B}"/>
              </a:ext>
            </a:extLst>
          </p:cNvPr>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280BD4-D946-4EE7-AA60-53F84A85D77B}"/>
              </a:ext>
            </a:extLst>
          </p:cNvPr>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18A7A-9BA6-449B-81E1-501520042D10}"/>
              </a:ext>
            </a:extLst>
          </p:cNvPr>
          <p:cNvSpPr txBox="1">
            <a:spLocks noGrp="1"/>
          </p:cNvSpPr>
          <p:nvPr>
            <p:ph type="dt" sz="half" idx="7"/>
          </p:nvPr>
        </p:nvSpPr>
        <p:spPr/>
        <p:txBody>
          <a:bodyPr/>
          <a:lstStyle>
            <a:lvl1pPr>
              <a:defRPr/>
            </a:lvl1pPr>
          </a:lstStyle>
          <a:p>
            <a:pPr lvl="0"/>
            <a:endParaRPr lang="de-DE"/>
          </a:p>
        </p:txBody>
      </p:sp>
    </p:spTree>
    <p:extLst>
      <p:ext uri="{BB962C8B-B14F-4D97-AF65-F5344CB8AC3E}">
        <p14:creationId xmlns:p14="http://schemas.microsoft.com/office/powerpoint/2010/main" val="3302691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2049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1FF3-1136-4719-81F5-FF1D32A9D8EE}"/>
              </a:ext>
            </a:extLst>
          </p:cNvPr>
          <p:cNvSpPr txBox="1">
            <a:spLocks noGrp="1"/>
          </p:cNvSpPr>
          <p:nvPr>
            <p:ph type="title"/>
          </p:nvPr>
        </p:nvSpPr>
        <p:spPr>
          <a:xfrm>
            <a:off x="630241" y="457200"/>
            <a:ext cx="294957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A78C84D-6159-4C51-8D3A-1854201C6E0F}"/>
              </a:ext>
            </a:extLst>
          </p:cNvPr>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490068-9B14-4051-867E-437F46EEA402}"/>
              </a:ext>
            </a:extLst>
          </p:cNvPr>
          <p:cNvSpPr txBox="1">
            <a:spLocks noGrp="1"/>
          </p:cNvSpPr>
          <p:nvPr>
            <p:ph type="body" idx="2"/>
          </p:nvPr>
        </p:nvSpPr>
        <p:spPr>
          <a:xfrm>
            <a:off x="630241" y="2057400"/>
            <a:ext cx="2949570" cy="3811584"/>
          </a:xfrm>
        </p:spPr>
        <p:txBody>
          <a:bodyPr/>
          <a:lstStyle>
            <a:lvl1pPr>
              <a:buNone/>
              <a:defRPr sz="1600"/>
            </a:lvl1pPr>
          </a:lstStyle>
          <a:p>
            <a:pPr lvl="0"/>
            <a:r>
              <a:rPr lang="en-US"/>
              <a:t>Edit Master text styles</a:t>
            </a:r>
          </a:p>
        </p:txBody>
      </p:sp>
    </p:spTree>
    <p:extLst>
      <p:ext uri="{BB962C8B-B14F-4D97-AF65-F5344CB8AC3E}">
        <p14:creationId xmlns:p14="http://schemas.microsoft.com/office/powerpoint/2010/main" val="715597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EF9E-D610-4640-AE02-D8518FC2811A}"/>
              </a:ext>
            </a:extLst>
          </p:cNvPr>
          <p:cNvSpPr txBox="1">
            <a:spLocks noGrp="1"/>
          </p:cNvSpPr>
          <p:nvPr>
            <p:ph type="title"/>
          </p:nvPr>
        </p:nvSpPr>
        <p:spPr>
          <a:xfrm>
            <a:off x="630241" y="457200"/>
            <a:ext cx="294957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1613919E-3587-4ADF-8D04-64F7DBBE79C2}"/>
              </a:ext>
            </a:extLst>
          </p:cNvPr>
          <p:cNvSpPr txBox="1">
            <a:spLocks noGrp="1"/>
          </p:cNvSpPr>
          <p:nvPr>
            <p:ph type="pic" idx="1"/>
          </p:nvPr>
        </p:nvSpPr>
        <p:spPr>
          <a:xfrm>
            <a:off x="3887791" y="987423"/>
            <a:ext cx="4629149" cy="4873623"/>
          </a:xfrm>
        </p:spPr>
        <p:txBody>
          <a:bodyPr/>
          <a:lstStyle>
            <a:lvl1pPr>
              <a:buNone/>
              <a:defRPr lang="en-GB" sz="3200"/>
            </a:lvl1pPr>
          </a:lstStyle>
          <a:p>
            <a:pPr lvl="0"/>
            <a:endParaRPr lang="en-GB"/>
          </a:p>
        </p:txBody>
      </p:sp>
      <p:sp>
        <p:nvSpPr>
          <p:cNvPr id="4" name="Text Placeholder 3">
            <a:extLst>
              <a:ext uri="{FF2B5EF4-FFF2-40B4-BE49-F238E27FC236}">
                <a16:creationId xmlns:a16="http://schemas.microsoft.com/office/drawing/2014/main" id="{A40624D7-B728-43E4-AEDA-A8FE20B4DCD3}"/>
              </a:ext>
            </a:extLst>
          </p:cNvPr>
          <p:cNvSpPr txBox="1">
            <a:spLocks noGrp="1"/>
          </p:cNvSpPr>
          <p:nvPr>
            <p:ph type="body" idx="2"/>
          </p:nvPr>
        </p:nvSpPr>
        <p:spPr>
          <a:xfrm>
            <a:off x="630241" y="2057400"/>
            <a:ext cx="2949570" cy="3811584"/>
          </a:xfrm>
        </p:spPr>
        <p:txBody>
          <a:bodyPr/>
          <a:lstStyle>
            <a:lvl1pPr>
              <a:buNone/>
              <a:defRPr sz="1600"/>
            </a:lvl1pPr>
          </a:lstStyle>
          <a:p>
            <a:pPr lvl="0"/>
            <a:r>
              <a:rPr lang="en-US"/>
              <a:t>Edit Master text styles</a:t>
            </a:r>
          </a:p>
        </p:txBody>
      </p:sp>
    </p:spTree>
    <p:extLst>
      <p:ext uri="{BB962C8B-B14F-4D97-AF65-F5344CB8AC3E}">
        <p14:creationId xmlns:p14="http://schemas.microsoft.com/office/powerpoint/2010/main" val="2251452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3A12-FEE0-425A-AEBA-0E1AA860494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1966790C-3CF9-4EBA-A322-06BEDF2A4D0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8380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C6EE22-47E8-402D-BA3B-B29CB2BAF8A5}"/>
              </a:ext>
            </a:extLst>
          </p:cNvPr>
          <p:cNvSpPr txBox="1">
            <a:spLocks noGrp="1"/>
          </p:cNvSpPr>
          <p:nvPr>
            <p:ph type="title" orient="vert"/>
          </p:nvPr>
        </p:nvSpPr>
        <p:spPr>
          <a:xfrm>
            <a:off x="6551611" y="2906713"/>
            <a:ext cx="1943100" cy="286226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E1F99BAE-D1D2-4598-9246-41E66B327EF0}"/>
              </a:ext>
            </a:extLst>
          </p:cNvPr>
          <p:cNvSpPr txBox="1">
            <a:spLocks noGrp="1"/>
          </p:cNvSpPr>
          <p:nvPr>
            <p:ph type="body" orient="vert" idx="1"/>
          </p:nvPr>
        </p:nvSpPr>
        <p:spPr>
          <a:xfrm>
            <a:off x="722311" y="2906713"/>
            <a:ext cx="5676896" cy="286226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3768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3E7F-5697-4CA4-AA91-E9765F8B79FB}"/>
              </a:ext>
            </a:extLst>
          </p:cNvPr>
          <p:cNvSpPr txBox="1">
            <a:spLocks noGrp="1"/>
          </p:cNvSpPr>
          <p:nvPr>
            <p:ph type="ctrTitle"/>
          </p:nvPr>
        </p:nvSpPr>
        <p:spPr>
          <a:xfrm>
            <a:off x="1143000" y="1122361"/>
            <a:ext cx="6858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806D98A4-8FB7-45FA-82AD-B7F15D0CC907}"/>
              </a:ext>
            </a:extLst>
          </p:cNvPr>
          <p:cNvSpPr txBox="1">
            <a:spLocks noGrp="1"/>
          </p:cNvSpPr>
          <p:nvPr>
            <p:ph type="subTitle" idx="1"/>
          </p:nvPr>
        </p:nvSpPr>
        <p:spPr>
          <a:xfrm>
            <a:off x="1143000" y="3602041"/>
            <a:ext cx="6858000" cy="1655758"/>
          </a:xfrm>
        </p:spPr>
        <p:txBody>
          <a:bodyPr anchorCtr="1"/>
          <a:lstStyle>
            <a:lvl1pPr algn="ctr">
              <a:defRPr sz="2400"/>
            </a:lvl1pPr>
          </a:lstStyle>
          <a:p>
            <a:pPr lvl="0"/>
            <a:r>
              <a:rPr lang="en-US"/>
              <a:t>Click to edit Master subtitle style</a:t>
            </a:r>
            <a:endParaRPr lang="en-GB"/>
          </a:p>
        </p:txBody>
      </p:sp>
    </p:spTree>
    <p:extLst>
      <p:ext uri="{BB962C8B-B14F-4D97-AF65-F5344CB8AC3E}">
        <p14:creationId xmlns:p14="http://schemas.microsoft.com/office/powerpoint/2010/main" val="4137857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8032-735F-4DB0-B331-276C4FD8057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846CE58-98F6-4631-B602-E0DBA84DA16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423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B92B-C0CE-4C34-9D17-0DDA3CBF4900}"/>
              </a:ext>
            </a:extLst>
          </p:cNvPr>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9C5593E-7F4D-4911-934A-50115FADAE54}"/>
              </a:ext>
            </a:extLst>
          </p:cNvPr>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en-US"/>
              <a:t>Edit Master text styles</a:t>
            </a:r>
          </a:p>
        </p:txBody>
      </p:sp>
    </p:spTree>
    <p:extLst>
      <p:ext uri="{BB962C8B-B14F-4D97-AF65-F5344CB8AC3E}">
        <p14:creationId xmlns:p14="http://schemas.microsoft.com/office/powerpoint/2010/main" val="888190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E306-B4F0-4932-8A13-F64BF1CFB5D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BC08501-3777-4B86-9158-527F7CD514E7}"/>
              </a:ext>
            </a:extLst>
          </p:cNvPr>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B87B21-38B7-4B3C-BCE7-AB5996E6A5B5}"/>
              </a:ext>
            </a:extLst>
          </p:cNvPr>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277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96DD-E836-4ABD-A8A4-DC5248219587}"/>
              </a:ext>
            </a:extLst>
          </p:cNvPr>
          <p:cNvSpPr txBox="1">
            <a:spLocks noGrp="1"/>
          </p:cNvSpPr>
          <p:nvPr>
            <p:ph type="title"/>
          </p:nvPr>
        </p:nvSpPr>
        <p:spPr>
          <a:xfrm>
            <a:off x="630241" y="365129"/>
            <a:ext cx="78867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4CBE01A-30DF-4D52-9122-396EB412C009}"/>
              </a:ext>
            </a:extLst>
          </p:cNvPr>
          <p:cNvSpPr txBox="1">
            <a:spLocks noGrp="1"/>
          </p:cNvSpPr>
          <p:nvPr>
            <p:ph type="body" idx="1"/>
          </p:nvPr>
        </p:nvSpPr>
        <p:spPr>
          <a:xfrm>
            <a:off x="630241" y="1681160"/>
            <a:ext cx="3868734" cy="823910"/>
          </a:xfrm>
        </p:spPr>
        <p:txBody>
          <a:bodyPr anchor="b"/>
          <a:lstStyle>
            <a:lvl1pPr>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02B06554-DC97-4101-AE9F-5794154227FE}"/>
              </a:ext>
            </a:extLst>
          </p:cNvPr>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D67BFC-9A03-42CF-9C00-5E1FCED25EAD}"/>
              </a:ext>
            </a:extLst>
          </p:cNvPr>
          <p:cNvSpPr txBox="1">
            <a:spLocks noGrp="1"/>
          </p:cNvSpPr>
          <p:nvPr>
            <p:ph type="body" idx="3"/>
          </p:nvPr>
        </p:nvSpPr>
        <p:spPr>
          <a:xfrm>
            <a:off x="4629149" y="1681160"/>
            <a:ext cx="3887791" cy="823910"/>
          </a:xfrm>
        </p:spPr>
        <p:txBody>
          <a:bodyPr anchor="b"/>
          <a:lstStyle>
            <a:lvl1pPr>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127AD70F-A08D-49D3-A001-E4EF2CEE5972}"/>
              </a:ext>
            </a:extLst>
          </p:cNvPr>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213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6766-2175-4E0A-B459-789C86C9D89C}"/>
              </a:ext>
            </a:extLst>
          </p:cNvPr>
          <p:cNvSpPr txBox="1">
            <a:spLocks noGrp="1"/>
          </p:cNvSpPr>
          <p:nvPr>
            <p:ph type="title"/>
          </p:nvPr>
        </p:nvSpPr>
        <p:spPr>
          <a:xfrm>
            <a:off x="630241" y="365129"/>
            <a:ext cx="78867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8B757BE-F877-421F-97B7-71CE25AF3357}"/>
              </a:ext>
            </a:extLst>
          </p:cNvPr>
          <p:cNvSpPr txBox="1">
            <a:spLocks noGrp="1"/>
          </p:cNvSpPr>
          <p:nvPr>
            <p:ph type="body" idx="1"/>
          </p:nvPr>
        </p:nvSpPr>
        <p:spPr>
          <a:xfrm>
            <a:off x="630241" y="1681160"/>
            <a:ext cx="3868734" cy="823910"/>
          </a:xfrm>
        </p:spPr>
        <p:txBody>
          <a:bodyPr anchor="b"/>
          <a:lstStyle>
            <a:lvl1pPr>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99388EB9-45F0-47EE-9F00-B4DCE01A457A}"/>
              </a:ext>
            </a:extLst>
          </p:cNvPr>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9B9BF4-14EF-45D8-9949-5F3D0F5A7510}"/>
              </a:ext>
            </a:extLst>
          </p:cNvPr>
          <p:cNvSpPr txBox="1">
            <a:spLocks noGrp="1"/>
          </p:cNvSpPr>
          <p:nvPr>
            <p:ph type="body" idx="3"/>
          </p:nvPr>
        </p:nvSpPr>
        <p:spPr>
          <a:xfrm>
            <a:off x="4629149" y="1681160"/>
            <a:ext cx="3887791" cy="823910"/>
          </a:xfrm>
        </p:spPr>
        <p:txBody>
          <a:bodyPr anchor="b"/>
          <a:lstStyle>
            <a:lvl1pPr>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E41EE3D5-EEEA-4070-81E2-B64659ECDA42}"/>
              </a:ext>
            </a:extLst>
          </p:cNvPr>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5C4800-93B4-4165-9016-A70CA861315A}"/>
              </a:ext>
            </a:extLst>
          </p:cNvPr>
          <p:cNvSpPr txBox="1">
            <a:spLocks noGrp="1"/>
          </p:cNvSpPr>
          <p:nvPr>
            <p:ph type="dt" sz="half" idx="7"/>
          </p:nvPr>
        </p:nvSpPr>
        <p:spPr/>
        <p:txBody>
          <a:bodyPr/>
          <a:lstStyle>
            <a:lvl1pPr>
              <a:defRPr/>
            </a:lvl1pPr>
          </a:lstStyle>
          <a:p>
            <a:pPr lvl="0"/>
            <a:endParaRPr lang="de-DE"/>
          </a:p>
        </p:txBody>
      </p:sp>
    </p:spTree>
    <p:extLst>
      <p:ext uri="{BB962C8B-B14F-4D97-AF65-F5344CB8AC3E}">
        <p14:creationId xmlns:p14="http://schemas.microsoft.com/office/powerpoint/2010/main" val="4244005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E7CA-54C3-45A9-BA37-A6C68B3E0EDF}"/>
              </a:ext>
            </a:extLst>
          </p:cNvPr>
          <p:cNvSpPr txBox="1">
            <a:spLocks noGrp="1"/>
          </p:cNvSpPr>
          <p:nvPr>
            <p:ph type="title"/>
          </p:nvPr>
        </p:nvSpPr>
        <p:spPr/>
        <p:txBody>
          <a:bodyPr/>
          <a:lstStyle>
            <a:lvl1pPr>
              <a:defRPr/>
            </a:lvl1pPr>
          </a:lstStyle>
          <a:p>
            <a:pPr lvl="0"/>
            <a:r>
              <a:rPr lang="en-US"/>
              <a:t>Click to edit Master title style</a:t>
            </a:r>
            <a:endParaRPr lang="en-GB"/>
          </a:p>
        </p:txBody>
      </p:sp>
    </p:spTree>
    <p:extLst>
      <p:ext uri="{BB962C8B-B14F-4D97-AF65-F5344CB8AC3E}">
        <p14:creationId xmlns:p14="http://schemas.microsoft.com/office/powerpoint/2010/main" val="234731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90261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3B10-C856-4D42-B320-935BDD4E8A27}"/>
              </a:ext>
            </a:extLst>
          </p:cNvPr>
          <p:cNvSpPr txBox="1">
            <a:spLocks noGrp="1"/>
          </p:cNvSpPr>
          <p:nvPr>
            <p:ph type="title"/>
          </p:nvPr>
        </p:nvSpPr>
        <p:spPr>
          <a:xfrm>
            <a:off x="630241" y="457200"/>
            <a:ext cx="294957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9E03AA6D-7979-4FA4-B7AB-9CDC476B4FCC}"/>
              </a:ext>
            </a:extLst>
          </p:cNvPr>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0BCF1B-67C8-4D69-A581-5B0944ED4C70}"/>
              </a:ext>
            </a:extLst>
          </p:cNvPr>
          <p:cNvSpPr txBox="1">
            <a:spLocks noGrp="1"/>
          </p:cNvSpPr>
          <p:nvPr>
            <p:ph type="body" idx="2"/>
          </p:nvPr>
        </p:nvSpPr>
        <p:spPr>
          <a:xfrm>
            <a:off x="630241" y="2057400"/>
            <a:ext cx="2949570" cy="3811584"/>
          </a:xfrm>
        </p:spPr>
        <p:txBody>
          <a:bodyPr/>
          <a:lstStyle>
            <a:lvl1pPr>
              <a:defRPr sz="1600"/>
            </a:lvl1pPr>
          </a:lstStyle>
          <a:p>
            <a:pPr lvl="0"/>
            <a:r>
              <a:rPr lang="en-US"/>
              <a:t>Edit Master text styles</a:t>
            </a:r>
          </a:p>
        </p:txBody>
      </p:sp>
    </p:spTree>
    <p:extLst>
      <p:ext uri="{BB962C8B-B14F-4D97-AF65-F5344CB8AC3E}">
        <p14:creationId xmlns:p14="http://schemas.microsoft.com/office/powerpoint/2010/main" val="696548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286C-AE1F-467B-A661-DFB454515DEA}"/>
              </a:ext>
            </a:extLst>
          </p:cNvPr>
          <p:cNvSpPr txBox="1">
            <a:spLocks noGrp="1"/>
          </p:cNvSpPr>
          <p:nvPr>
            <p:ph type="title"/>
          </p:nvPr>
        </p:nvSpPr>
        <p:spPr>
          <a:xfrm>
            <a:off x="630241" y="457200"/>
            <a:ext cx="294957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2927D107-88BB-4DCC-A49F-DFA9DE52E489}"/>
              </a:ext>
            </a:extLst>
          </p:cNvPr>
          <p:cNvSpPr txBox="1">
            <a:spLocks noGrp="1"/>
          </p:cNvSpPr>
          <p:nvPr>
            <p:ph type="pic" idx="1"/>
          </p:nvPr>
        </p:nvSpPr>
        <p:spPr>
          <a:xfrm>
            <a:off x="3887791" y="987423"/>
            <a:ext cx="4629149" cy="4873623"/>
          </a:xfrm>
        </p:spPr>
        <p:txBody>
          <a:bodyPr/>
          <a:lstStyle>
            <a:lvl1pPr>
              <a:defRPr lang="en-GB" sz="3200"/>
            </a:lvl1pPr>
          </a:lstStyle>
          <a:p>
            <a:pPr lvl="0"/>
            <a:endParaRPr lang="en-GB"/>
          </a:p>
        </p:txBody>
      </p:sp>
      <p:sp>
        <p:nvSpPr>
          <p:cNvPr id="4" name="Text Placeholder 3">
            <a:extLst>
              <a:ext uri="{FF2B5EF4-FFF2-40B4-BE49-F238E27FC236}">
                <a16:creationId xmlns:a16="http://schemas.microsoft.com/office/drawing/2014/main" id="{75F3CF93-299F-4DC8-981B-8959B3A90ECD}"/>
              </a:ext>
            </a:extLst>
          </p:cNvPr>
          <p:cNvSpPr txBox="1">
            <a:spLocks noGrp="1"/>
          </p:cNvSpPr>
          <p:nvPr>
            <p:ph type="body" idx="2"/>
          </p:nvPr>
        </p:nvSpPr>
        <p:spPr>
          <a:xfrm>
            <a:off x="630241" y="2057400"/>
            <a:ext cx="2949570" cy="3811584"/>
          </a:xfrm>
        </p:spPr>
        <p:txBody>
          <a:bodyPr/>
          <a:lstStyle>
            <a:lvl1pPr>
              <a:defRPr sz="1600"/>
            </a:lvl1pPr>
          </a:lstStyle>
          <a:p>
            <a:pPr lvl="0"/>
            <a:r>
              <a:rPr lang="en-US"/>
              <a:t>Edit Master text styles</a:t>
            </a:r>
          </a:p>
        </p:txBody>
      </p:sp>
    </p:spTree>
    <p:extLst>
      <p:ext uri="{BB962C8B-B14F-4D97-AF65-F5344CB8AC3E}">
        <p14:creationId xmlns:p14="http://schemas.microsoft.com/office/powerpoint/2010/main" val="3659535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17B9-85B1-4C1D-95EF-FEE24E8290A9}"/>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E16A7A36-106D-41C1-BD03-DE282D78F6E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177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F861DE-F5D1-4448-A013-61E4176D72CB}"/>
              </a:ext>
            </a:extLst>
          </p:cNvPr>
          <p:cNvSpPr txBox="1">
            <a:spLocks noGrp="1"/>
          </p:cNvSpPr>
          <p:nvPr>
            <p:ph type="title" orient="vert"/>
          </p:nvPr>
        </p:nvSpPr>
        <p:spPr>
          <a:xfrm>
            <a:off x="6629400" y="1604964"/>
            <a:ext cx="2057400" cy="4525959"/>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C6F75B1-0496-45E6-B94C-B3DF46CAC9AB}"/>
              </a:ext>
            </a:extLst>
          </p:cNvPr>
          <p:cNvSpPr txBox="1">
            <a:spLocks noGrp="1"/>
          </p:cNvSpPr>
          <p:nvPr>
            <p:ph type="body" orient="vert" idx="1"/>
          </p:nvPr>
        </p:nvSpPr>
        <p:spPr>
          <a:xfrm>
            <a:off x="457200" y="1604964"/>
            <a:ext cx="6019796" cy="4525959"/>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397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584B-1BC4-48EA-9F3E-A287B3CAF35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D7503406-A278-41C2-99A9-739E6B5CF438}"/>
              </a:ext>
            </a:extLst>
          </p:cNvPr>
          <p:cNvSpPr txBox="1">
            <a:spLocks noGrp="1"/>
          </p:cNvSpPr>
          <p:nvPr>
            <p:ph type="dt" sz="half" idx="7"/>
          </p:nvPr>
        </p:nvSpPr>
        <p:spPr/>
        <p:txBody>
          <a:bodyPr/>
          <a:lstStyle>
            <a:lvl1pPr>
              <a:defRPr/>
            </a:lvl1pPr>
          </a:lstStyle>
          <a:p>
            <a:pPr lvl="0"/>
            <a:endParaRPr lang="de-DE"/>
          </a:p>
        </p:txBody>
      </p:sp>
    </p:spTree>
    <p:extLst>
      <p:ext uri="{BB962C8B-B14F-4D97-AF65-F5344CB8AC3E}">
        <p14:creationId xmlns:p14="http://schemas.microsoft.com/office/powerpoint/2010/main" val="137120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0C91-9F93-4303-A2FD-3091E0774377}"/>
              </a:ext>
            </a:extLst>
          </p:cNvPr>
          <p:cNvSpPr txBox="1">
            <a:spLocks noGrp="1"/>
          </p:cNvSpPr>
          <p:nvPr>
            <p:ph type="dt" sz="half" idx="7"/>
          </p:nvPr>
        </p:nvSpPr>
        <p:spPr/>
        <p:txBody>
          <a:bodyPr/>
          <a:lstStyle>
            <a:lvl1pPr>
              <a:defRPr/>
            </a:lvl1pPr>
          </a:lstStyle>
          <a:p>
            <a:pPr lvl="0"/>
            <a:endParaRPr lang="de-DE"/>
          </a:p>
        </p:txBody>
      </p:sp>
    </p:spTree>
    <p:extLst>
      <p:ext uri="{BB962C8B-B14F-4D97-AF65-F5344CB8AC3E}">
        <p14:creationId xmlns:p14="http://schemas.microsoft.com/office/powerpoint/2010/main" val="268024800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ED90-C2D9-4EAE-A83A-6422BAC19D7A}"/>
              </a:ext>
            </a:extLst>
          </p:cNvPr>
          <p:cNvSpPr txBox="1">
            <a:spLocks noGrp="1"/>
          </p:cNvSpPr>
          <p:nvPr>
            <p:ph type="title"/>
          </p:nvPr>
        </p:nvSpPr>
        <p:spPr>
          <a:xfrm>
            <a:off x="630241" y="457200"/>
            <a:ext cx="294957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E04A2CD-78E5-44F5-8913-82AAB99B37EF}"/>
              </a:ext>
            </a:extLst>
          </p:cNvPr>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255853-04B8-49AF-A827-F95F94DF9A2F}"/>
              </a:ext>
            </a:extLst>
          </p:cNvPr>
          <p:cNvSpPr txBox="1">
            <a:spLocks noGrp="1"/>
          </p:cNvSpPr>
          <p:nvPr>
            <p:ph type="body" idx="2"/>
          </p:nvPr>
        </p:nvSpPr>
        <p:spPr>
          <a:xfrm>
            <a:off x="630241" y="2057400"/>
            <a:ext cx="2949570" cy="3811584"/>
          </a:xfrm>
        </p:spPr>
        <p:txBody>
          <a:bodyPr/>
          <a:lstStyle>
            <a:lvl1pPr>
              <a:defRPr sz="1600"/>
            </a:lvl1pPr>
          </a:lstStyle>
          <a:p>
            <a:pPr lvl="0"/>
            <a:r>
              <a:rPr lang="en-US"/>
              <a:t>Edit Master text styles</a:t>
            </a:r>
          </a:p>
        </p:txBody>
      </p:sp>
      <p:sp>
        <p:nvSpPr>
          <p:cNvPr id="5" name="Date Placeholder 4">
            <a:extLst>
              <a:ext uri="{FF2B5EF4-FFF2-40B4-BE49-F238E27FC236}">
                <a16:creationId xmlns:a16="http://schemas.microsoft.com/office/drawing/2014/main" id="{D31AA274-F8FC-4815-A579-4D6860D50211}"/>
              </a:ext>
            </a:extLst>
          </p:cNvPr>
          <p:cNvSpPr txBox="1">
            <a:spLocks noGrp="1"/>
          </p:cNvSpPr>
          <p:nvPr>
            <p:ph type="dt" sz="half" idx="7"/>
          </p:nvPr>
        </p:nvSpPr>
        <p:spPr/>
        <p:txBody>
          <a:bodyPr/>
          <a:lstStyle>
            <a:lvl1pPr>
              <a:defRPr/>
            </a:lvl1pPr>
          </a:lstStyle>
          <a:p>
            <a:pPr lvl="0"/>
            <a:endParaRPr lang="de-DE"/>
          </a:p>
        </p:txBody>
      </p:sp>
    </p:spTree>
    <p:extLst>
      <p:ext uri="{BB962C8B-B14F-4D97-AF65-F5344CB8AC3E}">
        <p14:creationId xmlns:p14="http://schemas.microsoft.com/office/powerpoint/2010/main" val="81175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0B6B-5F00-497E-AB81-3E4739FC4F40}"/>
              </a:ext>
            </a:extLst>
          </p:cNvPr>
          <p:cNvSpPr txBox="1">
            <a:spLocks noGrp="1"/>
          </p:cNvSpPr>
          <p:nvPr>
            <p:ph type="title"/>
          </p:nvPr>
        </p:nvSpPr>
        <p:spPr>
          <a:xfrm>
            <a:off x="630241" y="457200"/>
            <a:ext cx="294957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7C510234-3014-46F2-9C34-36A3D5EAD752}"/>
              </a:ext>
            </a:extLst>
          </p:cNvPr>
          <p:cNvSpPr txBox="1">
            <a:spLocks noGrp="1"/>
          </p:cNvSpPr>
          <p:nvPr>
            <p:ph type="pic" idx="1"/>
          </p:nvPr>
        </p:nvSpPr>
        <p:spPr>
          <a:xfrm>
            <a:off x="3887791" y="987423"/>
            <a:ext cx="4629149" cy="4873623"/>
          </a:xfrm>
        </p:spPr>
        <p:txBody>
          <a:bodyPr/>
          <a:lstStyle>
            <a:lvl1pPr>
              <a:defRPr lang="en-GB" sz="3200"/>
            </a:lvl1pPr>
          </a:lstStyle>
          <a:p>
            <a:pPr lvl="0"/>
            <a:endParaRPr lang="en-GB"/>
          </a:p>
        </p:txBody>
      </p:sp>
      <p:sp>
        <p:nvSpPr>
          <p:cNvPr id="4" name="Text Placeholder 3">
            <a:extLst>
              <a:ext uri="{FF2B5EF4-FFF2-40B4-BE49-F238E27FC236}">
                <a16:creationId xmlns:a16="http://schemas.microsoft.com/office/drawing/2014/main" id="{7A689822-B5F5-4815-8A3F-D878F6786317}"/>
              </a:ext>
            </a:extLst>
          </p:cNvPr>
          <p:cNvSpPr txBox="1">
            <a:spLocks noGrp="1"/>
          </p:cNvSpPr>
          <p:nvPr>
            <p:ph type="body" idx="2"/>
          </p:nvPr>
        </p:nvSpPr>
        <p:spPr>
          <a:xfrm>
            <a:off x="630241" y="2057400"/>
            <a:ext cx="2949570" cy="3811584"/>
          </a:xfrm>
        </p:spPr>
        <p:txBody>
          <a:bodyPr/>
          <a:lstStyle>
            <a:lvl1pPr>
              <a:defRPr sz="1600"/>
            </a:lvl1pPr>
          </a:lstStyle>
          <a:p>
            <a:pPr lvl="0"/>
            <a:r>
              <a:rPr lang="en-US"/>
              <a:t>Edit Master text styles</a:t>
            </a:r>
          </a:p>
        </p:txBody>
      </p:sp>
      <p:sp>
        <p:nvSpPr>
          <p:cNvPr id="5" name="Date Placeholder 4">
            <a:extLst>
              <a:ext uri="{FF2B5EF4-FFF2-40B4-BE49-F238E27FC236}">
                <a16:creationId xmlns:a16="http://schemas.microsoft.com/office/drawing/2014/main" id="{8E4A7563-9274-41E8-B133-65832813A36E}"/>
              </a:ext>
            </a:extLst>
          </p:cNvPr>
          <p:cNvSpPr txBox="1">
            <a:spLocks noGrp="1"/>
          </p:cNvSpPr>
          <p:nvPr>
            <p:ph type="dt" sz="half" idx="7"/>
          </p:nvPr>
        </p:nvSpPr>
        <p:spPr/>
        <p:txBody>
          <a:bodyPr/>
          <a:lstStyle>
            <a:lvl1pPr>
              <a:defRPr/>
            </a:lvl1pPr>
          </a:lstStyle>
          <a:p>
            <a:pPr lvl="0"/>
            <a:endParaRPr lang="de-DE"/>
          </a:p>
        </p:txBody>
      </p:sp>
    </p:spTree>
    <p:extLst>
      <p:ext uri="{BB962C8B-B14F-4D97-AF65-F5344CB8AC3E}">
        <p14:creationId xmlns:p14="http://schemas.microsoft.com/office/powerpoint/2010/main" val="416870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A6D7"/>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9141BCCF-6821-4CAB-A591-4B16EF890537}"/>
              </a:ext>
            </a:extLst>
          </p:cNvPr>
          <p:cNvSpPr/>
          <p:nvPr/>
        </p:nvSpPr>
        <p:spPr>
          <a:xfrm>
            <a:off x="0" y="-171358"/>
            <a:ext cx="9143643" cy="89819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cap="flat">
            <a:noFill/>
            <a:prstDash val="solid"/>
          </a:ln>
        </p:spPr>
        <p:txBody>
          <a:bodyPr vert="horz" wrap="non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pic>
        <p:nvPicPr>
          <p:cNvPr id="3" name="Picture 74">
            <a:extLst>
              <a:ext uri="{FF2B5EF4-FFF2-40B4-BE49-F238E27FC236}">
                <a16:creationId xmlns:a16="http://schemas.microsoft.com/office/drawing/2014/main" id="{CDF023DD-DA98-4CEF-BFB4-BCB039014F8B}"/>
              </a:ext>
            </a:extLst>
          </p:cNvPr>
          <p:cNvPicPr>
            <a:picLocks noChangeAspect="1"/>
          </p:cNvPicPr>
          <p:nvPr/>
        </p:nvPicPr>
        <p:blipFill>
          <a:blip r:embed="rId13">
            <a:lum/>
            <a:alphaModFix/>
          </a:blip>
          <a:srcRect/>
          <a:stretch>
            <a:fillRect/>
          </a:stretch>
        </p:blipFill>
        <p:spPr>
          <a:xfrm>
            <a:off x="179277" y="17638"/>
            <a:ext cx="3241438" cy="603001"/>
          </a:xfrm>
          <a:prstGeom prst="rect">
            <a:avLst/>
          </a:prstGeom>
          <a:noFill/>
          <a:ln cap="flat">
            <a:noFill/>
          </a:ln>
        </p:spPr>
      </p:pic>
      <p:sp>
        <p:nvSpPr>
          <p:cNvPr id="4" name="Rectangle 1028">
            <a:extLst>
              <a:ext uri="{FF2B5EF4-FFF2-40B4-BE49-F238E27FC236}">
                <a16:creationId xmlns:a16="http://schemas.microsoft.com/office/drawing/2014/main" id="{28CE80EF-B624-4904-B12F-CF446FF1970C}"/>
              </a:ext>
            </a:extLst>
          </p:cNvPr>
          <p:cNvSpPr/>
          <p:nvPr/>
        </p:nvSpPr>
        <p:spPr>
          <a:xfrm>
            <a:off x="0" y="0"/>
            <a:ext cx="9143643" cy="310968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cap="flat">
            <a:noFill/>
            <a:prstDash val="solid"/>
          </a:ln>
        </p:spPr>
        <p:txBody>
          <a:bodyPr vert="horz" wrap="non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pic>
        <p:nvPicPr>
          <p:cNvPr id="5" name="Picture 1113">
            <a:extLst>
              <a:ext uri="{FF2B5EF4-FFF2-40B4-BE49-F238E27FC236}">
                <a16:creationId xmlns:a16="http://schemas.microsoft.com/office/drawing/2014/main" id="{758549E0-FF71-4FC7-99BF-C096AE99E111}"/>
              </a:ext>
            </a:extLst>
          </p:cNvPr>
          <p:cNvPicPr>
            <a:picLocks noChangeAspect="1"/>
          </p:cNvPicPr>
          <p:nvPr/>
        </p:nvPicPr>
        <p:blipFill>
          <a:blip r:embed="rId14">
            <a:lum/>
            <a:alphaModFix/>
          </a:blip>
          <a:srcRect/>
          <a:stretch>
            <a:fillRect/>
          </a:stretch>
        </p:blipFill>
        <p:spPr>
          <a:xfrm>
            <a:off x="826919" y="1268281"/>
            <a:ext cx="7489438" cy="1391762"/>
          </a:xfrm>
          <a:prstGeom prst="rect">
            <a:avLst/>
          </a:prstGeom>
          <a:noFill/>
          <a:ln cap="flat">
            <a:noFill/>
          </a:ln>
        </p:spPr>
      </p:pic>
      <p:sp>
        <p:nvSpPr>
          <p:cNvPr id="6" name="Rectangle 1031">
            <a:extLst>
              <a:ext uri="{FF2B5EF4-FFF2-40B4-BE49-F238E27FC236}">
                <a16:creationId xmlns:a16="http://schemas.microsoft.com/office/drawing/2014/main" id="{997575F6-0F90-486C-973D-0F8E3963EA99}"/>
              </a:ext>
            </a:extLst>
          </p:cNvPr>
          <p:cNvSpPr txBox="1">
            <a:spLocks noGrp="1"/>
          </p:cNvSpPr>
          <p:nvPr>
            <p:ph type="title"/>
          </p:nvPr>
        </p:nvSpPr>
        <p:spPr>
          <a:xfrm>
            <a:off x="2525755" y="3429000"/>
            <a:ext cx="5790959" cy="1460882"/>
          </a:xfrm>
          <a:prstGeom prst="rect">
            <a:avLst/>
          </a:prstGeom>
          <a:noFill/>
          <a:ln>
            <a:noFill/>
          </a:ln>
        </p:spPr>
        <p:txBody>
          <a:bodyPr vert="horz" wrap="square" lIns="90004" tIns="44997" rIns="90004" bIns="44997" anchor="t" anchorCtr="0" compatLnSpc="1">
            <a:spAutoFit/>
          </a:bodyPr>
          <a:lstStyle/>
          <a:p>
            <a:pPr lvl="0"/>
            <a:r>
              <a:rPr lang="en-US"/>
              <a:t>Klicken Sie, um das Format des Titeltextes zu bearbeitenClick to edit Master title style</a:t>
            </a:r>
          </a:p>
        </p:txBody>
      </p:sp>
      <p:sp>
        <p:nvSpPr>
          <p:cNvPr id="7" name="Rectangle 1032">
            <a:extLst>
              <a:ext uri="{FF2B5EF4-FFF2-40B4-BE49-F238E27FC236}">
                <a16:creationId xmlns:a16="http://schemas.microsoft.com/office/drawing/2014/main" id="{31220334-751C-44BD-BB8F-062CFAC15CA7}"/>
              </a:ext>
            </a:extLst>
          </p:cNvPr>
          <p:cNvSpPr txBox="1">
            <a:spLocks noGrp="1"/>
          </p:cNvSpPr>
          <p:nvPr>
            <p:ph type="dt" sz="half" idx="2"/>
          </p:nvPr>
        </p:nvSpPr>
        <p:spPr>
          <a:xfrm>
            <a:off x="6324475" y="6172200"/>
            <a:ext cx="1904759" cy="456843"/>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8" name="Text Placeholder 7">
            <a:extLst>
              <a:ext uri="{FF2B5EF4-FFF2-40B4-BE49-F238E27FC236}">
                <a16:creationId xmlns:a16="http://schemas.microsoft.com/office/drawing/2014/main" id="{FE99835E-6C06-403C-A5F2-4847271F1B64}"/>
              </a:ext>
            </a:extLst>
          </p:cNvPr>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0">
        <a:lnSpc>
          <a:spcPct val="100000"/>
        </a:lnSpc>
        <a:spcBef>
          <a:spcPts val="0"/>
        </a:spcBef>
        <a:spcAft>
          <a:spcPts val="0"/>
        </a:spcAft>
        <a:buNone/>
        <a:tabLst/>
        <a:defRPr lang="en-US" sz="3000" b="1" i="0" u="none" strike="noStrike" kern="1200" cap="none" spc="0" baseline="0">
          <a:solidFill>
            <a:srgbClr val="FFFFFF"/>
          </a:solidFill>
          <a:uFillTx/>
          <a:latin typeface="Arial Narrow" pitchFamily="34"/>
          <a:ea typeface="Microsoft YaHei" pitchFamily="2"/>
          <a:cs typeface="Arial" pitchFamily="2"/>
        </a:defRPr>
      </a:lvl1pPr>
    </p:titleStyle>
    <p:bodyStyle>
      <a:lvl1pPr marL="0" marR="0" lvl="0" indent="0" algn="l" defTabSz="914400" rtl="0" fontAlgn="auto" hangingPunct="0">
        <a:lnSpc>
          <a:spcPct val="100000"/>
        </a:lnSpc>
        <a:spcBef>
          <a:spcPts val="0"/>
        </a:spcBef>
        <a:spcAft>
          <a:spcPts val="1415"/>
        </a:spcAft>
        <a:buNone/>
        <a:tabLst/>
        <a:defRPr lang="en-US" sz="2800" b="0" i="0" u="none" strike="noStrike" kern="1200" cap="none" spc="0" baseline="0">
          <a:solidFill>
            <a:srgbClr val="FFFFFF"/>
          </a:solidFill>
          <a:uFillTx/>
          <a:latin typeface="Arial Narrow" pitchFamily="18"/>
          <a:ea typeface="Microsoft YaHei"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FA6D7"/>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5038669-8C20-4582-BC02-268E4F42EE6E}"/>
              </a:ext>
            </a:extLst>
          </p:cNvPr>
          <p:cNvSpPr/>
          <p:nvPr/>
        </p:nvSpPr>
        <p:spPr>
          <a:xfrm>
            <a:off x="0" y="-171358"/>
            <a:ext cx="9143643" cy="89819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cap="flat">
            <a:noFill/>
            <a:prstDash val="solid"/>
          </a:ln>
        </p:spPr>
        <p:txBody>
          <a:bodyPr vert="horz" wrap="non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pic>
        <p:nvPicPr>
          <p:cNvPr id="3" name="Picture 74">
            <a:extLst>
              <a:ext uri="{FF2B5EF4-FFF2-40B4-BE49-F238E27FC236}">
                <a16:creationId xmlns:a16="http://schemas.microsoft.com/office/drawing/2014/main" id="{88A5A0BC-299A-440B-8A5E-45997E00A895}"/>
              </a:ext>
            </a:extLst>
          </p:cNvPr>
          <p:cNvPicPr>
            <a:picLocks noChangeAspect="1"/>
          </p:cNvPicPr>
          <p:nvPr/>
        </p:nvPicPr>
        <p:blipFill>
          <a:blip r:embed="rId13">
            <a:lum/>
            <a:alphaModFix/>
          </a:blip>
          <a:srcRect/>
          <a:stretch>
            <a:fillRect/>
          </a:stretch>
        </p:blipFill>
        <p:spPr>
          <a:xfrm>
            <a:off x="179277" y="17638"/>
            <a:ext cx="3241438" cy="603001"/>
          </a:xfrm>
          <a:prstGeom prst="rect">
            <a:avLst/>
          </a:prstGeom>
          <a:noFill/>
          <a:ln cap="flat">
            <a:noFill/>
          </a:ln>
        </p:spPr>
      </p:pic>
      <p:sp>
        <p:nvSpPr>
          <p:cNvPr id="4" name="Title 1">
            <a:extLst>
              <a:ext uri="{FF2B5EF4-FFF2-40B4-BE49-F238E27FC236}">
                <a16:creationId xmlns:a16="http://schemas.microsoft.com/office/drawing/2014/main" id="{37053C44-4E63-47B8-96E1-0B775E74C85A}"/>
              </a:ext>
            </a:extLst>
          </p:cNvPr>
          <p:cNvSpPr txBox="1">
            <a:spLocks noGrp="1"/>
          </p:cNvSpPr>
          <p:nvPr>
            <p:ph type="title"/>
          </p:nvPr>
        </p:nvSpPr>
        <p:spPr>
          <a:xfrm>
            <a:off x="685800" y="609484"/>
            <a:ext cx="7772043" cy="1142643"/>
          </a:xfrm>
          <a:prstGeom prst="rect">
            <a:avLst/>
          </a:prstGeom>
          <a:noFill/>
          <a:ln>
            <a:noFill/>
          </a:ln>
        </p:spPr>
        <p:txBody>
          <a:bodyPr vert="horz" wrap="square" lIns="90004" tIns="44997" rIns="90004" bIns="44997" anchor="t" anchorCtr="0" compatLnSpc="1">
            <a:noAutofit/>
          </a:bodyPr>
          <a:lstStyle/>
          <a:p>
            <a:pPr lvl="0"/>
            <a:r>
              <a:rPr lang="en-US"/>
              <a:t>Klicken Sie, um das Format des Titeltextes zu bearbeitenClick to edit Master title style</a:t>
            </a:r>
          </a:p>
        </p:txBody>
      </p:sp>
      <p:sp>
        <p:nvSpPr>
          <p:cNvPr id="5" name="Content Placeholder 2">
            <a:extLst>
              <a:ext uri="{FF2B5EF4-FFF2-40B4-BE49-F238E27FC236}">
                <a16:creationId xmlns:a16="http://schemas.microsoft.com/office/drawing/2014/main" id="{25E45156-B5A1-4412-801A-906C556F57E4}"/>
              </a:ext>
            </a:extLst>
          </p:cNvPr>
          <p:cNvSpPr txBox="1">
            <a:spLocks noGrp="1"/>
          </p:cNvSpPr>
          <p:nvPr>
            <p:ph type="body" idx="1"/>
          </p:nvPr>
        </p:nvSpPr>
        <p:spPr>
          <a:xfrm>
            <a:off x="685800" y="1981084"/>
            <a:ext cx="7772043" cy="4114443"/>
          </a:xfrm>
          <a:prstGeom prst="rect">
            <a:avLst/>
          </a:prstGeom>
          <a:noFill/>
          <a:ln>
            <a:noFill/>
          </a:ln>
        </p:spPr>
        <p:txBody>
          <a:bodyPr vert="horz" wrap="square" lIns="90004" tIns="44997" rIns="90004" bIns="44997" anchor="t" anchorCtr="0" compatLnSpc="1">
            <a:noAutofit/>
          </a:bodyPr>
          <a:lstStyle/>
          <a:p>
            <a:pPr lvl="0"/>
            <a:r>
              <a:rPr lang="en-US"/>
              <a:t>Klicken Sie, um die Formate des Gliederungstextes zu bearbeiten</a:t>
            </a:r>
          </a:p>
          <a:p>
            <a:pPr lvl="1"/>
            <a:r>
              <a:rPr lang="en-US"/>
              <a:t>Zweite Gliederungsebene</a:t>
            </a:r>
          </a:p>
          <a:p>
            <a:pPr lvl="2"/>
            <a:r>
              <a:rPr lang="en-US"/>
              <a:t>Dritte Gliederungsebene</a:t>
            </a:r>
          </a:p>
          <a:p>
            <a:pPr lvl="3"/>
            <a:r>
              <a:rPr lang="en-US"/>
              <a:t>Vierte Gliederungsebene</a:t>
            </a:r>
          </a:p>
          <a:p>
            <a:pPr lvl="4"/>
            <a:r>
              <a:rPr lang="en-US"/>
              <a:t>Fünfte Gliederungsebene</a:t>
            </a:r>
          </a:p>
          <a:p>
            <a:pPr lvl="5"/>
            <a:r>
              <a:rPr lang="en-US"/>
              <a:t>Sechste Gliederungsebene</a:t>
            </a:r>
          </a:p>
          <a:p>
            <a:pPr lvl="6"/>
            <a:r>
              <a:rPr lang="en-US"/>
              <a:t>Siebente Gliederungsebene</a:t>
            </a:r>
          </a:p>
          <a:p>
            <a:pPr lvl="7"/>
            <a:r>
              <a:rPr lang="en-US"/>
              <a:t>Achte Gliederungsebene</a:t>
            </a:r>
          </a:p>
          <a:p>
            <a:pPr lvl="0"/>
            <a:r>
              <a:rPr lang="en-US"/>
              <a:t>Neunte GliederungsebeneClick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None/>
        <a:tabLst/>
        <a:defRPr lang="en-US" sz="3000" b="1" i="0" u="none" strike="noStrike" kern="1200" cap="none" spc="0" baseline="0">
          <a:solidFill>
            <a:srgbClr val="FFFFFF"/>
          </a:solidFill>
          <a:uFillTx/>
          <a:latin typeface="Arial Narrow" pitchFamily="34"/>
          <a:ea typeface="Microsoft YaHei" pitchFamily="2"/>
          <a:cs typeface="Arial" pitchFamily="2"/>
        </a:defRPr>
      </a:lvl1pPr>
    </p:titleStyle>
    <p:bodyStyle>
      <a:lvl1pPr marL="0" marR="0" lvl="0" indent="0" algn="l" defTabSz="914400" rtl="0" fontAlgn="auto" hangingPunct="0">
        <a:lnSpc>
          <a:spcPct val="100000"/>
        </a:lnSpc>
        <a:spcBef>
          <a:spcPts val="0"/>
        </a:spcBef>
        <a:spcAft>
          <a:spcPts val="1415"/>
        </a:spcAft>
        <a:buSzPct val="45000"/>
        <a:buFont typeface="StarSymbol"/>
        <a:buChar char="●"/>
        <a:tabLst/>
        <a:defRPr lang="en-US" sz="2800" b="0" i="0" u="none" strike="noStrike" kern="1200" cap="none" spc="0" baseline="0">
          <a:solidFill>
            <a:srgbClr val="FFFFFF"/>
          </a:solidFill>
          <a:uFillTx/>
          <a:latin typeface="Arial Narrow" pitchFamily="18"/>
          <a:ea typeface="Microsoft YaHei" pitchFamily="2"/>
          <a:cs typeface="Arial" pitchFamily="2"/>
        </a:defRPr>
      </a:lvl1pPr>
      <a:lvl2pPr marL="0" marR="0" lvl="1" indent="0" algn="l" defTabSz="914400" rtl="0" fontAlgn="auto" hangingPunct="0">
        <a:lnSpc>
          <a:spcPct val="100000"/>
        </a:lnSpc>
        <a:spcBef>
          <a:spcPts val="0"/>
        </a:spcBef>
        <a:spcAft>
          <a:spcPts val="1415"/>
        </a:spcAft>
        <a:buSzPct val="75000"/>
        <a:buFont typeface="StarSymbol"/>
        <a:buChar char="–"/>
        <a:tabLst/>
        <a:defRPr lang="en-US" sz="2800" b="0" i="0" u="none" strike="noStrike" kern="1200" cap="none" spc="0" baseline="0">
          <a:solidFill>
            <a:srgbClr val="FFFFFF"/>
          </a:solidFill>
          <a:uFillTx/>
          <a:latin typeface="Arial Narrow" pitchFamily="18"/>
          <a:ea typeface="Microsoft YaHei" pitchFamily="2"/>
          <a:cs typeface="Arial" pitchFamily="2"/>
        </a:defRPr>
      </a:lvl2pPr>
      <a:lvl3pPr marL="0" marR="0" lvl="2" indent="0" algn="l" defTabSz="914400" rtl="0" fontAlgn="auto" hangingPunct="0">
        <a:lnSpc>
          <a:spcPct val="100000"/>
        </a:lnSpc>
        <a:spcBef>
          <a:spcPts val="0"/>
        </a:spcBef>
        <a:spcAft>
          <a:spcPts val="1415"/>
        </a:spcAft>
        <a:buSzPct val="45000"/>
        <a:buFont typeface="StarSymbol"/>
        <a:buChar char="●"/>
        <a:tabLst/>
        <a:defRPr lang="en-US" sz="2800" b="0" i="0" u="none" strike="noStrike" kern="1200" cap="none" spc="0" baseline="0">
          <a:solidFill>
            <a:srgbClr val="FFFFFF"/>
          </a:solidFill>
          <a:uFillTx/>
          <a:latin typeface="Arial Narrow" pitchFamily="18"/>
          <a:ea typeface="Microsoft YaHei" pitchFamily="2"/>
          <a:cs typeface="Arial" pitchFamily="2"/>
        </a:defRPr>
      </a:lvl3pPr>
      <a:lvl4pPr marL="0" marR="0" lvl="3" indent="0" algn="l" defTabSz="914400" rtl="0" fontAlgn="auto" hangingPunct="0">
        <a:lnSpc>
          <a:spcPct val="100000"/>
        </a:lnSpc>
        <a:spcBef>
          <a:spcPts val="0"/>
        </a:spcBef>
        <a:spcAft>
          <a:spcPts val="1415"/>
        </a:spcAft>
        <a:buSzPct val="75000"/>
        <a:buFont typeface="StarSymbol"/>
        <a:buChar char="–"/>
        <a:tabLst/>
        <a:defRPr lang="en-US" sz="2800" b="0" i="0" u="none" strike="noStrike" kern="1200" cap="none" spc="0" baseline="0">
          <a:solidFill>
            <a:srgbClr val="FFFFFF"/>
          </a:solidFill>
          <a:uFillTx/>
          <a:latin typeface="Arial Narrow" pitchFamily="18"/>
          <a:ea typeface="Microsoft YaHei" pitchFamily="2"/>
          <a:cs typeface="Arial" pitchFamily="2"/>
        </a:defRPr>
      </a:lvl4pPr>
      <a:lvl5pPr marL="0" marR="0" lvl="4" indent="0" algn="l" defTabSz="914400" rtl="0" fontAlgn="auto" hangingPunct="0">
        <a:lnSpc>
          <a:spcPct val="100000"/>
        </a:lnSpc>
        <a:spcBef>
          <a:spcPts val="0"/>
        </a:spcBef>
        <a:spcAft>
          <a:spcPts val="1415"/>
        </a:spcAft>
        <a:buSzPct val="45000"/>
        <a:buFont typeface="StarSymbol"/>
        <a:buChar char="●"/>
        <a:tabLst/>
        <a:defRPr lang="en-US" sz="2800" b="0" i="0" u="none" strike="noStrike" kern="1200" cap="none" spc="0" baseline="0">
          <a:solidFill>
            <a:srgbClr val="FFFFFF"/>
          </a:solidFill>
          <a:uFillTx/>
          <a:latin typeface="Arial Narrow" pitchFamily="18"/>
          <a:ea typeface="Microsoft YaHei" pitchFamily="2"/>
          <a:cs typeface="Arial" pitchFamily="2"/>
        </a:defRPr>
      </a:lvl5pPr>
      <a:lvl6pPr marL="0" marR="0" lvl="5" indent="0" algn="l" defTabSz="914400" rtl="0" fontAlgn="auto" hangingPunct="0">
        <a:lnSpc>
          <a:spcPct val="100000"/>
        </a:lnSpc>
        <a:spcBef>
          <a:spcPts val="0"/>
        </a:spcBef>
        <a:spcAft>
          <a:spcPts val="1415"/>
        </a:spcAft>
        <a:buSzPct val="45000"/>
        <a:buFont typeface="StarSymbol"/>
        <a:buChar char="●"/>
        <a:tabLst/>
        <a:defRPr lang="en-US" sz="2800" b="0" i="0" u="none" strike="noStrike" kern="1200" cap="none" spc="0" baseline="0">
          <a:solidFill>
            <a:srgbClr val="FFFFFF"/>
          </a:solidFill>
          <a:uFillTx/>
          <a:latin typeface="Arial Narrow" pitchFamily="18"/>
          <a:ea typeface="Microsoft YaHei" pitchFamily="2"/>
          <a:cs typeface="Arial" pitchFamily="2"/>
        </a:defRPr>
      </a:lvl6pPr>
      <a:lvl7pPr marL="0" marR="0" lvl="6" indent="0" algn="l" defTabSz="914400" rtl="0" fontAlgn="auto" hangingPunct="0">
        <a:lnSpc>
          <a:spcPct val="100000"/>
        </a:lnSpc>
        <a:spcBef>
          <a:spcPts val="0"/>
        </a:spcBef>
        <a:spcAft>
          <a:spcPts val="1415"/>
        </a:spcAft>
        <a:buSzPct val="45000"/>
        <a:buFont typeface="StarSymbol"/>
        <a:buChar char="●"/>
        <a:tabLst/>
        <a:defRPr lang="en-US" sz="2800" b="0" i="0" u="none" strike="noStrike" kern="1200" cap="none" spc="0" baseline="0">
          <a:solidFill>
            <a:srgbClr val="FFFFFF"/>
          </a:solidFill>
          <a:uFillTx/>
          <a:latin typeface="Arial Narrow" pitchFamily="18"/>
          <a:ea typeface="Microsoft YaHei" pitchFamily="2"/>
          <a:cs typeface="Arial" pitchFamily="2"/>
        </a:defRPr>
      </a:lvl7pPr>
      <a:lvl8pPr marL="0" marR="0" lvl="7" indent="0" algn="l" defTabSz="914400" rtl="0" fontAlgn="auto" hangingPunct="0">
        <a:lnSpc>
          <a:spcPct val="100000"/>
        </a:lnSpc>
        <a:spcBef>
          <a:spcPts val="0"/>
        </a:spcBef>
        <a:spcAft>
          <a:spcPts val="1415"/>
        </a:spcAft>
        <a:buSzPct val="45000"/>
        <a:buFont typeface="StarSymbol"/>
        <a:buChar char="●"/>
        <a:tabLst/>
        <a:defRPr lang="en-US" sz="2800" b="0" i="0" u="none" strike="noStrike" kern="1200" cap="none" spc="0" baseline="0">
          <a:solidFill>
            <a:srgbClr val="FFFFFF"/>
          </a:solidFill>
          <a:uFillTx/>
          <a:latin typeface="Arial Narrow" pitchFamily="18"/>
          <a:ea typeface="Microsoft YaHei" pitchFamily="2"/>
          <a:cs typeface="Arial" pitchFamily="2"/>
        </a:defRPr>
      </a:lvl8pPr>
      <a:lvl9pPr marL="0" marR="0" lvl="0" indent="0" algn="l" defTabSz="914400" rtl="0" fontAlgn="auto" hangingPunct="0">
        <a:lnSpc>
          <a:spcPct val="100000"/>
        </a:lnSpc>
        <a:spcBef>
          <a:spcPts val="0"/>
        </a:spcBef>
        <a:spcAft>
          <a:spcPts val="1415"/>
        </a:spcAft>
        <a:buSzPct val="45000"/>
        <a:buFont typeface="StarSymbol"/>
        <a:buChar char="●"/>
        <a:tabLst/>
        <a:defRPr lang="en-US" sz="2800" b="0" i="0" u="none" strike="noStrike" kern="1200" cap="none" spc="0" baseline="0">
          <a:solidFill>
            <a:srgbClr val="FFFFFF"/>
          </a:solidFill>
          <a:uFillTx/>
          <a:latin typeface="Arial Narrow" pitchFamily="18"/>
          <a:ea typeface="Microsoft YaHei" pitchFamily="2"/>
          <a:cs typeface="Arial"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FA6D7"/>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63294B38-A3A4-478F-A3D1-756FCDCAF1B3}"/>
              </a:ext>
            </a:extLst>
          </p:cNvPr>
          <p:cNvSpPr/>
          <p:nvPr/>
        </p:nvSpPr>
        <p:spPr>
          <a:xfrm>
            <a:off x="0" y="-171358"/>
            <a:ext cx="9143643" cy="89819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cap="flat">
            <a:noFill/>
            <a:prstDash val="solid"/>
          </a:ln>
        </p:spPr>
        <p:txBody>
          <a:bodyPr vert="horz" wrap="non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pic>
        <p:nvPicPr>
          <p:cNvPr id="3" name="Picture 74">
            <a:extLst>
              <a:ext uri="{FF2B5EF4-FFF2-40B4-BE49-F238E27FC236}">
                <a16:creationId xmlns:a16="http://schemas.microsoft.com/office/drawing/2014/main" id="{01253880-819D-46F9-AA9A-C881672356BE}"/>
              </a:ext>
            </a:extLst>
          </p:cNvPr>
          <p:cNvPicPr>
            <a:picLocks noChangeAspect="1"/>
          </p:cNvPicPr>
          <p:nvPr/>
        </p:nvPicPr>
        <p:blipFill>
          <a:blip r:embed="rId13">
            <a:lum/>
            <a:alphaModFix/>
          </a:blip>
          <a:srcRect/>
          <a:stretch>
            <a:fillRect/>
          </a:stretch>
        </p:blipFill>
        <p:spPr>
          <a:xfrm>
            <a:off x="179277" y="17638"/>
            <a:ext cx="3241438" cy="603001"/>
          </a:xfrm>
          <a:prstGeom prst="rect">
            <a:avLst/>
          </a:prstGeom>
          <a:noFill/>
          <a:ln cap="flat">
            <a:noFill/>
          </a:ln>
        </p:spPr>
      </p:pic>
      <p:sp>
        <p:nvSpPr>
          <p:cNvPr id="4" name="Title Placeholder 3">
            <a:extLst>
              <a:ext uri="{FF2B5EF4-FFF2-40B4-BE49-F238E27FC236}">
                <a16:creationId xmlns:a16="http://schemas.microsoft.com/office/drawing/2014/main" id="{6FD213A0-0746-4004-B5A6-DAE2CB0F6D12}"/>
              </a:ext>
            </a:extLst>
          </p:cNvPr>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noAutofit/>
          </a:bodyPr>
          <a:lstStyle/>
          <a:p>
            <a:pPr lvl="0"/>
            <a:endParaRPr lang="en-US"/>
          </a:p>
        </p:txBody>
      </p:sp>
      <p:sp>
        <p:nvSpPr>
          <p:cNvPr id="5" name="Text Placeholder 4">
            <a:extLst>
              <a:ext uri="{FF2B5EF4-FFF2-40B4-BE49-F238E27FC236}">
                <a16:creationId xmlns:a16="http://schemas.microsoft.com/office/drawing/2014/main" id="{F38170BD-3F19-4B01-B48F-F13C66A1978B}"/>
              </a:ext>
            </a:extLst>
          </p:cNvPr>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914400" rtl="0" fontAlgn="auto" hangingPunct="0">
        <a:lnSpc>
          <a:spcPct val="100000"/>
        </a:lnSpc>
        <a:spcBef>
          <a:spcPts val="0"/>
        </a:spcBef>
        <a:spcAft>
          <a:spcPts val="0"/>
        </a:spcAft>
        <a:buNone/>
        <a:tabLst/>
        <a:defRPr lang="en-US" sz="7300" b="0" i="0" u="none" strike="noStrike" kern="1200" cap="none" spc="0" baseline="0">
          <a:solidFill>
            <a:srgbClr val="FFFFFF"/>
          </a:solidFill>
          <a:uFillTx/>
          <a:latin typeface="Arial Unicode MS" pitchFamily="34"/>
          <a:ea typeface="Microsoft YaHei" pitchFamily="2"/>
          <a:cs typeface="Arial" pitchFamily="2"/>
        </a:defRPr>
      </a:lvl1pPr>
    </p:titleStyle>
    <p:bodyStyle>
      <a:lvl1pPr marL="0" marR="0" lvl="0" indent="0" algn="l" defTabSz="914400" rtl="0" fontAlgn="auto" hangingPunct="0">
        <a:lnSpc>
          <a:spcPct val="100000"/>
        </a:lnSpc>
        <a:spcBef>
          <a:spcPts val="0"/>
        </a:spcBef>
        <a:spcAft>
          <a:spcPts val="1415"/>
        </a:spcAft>
        <a:buNone/>
        <a:tabLst/>
        <a:defRPr lang="en-US" sz="2800" b="0" i="0" u="none" strike="noStrike" kern="1200" cap="none" spc="0" baseline="0">
          <a:solidFill>
            <a:srgbClr val="FFFFFF"/>
          </a:solidFill>
          <a:uFillTx/>
          <a:latin typeface="Arial Narrow" pitchFamily="18"/>
          <a:ea typeface="Microsoft YaHei"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FA6D7"/>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073B8B9-3887-456E-A1BA-44F9BDB2B258}"/>
              </a:ext>
            </a:extLst>
          </p:cNvPr>
          <p:cNvSpPr/>
          <p:nvPr/>
        </p:nvSpPr>
        <p:spPr>
          <a:xfrm>
            <a:off x="0" y="-171358"/>
            <a:ext cx="9143643" cy="89819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cap="flat">
            <a:noFill/>
            <a:prstDash val="solid"/>
          </a:ln>
        </p:spPr>
        <p:txBody>
          <a:bodyPr vert="horz" wrap="non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pic>
        <p:nvPicPr>
          <p:cNvPr id="3" name="Picture 74">
            <a:extLst>
              <a:ext uri="{FF2B5EF4-FFF2-40B4-BE49-F238E27FC236}">
                <a16:creationId xmlns:a16="http://schemas.microsoft.com/office/drawing/2014/main" id="{D8592FC3-10F9-41F6-8F80-46F6F4BF09DE}"/>
              </a:ext>
            </a:extLst>
          </p:cNvPr>
          <p:cNvPicPr>
            <a:picLocks noChangeAspect="1"/>
          </p:cNvPicPr>
          <p:nvPr/>
        </p:nvPicPr>
        <p:blipFill>
          <a:blip r:embed="rId13">
            <a:lum/>
            <a:alphaModFix/>
          </a:blip>
          <a:srcRect/>
          <a:stretch>
            <a:fillRect/>
          </a:stretch>
        </p:blipFill>
        <p:spPr>
          <a:xfrm>
            <a:off x="179277" y="17638"/>
            <a:ext cx="3241438" cy="603001"/>
          </a:xfrm>
          <a:prstGeom prst="rect">
            <a:avLst/>
          </a:prstGeom>
          <a:noFill/>
          <a:ln cap="flat">
            <a:noFill/>
          </a:ln>
        </p:spPr>
      </p:pic>
      <p:sp>
        <p:nvSpPr>
          <p:cNvPr id="4" name="Title 1">
            <a:extLst>
              <a:ext uri="{FF2B5EF4-FFF2-40B4-BE49-F238E27FC236}">
                <a16:creationId xmlns:a16="http://schemas.microsoft.com/office/drawing/2014/main" id="{C9F48DAA-30FC-44ED-AAF3-6FB2122EFC0E}"/>
              </a:ext>
            </a:extLst>
          </p:cNvPr>
          <p:cNvSpPr txBox="1">
            <a:spLocks noGrp="1"/>
          </p:cNvSpPr>
          <p:nvPr>
            <p:ph type="title"/>
          </p:nvPr>
        </p:nvSpPr>
        <p:spPr>
          <a:xfrm>
            <a:off x="722156" y="4406758"/>
            <a:ext cx="7772043" cy="1361879"/>
          </a:xfrm>
          <a:prstGeom prst="rect">
            <a:avLst/>
          </a:prstGeom>
          <a:noFill/>
          <a:ln>
            <a:noFill/>
          </a:ln>
        </p:spPr>
        <p:txBody>
          <a:bodyPr vert="horz" wrap="square" lIns="90004" tIns="44997" rIns="90004" bIns="44997" anchor="t" anchorCtr="0" compatLnSpc="1">
            <a:noAutofit/>
          </a:bodyPr>
          <a:lstStyle/>
          <a:p>
            <a:pPr lvl="0"/>
            <a:r>
              <a:rPr lang="en-US"/>
              <a:t>Klicken Sie, um das Format des Titeltextes zu bearbeitenClick to edit Master title style</a:t>
            </a:r>
          </a:p>
        </p:txBody>
      </p:sp>
      <p:sp>
        <p:nvSpPr>
          <p:cNvPr id="5" name="Text Placeholder 2">
            <a:extLst>
              <a:ext uri="{FF2B5EF4-FFF2-40B4-BE49-F238E27FC236}">
                <a16:creationId xmlns:a16="http://schemas.microsoft.com/office/drawing/2014/main" id="{033DB279-552C-401C-BE3D-74DE7C465FF8}"/>
              </a:ext>
            </a:extLst>
          </p:cNvPr>
          <p:cNvSpPr txBox="1">
            <a:spLocks noGrp="1"/>
          </p:cNvSpPr>
          <p:nvPr>
            <p:ph type="body" idx="1"/>
          </p:nvPr>
        </p:nvSpPr>
        <p:spPr>
          <a:xfrm>
            <a:off x="722156" y="2906639"/>
            <a:ext cx="7772043" cy="1499762"/>
          </a:xfrm>
          <a:prstGeom prst="rect">
            <a:avLst/>
          </a:prstGeom>
          <a:noFill/>
          <a:ln>
            <a:noFill/>
          </a:ln>
        </p:spPr>
        <p:txBody>
          <a:bodyPr vert="horz" wrap="square" lIns="90004" tIns="44997" rIns="90004" bIns="44997" anchor="b" anchorCtr="0" compatLnSpc="1">
            <a:noAutofit/>
          </a:bodyPr>
          <a:lstStyle/>
          <a:p>
            <a:pPr lvl="0"/>
            <a:r>
              <a:rPr lang="en-US"/>
              <a:t>Klicken Sie, um die Formate des Gliederungstextes zu bearbeiten</a:t>
            </a:r>
          </a:p>
          <a:p>
            <a:pPr lvl="1"/>
            <a:r>
              <a:rPr lang="en-US"/>
              <a:t>Zweite Gliederungsebene</a:t>
            </a:r>
          </a:p>
          <a:p>
            <a:pPr lvl="2"/>
            <a:r>
              <a:rPr lang="en-US"/>
              <a:t>Dritte Gliederungsebene</a:t>
            </a:r>
          </a:p>
          <a:p>
            <a:pPr lvl="3"/>
            <a:r>
              <a:rPr lang="en-US"/>
              <a:t>Vierte Gliederungsebene</a:t>
            </a:r>
          </a:p>
          <a:p>
            <a:pPr lvl="4"/>
            <a:r>
              <a:rPr lang="en-US"/>
              <a:t>Fünfte Gliederungsebene</a:t>
            </a:r>
          </a:p>
          <a:p>
            <a:pPr lvl="5"/>
            <a:r>
              <a:rPr lang="en-US"/>
              <a:t>Sechste Gliederungsebene</a:t>
            </a:r>
          </a:p>
          <a:p>
            <a:pPr lvl="6"/>
            <a:r>
              <a:rPr lang="en-US"/>
              <a:t>Siebente Gliederungsebene</a:t>
            </a:r>
          </a:p>
          <a:p>
            <a:pPr lvl="7"/>
            <a:r>
              <a:rPr lang="en-US"/>
              <a:t>Achte Gliederungsebene</a:t>
            </a:r>
          </a:p>
          <a:p>
            <a:pPr lvl="0"/>
            <a:r>
              <a:rPr lang="en-US"/>
              <a:t>Neunte GliederungsebeneClick to edit Master text styles</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marR="0" lvl="0" indent="0" algn="l" defTabSz="914400" rtl="0" fontAlgn="auto" hangingPunct="0">
        <a:lnSpc>
          <a:spcPct val="100000"/>
        </a:lnSpc>
        <a:spcBef>
          <a:spcPts val="0"/>
        </a:spcBef>
        <a:spcAft>
          <a:spcPts val="0"/>
        </a:spcAft>
        <a:buNone/>
        <a:tabLst/>
        <a:defRPr lang="en-US" sz="4000" b="1" i="0" u="none" strike="noStrike" kern="1200" cap="none" spc="0" baseline="0">
          <a:solidFill>
            <a:srgbClr val="FFFFFF"/>
          </a:solidFill>
          <a:uFillTx/>
          <a:latin typeface="Arial Narrow" pitchFamily="34"/>
          <a:ea typeface="Microsoft YaHei" pitchFamily="2"/>
          <a:cs typeface="Arial" pitchFamily="2"/>
        </a:defRPr>
      </a:lvl1pPr>
    </p:titleStyle>
    <p:bodyStyle>
      <a:lvl1pPr marL="0" marR="0" lvl="0" indent="0" algn="l" defTabSz="914400" rtl="0" fontAlgn="auto" hangingPunct="0">
        <a:lnSpc>
          <a:spcPct val="100000"/>
        </a:lnSpc>
        <a:spcBef>
          <a:spcPts val="0"/>
        </a:spcBef>
        <a:spcAft>
          <a:spcPts val="1415"/>
        </a:spcAft>
        <a:buSzPct val="45000"/>
        <a:buFont typeface="StarSymbol"/>
        <a:buChar char="●"/>
        <a:tabLst/>
        <a:defRPr lang="en-US" sz="2000" b="0" i="0" u="none" strike="noStrike" kern="1200" cap="none" spc="0" baseline="0">
          <a:solidFill>
            <a:srgbClr val="FFFFFF"/>
          </a:solidFill>
          <a:uFillTx/>
          <a:latin typeface="Arial Narrow" pitchFamily="18"/>
          <a:ea typeface="Microsoft YaHei" pitchFamily="2"/>
          <a:cs typeface="Arial" pitchFamily="2"/>
        </a:defRPr>
      </a:lvl1pPr>
      <a:lvl2pPr marL="0" marR="0" lvl="1" indent="0" algn="l" defTabSz="914400" rtl="0" fontAlgn="auto" hangingPunct="0">
        <a:lnSpc>
          <a:spcPct val="100000"/>
        </a:lnSpc>
        <a:spcBef>
          <a:spcPts val="0"/>
        </a:spcBef>
        <a:spcAft>
          <a:spcPts val="1415"/>
        </a:spcAft>
        <a:buSzPct val="75000"/>
        <a:buFont typeface="StarSymbol"/>
        <a:buChar char="–"/>
        <a:tabLst/>
        <a:defRPr lang="en-US" sz="2000" b="0" i="0" u="none" strike="noStrike" kern="1200" cap="none" spc="0" baseline="0">
          <a:solidFill>
            <a:srgbClr val="FFFFFF"/>
          </a:solidFill>
          <a:uFillTx/>
          <a:latin typeface="Arial Narrow" pitchFamily="18"/>
          <a:ea typeface="Microsoft YaHei" pitchFamily="2"/>
          <a:cs typeface="Arial" pitchFamily="2"/>
        </a:defRPr>
      </a:lvl2pPr>
      <a:lvl3pPr marL="0" marR="0" lvl="2" indent="0" algn="l" defTabSz="914400" rtl="0" fontAlgn="auto" hangingPunct="0">
        <a:lnSpc>
          <a:spcPct val="100000"/>
        </a:lnSpc>
        <a:spcBef>
          <a:spcPts val="0"/>
        </a:spcBef>
        <a:spcAft>
          <a:spcPts val="1415"/>
        </a:spcAft>
        <a:buSzPct val="45000"/>
        <a:buFont typeface="StarSymbol"/>
        <a:buChar char="●"/>
        <a:tabLst/>
        <a:defRPr lang="en-US" sz="2000" b="0" i="0" u="none" strike="noStrike" kern="1200" cap="none" spc="0" baseline="0">
          <a:solidFill>
            <a:srgbClr val="FFFFFF"/>
          </a:solidFill>
          <a:uFillTx/>
          <a:latin typeface="Arial Narrow" pitchFamily="18"/>
          <a:ea typeface="Microsoft YaHei" pitchFamily="2"/>
          <a:cs typeface="Arial" pitchFamily="2"/>
        </a:defRPr>
      </a:lvl3pPr>
      <a:lvl4pPr marL="0" marR="0" lvl="3" indent="0" algn="l" defTabSz="914400" rtl="0" fontAlgn="auto" hangingPunct="0">
        <a:lnSpc>
          <a:spcPct val="100000"/>
        </a:lnSpc>
        <a:spcBef>
          <a:spcPts val="0"/>
        </a:spcBef>
        <a:spcAft>
          <a:spcPts val="1415"/>
        </a:spcAft>
        <a:buSzPct val="75000"/>
        <a:buFont typeface="StarSymbol"/>
        <a:buChar char="–"/>
        <a:tabLst/>
        <a:defRPr lang="en-US" sz="2000" b="0" i="0" u="none" strike="noStrike" kern="1200" cap="none" spc="0" baseline="0">
          <a:solidFill>
            <a:srgbClr val="FFFFFF"/>
          </a:solidFill>
          <a:uFillTx/>
          <a:latin typeface="Arial Narrow" pitchFamily="18"/>
          <a:ea typeface="Microsoft YaHei" pitchFamily="2"/>
          <a:cs typeface="Arial" pitchFamily="2"/>
        </a:defRPr>
      </a:lvl4pPr>
      <a:lvl5pPr marL="0" marR="0" lvl="4" indent="0" algn="l" defTabSz="914400" rtl="0" fontAlgn="auto" hangingPunct="0">
        <a:lnSpc>
          <a:spcPct val="100000"/>
        </a:lnSpc>
        <a:spcBef>
          <a:spcPts val="0"/>
        </a:spcBef>
        <a:spcAft>
          <a:spcPts val="1415"/>
        </a:spcAft>
        <a:buSzPct val="45000"/>
        <a:buFont typeface="StarSymbol"/>
        <a:buChar char="●"/>
        <a:tabLst/>
        <a:defRPr lang="en-US" sz="2000" b="0" i="0" u="none" strike="noStrike" kern="1200" cap="none" spc="0" baseline="0">
          <a:solidFill>
            <a:srgbClr val="FFFFFF"/>
          </a:solidFill>
          <a:uFillTx/>
          <a:latin typeface="Arial Narrow" pitchFamily="18"/>
          <a:ea typeface="Microsoft YaHei" pitchFamily="2"/>
          <a:cs typeface="Arial" pitchFamily="2"/>
        </a:defRPr>
      </a:lvl5pPr>
      <a:lvl6pPr marL="0" marR="0" lvl="5" indent="0" algn="l" defTabSz="914400" rtl="0" fontAlgn="auto" hangingPunct="0">
        <a:lnSpc>
          <a:spcPct val="100000"/>
        </a:lnSpc>
        <a:spcBef>
          <a:spcPts val="0"/>
        </a:spcBef>
        <a:spcAft>
          <a:spcPts val="1415"/>
        </a:spcAft>
        <a:buSzPct val="45000"/>
        <a:buFont typeface="StarSymbol"/>
        <a:buChar char="●"/>
        <a:tabLst/>
        <a:defRPr lang="en-US" sz="2000" b="0" i="0" u="none" strike="noStrike" kern="1200" cap="none" spc="0" baseline="0">
          <a:solidFill>
            <a:srgbClr val="FFFFFF"/>
          </a:solidFill>
          <a:uFillTx/>
          <a:latin typeface="Arial Narrow" pitchFamily="18"/>
          <a:ea typeface="Microsoft YaHei" pitchFamily="2"/>
          <a:cs typeface="Arial" pitchFamily="2"/>
        </a:defRPr>
      </a:lvl6pPr>
      <a:lvl7pPr marL="0" marR="0" lvl="6" indent="0" algn="l" defTabSz="914400" rtl="0" fontAlgn="auto" hangingPunct="0">
        <a:lnSpc>
          <a:spcPct val="100000"/>
        </a:lnSpc>
        <a:spcBef>
          <a:spcPts val="0"/>
        </a:spcBef>
        <a:spcAft>
          <a:spcPts val="1415"/>
        </a:spcAft>
        <a:buSzPct val="45000"/>
        <a:buFont typeface="StarSymbol"/>
        <a:buChar char="●"/>
        <a:tabLst/>
        <a:defRPr lang="en-US" sz="2000" b="0" i="0" u="none" strike="noStrike" kern="1200" cap="none" spc="0" baseline="0">
          <a:solidFill>
            <a:srgbClr val="FFFFFF"/>
          </a:solidFill>
          <a:uFillTx/>
          <a:latin typeface="Arial Narrow" pitchFamily="18"/>
          <a:ea typeface="Microsoft YaHei" pitchFamily="2"/>
          <a:cs typeface="Arial" pitchFamily="2"/>
        </a:defRPr>
      </a:lvl7pPr>
      <a:lvl8pPr marL="0" marR="0" lvl="7" indent="0" algn="l" defTabSz="914400" rtl="0" fontAlgn="auto" hangingPunct="0">
        <a:lnSpc>
          <a:spcPct val="100000"/>
        </a:lnSpc>
        <a:spcBef>
          <a:spcPts val="0"/>
        </a:spcBef>
        <a:spcAft>
          <a:spcPts val="1415"/>
        </a:spcAft>
        <a:buSzPct val="45000"/>
        <a:buFont typeface="StarSymbol"/>
        <a:buChar char="●"/>
        <a:tabLst/>
        <a:defRPr lang="en-US" sz="2000" b="0" i="0" u="none" strike="noStrike" kern="1200" cap="none" spc="0" baseline="0">
          <a:solidFill>
            <a:srgbClr val="FFFFFF"/>
          </a:solidFill>
          <a:uFillTx/>
          <a:latin typeface="Arial Narrow" pitchFamily="18"/>
          <a:ea typeface="Microsoft YaHei" pitchFamily="2"/>
          <a:cs typeface="Arial" pitchFamily="2"/>
        </a:defRPr>
      </a:lvl8pPr>
      <a:lvl9pPr marL="0" marR="0" lvl="0" indent="0" algn="l" defTabSz="914400" rtl="0" fontAlgn="auto" hangingPunct="0">
        <a:lnSpc>
          <a:spcPct val="100000"/>
        </a:lnSpc>
        <a:spcBef>
          <a:spcPts val="0"/>
        </a:spcBef>
        <a:spcAft>
          <a:spcPts val="1415"/>
        </a:spcAft>
        <a:buSzPct val="45000"/>
        <a:buFont typeface="StarSymbol"/>
        <a:buChar char="●"/>
        <a:tabLst/>
        <a:defRPr lang="en-US" sz="2000" b="0" i="0" u="none" strike="noStrike" kern="1200" cap="none" spc="0" baseline="0">
          <a:solidFill>
            <a:srgbClr val="FFFFFF"/>
          </a:solidFill>
          <a:uFillTx/>
          <a:latin typeface="Arial Narrow" pitchFamily="18"/>
          <a:ea typeface="Microsoft YaHei" pitchFamily="2"/>
          <a:cs typeface="Arial"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FA6D7"/>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C71485C2-975C-4853-BE00-FC464A214C13}"/>
              </a:ext>
            </a:extLst>
          </p:cNvPr>
          <p:cNvSpPr/>
          <p:nvPr/>
        </p:nvSpPr>
        <p:spPr>
          <a:xfrm>
            <a:off x="0" y="-171358"/>
            <a:ext cx="9143643" cy="89819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cap="flat">
            <a:noFill/>
            <a:prstDash val="solid"/>
          </a:ln>
        </p:spPr>
        <p:txBody>
          <a:bodyPr vert="horz" wrap="non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pic>
        <p:nvPicPr>
          <p:cNvPr id="3" name="Picture 74">
            <a:extLst>
              <a:ext uri="{FF2B5EF4-FFF2-40B4-BE49-F238E27FC236}">
                <a16:creationId xmlns:a16="http://schemas.microsoft.com/office/drawing/2014/main" id="{C745D6AA-CEC8-4BC9-A554-184FAEDDBCF4}"/>
              </a:ext>
            </a:extLst>
          </p:cNvPr>
          <p:cNvPicPr>
            <a:picLocks noChangeAspect="1"/>
          </p:cNvPicPr>
          <p:nvPr/>
        </p:nvPicPr>
        <p:blipFill>
          <a:blip r:embed="rId13">
            <a:lum/>
            <a:alphaModFix/>
          </a:blip>
          <a:srcRect/>
          <a:stretch>
            <a:fillRect/>
          </a:stretch>
        </p:blipFill>
        <p:spPr>
          <a:xfrm>
            <a:off x="179277" y="17638"/>
            <a:ext cx="3241438" cy="603001"/>
          </a:xfrm>
          <a:prstGeom prst="rect">
            <a:avLst/>
          </a:prstGeom>
          <a:noFill/>
          <a:ln cap="flat">
            <a:noFill/>
          </a:ln>
        </p:spPr>
      </p:pic>
      <p:sp>
        <p:nvSpPr>
          <p:cNvPr id="4" name="Title 1">
            <a:extLst>
              <a:ext uri="{FF2B5EF4-FFF2-40B4-BE49-F238E27FC236}">
                <a16:creationId xmlns:a16="http://schemas.microsoft.com/office/drawing/2014/main" id="{F488AC22-E510-4DE1-8179-63E1E6B49A6A}"/>
              </a:ext>
            </a:extLst>
          </p:cNvPr>
          <p:cNvSpPr txBox="1">
            <a:spLocks noGrp="1"/>
          </p:cNvSpPr>
          <p:nvPr>
            <p:ph type="title"/>
          </p:nvPr>
        </p:nvSpPr>
        <p:spPr>
          <a:xfrm>
            <a:off x="685800" y="2130478"/>
            <a:ext cx="7772043" cy="1469523"/>
          </a:xfrm>
          <a:prstGeom prst="rect">
            <a:avLst/>
          </a:prstGeom>
          <a:noFill/>
          <a:ln>
            <a:noFill/>
          </a:ln>
        </p:spPr>
        <p:txBody>
          <a:bodyPr vert="horz" wrap="square" lIns="90004" tIns="44997" rIns="90004" bIns="44997" anchor="t" anchorCtr="0" compatLnSpc="1">
            <a:noAutofit/>
          </a:bodyPr>
          <a:lstStyle/>
          <a:p>
            <a:pPr lvl="0"/>
            <a:r>
              <a:rPr lang="en-US"/>
              <a:t>Klicken Sie, um das Format des Titeltextes zu bearbeitenClick to edit Master title style</a:t>
            </a:r>
          </a:p>
        </p:txBody>
      </p:sp>
      <p:sp>
        <p:nvSpPr>
          <p:cNvPr id="5" name="Text Placeholder 4">
            <a:extLst>
              <a:ext uri="{FF2B5EF4-FFF2-40B4-BE49-F238E27FC236}">
                <a16:creationId xmlns:a16="http://schemas.microsoft.com/office/drawing/2014/main" id="{233F1629-9212-403E-A1B7-D72352838E5F}"/>
              </a:ext>
            </a:extLst>
          </p:cNvPr>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0" marR="0" lvl="0" indent="0" algn="l" defTabSz="914400" rtl="0" fontAlgn="auto" hangingPunct="0">
        <a:lnSpc>
          <a:spcPct val="100000"/>
        </a:lnSpc>
        <a:spcBef>
          <a:spcPts val="0"/>
        </a:spcBef>
        <a:spcAft>
          <a:spcPts val="0"/>
        </a:spcAft>
        <a:buNone/>
        <a:tabLst/>
        <a:defRPr lang="en-US" sz="3000" b="1" i="0" u="none" strike="noStrike" kern="1200" cap="none" spc="0" baseline="0">
          <a:solidFill>
            <a:srgbClr val="FFFFFF"/>
          </a:solidFill>
          <a:uFillTx/>
          <a:latin typeface="Arial Narrow" pitchFamily="34"/>
          <a:ea typeface="Microsoft YaHei" pitchFamily="2"/>
          <a:cs typeface="Arial" pitchFamily="2"/>
        </a:defRPr>
      </a:lvl1pPr>
    </p:titleStyle>
    <p:bodyStyle>
      <a:lvl1pPr marL="0" marR="0" lvl="0" indent="0" algn="l" defTabSz="914400" rtl="0" fontAlgn="auto" hangingPunct="0">
        <a:lnSpc>
          <a:spcPct val="100000"/>
        </a:lnSpc>
        <a:spcBef>
          <a:spcPts val="0"/>
        </a:spcBef>
        <a:spcAft>
          <a:spcPts val="1415"/>
        </a:spcAft>
        <a:buNone/>
        <a:tabLst/>
        <a:defRPr lang="en-US" sz="2800" b="0" i="0" u="none" strike="noStrike" kern="1200" cap="none" spc="0" baseline="0">
          <a:solidFill>
            <a:srgbClr val="FFFFFF"/>
          </a:solidFill>
          <a:uFillTx/>
          <a:latin typeface="Arial Narrow" pitchFamily="18"/>
          <a:ea typeface="Microsoft YaHei"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www.unodc.org/unodc/en/treaties/CAC/index.html"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589C490F-2E20-4F0A-95B9-E9329D66BE0F}"/>
              </a:ext>
            </a:extLst>
          </p:cNvPr>
          <p:cNvSpPr/>
          <p:nvPr/>
        </p:nvSpPr>
        <p:spPr>
          <a:xfrm>
            <a:off x="6324475" y="6172200"/>
            <a:ext cx="1904759" cy="45684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Text Box 4">
            <a:extLst>
              <a:ext uri="{FF2B5EF4-FFF2-40B4-BE49-F238E27FC236}">
                <a16:creationId xmlns:a16="http://schemas.microsoft.com/office/drawing/2014/main" id="{0FCEFCB3-AA51-44BE-AF9E-35ED9A652D05}"/>
              </a:ext>
            </a:extLst>
          </p:cNvPr>
          <p:cNvSpPr/>
          <p:nvPr/>
        </p:nvSpPr>
        <p:spPr>
          <a:xfrm>
            <a:off x="5076721" y="5660995"/>
            <a:ext cx="3744724" cy="820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a:solidFill>
                <a:srgbClr val="000000"/>
              </a:solidFill>
              <a:uFillTx/>
              <a:latin typeface="Arial Narrow" pitchFamily="18"/>
              <a:ea typeface="Arial Unicode MS" pitchFamily="1"/>
              <a:cs typeface="Arial Unicode MS" pitchFamily="34"/>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a:solidFill>
                <a:srgbClr val="000000"/>
              </a:solidFill>
              <a:uFillTx/>
              <a:latin typeface="Arial Narrow" pitchFamily="18"/>
              <a:ea typeface="Arial Unicode MS" pitchFamily="1"/>
              <a:cs typeface="Arial Unicode MS" pitchFamily="34"/>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a:solidFill>
                <a:srgbClr val="000000"/>
              </a:solidFill>
              <a:uFillTx/>
              <a:latin typeface="Arial Narrow" pitchFamily="18"/>
              <a:ea typeface="Arial Unicode MS" pitchFamily="1"/>
              <a:cs typeface="Arial Unicode MS" pitchFamily="34"/>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a:solidFill>
                <a:srgbClr val="000000"/>
              </a:solidFill>
              <a:uFillTx/>
              <a:latin typeface="Arial Narrow" pitchFamily="18"/>
              <a:ea typeface="Arial Unicode MS" pitchFamily="1"/>
              <a:cs typeface="Arial Unicode MS" pitchFamily="34"/>
            </a:endParaRPr>
          </a:p>
        </p:txBody>
      </p:sp>
      <p:sp>
        <p:nvSpPr>
          <p:cNvPr id="4" name="Rectangle 2">
            <a:extLst>
              <a:ext uri="{FF2B5EF4-FFF2-40B4-BE49-F238E27FC236}">
                <a16:creationId xmlns:a16="http://schemas.microsoft.com/office/drawing/2014/main" id="{014AE377-171E-4645-A5D5-358148E031F0}"/>
              </a:ext>
            </a:extLst>
          </p:cNvPr>
          <p:cNvSpPr/>
          <p:nvPr/>
        </p:nvSpPr>
        <p:spPr>
          <a:xfrm>
            <a:off x="1266837" y="3352318"/>
            <a:ext cx="6011640" cy="19202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000" b="1" i="0" u="none" strike="noStrike" kern="1200" cap="none" spc="0" baseline="0" dirty="0">
                <a:solidFill>
                  <a:srgbClr val="000000"/>
                </a:solidFill>
                <a:uFillTx/>
                <a:latin typeface="Arial Narrow" pitchFamily="18"/>
                <a:ea typeface="Microsoft YaHei" pitchFamily="2"/>
                <a:cs typeface="Lucida Sans" pitchFamily="2"/>
              </a:rPr>
              <a:t>La Convention des </a:t>
            </a:r>
            <a:r>
              <a:rPr lang="de-DE" sz="4000" b="1" i="0" u="none" strike="noStrike" kern="1200" cap="none" spc="0" baseline="0" dirty="0" err="1">
                <a:solidFill>
                  <a:srgbClr val="000000"/>
                </a:solidFill>
                <a:uFillTx/>
                <a:latin typeface="Arial Narrow" pitchFamily="18"/>
                <a:ea typeface="Microsoft YaHei" pitchFamily="2"/>
                <a:cs typeface="Lucida Sans" pitchFamily="2"/>
              </a:rPr>
              <a:t>Nations</a:t>
            </a:r>
            <a:r>
              <a:rPr lang="de-DE" sz="4000" b="1" i="0" u="none" strike="noStrike" kern="1200" cap="none" spc="0" baseline="0" dirty="0">
                <a:solidFill>
                  <a:srgbClr val="000000"/>
                </a:solidFill>
                <a:uFillTx/>
                <a:latin typeface="Arial Narrow" pitchFamily="18"/>
                <a:ea typeface="Microsoft YaHei" pitchFamily="2"/>
                <a:cs typeface="Lucida Sans" pitchFamily="2"/>
              </a:rPr>
              <a:t> </a:t>
            </a:r>
            <a:r>
              <a:rPr lang="de-DE" sz="4000" b="1" i="0" u="none" strike="noStrike" kern="1200" cap="none" spc="0" baseline="0" dirty="0" err="1">
                <a:solidFill>
                  <a:srgbClr val="000000"/>
                </a:solidFill>
                <a:uFillTx/>
                <a:latin typeface="Arial Narrow" pitchFamily="18"/>
                <a:ea typeface="Microsoft YaHei" pitchFamily="2"/>
                <a:cs typeface="Lucida Sans" pitchFamily="2"/>
              </a:rPr>
              <a:t>Unies</a:t>
            </a:r>
            <a:r>
              <a:rPr lang="de-DE" sz="4000" b="1" i="0" u="none" strike="noStrike" kern="1200" cap="none" spc="0" baseline="0" dirty="0">
                <a:solidFill>
                  <a:srgbClr val="000000"/>
                </a:solidFill>
                <a:uFillTx/>
                <a:latin typeface="Arial Narrow" pitchFamily="18"/>
                <a:ea typeface="Microsoft YaHei" pitchFamily="2"/>
                <a:cs typeface="Lucida Sans" pitchFamily="2"/>
              </a:rPr>
              <a:t> contre la </a:t>
            </a:r>
            <a:r>
              <a:rPr lang="de-DE" sz="4000" b="1" i="0" u="none" strike="noStrike" kern="1200" cap="none" spc="0" baseline="0" dirty="0" err="1">
                <a:solidFill>
                  <a:srgbClr val="000000"/>
                </a:solidFill>
                <a:uFillTx/>
                <a:latin typeface="Arial Narrow" pitchFamily="18"/>
                <a:ea typeface="Microsoft YaHei" pitchFamily="2"/>
                <a:cs typeface="Lucida Sans" pitchFamily="2"/>
              </a:rPr>
              <a:t>Corruption</a:t>
            </a:r>
            <a:r>
              <a:rPr lang="de-DE" sz="4000" b="1" i="0" u="none" strike="noStrike" kern="1200" cap="none" spc="0" baseline="0" dirty="0">
                <a:solidFill>
                  <a:srgbClr val="000000"/>
                </a:solidFill>
                <a:uFillTx/>
                <a:latin typeface="Arial Narrow" pitchFamily="18"/>
                <a:ea typeface="Microsoft YaHei" pitchFamily="2"/>
                <a:cs typeface="Lucida Sans" pitchFamily="2"/>
              </a:rPr>
              <a:t> et </a:t>
            </a:r>
            <a:r>
              <a:rPr lang="de-DE" sz="4000" b="1" i="0" u="none" strike="noStrike" kern="1200" cap="none" spc="0" baseline="0" dirty="0" err="1">
                <a:solidFill>
                  <a:srgbClr val="000000"/>
                </a:solidFill>
                <a:uFillTx/>
                <a:latin typeface="Arial Narrow" pitchFamily="18"/>
                <a:ea typeface="Microsoft YaHei" pitchFamily="2"/>
                <a:cs typeface="Lucida Sans" pitchFamily="2"/>
              </a:rPr>
              <a:t>son</a:t>
            </a:r>
            <a:r>
              <a:rPr lang="de-DE" sz="4000" b="1" i="0" u="none" strike="noStrike" kern="1200" cap="none" spc="0" baseline="0" dirty="0">
                <a:solidFill>
                  <a:srgbClr val="000000"/>
                </a:solidFill>
                <a:uFillTx/>
                <a:latin typeface="Arial Narrow" pitchFamily="18"/>
                <a:ea typeface="Microsoft YaHei" pitchFamily="2"/>
                <a:cs typeface="Lucida Sans" pitchFamily="2"/>
              </a:rPr>
              <a:t> </a:t>
            </a:r>
            <a:r>
              <a:rPr lang="de-DE" sz="4000" b="1" i="0" u="none" strike="noStrike" kern="1200" cap="none" spc="0" baseline="0" dirty="0" err="1">
                <a:solidFill>
                  <a:srgbClr val="000000"/>
                </a:solidFill>
                <a:uFillTx/>
                <a:latin typeface="Arial Narrow" pitchFamily="18"/>
                <a:ea typeface="Microsoft YaHei" pitchFamily="2"/>
                <a:cs typeface="Lucida Sans" pitchFamily="2"/>
              </a:rPr>
              <a:t>mécanisme</a:t>
            </a:r>
            <a:r>
              <a:rPr lang="de-DE" sz="4000" b="1" i="0" u="none" strike="noStrike" kern="1200" cap="none" spc="0" baseline="0" dirty="0">
                <a:solidFill>
                  <a:srgbClr val="000000"/>
                </a:solidFill>
                <a:uFillTx/>
                <a:latin typeface="Arial Narrow" pitchFamily="18"/>
                <a:ea typeface="Microsoft YaHei" pitchFamily="2"/>
                <a:cs typeface="Lucida Sans" pitchFamily="2"/>
              </a:rPr>
              <a:t> </a:t>
            </a:r>
            <a:r>
              <a:rPr lang="de-DE" sz="4000" b="1" i="0" u="none" strike="noStrike" kern="1200" cap="none" spc="0" baseline="0" dirty="0" err="1">
                <a:solidFill>
                  <a:srgbClr val="000000"/>
                </a:solidFill>
                <a:uFillTx/>
                <a:latin typeface="Arial Narrow" pitchFamily="18"/>
                <a:ea typeface="Microsoft YaHei" pitchFamily="2"/>
                <a:cs typeface="Lucida Sans" pitchFamily="2"/>
              </a:rPr>
              <a:t>d’examen</a:t>
            </a:r>
            <a:endParaRPr lang="de-DE" sz="4000" b="1" i="0" u="none" strike="noStrike" kern="1200" cap="none" spc="0" baseline="0" dirty="0">
              <a:solidFill>
                <a:srgbClr val="000000"/>
              </a:solidFill>
              <a:uFillTx/>
              <a:latin typeface="Arial Narrow" pitchFamily="18"/>
              <a:ea typeface="Microsoft YaHei" pitchFamily="2"/>
              <a:cs typeface="Lucida Sans" pitchFamily="2"/>
            </a:endParaRPr>
          </a:p>
        </p:txBody>
      </p:sp>
      <p:pic>
        <p:nvPicPr>
          <p:cNvPr id="5" name="Picture 3">
            <a:extLst>
              <a:ext uri="{FF2B5EF4-FFF2-40B4-BE49-F238E27FC236}">
                <a16:creationId xmlns:a16="http://schemas.microsoft.com/office/drawing/2014/main" id="{8AF98574-27BA-4AD8-94CD-667051AAFDA1}"/>
              </a:ext>
            </a:extLst>
          </p:cNvPr>
          <p:cNvPicPr>
            <a:picLocks noChangeAspect="1"/>
          </p:cNvPicPr>
          <p:nvPr/>
        </p:nvPicPr>
        <p:blipFill>
          <a:blip r:embed="rId3">
            <a:lum/>
            <a:alphaModFix/>
          </a:blip>
          <a:srcRect/>
          <a:stretch>
            <a:fillRect/>
          </a:stretch>
        </p:blipFill>
        <p:spPr>
          <a:xfrm>
            <a:off x="7124757" y="3833640"/>
            <a:ext cx="2018876" cy="3024003"/>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Mécanisme d’examen de l’application">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EF86AA-60F3-426D-9C14-4B8AD0EFA4E0}"/>
              </a:ext>
            </a:extLst>
          </p:cNvPr>
          <p:cNvSpPr txBox="1">
            <a:spLocks noGrp="1"/>
          </p:cNvSpPr>
          <p:nvPr>
            <p:ph type="title" idx="4294967295"/>
          </p:nvPr>
        </p:nvSpPr>
        <p:spPr>
          <a:xfrm>
            <a:off x="0" y="835203"/>
            <a:ext cx="9143643" cy="1235162"/>
          </a:xfrm>
        </p:spPr>
        <p:txBody>
          <a:bodyPr anchorCtr="1">
            <a:spAutoFit/>
          </a:bodyPr>
          <a:lstStyle/>
          <a:p>
            <a:pPr lvl="0" algn="ctr" hangingPunct="1"/>
            <a:r>
              <a:rPr lang="en-US" sz="3200">
                <a:solidFill>
                  <a:srgbClr val="000000"/>
                </a:solidFill>
              </a:rPr>
              <a:t>Mécanisme d’examen de l’application</a:t>
            </a:r>
          </a:p>
        </p:txBody>
      </p:sp>
      <p:pic>
        <p:nvPicPr>
          <p:cNvPr id="3" name="Picture 17">
            <a:extLst>
              <a:ext uri="{FF2B5EF4-FFF2-40B4-BE49-F238E27FC236}">
                <a16:creationId xmlns:a16="http://schemas.microsoft.com/office/drawing/2014/main" id="{53209A4E-FD2B-4E87-952D-4CA40F7887DB}"/>
              </a:ext>
            </a:extLst>
          </p:cNvPr>
          <p:cNvPicPr>
            <a:picLocks noChangeAspect="1"/>
          </p:cNvPicPr>
          <p:nvPr/>
        </p:nvPicPr>
        <p:blipFill>
          <a:blip r:embed="rId3">
            <a:lum/>
            <a:alphaModFix/>
          </a:blip>
          <a:srcRect/>
          <a:stretch>
            <a:fillRect/>
          </a:stretch>
        </p:blipFill>
        <p:spPr>
          <a:xfrm>
            <a:off x="611276" y="1989002"/>
            <a:ext cx="2339638" cy="3504959"/>
          </a:xfrm>
          <a:prstGeom prst="rect">
            <a:avLst/>
          </a:prstGeom>
          <a:noFill/>
          <a:ln cap="flat">
            <a:noFill/>
          </a:ln>
        </p:spPr>
      </p:pic>
      <p:sp>
        <p:nvSpPr>
          <p:cNvPr id="4" name="TextBox 1">
            <a:extLst>
              <a:ext uri="{FF2B5EF4-FFF2-40B4-BE49-F238E27FC236}">
                <a16:creationId xmlns:a16="http://schemas.microsoft.com/office/drawing/2014/main" id="{143D93DB-13DE-472D-99E9-DAA5AD69E1EC}"/>
              </a:ext>
            </a:extLst>
          </p:cNvPr>
          <p:cNvSpPr/>
          <p:nvPr/>
        </p:nvSpPr>
        <p:spPr>
          <a:xfrm>
            <a:off x="3203636" y="1568516"/>
            <a:ext cx="5760720" cy="39898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200" b="1" i="0" u="none" strike="noStrike" kern="1200" cap="none" spc="0" baseline="0">
                <a:solidFill>
                  <a:srgbClr val="000000"/>
                </a:solidFill>
                <a:uFillTx/>
                <a:latin typeface="Arial Unicode MS" pitchFamily="34"/>
                <a:ea typeface="Microsoft YaHei" pitchFamily="2"/>
                <a:cs typeface="Lucida Sans" pitchFamily="2"/>
              </a:rPr>
              <a:t>Art. 63, para. 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3200" b="1" i="0" u="none" strike="noStrike" kern="1200" cap="none" spc="0" baseline="0">
              <a:solidFill>
                <a:srgbClr val="000000"/>
              </a:solidFill>
              <a:uFillTx/>
              <a:latin typeface="Arial Unicode MS"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200" b="1" i="0" u="none" strike="noStrike" kern="1200" cap="none" spc="0" baseline="0">
                <a:solidFill>
                  <a:srgbClr val="000000"/>
                </a:solidFill>
                <a:uFillTx/>
                <a:latin typeface="Arial Unicode MS" pitchFamily="34"/>
                <a:ea typeface="Microsoft YaHei" pitchFamily="2"/>
                <a:cs typeface="Lucida Sans" pitchFamily="2"/>
              </a:rPr>
              <a:t>[…] la Conférence des États Parties crée, si elle le juge nécessaire, tout mécanisme ou organe approprié pour faciliter l’application effective de la Convention.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7259C3-3776-46EF-9EA8-2E6DC9224388}"/>
              </a:ext>
            </a:extLst>
          </p:cNvPr>
          <p:cNvSpPr/>
          <p:nvPr/>
        </p:nvSpPr>
        <p:spPr>
          <a:xfrm>
            <a:off x="179277" y="1557360"/>
            <a:ext cx="4752722" cy="466091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de-DE" sz="2500" b="0" i="0" u="none" strike="noStrike" kern="1200" cap="none" spc="0" baseline="0">
                <a:solidFill>
                  <a:srgbClr val="000000"/>
                </a:solidFill>
                <a:uFillTx/>
                <a:latin typeface="Arial Narrow" pitchFamily="34"/>
                <a:ea typeface="Microsoft YaHei" pitchFamily="2"/>
                <a:cs typeface="Lucida Sans" pitchFamily="2"/>
              </a:rPr>
              <a:t>Créée par la Conférence durant sa </a:t>
            </a:r>
            <a:r>
              <a:rPr lang="de-DE" sz="2500" b="1" i="0" u="none" strike="noStrike" kern="1200" cap="none" spc="0" baseline="0">
                <a:solidFill>
                  <a:srgbClr val="000000"/>
                </a:solidFill>
                <a:uFillTx/>
                <a:latin typeface="Arial Narrow" pitchFamily="34"/>
                <a:ea typeface="Microsoft YaHei" pitchFamily="2"/>
                <a:cs typeface="Lucida Sans" pitchFamily="2"/>
              </a:rPr>
              <a:t>première session </a:t>
            </a:r>
            <a:r>
              <a:rPr lang="de-DE" sz="2500" b="0" i="0" u="none" strike="noStrike" kern="1200" cap="none" spc="0" baseline="0">
                <a:solidFill>
                  <a:srgbClr val="000000"/>
                </a:solidFill>
                <a:uFillTx/>
                <a:latin typeface="Arial Narrow" pitchFamily="34"/>
                <a:ea typeface="Microsoft YaHei" pitchFamily="2"/>
                <a:cs typeface="Lucida Sans" pitchFamily="2"/>
              </a:rPr>
              <a:t>(Jordanie, 2006)</a:t>
            </a:r>
          </a:p>
          <a:p>
            <a:pPr marL="0" marR="0" lvl="0" indent="0" algn="l" defTabSz="914400" rtl="0" fontAlgn="auto" hangingPunct="1">
              <a:lnSpc>
                <a:spcPct val="10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de-DE" sz="2500" b="0" i="0" u="none" strike="noStrike" kern="1200" cap="none" spc="0" baseline="0">
                <a:solidFill>
                  <a:srgbClr val="000000"/>
                </a:solidFill>
                <a:uFillTx/>
                <a:latin typeface="Arial Narrow" pitchFamily="34"/>
                <a:ea typeface="Microsoft YaHei" pitchFamily="2"/>
                <a:cs typeface="Lucida Sans" pitchFamily="2"/>
              </a:rPr>
              <a:t>Chargé de la préparation des termes de référence d'un mécanisme d'examen durant la </a:t>
            </a:r>
            <a:r>
              <a:rPr lang="de-DE" sz="2500" b="1" i="0" u="none" strike="noStrike" kern="1200" cap="none" spc="0" baseline="0">
                <a:solidFill>
                  <a:srgbClr val="000000"/>
                </a:solidFill>
                <a:uFillTx/>
                <a:latin typeface="Arial Narrow" pitchFamily="34"/>
                <a:ea typeface="Microsoft YaHei" pitchFamily="2"/>
                <a:cs typeface="Lucida Sans" pitchFamily="2"/>
              </a:rPr>
              <a:t>deuxième session </a:t>
            </a:r>
            <a:r>
              <a:rPr lang="de-DE" sz="2500" b="0" i="0" u="none" strike="noStrike" kern="1200" cap="none" spc="0" baseline="0">
                <a:solidFill>
                  <a:srgbClr val="000000"/>
                </a:solidFill>
                <a:uFillTx/>
                <a:latin typeface="Arial Narrow" pitchFamily="34"/>
                <a:ea typeface="Microsoft YaHei" pitchFamily="2"/>
                <a:cs typeface="Lucida Sans" pitchFamily="2"/>
              </a:rPr>
              <a:t>de la Conférence (Indonésie, 2008)</a:t>
            </a:r>
          </a:p>
          <a:p>
            <a:pPr marL="0" marR="0" lvl="0" indent="0" algn="l" defTabSz="914400" rtl="0" fontAlgn="auto" hangingPunct="1">
              <a:lnSpc>
                <a:spcPct val="10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de-DE" sz="2500" b="0" i="0" u="none" strike="noStrike" kern="1200" cap="none" spc="0" baseline="0">
                <a:solidFill>
                  <a:srgbClr val="000000"/>
                </a:solidFill>
                <a:uFillTx/>
                <a:latin typeface="Arial Narrow" pitchFamily="34"/>
                <a:ea typeface="Microsoft YaHei" pitchFamily="2"/>
                <a:cs typeface="Lucida Sans" pitchFamily="2"/>
              </a:rPr>
              <a:t>Mécanisme d'examen de l'application établi à la </a:t>
            </a:r>
            <a:r>
              <a:rPr lang="de-DE" sz="2500" b="1" i="0" u="none" strike="noStrike" kern="1200" cap="none" spc="0" baseline="0">
                <a:solidFill>
                  <a:srgbClr val="000000"/>
                </a:solidFill>
                <a:uFillTx/>
                <a:latin typeface="Arial Narrow" pitchFamily="34"/>
                <a:ea typeface="Microsoft YaHei" pitchFamily="2"/>
                <a:cs typeface="Lucida Sans" pitchFamily="2"/>
              </a:rPr>
              <a:t>troisième session </a:t>
            </a:r>
            <a:r>
              <a:rPr lang="de-DE" sz="2500" b="0" i="0" u="none" strike="noStrike" kern="1200" cap="none" spc="0" baseline="0">
                <a:solidFill>
                  <a:srgbClr val="000000"/>
                </a:solidFill>
                <a:uFillTx/>
                <a:latin typeface="Arial Narrow" pitchFamily="34"/>
                <a:ea typeface="Microsoft YaHei" pitchFamily="2"/>
                <a:cs typeface="Lucida Sans" pitchFamily="2"/>
              </a:rPr>
              <a:t>de la Conférence (résolution 3/1, Doha, 2009)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500" b="0" i="0" u="none" strike="noStrike" kern="1200" cap="none" spc="0" baseline="0">
              <a:solidFill>
                <a:srgbClr val="000000"/>
              </a:solidFill>
              <a:uFillTx/>
              <a:latin typeface="Arial Narrow" pitchFamily="34"/>
              <a:ea typeface="Microsoft YaHei" pitchFamily="2"/>
              <a:cs typeface="Lucida Sans" pitchFamily="2"/>
            </a:endParaRPr>
          </a:p>
        </p:txBody>
      </p:sp>
      <p:sp>
        <p:nvSpPr>
          <p:cNvPr id="3" name="Text Box 4">
            <a:extLst>
              <a:ext uri="{FF2B5EF4-FFF2-40B4-BE49-F238E27FC236}">
                <a16:creationId xmlns:a16="http://schemas.microsoft.com/office/drawing/2014/main" id="{90DE648A-0964-42AF-AC54-DA1A34C07510}"/>
              </a:ext>
            </a:extLst>
          </p:cNvPr>
          <p:cNvSpPr/>
          <p:nvPr/>
        </p:nvSpPr>
        <p:spPr>
          <a:xfrm>
            <a:off x="0" y="791998"/>
            <a:ext cx="9143643" cy="54720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000000"/>
                </a:solidFill>
                <a:uFillTx/>
                <a:latin typeface="Arial Narrow" pitchFamily="34"/>
                <a:ea typeface="Microsoft YaHei" pitchFamily="2"/>
                <a:cs typeface="Lucida Sans" pitchFamily="2"/>
              </a:rPr>
              <a:t>Groupe de Travail sur l’examen de l’application</a:t>
            </a:r>
          </a:p>
        </p:txBody>
      </p:sp>
      <p:pic>
        <p:nvPicPr>
          <p:cNvPr id="4" name="Picture 6">
            <a:extLst>
              <a:ext uri="{FF2B5EF4-FFF2-40B4-BE49-F238E27FC236}">
                <a16:creationId xmlns:a16="http://schemas.microsoft.com/office/drawing/2014/main" id="{8A0C66BD-787B-4685-8EE9-F184831C71E8}"/>
              </a:ext>
            </a:extLst>
          </p:cNvPr>
          <p:cNvPicPr>
            <a:picLocks noChangeAspect="1"/>
          </p:cNvPicPr>
          <p:nvPr/>
        </p:nvPicPr>
        <p:blipFill>
          <a:blip r:embed="rId3">
            <a:lum/>
            <a:alphaModFix/>
          </a:blip>
          <a:srcRect/>
          <a:stretch>
            <a:fillRect/>
          </a:stretch>
        </p:blipFill>
        <p:spPr>
          <a:xfrm>
            <a:off x="5076721" y="2349358"/>
            <a:ext cx="4066922" cy="3526923"/>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FE3EA663-A55C-4310-BEA3-207614473564}"/>
              </a:ext>
            </a:extLst>
          </p:cNvPr>
          <p:cNvSpPr/>
          <p:nvPr/>
        </p:nvSpPr>
        <p:spPr>
          <a:xfrm>
            <a:off x="0" y="777962"/>
            <a:ext cx="9145078" cy="10040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000000"/>
                </a:solidFill>
                <a:uFillTx/>
                <a:latin typeface="Arial Narrow" pitchFamily="34"/>
                <a:ea typeface="Microsoft YaHei" pitchFamily="2"/>
                <a:cs typeface="Lucida Sans" pitchFamily="2"/>
              </a:rPr>
              <a:t>Troisième session de la Conférence des États Parties</a:t>
            </a:r>
            <a:br>
              <a:rPr lang="de-DE" sz="3000" b="1" i="0" u="none" strike="noStrike" kern="1200" cap="none" spc="0" baseline="0">
                <a:solidFill>
                  <a:srgbClr val="000000"/>
                </a:solidFill>
                <a:uFillTx/>
                <a:latin typeface="Arial Narrow" pitchFamily="34"/>
                <a:ea typeface="Microsoft YaHei" pitchFamily="2"/>
                <a:cs typeface="Lucida Sans" pitchFamily="2"/>
              </a:rPr>
            </a:br>
            <a:r>
              <a:rPr lang="de-DE" sz="3000" b="1" i="0" u="none" strike="noStrike" kern="1200" cap="none" spc="0" baseline="0">
                <a:solidFill>
                  <a:srgbClr val="000000"/>
                </a:solidFill>
                <a:uFillTx/>
                <a:latin typeface="Arial Narrow" pitchFamily="34"/>
                <a:ea typeface="Microsoft YaHei" pitchFamily="2"/>
                <a:cs typeface="Lucida Sans" pitchFamily="2"/>
              </a:rPr>
              <a:t>Doha, du 9 au 13 Novembre 2009</a:t>
            </a:r>
          </a:p>
        </p:txBody>
      </p:sp>
      <p:sp>
        <p:nvSpPr>
          <p:cNvPr id="3" name="Text Box 10">
            <a:extLst>
              <a:ext uri="{FF2B5EF4-FFF2-40B4-BE49-F238E27FC236}">
                <a16:creationId xmlns:a16="http://schemas.microsoft.com/office/drawing/2014/main" id="{CA021AD9-8898-4358-93EB-5111A46E01A7}"/>
              </a:ext>
            </a:extLst>
          </p:cNvPr>
          <p:cNvSpPr/>
          <p:nvPr/>
        </p:nvSpPr>
        <p:spPr>
          <a:xfrm>
            <a:off x="34920" y="1965237"/>
            <a:ext cx="4320722" cy="311975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457200" marR="0" lvl="0" indent="-456843"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de-DE" sz="2600" b="1" i="0" u="none" strike="noStrike" kern="1200" cap="none" spc="0" baseline="0">
                <a:solidFill>
                  <a:srgbClr val="000000"/>
                </a:solidFill>
                <a:uFillTx/>
                <a:latin typeface="Arial Narrow" pitchFamily="34"/>
                <a:ea typeface="Microsoft YaHei" pitchFamily="2"/>
                <a:cs typeface="Lucida Sans" pitchFamily="2"/>
              </a:rPr>
              <a:t>Résolution 3/1:</a:t>
            </a:r>
          </a:p>
          <a:p>
            <a:pPr marL="457200" marR="0" lvl="0" indent="-456843" algn="l" defTabSz="914400" rtl="0" fontAlgn="auto" hangingPunct="1">
              <a:lnSpc>
                <a:spcPct val="85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Arial Narrow" pitchFamily="34"/>
                <a:ea typeface="Microsoft YaHei" pitchFamily="2"/>
                <a:cs typeface="Lucida Sans" pitchFamily="2"/>
              </a:rPr>
              <a:t>Établit le Mécanisme d'examen de l'application</a:t>
            </a:r>
          </a:p>
          <a:p>
            <a:pPr marL="457200" marR="0" lvl="0" indent="-456843" algn="l" defTabSz="914400" rtl="0" fontAlgn="auto" hangingPunct="1">
              <a:lnSpc>
                <a:spcPct val="85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Arial Narrow" pitchFamily="34"/>
                <a:ea typeface="Microsoft YaHei" pitchFamily="2"/>
                <a:cs typeface="Lucida Sans" pitchFamily="2"/>
              </a:rPr>
              <a:t>Contient les termes de référence du Mécanisme</a:t>
            </a:r>
          </a:p>
          <a:p>
            <a:pPr marL="457200" marR="0" lvl="0" indent="-456843" algn="l" defTabSz="914400" rtl="0" fontAlgn="auto" hangingPunct="1">
              <a:lnSpc>
                <a:spcPct val="85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Arial Narrow" pitchFamily="34"/>
                <a:ea typeface="Microsoft YaHei" pitchFamily="2"/>
                <a:cs typeface="Lucida Sans" pitchFamily="2"/>
              </a:rPr>
              <a:t>Basé sur les résultats des délibérations du Groupe de travail sur l'examen de l’application</a:t>
            </a:r>
          </a:p>
        </p:txBody>
      </p:sp>
      <p:pic>
        <p:nvPicPr>
          <p:cNvPr id="4" name="Picture 13">
            <a:extLst>
              <a:ext uri="{FF2B5EF4-FFF2-40B4-BE49-F238E27FC236}">
                <a16:creationId xmlns:a16="http://schemas.microsoft.com/office/drawing/2014/main" id="{DF2B26B7-64D8-4AC7-8AE7-93AB1D223C6B}"/>
              </a:ext>
            </a:extLst>
          </p:cNvPr>
          <p:cNvPicPr>
            <a:picLocks noChangeAspect="1"/>
          </p:cNvPicPr>
          <p:nvPr/>
        </p:nvPicPr>
        <p:blipFill>
          <a:blip r:embed="rId3">
            <a:lum/>
            <a:alphaModFix/>
          </a:blip>
          <a:srcRect/>
          <a:stretch>
            <a:fillRect/>
          </a:stretch>
        </p:blipFill>
        <p:spPr>
          <a:xfrm>
            <a:off x="4716356" y="2781357"/>
            <a:ext cx="4322524" cy="2663638"/>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1BDFD01-4126-4725-8663-4547AE1D0917}"/>
              </a:ext>
            </a:extLst>
          </p:cNvPr>
          <p:cNvSpPr/>
          <p:nvPr/>
        </p:nvSpPr>
        <p:spPr>
          <a:xfrm>
            <a:off x="2990883" y="764996"/>
            <a:ext cx="3317040" cy="54720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000000"/>
                </a:solidFill>
                <a:uFillTx/>
                <a:latin typeface="Arial Narrow" pitchFamily="34"/>
                <a:ea typeface="Microsoft YaHei" pitchFamily="2"/>
                <a:cs typeface="Lucida Sans" pitchFamily="2"/>
              </a:rPr>
              <a:t>Termes de Référence</a:t>
            </a:r>
          </a:p>
        </p:txBody>
      </p:sp>
      <p:sp>
        <p:nvSpPr>
          <p:cNvPr id="3" name="Text Box 3">
            <a:extLst>
              <a:ext uri="{FF2B5EF4-FFF2-40B4-BE49-F238E27FC236}">
                <a16:creationId xmlns:a16="http://schemas.microsoft.com/office/drawing/2014/main" id="{FD637140-B1EE-4696-B404-A0398F0BB253}"/>
              </a:ext>
            </a:extLst>
          </p:cNvPr>
          <p:cNvSpPr/>
          <p:nvPr/>
        </p:nvSpPr>
        <p:spPr>
          <a:xfrm>
            <a:off x="107999" y="1319040"/>
            <a:ext cx="9143643" cy="401507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457200" marR="0" lvl="0" indent="-456843" algn="l" defTabSz="914400" rtl="0" fontAlgn="auto" hangingPunct="1">
              <a:lnSpc>
                <a:spcPct val="14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Arial Narrow" pitchFamily="34"/>
                <a:ea typeface="Microsoft YaHei" pitchFamily="2"/>
                <a:cs typeface="Lucida Sans" pitchFamily="2"/>
              </a:rPr>
              <a:t> Processus d'examen par les pairs</a:t>
            </a:r>
          </a:p>
          <a:p>
            <a:pPr marL="457200" marR="0" lvl="0" indent="-456843" algn="l" defTabSz="914400" rtl="0" fontAlgn="auto" hangingPunct="1">
              <a:lnSpc>
                <a:spcPct val="14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Arial Narrow" pitchFamily="34"/>
                <a:ea typeface="Microsoft YaHei" pitchFamily="2"/>
                <a:cs typeface="Lucida Sans" pitchFamily="2"/>
              </a:rPr>
              <a:t> Tirage au sort pour chaque année du cycle d'examen</a:t>
            </a:r>
          </a:p>
          <a:p>
            <a:pPr marL="457200" marR="0" lvl="0" indent="-456843" algn="l" defTabSz="914400" rtl="0" fontAlgn="auto" hangingPunct="1">
              <a:lnSpc>
                <a:spcPct val="14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Arial Narrow" pitchFamily="34"/>
                <a:ea typeface="Microsoft YaHei" pitchFamily="2"/>
                <a:cs typeface="Lucida Sans" pitchFamily="2"/>
              </a:rPr>
              <a:t> Une phase = deux cycles de cinq ans (2010-2015; 2016-2021)</a:t>
            </a:r>
          </a:p>
          <a:p>
            <a:pPr marL="457200" marR="0" lvl="1" indent="-456843" algn="l" defTabSz="914400" rtl="0" fontAlgn="auto" hangingPunct="1">
              <a:lnSpc>
                <a:spcPct val="14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Arial Narrow" pitchFamily="34"/>
                <a:ea typeface="Microsoft YaHei" pitchFamily="2"/>
                <a:cs typeface="Lucida Sans" pitchFamily="2"/>
              </a:rPr>
              <a:t> </a:t>
            </a:r>
            <a:r>
              <a:rPr lang="de-DE" sz="2400" b="0" i="0" u="none" strike="noStrike" kern="1200" cap="none" spc="0" baseline="0">
                <a:solidFill>
                  <a:srgbClr val="000000"/>
                </a:solidFill>
                <a:uFillTx/>
                <a:latin typeface="Arial Narrow" pitchFamily="34"/>
                <a:ea typeface="Microsoft YaHei" pitchFamily="2"/>
                <a:cs typeface="Lucida Sans" pitchFamily="2"/>
              </a:rPr>
              <a:t>Premier cycle: Chapitres III (Incrimination, détection et répression); et IV (Coopération internationale)</a:t>
            </a:r>
          </a:p>
          <a:p>
            <a:pPr marL="457200" marR="0" lvl="1" indent="-456843" algn="l" defTabSz="914400" rtl="0" fontAlgn="auto" hangingPunct="1">
              <a:lnSpc>
                <a:spcPct val="14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Narrow" pitchFamily="34"/>
                <a:ea typeface="Microsoft YaHei" pitchFamily="2"/>
                <a:cs typeface="Lucida Sans" pitchFamily="2"/>
              </a:rPr>
              <a:t> Deuxième cycle: Chapitres II (Mesures préventives); et V (Recouvrement d'avoirs)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12F55A9-3F1F-4B35-B9B1-633C4321748F}"/>
              </a:ext>
            </a:extLst>
          </p:cNvPr>
          <p:cNvSpPr/>
          <p:nvPr/>
        </p:nvSpPr>
        <p:spPr>
          <a:xfrm>
            <a:off x="251642" y="1295997"/>
            <a:ext cx="8964356" cy="58917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40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2400" b="1" i="0" u="none" strike="noStrike" kern="1200" cap="none" spc="0" baseline="0">
                <a:solidFill>
                  <a:srgbClr val="000000"/>
                </a:solidFill>
                <a:uFillTx/>
                <a:latin typeface="Arial Unicode MS" pitchFamily="34"/>
                <a:ea typeface="Microsoft YaHei" pitchFamily="2"/>
                <a:cs typeface="Lucida Sans" pitchFamily="2"/>
              </a:rPr>
              <a:t>Assister les États parties dans l'application de la Convention</a:t>
            </a:r>
          </a:p>
          <a:p>
            <a:pPr marL="0" marR="0" lvl="0" indent="0" algn="l" defTabSz="914400" rtl="0" fontAlgn="auto" hangingPunct="1">
              <a:lnSpc>
                <a:spcPct val="140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Narrow" pitchFamily="34"/>
                <a:ea typeface="Microsoft YaHei" pitchFamily="2"/>
                <a:cs typeface="Lucida Sans" pitchFamily="2"/>
              </a:rPr>
              <a:t>Aider les États parties à identifier et justifier les besoins spécifiques d'assistance technique et promouvoir et faciliter l’accès à une assistance technique;</a:t>
            </a:r>
          </a:p>
          <a:p>
            <a:pPr marL="0" marR="0" lvl="0" indent="0" algn="l" defTabSz="914400" rtl="0" fontAlgn="auto" hangingPunct="1">
              <a:lnSpc>
                <a:spcPct val="140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Narrow" pitchFamily="34"/>
                <a:ea typeface="Microsoft YaHei" pitchFamily="2"/>
                <a:cs typeface="Lucida Sans" pitchFamily="2"/>
              </a:rPr>
              <a:t>Promouvoir et faciliter la coopération internationale dans la prévention et la lutte contre la corruption, y compris dans le domaine du recouvrement d'avoirs;</a:t>
            </a:r>
          </a:p>
          <a:p>
            <a:pPr marL="0" marR="0" lvl="0" indent="0" algn="l" defTabSz="914400" rtl="0" fontAlgn="auto" hangingPunct="1">
              <a:lnSpc>
                <a:spcPct val="140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Narrow" pitchFamily="34"/>
                <a:ea typeface="Microsoft YaHei" pitchFamily="2"/>
                <a:cs typeface="Lucida Sans" pitchFamily="2"/>
              </a:rPr>
              <a:t>Promouvoir et faciliter l'échange d'informations, de pratiques et d'expériences acquises dans l'application de la Convention;</a:t>
            </a:r>
          </a:p>
          <a:p>
            <a:pPr marL="0" marR="0" lvl="0" indent="0" algn="l"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endParaRPr lang="de-DE" sz="3200" b="0" i="0" u="none" strike="noStrike" kern="1200" cap="none" spc="0" baseline="0">
              <a:solidFill>
                <a:srgbClr val="000000"/>
              </a:solidFill>
              <a:uFillTx/>
              <a:latin typeface="Arial Narrow" pitchFamily="34"/>
              <a:ea typeface="Microsoft YaHei" pitchFamily="2"/>
              <a:cs typeface="Lucida Sans" pitchFamily="2"/>
            </a:endParaRPr>
          </a:p>
        </p:txBody>
      </p:sp>
      <p:sp>
        <p:nvSpPr>
          <p:cNvPr id="3" name="TextBox 3">
            <a:extLst>
              <a:ext uri="{FF2B5EF4-FFF2-40B4-BE49-F238E27FC236}">
                <a16:creationId xmlns:a16="http://schemas.microsoft.com/office/drawing/2014/main" id="{FDE36672-8626-40A6-B5FD-A7D9A53BABD0}"/>
              </a:ext>
            </a:extLst>
          </p:cNvPr>
          <p:cNvSpPr/>
          <p:nvPr/>
        </p:nvSpPr>
        <p:spPr>
          <a:xfrm rot="9591">
            <a:off x="359177" y="938659"/>
            <a:ext cx="8351635" cy="577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200" b="1" i="0" u="none" strike="noStrike" kern="1200" cap="none" spc="0" baseline="0">
                <a:solidFill>
                  <a:srgbClr val="000000"/>
                </a:solidFill>
                <a:uFillTx/>
                <a:latin typeface="Arial Unicode MS" pitchFamily="34"/>
                <a:ea typeface="Microsoft YaHei" pitchFamily="2"/>
                <a:cs typeface="Lucida Sans" pitchFamily="2"/>
              </a:rPr>
              <a:t>Objectifs du Mécanisme: (para. 11, TdR)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4AA7C58-93BC-45DD-A32B-836D4C7DE7BB}"/>
              </a:ext>
            </a:extLst>
          </p:cNvPr>
          <p:cNvSpPr txBox="1">
            <a:spLocks noGrp="1"/>
          </p:cNvSpPr>
          <p:nvPr>
            <p:ph type="title" idx="4294967295"/>
          </p:nvPr>
        </p:nvSpPr>
        <p:spPr>
          <a:xfrm>
            <a:off x="685800" y="764996"/>
            <a:ext cx="7772043" cy="718919"/>
          </a:xfrm>
        </p:spPr>
        <p:txBody>
          <a:bodyPr lIns="91440" tIns="45720" rIns="91440" bIns="45720" anchorCtr="1"/>
          <a:lstStyle/>
          <a:p>
            <a:pPr lvl="0" algn="ctr"/>
            <a:r>
              <a:rPr lang="en-US"/>
              <a:t>Principes Directeurs</a:t>
            </a:r>
          </a:p>
        </p:txBody>
      </p:sp>
      <p:sp>
        <p:nvSpPr>
          <p:cNvPr id="3" name="Rectangle 3">
            <a:extLst>
              <a:ext uri="{FF2B5EF4-FFF2-40B4-BE49-F238E27FC236}">
                <a16:creationId xmlns:a16="http://schemas.microsoft.com/office/drawing/2014/main" id="{30035B45-CD03-4A29-8C42-CA221907E206}"/>
              </a:ext>
            </a:extLst>
          </p:cNvPr>
          <p:cNvSpPr txBox="1">
            <a:spLocks noGrp="1"/>
          </p:cNvSpPr>
          <p:nvPr>
            <p:ph type="subTitle" idx="4294967295"/>
          </p:nvPr>
        </p:nvSpPr>
        <p:spPr>
          <a:xfrm>
            <a:off x="323999" y="1557360"/>
            <a:ext cx="7918201" cy="4320722"/>
          </a:xfrm>
        </p:spPr>
        <p:txBody>
          <a:bodyPr lIns="91440" tIns="45720" rIns="91440" bIns="45720"/>
          <a:lstStyle/>
          <a:p>
            <a:pPr lvl="0">
              <a:lnSpc>
                <a:spcPct val="90000"/>
              </a:lnSpc>
              <a:spcAft>
                <a:spcPts val="0"/>
              </a:spcAft>
              <a:buSzPct val="45000"/>
              <a:buFont typeface="StarSymbol"/>
              <a:buChar char="•"/>
            </a:pPr>
            <a:r>
              <a:rPr lang="de-DE" sz="3000">
                <a:solidFill>
                  <a:srgbClr val="000000"/>
                </a:solidFill>
              </a:rPr>
              <a:t> Non-intrusif/non-punitif/pas de classements</a:t>
            </a:r>
          </a:p>
          <a:p>
            <a:pPr lvl="0">
              <a:lnSpc>
                <a:spcPct val="90000"/>
              </a:lnSpc>
              <a:spcAft>
                <a:spcPts val="0"/>
              </a:spcAft>
              <a:buSzPct val="45000"/>
              <a:buFont typeface="StarSymbol"/>
              <a:buChar char="•"/>
            </a:pPr>
            <a:r>
              <a:rPr lang="de-DE" sz="3000">
                <a:solidFill>
                  <a:srgbClr val="000000"/>
                </a:solidFill>
              </a:rPr>
              <a:t> Possibilité de partager les bonnes pratiques et les défis</a:t>
            </a:r>
          </a:p>
          <a:p>
            <a:pPr lvl="0">
              <a:lnSpc>
                <a:spcPct val="90000"/>
              </a:lnSpc>
              <a:spcAft>
                <a:spcPts val="0"/>
              </a:spcAft>
              <a:buSzPct val="45000"/>
              <a:buFont typeface="StarSymbol"/>
              <a:buChar char="•"/>
            </a:pPr>
            <a:r>
              <a:rPr lang="de-DE" sz="3000">
                <a:solidFill>
                  <a:srgbClr val="000000"/>
                </a:solidFill>
              </a:rPr>
              <a:t> Assister les États à appliquer la Convention</a:t>
            </a:r>
          </a:p>
          <a:p>
            <a:pPr lvl="0">
              <a:lnSpc>
                <a:spcPct val="90000"/>
              </a:lnSpc>
              <a:spcAft>
                <a:spcPts val="0"/>
              </a:spcAft>
              <a:buSzPct val="45000"/>
              <a:buFont typeface="StarSymbol"/>
              <a:buChar char="•"/>
            </a:pPr>
            <a:r>
              <a:rPr lang="de-DE" sz="3000">
                <a:solidFill>
                  <a:srgbClr val="000000"/>
                </a:solidFill>
              </a:rPr>
              <a:t> Approche géographique équilibrée</a:t>
            </a:r>
          </a:p>
          <a:p>
            <a:pPr lvl="0">
              <a:lnSpc>
                <a:spcPct val="90000"/>
              </a:lnSpc>
              <a:spcAft>
                <a:spcPts val="0"/>
              </a:spcAft>
              <a:buSzPct val="45000"/>
              <a:buFont typeface="StarSymbol"/>
              <a:buChar char="•"/>
            </a:pPr>
            <a:r>
              <a:rPr lang="de-DE" sz="3000">
                <a:solidFill>
                  <a:srgbClr val="000000"/>
                </a:solidFill>
              </a:rPr>
              <a:t> Aspect technique intergouvernemental</a:t>
            </a:r>
          </a:p>
          <a:p>
            <a:pPr lvl="0">
              <a:lnSpc>
                <a:spcPct val="90000"/>
              </a:lnSpc>
              <a:spcAft>
                <a:spcPts val="0"/>
              </a:spcAft>
              <a:buSzPct val="45000"/>
              <a:buFont typeface="StarSymbol"/>
              <a:buChar char="•"/>
            </a:pPr>
            <a:r>
              <a:rPr lang="de-DE" sz="3000">
                <a:solidFill>
                  <a:srgbClr val="000000"/>
                </a:solidFill>
              </a:rPr>
              <a:t> Complémenter les mécanismes d'examen existants</a:t>
            </a:r>
          </a:p>
          <a:p>
            <a:pPr lvl="0">
              <a:lnSpc>
                <a:spcPct val="90000"/>
              </a:lnSpc>
              <a:spcAft>
                <a:spcPts val="0"/>
              </a:spcAft>
              <a:buSzPct val="45000"/>
              <a:buFont typeface="StarSymbol"/>
              <a:buChar char="•"/>
            </a:pPr>
            <a:r>
              <a:rPr lang="de-DE" sz="3000">
                <a:solidFill>
                  <a:srgbClr val="000000"/>
                </a:solidFill>
              </a:rPr>
              <a:t> La diversité des systèmes juridiques et des niveaux de développement</a:t>
            </a:r>
          </a:p>
          <a:p>
            <a:pPr lvl="0">
              <a:lnSpc>
                <a:spcPct val="90000"/>
              </a:lnSpc>
              <a:spcAft>
                <a:spcPts val="0"/>
              </a:spcAft>
              <a:buSzPct val="45000"/>
              <a:buFont typeface="StarSymbol"/>
              <a:buChar char="•"/>
            </a:pPr>
            <a:r>
              <a:rPr lang="de-DE" sz="3000">
                <a:solidFill>
                  <a:srgbClr val="000000"/>
                </a:solidFill>
              </a:rPr>
              <a:t> Confidentialité</a:t>
            </a:r>
          </a:p>
          <a:p>
            <a:pPr lvl="0">
              <a:lnSpc>
                <a:spcPct val="90000"/>
              </a:lnSpc>
              <a:spcAft>
                <a:spcPts val="0"/>
              </a:spcAft>
            </a:pPr>
            <a:endParaRPr lang="de-DE" sz="3000" b="1">
              <a:solidFill>
                <a:srgbClr val="000000"/>
              </a:solidFill>
            </a:endParaRPr>
          </a:p>
        </p:txBody>
      </p:sp>
      <p:pic>
        <p:nvPicPr>
          <p:cNvPr id="4" name="Picture 4">
            <a:extLst>
              <a:ext uri="{FF2B5EF4-FFF2-40B4-BE49-F238E27FC236}">
                <a16:creationId xmlns:a16="http://schemas.microsoft.com/office/drawing/2014/main" id="{E0EF420A-1D5A-4E14-A7BE-46AE2C4340AD}"/>
              </a:ext>
            </a:extLst>
          </p:cNvPr>
          <p:cNvPicPr>
            <a:picLocks noChangeAspect="1"/>
          </p:cNvPicPr>
          <p:nvPr/>
        </p:nvPicPr>
        <p:blipFill>
          <a:blip r:embed="rId3">
            <a:lum/>
            <a:alphaModFix/>
          </a:blip>
          <a:srcRect/>
          <a:stretch>
            <a:fillRect/>
          </a:stretch>
        </p:blipFill>
        <p:spPr>
          <a:xfrm>
            <a:off x="5759997" y="5084640"/>
            <a:ext cx="3311280" cy="1663202"/>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39C60B6-87E5-4149-A1EE-FBDE15C57B2E}"/>
              </a:ext>
            </a:extLst>
          </p:cNvPr>
          <p:cNvSpPr txBox="1">
            <a:spLocks noGrp="1"/>
          </p:cNvSpPr>
          <p:nvPr>
            <p:ph type="title" idx="4294967295"/>
          </p:nvPr>
        </p:nvSpPr>
        <p:spPr>
          <a:xfrm>
            <a:off x="685800" y="836639"/>
            <a:ext cx="7772043" cy="863275"/>
          </a:xfrm>
        </p:spPr>
        <p:txBody>
          <a:bodyPr lIns="91440" tIns="45720" rIns="91440" bIns="45720" anchorCtr="1"/>
          <a:lstStyle/>
          <a:p>
            <a:pPr lvl="0" algn="ctr"/>
            <a:r>
              <a:rPr lang="en-US"/>
              <a:t>Étapes de l'examen</a:t>
            </a:r>
          </a:p>
        </p:txBody>
      </p:sp>
      <p:sp>
        <p:nvSpPr>
          <p:cNvPr id="3" name="Rectangle 5">
            <a:extLst>
              <a:ext uri="{FF2B5EF4-FFF2-40B4-BE49-F238E27FC236}">
                <a16:creationId xmlns:a16="http://schemas.microsoft.com/office/drawing/2014/main" id="{E7F0A15F-EAA2-4F2A-A0FE-6A4A7FD2C138}"/>
              </a:ext>
            </a:extLst>
          </p:cNvPr>
          <p:cNvSpPr txBox="1">
            <a:spLocks noGrp="1"/>
          </p:cNvSpPr>
          <p:nvPr>
            <p:ph type="subTitle" idx="4294967295"/>
          </p:nvPr>
        </p:nvSpPr>
        <p:spPr>
          <a:xfrm>
            <a:off x="395276" y="1700281"/>
            <a:ext cx="8748357" cy="3241438"/>
          </a:xfrm>
        </p:spPr>
        <p:txBody>
          <a:bodyPr lIns="91440" tIns="45720" rIns="91440" bIns="45720"/>
          <a:lstStyle/>
          <a:p>
            <a:pPr lvl="0">
              <a:lnSpc>
                <a:spcPct val="90000"/>
              </a:lnSpc>
              <a:spcAft>
                <a:spcPts val="0"/>
              </a:spcAft>
            </a:pPr>
            <a:r>
              <a:rPr lang="de-DE" sz="3000">
                <a:solidFill>
                  <a:srgbClr val="000000"/>
                </a:solidFill>
              </a:rPr>
              <a:t>1) Auto-évaluation</a:t>
            </a:r>
          </a:p>
          <a:p>
            <a:pPr lvl="0">
              <a:lnSpc>
                <a:spcPct val="90000"/>
              </a:lnSpc>
              <a:spcAft>
                <a:spcPts val="0"/>
              </a:spcAft>
            </a:pPr>
            <a:r>
              <a:rPr lang="de-DE" sz="3000">
                <a:solidFill>
                  <a:srgbClr val="000000"/>
                </a:solidFill>
              </a:rPr>
              <a:t>2) Examen préalable</a:t>
            </a:r>
          </a:p>
          <a:p>
            <a:pPr lvl="0">
              <a:lnSpc>
                <a:spcPct val="90000"/>
              </a:lnSpc>
              <a:spcAft>
                <a:spcPts val="0"/>
              </a:spcAft>
            </a:pPr>
            <a:r>
              <a:rPr lang="de-DE" sz="3000">
                <a:solidFill>
                  <a:srgbClr val="000000"/>
                </a:solidFill>
              </a:rPr>
              <a:t>3) Dialogue entre l'État examiné et États examinateurs</a:t>
            </a:r>
          </a:p>
          <a:p>
            <a:pPr lvl="0">
              <a:lnSpc>
                <a:spcPct val="90000"/>
              </a:lnSpc>
              <a:spcAft>
                <a:spcPts val="0"/>
              </a:spcAft>
            </a:pPr>
            <a:r>
              <a:rPr lang="de-DE" sz="3000">
                <a:solidFill>
                  <a:srgbClr val="000000"/>
                </a:solidFill>
              </a:rPr>
              <a:t>4) Dialogue direct (visite de pays ou réunion conjointe)</a:t>
            </a:r>
          </a:p>
          <a:p>
            <a:pPr lvl="0">
              <a:lnSpc>
                <a:spcPct val="90000"/>
              </a:lnSpc>
              <a:spcAft>
                <a:spcPts val="0"/>
              </a:spcAft>
            </a:pPr>
            <a:r>
              <a:rPr lang="de-DE" sz="3000">
                <a:solidFill>
                  <a:srgbClr val="000000"/>
                </a:solidFill>
              </a:rPr>
              <a:t>5) Rapport d'examen final et résumé analytique</a:t>
            </a:r>
          </a:p>
          <a:p>
            <a:pPr lvl="0">
              <a:lnSpc>
                <a:spcPct val="90000"/>
              </a:lnSpc>
              <a:spcAft>
                <a:spcPts val="0"/>
              </a:spcAft>
            </a:pPr>
            <a:endParaRPr lang="de-DE" sz="1400">
              <a:solidFill>
                <a:srgbClr val="000000"/>
              </a:solidFill>
            </a:endParaRPr>
          </a:p>
          <a:p>
            <a:pPr lvl="0">
              <a:lnSpc>
                <a:spcPct val="90000"/>
              </a:lnSpc>
              <a:spcAft>
                <a:spcPts val="0"/>
              </a:spcAft>
            </a:pPr>
            <a:r>
              <a:rPr lang="de-DE" sz="3000">
                <a:solidFill>
                  <a:srgbClr val="000000"/>
                </a:solidFill>
              </a:rPr>
              <a:t>Quel est le délai?</a:t>
            </a:r>
          </a:p>
          <a:p>
            <a:pPr lvl="0">
              <a:lnSpc>
                <a:spcPct val="90000"/>
              </a:lnSpc>
              <a:spcAft>
                <a:spcPts val="0"/>
              </a:spcAft>
            </a:pPr>
            <a:r>
              <a:rPr lang="de-DE" sz="3000">
                <a:solidFill>
                  <a:srgbClr val="000000"/>
                </a:solidFill>
              </a:rPr>
              <a:t>Rôle du Secrétariat</a:t>
            </a:r>
          </a:p>
          <a:p>
            <a:pPr lvl="0">
              <a:lnSpc>
                <a:spcPct val="90000"/>
              </a:lnSpc>
              <a:spcAft>
                <a:spcPts val="0"/>
              </a:spcAft>
            </a:pPr>
            <a:endParaRPr lang="de-DE" sz="3000" b="1">
              <a:solidFill>
                <a:srgbClr val="000000"/>
              </a:solidFill>
            </a:endParaRPr>
          </a:p>
          <a:p>
            <a:pPr lvl="0">
              <a:lnSpc>
                <a:spcPct val="90000"/>
              </a:lnSpc>
              <a:spcAft>
                <a:spcPts val="0"/>
              </a:spcAft>
            </a:pPr>
            <a:endParaRPr lang="de-DE" sz="2400" b="1">
              <a:solidFill>
                <a:srgbClr val="000000"/>
              </a:solidFill>
            </a:endParaRPr>
          </a:p>
        </p:txBody>
      </p:sp>
      <p:pic>
        <p:nvPicPr>
          <p:cNvPr id="4" name="Picture 6">
            <a:extLst>
              <a:ext uri="{FF2B5EF4-FFF2-40B4-BE49-F238E27FC236}">
                <a16:creationId xmlns:a16="http://schemas.microsoft.com/office/drawing/2014/main" id="{709D0837-C870-4794-8855-6BB131F0F56C}"/>
              </a:ext>
            </a:extLst>
          </p:cNvPr>
          <p:cNvPicPr>
            <a:picLocks noChangeAspect="1"/>
          </p:cNvPicPr>
          <p:nvPr/>
        </p:nvPicPr>
        <p:blipFill>
          <a:blip r:embed="rId3">
            <a:lum/>
            <a:alphaModFix/>
          </a:blip>
          <a:srcRect/>
          <a:stretch>
            <a:fillRect/>
          </a:stretch>
        </p:blipFill>
        <p:spPr>
          <a:xfrm>
            <a:off x="4859277" y="4292641"/>
            <a:ext cx="3247555" cy="2133359"/>
          </a:xfrm>
          <a:prstGeom prst="rect">
            <a:avLst/>
          </a:prstGeom>
          <a:noFill/>
          <a:ln cap="flat">
            <a:noFill/>
          </a:ln>
        </p:spPr>
      </p:pic>
      <p:sp>
        <p:nvSpPr>
          <p:cNvPr id="5" name="Oval 1">
            <a:extLst>
              <a:ext uri="{FF2B5EF4-FFF2-40B4-BE49-F238E27FC236}">
                <a16:creationId xmlns:a16="http://schemas.microsoft.com/office/drawing/2014/main" id="{B08220F4-3463-4617-9231-06015A508D36}"/>
              </a:ext>
            </a:extLst>
          </p:cNvPr>
          <p:cNvSpPr/>
          <p:nvPr/>
        </p:nvSpPr>
        <p:spPr>
          <a:xfrm rot="1845589">
            <a:off x="4742004" y="1977866"/>
            <a:ext cx="3785762" cy="119808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cap="flat">
            <a:solidFill>
              <a:srgbClr val="000000"/>
            </a:solidFill>
            <a:prstDash val="solid"/>
            <a:round/>
          </a:ln>
        </p:spPr>
        <p:txBody>
          <a:bodyPr vert="horz" wrap="square" lIns="90004" tIns="44997" rIns="90004" bIns="44997" anchor="t"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200" b="1" i="0" u="none" strike="noStrike" kern="1200" cap="none" spc="0" baseline="0">
                <a:solidFill>
                  <a:srgbClr val="000000"/>
                </a:solidFill>
                <a:uFillTx/>
                <a:latin typeface="Arial Unicode MS" pitchFamily="34"/>
                <a:ea typeface="Microsoft YaHei" pitchFamily="2"/>
                <a:cs typeface="Lucida Sans" pitchFamily="2"/>
              </a:rPr>
              <a:t>Société Civile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693916D3-D64C-475E-A61D-8ABF273F5BAA}"/>
              </a:ext>
            </a:extLst>
          </p:cNvPr>
          <p:cNvSpPr/>
          <p:nvPr/>
        </p:nvSpPr>
        <p:spPr>
          <a:xfrm>
            <a:off x="52203" y="1141198"/>
            <a:ext cx="883908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76315" cap="flat">
            <a:solidFill>
              <a:srgbClr val="FFFFFF"/>
            </a:solidFill>
            <a:prstDash val="solid"/>
            <a:round/>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Line 3">
            <a:extLst>
              <a:ext uri="{FF2B5EF4-FFF2-40B4-BE49-F238E27FC236}">
                <a16:creationId xmlns:a16="http://schemas.microsoft.com/office/drawing/2014/main" id="{36EB5499-8A38-4BC4-86AC-01132614357E}"/>
              </a:ext>
            </a:extLst>
          </p:cNvPr>
          <p:cNvSpPr/>
          <p:nvPr/>
        </p:nvSpPr>
        <p:spPr>
          <a:xfrm>
            <a:off x="1536475" y="1141198"/>
            <a:ext cx="0" cy="59075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50758" cap="flat">
            <a:solidFill>
              <a:srgbClr val="FFFFFF"/>
            </a:solidFill>
            <a:prstDash val="solid"/>
            <a:round/>
            <a:tailEnd type="arrow"/>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4" name="Text Box 4">
            <a:extLst>
              <a:ext uri="{FF2B5EF4-FFF2-40B4-BE49-F238E27FC236}">
                <a16:creationId xmlns:a16="http://schemas.microsoft.com/office/drawing/2014/main" id="{871ABAF0-554D-4C2B-9428-C1C588BDF9EC}"/>
              </a:ext>
            </a:extLst>
          </p:cNvPr>
          <p:cNvSpPr/>
          <p:nvPr/>
        </p:nvSpPr>
        <p:spPr>
          <a:xfrm>
            <a:off x="-144356" y="620639"/>
            <a:ext cx="9395999" cy="5320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de-DE" sz="2900" b="1" i="0" u="none" strike="noStrike" kern="1200" cap="none" spc="0" baseline="0">
                <a:solidFill>
                  <a:srgbClr val="000000"/>
                </a:solidFill>
                <a:uFillTx/>
                <a:latin typeface="Arial Narrow" pitchFamily="34"/>
                <a:ea typeface="Microsoft YaHei" pitchFamily="2"/>
                <a:cs typeface="Lucida Sans" pitchFamily="2"/>
              </a:rPr>
              <a:t>Calendrier modèle pour les examens par pays – Début: 25 Juin</a:t>
            </a:r>
          </a:p>
        </p:txBody>
      </p:sp>
      <p:sp>
        <p:nvSpPr>
          <p:cNvPr id="5" name="Text Box 5">
            <a:extLst>
              <a:ext uri="{FF2B5EF4-FFF2-40B4-BE49-F238E27FC236}">
                <a16:creationId xmlns:a16="http://schemas.microsoft.com/office/drawing/2014/main" id="{BA4728C6-8712-4751-AF10-A0F861EBBA7A}"/>
              </a:ext>
            </a:extLst>
          </p:cNvPr>
          <p:cNvSpPr/>
          <p:nvPr/>
        </p:nvSpPr>
        <p:spPr>
          <a:xfrm>
            <a:off x="34920" y="1273320"/>
            <a:ext cx="1799996" cy="820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de-DE" sz="1600" b="1" i="0" u="sng" strike="noStrike" kern="1200" cap="none" spc="0" baseline="0">
                <a:solidFill>
                  <a:srgbClr val="FFFFFF"/>
                </a:solidFill>
                <a:uFillTx/>
                <a:latin typeface="Arial Narrow" pitchFamily="34"/>
                <a:ea typeface="Microsoft YaHei" pitchFamily="2"/>
                <a:cs typeface="Lucida Sans" pitchFamily="2"/>
              </a:rPr>
              <a:t>Dans les 3 semaines</a:t>
            </a:r>
            <a:br>
              <a:rPr lang="de-DE" sz="1600" b="1" i="0" u="sng" strike="noStrike" kern="1200" cap="none" spc="0" baseline="0">
                <a:solidFill>
                  <a:srgbClr val="FFFFFF"/>
                </a:solidFill>
                <a:uFillTx/>
                <a:latin typeface="Arial Narrow" pitchFamily="34"/>
                <a:ea typeface="Microsoft YaHei" pitchFamily="2"/>
                <a:cs typeface="Lucida Sans" pitchFamily="2"/>
              </a:rPr>
            </a:br>
            <a:r>
              <a:rPr lang="de-DE" sz="1600" b="1" i="0" u="none" strike="noStrike" kern="1200" cap="none" spc="0" baseline="0">
                <a:solidFill>
                  <a:srgbClr val="FFFFFF"/>
                </a:solidFill>
                <a:uFillTx/>
                <a:latin typeface="Arial Narrow" pitchFamily="34"/>
                <a:ea typeface="Microsoft YaHei" pitchFamily="2"/>
                <a:cs typeface="Lucida Sans" pitchFamily="2"/>
              </a:rPr>
              <a:t>(16 juillet)</a:t>
            </a:r>
          </a:p>
        </p:txBody>
      </p:sp>
      <p:sp>
        <p:nvSpPr>
          <p:cNvPr id="6" name="Text Box 6">
            <a:extLst>
              <a:ext uri="{FF2B5EF4-FFF2-40B4-BE49-F238E27FC236}">
                <a16:creationId xmlns:a16="http://schemas.microsoft.com/office/drawing/2014/main" id="{39412AE2-1BE8-4CD9-95AA-F47A43993664}"/>
              </a:ext>
            </a:extLst>
          </p:cNvPr>
          <p:cNvSpPr/>
          <p:nvPr/>
        </p:nvSpPr>
        <p:spPr>
          <a:xfrm>
            <a:off x="1865522" y="1273320"/>
            <a:ext cx="1441076" cy="5770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de-DE" sz="1600" b="1" i="0" u="sng" strike="noStrike" kern="1200" cap="none" spc="0" baseline="0">
                <a:solidFill>
                  <a:srgbClr val="FFFFFF"/>
                </a:solidFill>
                <a:uFillTx/>
                <a:latin typeface="Arial Narrow" pitchFamily="34"/>
                <a:ea typeface="Microsoft YaHei" pitchFamily="2"/>
                <a:cs typeface="Lucida Sans" pitchFamily="2"/>
              </a:rPr>
              <a:t>En 1 mois </a:t>
            </a:r>
            <a:br>
              <a:rPr lang="de-DE" sz="1600" b="1" i="0" u="sng" strike="noStrike" kern="1200" cap="none" spc="0" baseline="0">
                <a:solidFill>
                  <a:srgbClr val="FFFFFF"/>
                </a:solidFill>
                <a:uFillTx/>
                <a:latin typeface="Arial Narrow" pitchFamily="34"/>
                <a:ea typeface="Microsoft YaHei" pitchFamily="2"/>
                <a:cs typeface="Lucida Sans" pitchFamily="2"/>
              </a:rPr>
            </a:br>
            <a:r>
              <a:rPr lang="de-DE" sz="1600" b="1" i="0" u="sng" strike="noStrike" kern="1200" cap="none" spc="0" baseline="0">
                <a:solidFill>
                  <a:srgbClr val="FFFFFF"/>
                </a:solidFill>
                <a:uFillTx/>
                <a:latin typeface="Arial Narrow" pitchFamily="34"/>
                <a:ea typeface="Microsoft YaHei" pitchFamily="2"/>
                <a:cs typeface="Lucida Sans" pitchFamily="2"/>
              </a:rPr>
              <a:t>(25 juillet)</a:t>
            </a:r>
          </a:p>
        </p:txBody>
      </p:sp>
      <p:sp>
        <p:nvSpPr>
          <p:cNvPr id="7" name="Line 7">
            <a:extLst>
              <a:ext uri="{FF2B5EF4-FFF2-40B4-BE49-F238E27FC236}">
                <a16:creationId xmlns:a16="http://schemas.microsoft.com/office/drawing/2014/main" id="{0F038024-7EE2-4BF1-A60B-290651B48C09}"/>
              </a:ext>
            </a:extLst>
          </p:cNvPr>
          <p:cNvSpPr/>
          <p:nvPr/>
        </p:nvSpPr>
        <p:spPr>
          <a:xfrm>
            <a:off x="3276359" y="1141198"/>
            <a:ext cx="0" cy="84779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50758" cap="flat">
            <a:solidFill>
              <a:srgbClr val="FFFFFF"/>
            </a:solidFill>
            <a:prstDash val="solid"/>
            <a:round/>
            <a:tailEnd type="arrow"/>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8" name="Line 8">
            <a:extLst>
              <a:ext uri="{FF2B5EF4-FFF2-40B4-BE49-F238E27FC236}">
                <a16:creationId xmlns:a16="http://schemas.microsoft.com/office/drawing/2014/main" id="{11B4A345-CE69-470A-B144-C11354D48FD1}"/>
              </a:ext>
            </a:extLst>
          </p:cNvPr>
          <p:cNvSpPr/>
          <p:nvPr/>
        </p:nvSpPr>
        <p:spPr>
          <a:xfrm>
            <a:off x="5170319" y="1141198"/>
            <a:ext cx="11155" cy="84779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50758" cap="flat">
            <a:solidFill>
              <a:srgbClr val="FFFFFF"/>
            </a:solidFill>
            <a:prstDash val="solid"/>
            <a:round/>
            <a:tailEnd type="arrow"/>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9" name="Line 9">
            <a:extLst>
              <a:ext uri="{FF2B5EF4-FFF2-40B4-BE49-F238E27FC236}">
                <a16:creationId xmlns:a16="http://schemas.microsoft.com/office/drawing/2014/main" id="{FF99F690-2E43-462F-A938-1F1CA539587A}"/>
              </a:ext>
            </a:extLst>
          </p:cNvPr>
          <p:cNvSpPr/>
          <p:nvPr/>
        </p:nvSpPr>
        <p:spPr>
          <a:xfrm>
            <a:off x="7069317" y="1141198"/>
            <a:ext cx="0" cy="444996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50758" cap="flat">
            <a:solidFill>
              <a:srgbClr val="FFFFFF"/>
            </a:solidFill>
            <a:prstDash val="solid"/>
            <a:round/>
            <a:tailEnd type="arrow"/>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10" name="Line 10">
            <a:extLst>
              <a:ext uri="{FF2B5EF4-FFF2-40B4-BE49-F238E27FC236}">
                <a16:creationId xmlns:a16="http://schemas.microsoft.com/office/drawing/2014/main" id="{0E7A642F-D2FB-4ECC-9157-A284DF9972F8}"/>
              </a:ext>
            </a:extLst>
          </p:cNvPr>
          <p:cNvSpPr/>
          <p:nvPr/>
        </p:nvSpPr>
        <p:spPr>
          <a:xfrm>
            <a:off x="8883359" y="1141198"/>
            <a:ext cx="0" cy="523547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50758" cap="flat">
            <a:solidFill>
              <a:srgbClr val="FFFFFF"/>
            </a:solidFill>
            <a:prstDash val="solid"/>
            <a:round/>
            <a:tailEnd type="arrow"/>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11" name="Text Box 11">
            <a:extLst>
              <a:ext uri="{FF2B5EF4-FFF2-40B4-BE49-F238E27FC236}">
                <a16:creationId xmlns:a16="http://schemas.microsoft.com/office/drawing/2014/main" id="{2CC1DE24-3375-4294-98AC-25DCD2953C5F}"/>
              </a:ext>
            </a:extLst>
          </p:cNvPr>
          <p:cNvSpPr/>
          <p:nvPr/>
        </p:nvSpPr>
        <p:spPr>
          <a:xfrm>
            <a:off x="7308716" y="1301758"/>
            <a:ext cx="1487161" cy="820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sng" strike="noStrike" kern="1200" cap="none" spc="0" baseline="0" dirty="0">
                <a:solidFill>
                  <a:srgbClr val="FFFFFF"/>
                </a:solidFill>
                <a:uFillTx/>
                <a:latin typeface="Arial Narrow" pitchFamily="34"/>
                <a:ea typeface="Microsoft YaHei" pitchFamily="2"/>
                <a:cs typeface="Lucida Sans" pitchFamily="2"/>
              </a:rPr>
              <a:t>Dans </a:t>
            </a:r>
            <a:r>
              <a:rPr lang="de-DE" sz="1600" b="1" i="0" u="sng" strike="noStrike" kern="1200" cap="none" spc="0" baseline="0" dirty="0" err="1">
                <a:solidFill>
                  <a:srgbClr val="FFFFFF"/>
                </a:solidFill>
                <a:uFillTx/>
                <a:latin typeface="Arial Narrow" pitchFamily="34"/>
                <a:ea typeface="Microsoft YaHei" pitchFamily="2"/>
                <a:cs typeface="Lucida Sans" pitchFamily="2"/>
              </a:rPr>
              <a:t>les</a:t>
            </a:r>
            <a:r>
              <a:rPr lang="de-DE" sz="1600" b="1" i="0" u="sng" strike="noStrike" kern="1200" cap="none" spc="0" baseline="0" dirty="0">
                <a:solidFill>
                  <a:srgbClr val="FFFFFF"/>
                </a:solidFill>
                <a:uFillTx/>
                <a:latin typeface="Arial Narrow" pitchFamily="34"/>
                <a:ea typeface="Microsoft YaHei" pitchFamily="2"/>
                <a:cs typeface="Lucida Sans" pitchFamily="2"/>
              </a:rPr>
              <a:t> 6 </a:t>
            </a:r>
            <a:r>
              <a:rPr lang="de-DE" sz="1600" b="1" i="0" u="sng" strike="noStrike" kern="1200" cap="none" spc="0" baseline="0" dirty="0" err="1">
                <a:solidFill>
                  <a:srgbClr val="FFFFFF"/>
                </a:solidFill>
                <a:uFillTx/>
                <a:latin typeface="Arial Narrow" pitchFamily="34"/>
                <a:ea typeface="Microsoft YaHei" pitchFamily="2"/>
                <a:cs typeface="Lucida Sans" pitchFamily="2"/>
              </a:rPr>
              <a:t>mois</a:t>
            </a:r>
            <a:endParaRPr lang="de-DE" sz="1600" b="1" i="0" u="sng" strike="noStrike" kern="1200" cap="none" spc="0" baseline="0" dirty="0">
              <a:solidFill>
                <a:srgbClr val="FFFFFF"/>
              </a:solidFill>
              <a:uFillTx/>
              <a:latin typeface="Arial Narrow" pitchFamily="34"/>
              <a:ea typeface="Microsoft YaHei" pitchFamily="2"/>
              <a:cs typeface="Lucida Sans"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sng" strike="noStrike" kern="1200" cap="none" spc="0" baseline="0" dirty="0">
                <a:solidFill>
                  <a:srgbClr val="FFFFFF"/>
                </a:solidFill>
                <a:uFillTx/>
                <a:latin typeface="Arial Narrow" pitchFamily="34"/>
                <a:ea typeface="Microsoft YaHei" pitchFamily="2"/>
                <a:cs typeface="Lucida Sans" pitchFamily="2"/>
              </a:rPr>
              <a:t>(25 </a:t>
            </a:r>
            <a:r>
              <a:rPr lang="de-DE" sz="1600" b="1" i="0" u="sng" strike="noStrike" kern="1200" cap="none" spc="0" baseline="0" dirty="0" err="1">
                <a:solidFill>
                  <a:srgbClr val="FFFFFF"/>
                </a:solidFill>
                <a:uFillTx/>
                <a:latin typeface="Arial Narrow" pitchFamily="34"/>
                <a:ea typeface="Microsoft YaHei" pitchFamily="2"/>
                <a:cs typeface="Lucida Sans" pitchFamily="2"/>
              </a:rPr>
              <a:t>décembre</a:t>
            </a:r>
            <a:r>
              <a:rPr lang="de-DE" sz="1600" b="1" i="0" u="sng" strike="noStrike" kern="1200" cap="none" spc="0" baseline="0" dirty="0">
                <a:solidFill>
                  <a:srgbClr val="FFFFFF"/>
                </a:solidFill>
                <a:uFillTx/>
                <a:latin typeface="Arial Narrow" pitchFamily="34"/>
                <a:ea typeface="Microsoft YaHei" pitchFamily="2"/>
                <a:cs typeface="Lucida Sans" pitchFamily="2"/>
              </a:rPr>
              <a:t> 2019)</a:t>
            </a:r>
          </a:p>
        </p:txBody>
      </p:sp>
      <p:sp>
        <p:nvSpPr>
          <p:cNvPr id="12" name="Text Box 12">
            <a:extLst>
              <a:ext uri="{FF2B5EF4-FFF2-40B4-BE49-F238E27FC236}">
                <a16:creationId xmlns:a16="http://schemas.microsoft.com/office/drawing/2014/main" id="{BA368516-B201-46FC-89DE-B85DCC96EC75}"/>
              </a:ext>
            </a:extLst>
          </p:cNvPr>
          <p:cNvSpPr/>
          <p:nvPr/>
        </p:nvSpPr>
        <p:spPr>
          <a:xfrm>
            <a:off x="5483163" y="1197004"/>
            <a:ext cx="1536475" cy="820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sng" strike="noStrike" kern="1200" cap="none" spc="0" baseline="0">
                <a:solidFill>
                  <a:srgbClr val="FFFFFF"/>
                </a:solidFill>
                <a:uFillTx/>
                <a:latin typeface="Arial Narrow" pitchFamily="34"/>
                <a:ea typeface="Microsoft YaHei" pitchFamily="2"/>
                <a:cs typeface="Lucida Sans" pitchFamily="2"/>
              </a:rPr>
              <a:t>De préférence, dans les 5 mois (25 novembre)</a:t>
            </a:r>
          </a:p>
        </p:txBody>
      </p:sp>
      <p:sp>
        <p:nvSpPr>
          <p:cNvPr id="13" name="Text Box 13">
            <a:extLst>
              <a:ext uri="{FF2B5EF4-FFF2-40B4-BE49-F238E27FC236}">
                <a16:creationId xmlns:a16="http://schemas.microsoft.com/office/drawing/2014/main" id="{DFD6C0D4-08CC-4B05-BA48-4903CF420F8F}"/>
              </a:ext>
            </a:extLst>
          </p:cNvPr>
          <p:cNvSpPr/>
          <p:nvPr/>
        </p:nvSpPr>
        <p:spPr>
          <a:xfrm>
            <a:off x="3467157" y="1273320"/>
            <a:ext cx="1536475" cy="5770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sng" strike="noStrike" kern="1200" cap="none" spc="0" baseline="0">
                <a:solidFill>
                  <a:srgbClr val="FFFFFF"/>
                </a:solidFill>
                <a:uFillTx/>
                <a:latin typeface="Arial Narrow" pitchFamily="34"/>
                <a:ea typeface="Microsoft YaHei" pitchFamily="2"/>
                <a:cs typeface="Lucida Sans" pitchFamily="2"/>
              </a:rPr>
              <a:t>Dans les 2 mois (25 août</a:t>
            </a:r>
            <a:r>
              <a:rPr lang="de-DE" sz="1600" b="1" i="0" u="none" strike="noStrike" kern="1200" cap="none" spc="0" baseline="0">
                <a:solidFill>
                  <a:srgbClr val="FFFFFF"/>
                </a:solidFill>
                <a:uFillTx/>
                <a:latin typeface="Arial Narrow" pitchFamily="34"/>
                <a:ea typeface="Microsoft YaHei" pitchFamily="2"/>
                <a:cs typeface="Lucida Sans" pitchFamily="2"/>
              </a:rPr>
              <a:t>)</a:t>
            </a:r>
          </a:p>
        </p:txBody>
      </p:sp>
      <p:sp>
        <p:nvSpPr>
          <p:cNvPr id="14" name="Line 14">
            <a:extLst>
              <a:ext uri="{FF2B5EF4-FFF2-40B4-BE49-F238E27FC236}">
                <a16:creationId xmlns:a16="http://schemas.microsoft.com/office/drawing/2014/main" id="{BE1BBD3C-E5BF-4DF7-9AB5-D8084DA92D1B}"/>
              </a:ext>
            </a:extLst>
          </p:cNvPr>
          <p:cNvSpPr/>
          <p:nvPr/>
        </p:nvSpPr>
        <p:spPr>
          <a:xfrm>
            <a:off x="4993200" y="5273637"/>
            <a:ext cx="9720" cy="47916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50758" cap="flat">
            <a:solidFill>
              <a:srgbClr val="FFFFFF"/>
            </a:solidFill>
            <a:prstDash val="solid"/>
            <a:round/>
            <a:tailEnd type="arrow"/>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15" name="Text Box 15">
            <a:extLst>
              <a:ext uri="{FF2B5EF4-FFF2-40B4-BE49-F238E27FC236}">
                <a16:creationId xmlns:a16="http://schemas.microsoft.com/office/drawing/2014/main" id="{BE4FFB81-C838-4365-A16E-4F158792D071}"/>
              </a:ext>
            </a:extLst>
          </p:cNvPr>
          <p:cNvSpPr/>
          <p:nvPr/>
        </p:nvSpPr>
        <p:spPr>
          <a:xfrm>
            <a:off x="123837" y="2074682"/>
            <a:ext cx="1279081" cy="22805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État examiné nomme le point focal</a:t>
            </a:r>
            <a:br>
              <a:rPr lang="de-DE" sz="1600" b="0" i="0" u="none" strike="noStrike" kern="1200" cap="none" spc="0" baseline="0">
                <a:solidFill>
                  <a:srgbClr val="000000"/>
                </a:solidFill>
                <a:uFillTx/>
                <a:latin typeface="Arial Narrow" pitchFamily="34"/>
                <a:ea typeface="Microsoft YaHei" pitchFamily="2"/>
                <a:cs typeface="Lucida Sans" pitchFamily="2"/>
              </a:rPr>
            </a:br>
            <a:endParaRPr lang="de-DE" sz="1600" b="0" i="0" u="none" strike="noStrike" kern="1200" cap="none" spc="0" baseline="0">
              <a:solidFill>
                <a:srgbClr val="000000"/>
              </a:solidFill>
              <a:uFillTx/>
              <a:latin typeface="Arial Narrow"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Date limite pour désignation d'experts: 9 juillet</a:t>
            </a:r>
          </a:p>
        </p:txBody>
      </p:sp>
      <p:sp>
        <p:nvSpPr>
          <p:cNvPr id="16" name="Text Box 16">
            <a:extLst>
              <a:ext uri="{FF2B5EF4-FFF2-40B4-BE49-F238E27FC236}">
                <a16:creationId xmlns:a16="http://schemas.microsoft.com/office/drawing/2014/main" id="{FD702114-1A04-4508-9DB0-7757C6E5EC62}"/>
              </a:ext>
            </a:extLst>
          </p:cNvPr>
          <p:cNvSpPr/>
          <p:nvPr/>
        </p:nvSpPr>
        <p:spPr>
          <a:xfrm>
            <a:off x="1295997" y="1943996"/>
            <a:ext cx="2124718" cy="203723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Le secrétariat organise une téléconférence:</a:t>
            </a:r>
          </a:p>
          <a:p>
            <a:pPr marL="0" marR="0" lvl="0" indent="0" algn="l" defTabSz="914400" rtl="0" fontAlgn="auto" hangingPunct="1">
              <a:lnSpc>
                <a:spcPct val="10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Soumission de la SACL</a:t>
            </a:r>
          </a:p>
          <a:p>
            <a:pPr marL="0" marR="0" lvl="0" indent="0" algn="l" defTabSz="914400" rtl="0" fontAlgn="auto" hangingPunct="1">
              <a:lnSpc>
                <a:spcPct val="10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Langues de l'examen</a:t>
            </a:r>
          </a:p>
          <a:p>
            <a:pPr marL="0" marR="0" lvl="0" indent="0" algn="l" defTabSz="914400" rtl="0" fontAlgn="auto" hangingPunct="1">
              <a:lnSpc>
                <a:spcPct val="10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Division des taches</a:t>
            </a:r>
          </a:p>
          <a:p>
            <a:pPr marL="0" marR="0" lvl="0" indent="0" algn="l" defTabSz="914400" rtl="0" fontAlgn="auto" hangingPunct="1">
              <a:lnSpc>
                <a:spcPct val="10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Dialogue direct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b="1" i="0" u="none" strike="noStrike" kern="1200" cap="none" spc="0" baseline="0">
              <a:solidFill>
                <a:srgbClr val="000000"/>
              </a:solidFill>
              <a:uFillTx/>
              <a:latin typeface="Arial Narrow" pitchFamily="34"/>
              <a:ea typeface="Microsoft YaHei" pitchFamily="2"/>
              <a:cs typeface="Lucida Sans" pitchFamily="2"/>
            </a:endParaRPr>
          </a:p>
        </p:txBody>
      </p:sp>
      <p:sp>
        <p:nvSpPr>
          <p:cNvPr id="17" name="Text Box 17">
            <a:extLst>
              <a:ext uri="{FF2B5EF4-FFF2-40B4-BE49-F238E27FC236}">
                <a16:creationId xmlns:a16="http://schemas.microsoft.com/office/drawing/2014/main" id="{4C66D6D4-BB37-4FDC-9477-3C8F6734DBB2}"/>
              </a:ext>
            </a:extLst>
          </p:cNvPr>
          <p:cNvSpPr/>
          <p:nvPr/>
        </p:nvSpPr>
        <p:spPr>
          <a:xfrm>
            <a:off x="3635279" y="1916280"/>
            <a:ext cx="3072960" cy="5770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État examiné soumets l'auto-évaluation</a:t>
            </a:r>
          </a:p>
        </p:txBody>
      </p:sp>
      <p:sp>
        <p:nvSpPr>
          <p:cNvPr id="18" name="Text Box 18">
            <a:extLst>
              <a:ext uri="{FF2B5EF4-FFF2-40B4-BE49-F238E27FC236}">
                <a16:creationId xmlns:a16="http://schemas.microsoft.com/office/drawing/2014/main" id="{C777EA9C-A375-48D8-ADF5-5C230F05177E}"/>
              </a:ext>
            </a:extLst>
          </p:cNvPr>
          <p:cNvSpPr/>
          <p:nvPr/>
        </p:nvSpPr>
        <p:spPr>
          <a:xfrm>
            <a:off x="2722680" y="5694480"/>
            <a:ext cx="3072960" cy="820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L'État examiné organise un dialogue direct, facilité par le secrétariat (Visite Pays ou réunion conjointe)</a:t>
            </a:r>
          </a:p>
        </p:txBody>
      </p:sp>
      <p:sp>
        <p:nvSpPr>
          <p:cNvPr id="19" name="Text Box 19">
            <a:extLst>
              <a:ext uri="{FF2B5EF4-FFF2-40B4-BE49-F238E27FC236}">
                <a16:creationId xmlns:a16="http://schemas.microsoft.com/office/drawing/2014/main" id="{C4DD729F-A3A1-4AAE-8BFD-C0C6DFC6B3F9}"/>
              </a:ext>
            </a:extLst>
          </p:cNvPr>
          <p:cNvSpPr/>
          <p:nvPr/>
        </p:nvSpPr>
        <p:spPr>
          <a:xfrm>
            <a:off x="4356000" y="2781357"/>
            <a:ext cx="2808003" cy="820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Le secrétariat circule les réponses à la liste d' autoévaluation, après traduction</a:t>
            </a:r>
          </a:p>
        </p:txBody>
      </p:sp>
      <p:sp>
        <p:nvSpPr>
          <p:cNvPr id="20" name="Text Box 20">
            <a:extLst>
              <a:ext uri="{FF2B5EF4-FFF2-40B4-BE49-F238E27FC236}">
                <a16:creationId xmlns:a16="http://schemas.microsoft.com/office/drawing/2014/main" id="{81C6881A-DC2C-4B22-BBDE-51F194A0239F}"/>
              </a:ext>
            </a:extLst>
          </p:cNvPr>
          <p:cNvSpPr/>
          <p:nvPr/>
        </p:nvSpPr>
        <p:spPr>
          <a:xfrm>
            <a:off x="3971879" y="4508641"/>
            <a:ext cx="2831759" cy="820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Le secrétariat organise une téléconférence pour présenter les résultats de l'examen préalable</a:t>
            </a:r>
          </a:p>
        </p:txBody>
      </p:sp>
      <p:sp>
        <p:nvSpPr>
          <p:cNvPr id="21" name="Text Box 21">
            <a:extLst>
              <a:ext uri="{FF2B5EF4-FFF2-40B4-BE49-F238E27FC236}">
                <a16:creationId xmlns:a16="http://schemas.microsoft.com/office/drawing/2014/main" id="{E19EEF9A-A2DD-4D5B-8485-92CE2786162B}"/>
              </a:ext>
            </a:extLst>
          </p:cNvPr>
          <p:cNvSpPr/>
          <p:nvPr/>
        </p:nvSpPr>
        <p:spPr>
          <a:xfrm>
            <a:off x="3784683" y="3644999"/>
            <a:ext cx="3072960" cy="5770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Arial Narrow" pitchFamily="34"/>
                <a:ea typeface="Microsoft YaHei" pitchFamily="2"/>
                <a:cs typeface="Lucida Sans" pitchFamily="2"/>
              </a:rPr>
              <a:t>Les experts examinateurs soumettent les résultats de l'examen préalable</a:t>
            </a:r>
          </a:p>
        </p:txBody>
      </p:sp>
      <p:sp>
        <p:nvSpPr>
          <p:cNvPr id="22" name="Text Box 22">
            <a:extLst>
              <a:ext uri="{FF2B5EF4-FFF2-40B4-BE49-F238E27FC236}">
                <a16:creationId xmlns:a16="http://schemas.microsoft.com/office/drawing/2014/main" id="{FDB4708B-22FE-42E2-BFD5-CB6364395979}"/>
              </a:ext>
            </a:extLst>
          </p:cNvPr>
          <p:cNvSpPr/>
          <p:nvPr/>
        </p:nvSpPr>
        <p:spPr>
          <a:xfrm>
            <a:off x="5687997" y="5516639"/>
            <a:ext cx="3204715" cy="13071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111111"/>
                </a:solidFill>
                <a:uFillTx/>
                <a:latin typeface="Arial Narrow" pitchFamily="34"/>
                <a:ea typeface="Microsoft YaHei" pitchFamily="2"/>
                <a:cs typeface="Lucida Sans" pitchFamily="2"/>
              </a:rPr>
              <a:t>Les examinateurs préparent un projet de rapport de pays, assisté par le secrétariat; l'État examiné accepte le rapport final; le résumé analytique est préparé</a:t>
            </a:r>
          </a:p>
        </p:txBody>
      </p:sp>
      <p:sp>
        <p:nvSpPr>
          <p:cNvPr id="23" name="Line 23">
            <a:extLst>
              <a:ext uri="{FF2B5EF4-FFF2-40B4-BE49-F238E27FC236}">
                <a16:creationId xmlns:a16="http://schemas.microsoft.com/office/drawing/2014/main" id="{A85B0B19-8270-4D10-923E-5071B018639D}"/>
              </a:ext>
            </a:extLst>
          </p:cNvPr>
          <p:cNvSpPr/>
          <p:nvPr/>
        </p:nvSpPr>
        <p:spPr>
          <a:xfrm>
            <a:off x="5208477" y="4220998"/>
            <a:ext cx="11155" cy="4078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50758" cap="flat">
            <a:solidFill>
              <a:srgbClr val="FFFFFF"/>
            </a:solidFill>
            <a:prstDash val="solid"/>
            <a:round/>
            <a:tailEnd type="arrow"/>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24" name="Line 24">
            <a:extLst>
              <a:ext uri="{FF2B5EF4-FFF2-40B4-BE49-F238E27FC236}">
                <a16:creationId xmlns:a16="http://schemas.microsoft.com/office/drawing/2014/main" id="{EA459C80-24E5-4589-9276-4DFA743A991F}"/>
              </a:ext>
            </a:extLst>
          </p:cNvPr>
          <p:cNvSpPr/>
          <p:nvPr/>
        </p:nvSpPr>
        <p:spPr>
          <a:xfrm>
            <a:off x="5208477" y="3284277"/>
            <a:ext cx="11155" cy="37475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50758" cap="flat">
            <a:solidFill>
              <a:srgbClr val="FFFFFF"/>
            </a:solidFill>
            <a:prstDash val="solid"/>
            <a:round/>
            <a:tailEnd type="arrow"/>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25" name="Line 25">
            <a:extLst>
              <a:ext uri="{FF2B5EF4-FFF2-40B4-BE49-F238E27FC236}">
                <a16:creationId xmlns:a16="http://schemas.microsoft.com/office/drawing/2014/main" id="{B3E5211B-F1EA-4094-B7AA-696F53B12E68}"/>
              </a:ext>
            </a:extLst>
          </p:cNvPr>
          <p:cNvSpPr/>
          <p:nvPr/>
        </p:nvSpPr>
        <p:spPr>
          <a:xfrm>
            <a:off x="5181484" y="2420636"/>
            <a:ext cx="11155" cy="37332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50758" cap="flat">
            <a:solidFill>
              <a:srgbClr val="FFFFFF"/>
            </a:solidFill>
            <a:prstDash val="solid"/>
            <a:round/>
            <a:tailEnd type="arrow"/>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26" name="Line 26">
            <a:extLst>
              <a:ext uri="{FF2B5EF4-FFF2-40B4-BE49-F238E27FC236}">
                <a16:creationId xmlns:a16="http://schemas.microsoft.com/office/drawing/2014/main" id="{BF2841A1-A849-4C4C-AE00-085F64EDEAD2}"/>
              </a:ext>
            </a:extLst>
          </p:cNvPr>
          <p:cNvSpPr/>
          <p:nvPr/>
        </p:nvSpPr>
        <p:spPr>
          <a:xfrm flipH="1">
            <a:off x="3348002" y="4593963"/>
            <a:ext cx="791998"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50758" cap="flat">
            <a:solidFill>
              <a:srgbClr val="FFFFFF"/>
            </a:solidFill>
            <a:prstDash val="solid"/>
            <a:round/>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27" name="Line 27">
            <a:extLst>
              <a:ext uri="{FF2B5EF4-FFF2-40B4-BE49-F238E27FC236}">
                <a16:creationId xmlns:a16="http://schemas.microsoft.com/office/drawing/2014/main" id="{5D2EDCD2-93F1-451F-B5EA-DC43805E623F}"/>
              </a:ext>
            </a:extLst>
          </p:cNvPr>
          <p:cNvSpPr/>
          <p:nvPr/>
        </p:nvSpPr>
        <p:spPr>
          <a:xfrm>
            <a:off x="3348002" y="4593963"/>
            <a:ext cx="0" cy="91908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50758" cap="flat">
            <a:solidFill>
              <a:srgbClr val="FFFFFF"/>
            </a:solidFill>
            <a:prstDash val="solid"/>
            <a:round/>
            <a:tailEnd type="arrow"/>
          </a:ln>
        </p:spPr>
        <p:txBody>
          <a:bodyPr vert="horz" wrap="square" lIns="90004" tIns="44997" rIns="90004" bIns="44997" anchor="t"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28" name="Text Box 28">
            <a:extLst>
              <a:ext uri="{FF2B5EF4-FFF2-40B4-BE49-F238E27FC236}">
                <a16:creationId xmlns:a16="http://schemas.microsoft.com/office/drawing/2014/main" id="{A15BCE75-74C7-4554-8669-9DCF8E587970}"/>
              </a:ext>
            </a:extLst>
          </p:cNvPr>
          <p:cNvSpPr/>
          <p:nvPr/>
        </p:nvSpPr>
        <p:spPr>
          <a:xfrm>
            <a:off x="1115997" y="4776843"/>
            <a:ext cx="1942917" cy="820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9363" cap="flat">
            <a:solidFill>
              <a:srgbClr val="FFFFFF"/>
            </a:solidFill>
            <a:prstDash val="solid"/>
            <a:miter/>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sng" strike="noStrike" kern="1200" cap="none" spc="0" baseline="0" dirty="0" err="1">
                <a:solidFill>
                  <a:srgbClr val="FFFFFF"/>
                </a:solidFill>
                <a:uFillTx/>
                <a:latin typeface="Arial Narrow" pitchFamily="34"/>
                <a:ea typeface="Microsoft YaHei" pitchFamily="2"/>
                <a:cs typeface="Lucida Sans" pitchFamily="2"/>
              </a:rPr>
              <a:t>Dialogue</a:t>
            </a:r>
            <a:r>
              <a:rPr lang="de-DE" sz="1600" b="1" i="0" u="sng" strike="noStrike" kern="1200" cap="none" spc="0" baseline="0" dirty="0">
                <a:solidFill>
                  <a:srgbClr val="FFFFFF"/>
                </a:solidFill>
                <a:uFillTx/>
                <a:latin typeface="Arial Narrow" pitchFamily="34"/>
                <a:ea typeface="Microsoft YaHei" pitchFamily="2"/>
                <a:cs typeface="Lucida Sans" pitchFamily="2"/>
              </a:rPr>
              <a:t>: </a:t>
            </a:r>
            <a:r>
              <a:rPr lang="de-DE" sz="1600" b="1" i="0" u="sng" strike="noStrike" kern="1200" cap="none" spc="0" baseline="0" dirty="0" err="1">
                <a:solidFill>
                  <a:srgbClr val="FFFFFF"/>
                </a:solidFill>
                <a:uFillTx/>
                <a:latin typeface="Arial Narrow" pitchFamily="34"/>
                <a:ea typeface="Microsoft YaHei" pitchFamily="2"/>
                <a:cs typeface="Lucida Sans" pitchFamily="2"/>
              </a:rPr>
              <a:t>jusqu'à</a:t>
            </a:r>
            <a:r>
              <a:rPr lang="de-DE" sz="1600" b="1" i="0" u="sng" strike="noStrike" kern="1200" cap="none" spc="0" baseline="0" dirty="0">
                <a:solidFill>
                  <a:srgbClr val="FFFFFF"/>
                </a:solidFill>
                <a:uFillTx/>
                <a:latin typeface="Arial Narrow" pitchFamily="34"/>
                <a:ea typeface="Microsoft YaHei" pitchFamily="2"/>
                <a:cs typeface="Lucida Sans" pitchFamily="2"/>
              </a:rPr>
              <a:t> 2 </a:t>
            </a:r>
            <a:r>
              <a:rPr lang="de-DE" sz="1600" b="1" i="0" u="sng" strike="noStrike" kern="1200" cap="none" spc="0" baseline="0" dirty="0" err="1">
                <a:solidFill>
                  <a:srgbClr val="FFFFFF"/>
                </a:solidFill>
                <a:uFillTx/>
                <a:latin typeface="Arial Narrow" pitchFamily="34"/>
                <a:ea typeface="Microsoft YaHei" pitchFamily="2"/>
                <a:cs typeface="Lucida Sans" pitchFamily="2"/>
              </a:rPr>
              <a:t>mois</a:t>
            </a:r>
            <a:r>
              <a:rPr lang="de-DE" sz="1600" b="1" i="0" u="sng" strike="noStrike" kern="1200" cap="none" spc="0" baseline="0" dirty="0">
                <a:solidFill>
                  <a:srgbClr val="FFFFFF"/>
                </a:solidFill>
                <a:uFillTx/>
                <a:latin typeface="Arial Narrow" pitchFamily="34"/>
                <a:ea typeface="Microsoft YaHei" pitchFamily="2"/>
                <a:cs typeface="Lucida Sans" pitchFamily="2"/>
              </a:rPr>
              <a:t> (</a:t>
            </a:r>
            <a:r>
              <a:rPr lang="de-DE" sz="1600" b="1" i="0" u="sng" strike="noStrike" kern="1200" cap="none" spc="0" baseline="0" dirty="0" err="1">
                <a:solidFill>
                  <a:srgbClr val="FFFFFF"/>
                </a:solidFill>
                <a:uFillTx/>
                <a:latin typeface="Arial Narrow" pitchFamily="34"/>
                <a:ea typeface="Microsoft YaHei" pitchFamily="2"/>
                <a:cs typeface="Lucida Sans" pitchFamily="2"/>
              </a:rPr>
              <a:t>jusqu'au</a:t>
            </a:r>
            <a:r>
              <a:rPr lang="de-DE" sz="1600" b="1" i="0" u="sng" strike="noStrike" kern="1200" cap="none" spc="0" baseline="0" dirty="0">
                <a:solidFill>
                  <a:srgbClr val="FFFFFF"/>
                </a:solidFill>
                <a:uFillTx/>
                <a:latin typeface="Arial Narrow" pitchFamily="34"/>
                <a:ea typeface="Microsoft YaHei" pitchFamily="2"/>
                <a:cs typeface="Lucida Sans" pitchFamily="2"/>
              </a:rPr>
              <a:t> 25 </a:t>
            </a:r>
            <a:r>
              <a:rPr lang="de-DE" sz="1600" b="1" i="0" u="sng" strike="noStrike" kern="1200" cap="none" spc="0" baseline="0" dirty="0" err="1">
                <a:solidFill>
                  <a:srgbClr val="FFFFFF"/>
                </a:solidFill>
                <a:uFillTx/>
                <a:latin typeface="Arial Narrow" pitchFamily="34"/>
                <a:ea typeface="Microsoft YaHei" pitchFamily="2"/>
                <a:cs typeface="Lucida Sans" pitchFamily="2"/>
              </a:rPr>
              <a:t>décembre</a:t>
            </a:r>
            <a:r>
              <a:rPr lang="de-DE" sz="1600" b="1" i="0" u="sng" strike="noStrike" kern="1200" cap="none" spc="0" baseline="0" dirty="0">
                <a:solidFill>
                  <a:srgbClr val="FFFFFF"/>
                </a:solidFill>
                <a:uFillTx/>
                <a:latin typeface="Arial Narrow" pitchFamily="34"/>
                <a:ea typeface="Microsoft YaHei" pitchFamily="2"/>
                <a:cs typeface="Lucida Sans" pitchFamily="2"/>
              </a:rPr>
              <a:t> 2019)</a:t>
            </a:r>
          </a:p>
        </p:txBody>
      </p:sp>
      <p:sp>
        <p:nvSpPr>
          <p:cNvPr id="29" name="Text Box 29">
            <a:extLst>
              <a:ext uri="{FF2B5EF4-FFF2-40B4-BE49-F238E27FC236}">
                <a16:creationId xmlns:a16="http://schemas.microsoft.com/office/drawing/2014/main" id="{C3DD7DD5-3A1E-4FD3-B462-184CC30CCBE5}"/>
              </a:ext>
            </a:extLst>
          </p:cNvPr>
          <p:cNvSpPr/>
          <p:nvPr/>
        </p:nvSpPr>
        <p:spPr>
          <a:xfrm>
            <a:off x="3168002" y="2448004"/>
            <a:ext cx="1439640" cy="5770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9363" cap="flat">
            <a:solidFill>
              <a:srgbClr val="FFFFFF"/>
            </a:solidFill>
            <a:prstDash val="solid"/>
            <a:miter/>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none" strike="noStrike" kern="1200" cap="none" spc="0" baseline="0">
                <a:solidFill>
                  <a:srgbClr val="FFFFFF"/>
                </a:solidFill>
                <a:uFillTx/>
                <a:latin typeface="Arial Narrow" pitchFamily="34"/>
                <a:ea typeface="Microsoft YaHei" pitchFamily="2"/>
                <a:cs typeface="Lucida Sans" pitchFamily="2"/>
              </a:rPr>
              <a:t>En un mois (25 septembre)</a:t>
            </a:r>
          </a:p>
        </p:txBody>
      </p:sp>
      <p:sp>
        <p:nvSpPr>
          <p:cNvPr id="30" name="Text Box 30">
            <a:extLst>
              <a:ext uri="{FF2B5EF4-FFF2-40B4-BE49-F238E27FC236}">
                <a16:creationId xmlns:a16="http://schemas.microsoft.com/office/drawing/2014/main" id="{3F5CC3BC-F22E-46F9-8A45-8E27B177F446}"/>
              </a:ext>
            </a:extLst>
          </p:cNvPr>
          <p:cNvSpPr/>
          <p:nvPr/>
        </p:nvSpPr>
        <p:spPr>
          <a:xfrm>
            <a:off x="2340004" y="3637080"/>
            <a:ext cx="1631518" cy="5770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9363" cap="flat">
            <a:solidFill>
              <a:srgbClr val="FFFFFF"/>
            </a:solidFill>
            <a:prstDash val="solid"/>
            <a:miter/>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sng" strike="noStrike" kern="1200" cap="none" spc="0" baseline="0">
                <a:solidFill>
                  <a:srgbClr val="FFFFFF"/>
                </a:solidFill>
                <a:uFillTx/>
                <a:latin typeface="Arial Narrow" pitchFamily="34"/>
                <a:ea typeface="Microsoft YaHei" pitchFamily="2"/>
                <a:cs typeface="Lucida Sans" pitchFamily="2"/>
              </a:rPr>
              <a:t>En un mois </a:t>
            </a:r>
            <a:br>
              <a:rPr lang="de-DE" sz="1600" b="1" i="0" u="sng" strike="noStrike" kern="1200" cap="none" spc="0" baseline="0">
                <a:solidFill>
                  <a:srgbClr val="FFFFFF"/>
                </a:solidFill>
                <a:uFillTx/>
                <a:latin typeface="Arial Narrow" pitchFamily="34"/>
                <a:ea typeface="Microsoft YaHei" pitchFamily="2"/>
                <a:cs typeface="Lucida Sans" pitchFamily="2"/>
              </a:rPr>
            </a:br>
            <a:r>
              <a:rPr lang="de-DE" sz="1600" b="1" i="0" u="sng" strike="noStrike" kern="1200" cap="none" spc="0" baseline="0">
                <a:solidFill>
                  <a:srgbClr val="FFFFFF"/>
                </a:solidFill>
                <a:uFillTx/>
                <a:latin typeface="Arial Narrow" pitchFamily="34"/>
                <a:ea typeface="Microsoft YaHei" pitchFamily="2"/>
                <a:cs typeface="Lucida Sans" pitchFamily="2"/>
              </a:rPr>
              <a:t>(25 octobre)</a:t>
            </a:r>
          </a:p>
        </p:txBody>
      </p:sp>
      <p:sp>
        <p:nvSpPr>
          <p:cNvPr id="31" name="Text Box 31">
            <a:extLst>
              <a:ext uri="{FF2B5EF4-FFF2-40B4-BE49-F238E27FC236}">
                <a16:creationId xmlns:a16="http://schemas.microsoft.com/office/drawing/2014/main" id="{A570DE7E-F6B3-44DD-8E76-9DFE7E3A83AE}"/>
              </a:ext>
            </a:extLst>
          </p:cNvPr>
          <p:cNvSpPr/>
          <p:nvPr/>
        </p:nvSpPr>
        <p:spPr>
          <a:xfrm>
            <a:off x="7667637" y="6519955"/>
            <a:ext cx="2160361" cy="33371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de-DE" sz="1600" b="1" i="0" u="none" strike="noStrike" kern="1200" cap="none" spc="0" baseline="0">
                <a:solidFill>
                  <a:srgbClr val="FFFFFF"/>
                </a:solidFill>
                <a:uFillTx/>
                <a:latin typeface="Arial Narrow" pitchFamily="34"/>
                <a:ea typeface="Microsoft YaHei" pitchFamily="2"/>
                <a:cs typeface="Lucida Sans" pitchFamily="2"/>
              </a:rPr>
              <a:t>Fin de l’examen</a:t>
            </a:r>
          </a:p>
        </p:txBody>
      </p:sp>
      <p:sp>
        <p:nvSpPr>
          <p:cNvPr id="32" name="Oval 31">
            <a:extLst>
              <a:ext uri="{FF2B5EF4-FFF2-40B4-BE49-F238E27FC236}">
                <a16:creationId xmlns:a16="http://schemas.microsoft.com/office/drawing/2014/main" id="{182B3A2B-15EE-4230-BE99-9691C47C629F}"/>
              </a:ext>
            </a:extLst>
          </p:cNvPr>
          <p:cNvSpPr/>
          <p:nvPr/>
        </p:nvSpPr>
        <p:spPr>
          <a:xfrm>
            <a:off x="7164360" y="1216078"/>
            <a:ext cx="1885675" cy="90611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50758" cap="flat">
            <a:solidFill>
              <a:srgbClr val="FF0000"/>
            </a:solidFill>
            <a:prstDash val="solid"/>
            <a:roun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33" name="Oval 33">
            <a:extLst>
              <a:ext uri="{FF2B5EF4-FFF2-40B4-BE49-F238E27FC236}">
                <a16:creationId xmlns:a16="http://schemas.microsoft.com/office/drawing/2014/main" id="{0A861846-DCB2-44F3-AA7D-CF918E72BE7F}"/>
              </a:ext>
            </a:extLst>
          </p:cNvPr>
          <p:cNvSpPr/>
          <p:nvPr/>
        </p:nvSpPr>
        <p:spPr>
          <a:xfrm>
            <a:off x="3306598" y="1170002"/>
            <a:ext cx="1885675" cy="7901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50758" cap="flat">
            <a:solidFill>
              <a:srgbClr val="FF0000"/>
            </a:solidFill>
            <a:prstDash val="solid"/>
            <a:round/>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3200" b="1" i="0" u="none" strike="noStrike" kern="1200" cap="none" spc="0" baseline="0">
              <a:solidFill>
                <a:srgbClr val="000000"/>
              </a:solidFill>
              <a:uFillTx/>
              <a:latin typeface="Arial Unicode MS" pitchFamily="34"/>
              <a:ea typeface="Microsoft YaHei" pitchFamily="2"/>
              <a:cs typeface="Lucida Sans"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Class="entr"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Class="entr"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Class="entr"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Effect">
                      <p:stCondLst>
                        <p:cond delay="indefinite"/>
                      </p:stCondLst>
                      <p:childTnLst>
                        <p:par>
                          <p:cTn id="22" fill="hold" nodeType="withEffect">
                            <p:stCondLst>
                              <p:cond delay="0"/>
                            </p:stCondLst>
                            <p:childTnLst>
                              <p:par>
                                <p:cTn id="23" presetClass="entr"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Effect">
                      <p:stCondLst>
                        <p:cond delay="indefinite"/>
                      </p:stCondLst>
                      <p:childTnLst>
                        <p:par>
                          <p:cTn id="28" fill="hold" nodeType="withEffect">
                            <p:stCondLst>
                              <p:cond delay="0"/>
                            </p:stCondLst>
                            <p:childTnLst>
                              <p:par>
                                <p:cTn id="29" presetClass="entr"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100000">
                                          <p:val>
                                            <p:strVal val="#ppt_x"/>
                                          </p:val>
                                        </p:tav>
                                      </p:tavLst>
                                    </p:anim>
                                    <p:anim calcmode="lin" valueType="num">
                                      <p:cBhvr>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Effect">
                      <p:stCondLst>
                        <p:cond delay="indefinite"/>
                      </p:stCondLst>
                      <p:childTnLst>
                        <p:par>
                          <p:cTn id="34" fill="hold" nodeType="withEffect">
                            <p:stCondLst>
                              <p:cond delay="0"/>
                            </p:stCondLst>
                            <p:childTnLst>
                              <p:par>
                                <p:cTn id="35" presetClass="entr"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Effect">
                      <p:stCondLst>
                        <p:cond delay="indefinite"/>
                      </p:stCondLst>
                      <p:childTnLst>
                        <p:par>
                          <p:cTn id="40" fill="hold" nodeType="withEffect">
                            <p:stCondLst>
                              <p:cond delay="0"/>
                            </p:stCondLst>
                            <p:childTnLst>
                              <p:par>
                                <p:cTn id="41" presetClass="entr"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Effect">
                      <p:stCondLst>
                        <p:cond delay="indefinite"/>
                      </p:stCondLst>
                      <p:childTnLst>
                        <p:par>
                          <p:cTn id="46" fill="hold" nodeType="withEffect">
                            <p:stCondLst>
                              <p:cond delay="0"/>
                            </p:stCondLst>
                            <p:childTnLst>
                              <p:par>
                                <p:cTn id="47" presetClass="entr"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Effect">
                      <p:stCondLst>
                        <p:cond delay="indefinite"/>
                      </p:stCondLst>
                      <p:childTnLst>
                        <p:par>
                          <p:cTn id="52" fill="hold" nodeType="withEffect">
                            <p:stCondLst>
                              <p:cond delay="0"/>
                            </p:stCondLst>
                            <p:childTnLst>
                              <p:par>
                                <p:cTn id="53" presetClass="entr"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ppt_x</p:attrName>
                                        </p:attrNameLst>
                                      </p:cBhvr>
                                      <p:tavLst>
                                        <p:tav tm="0">
                                          <p:val>
                                            <p:strVal val="#ppt_x"/>
                                          </p:val>
                                        </p:tav>
                                        <p:tav tm="100000">
                                          <p:val>
                                            <p:strVal val="#ppt_x"/>
                                          </p:val>
                                        </p:tav>
                                      </p:tavLst>
                                    </p:anim>
                                    <p:anim calcmode="lin" valueType="num">
                                      <p:cBhvr>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Effect">
                      <p:stCondLst>
                        <p:cond delay="indefinite"/>
                      </p:stCondLst>
                      <p:childTnLst>
                        <p:par>
                          <p:cTn id="58" fill="hold" nodeType="withEffect">
                            <p:stCondLst>
                              <p:cond delay="0"/>
                            </p:stCondLst>
                            <p:childTnLst>
                              <p:par>
                                <p:cTn id="59" presetClass="entr"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nodeType="clickEffect">
                      <p:stCondLst>
                        <p:cond delay="indefinite"/>
                      </p:stCondLst>
                      <p:childTnLst>
                        <p:par>
                          <p:cTn id="62" fill="hold" nodeType="withEffect">
                            <p:stCondLst>
                              <p:cond delay="0"/>
                            </p:stCondLst>
                            <p:childTnLst>
                              <p:par>
                                <p:cTn id="63" presetClass="entr"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1E15F7-6C49-4B53-8A2B-344C94B6A4EC}"/>
              </a:ext>
            </a:extLst>
          </p:cNvPr>
          <p:cNvSpPr/>
          <p:nvPr/>
        </p:nvSpPr>
        <p:spPr>
          <a:xfrm>
            <a:off x="323999" y="1125361"/>
            <a:ext cx="4607999" cy="6998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000" b="1" i="0" u="none" strike="noStrike" kern="1200" cap="none" spc="0" baseline="0">
                <a:solidFill>
                  <a:srgbClr val="000000"/>
                </a:solidFill>
                <a:uFillTx/>
                <a:latin typeface="Arial Narrow" pitchFamily="34"/>
                <a:ea typeface="MS PGothic" pitchFamily="1"/>
                <a:cs typeface="Lucida Sans" pitchFamily="2"/>
              </a:rPr>
              <a:t>Perspectives Futures</a:t>
            </a:r>
          </a:p>
        </p:txBody>
      </p:sp>
      <p:sp>
        <p:nvSpPr>
          <p:cNvPr id="3" name="TextBox 2">
            <a:extLst>
              <a:ext uri="{FF2B5EF4-FFF2-40B4-BE49-F238E27FC236}">
                <a16:creationId xmlns:a16="http://schemas.microsoft.com/office/drawing/2014/main" id="{36F2D4DB-FE90-49C2-BC6E-A0C8A90A96A5}"/>
              </a:ext>
            </a:extLst>
          </p:cNvPr>
          <p:cNvSpPr/>
          <p:nvPr/>
        </p:nvSpPr>
        <p:spPr>
          <a:xfrm>
            <a:off x="179277" y="2205002"/>
            <a:ext cx="8640357" cy="328968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dirty="0">
                <a:solidFill>
                  <a:srgbClr val="000000"/>
                </a:solidFill>
                <a:uFillTx/>
                <a:latin typeface="Arial Narrow" pitchFamily="34"/>
                <a:ea typeface="MS PGothic" pitchFamily="1"/>
                <a:cs typeface="Lucida Sans" pitchFamily="2"/>
              </a:rPr>
              <a:t>Premier </a:t>
            </a:r>
            <a:r>
              <a:rPr lang="de-DE" sz="2800" b="1" i="0" u="none" strike="noStrike" kern="1200" cap="none" spc="0" baseline="0" dirty="0" err="1">
                <a:solidFill>
                  <a:srgbClr val="000000"/>
                </a:solidFill>
                <a:uFillTx/>
                <a:latin typeface="Arial Narrow" pitchFamily="34"/>
                <a:ea typeface="MS PGothic" pitchFamily="1"/>
                <a:cs typeface="Lucida Sans" pitchFamily="2"/>
              </a:rPr>
              <a:t>cycle</a:t>
            </a:r>
            <a:r>
              <a:rPr lang="de-DE" sz="2800" b="1" i="0" u="none" strike="noStrike" kern="1200" cap="none" spc="0" baseline="0" dirty="0">
                <a:solidFill>
                  <a:srgbClr val="000000"/>
                </a:solidFill>
                <a:uFillTx/>
                <a:latin typeface="Arial Narrow" pitchFamily="34"/>
                <a:ea typeface="MS PGothic" pitchFamily="1"/>
                <a:cs typeface="Lucida Sans" pitchFamily="2"/>
              </a:rPr>
              <a:t>: en </a:t>
            </a:r>
            <a:r>
              <a:rPr lang="de-DE" sz="2800" b="1" i="0" u="none" strike="noStrike" kern="1200" cap="none" spc="0" baseline="0" dirty="0" err="1">
                <a:solidFill>
                  <a:srgbClr val="000000"/>
                </a:solidFill>
                <a:uFillTx/>
                <a:latin typeface="Arial Narrow" pitchFamily="34"/>
                <a:ea typeface="MS PGothic" pitchFamily="1"/>
                <a:cs typeface="Lucida Sans" pitchFamily="2"/>
              </a:rPr>
              <a:t>cours</a:t>
            </a:r>
            <a:r>
              <a:rPr lang="de-DE" sz="2800" b="1" i="0" u="none" strike="noStrike" kern="1200" cap="none" spc="0" baseline="0" dirty="0">
                <a:solidFill>
                  <a:srgbClr val="000000"/>
                </a:solidFill>
                <a:uFillTx/>
                <a:latin typeface="Arial Narrow" pitchFamily="34"/>
                <a:ea typeface="MS PGothic" pitchFamily="1"/>
                <a:cs typeface="Lucida Sans" pitchFamily="2"/>
              </a:rPr>
              <a:t> </a:t>
            </a:r>
            <a:r>
              <a:rPr lang="de-DE" sz="2800" b="1" i="0" u="none" strike="noStrike" kern="1200" cap="none" spc="0" baseline="0" dirty="0" err="1">
                <a:solidFill>
                  <a:srgbClr val="000000"/>
                </a:solidFill>
                <a:uFillTx/>
                <a:latin typeface="Arial Narrow" pitchFamily="34"/>
                <a:ea typeface="MS PGothic" pitchFamily="1"/>
                <a:cs typeface="Lucida Sans" pitchFamily="2"/>
              </a:rPr>
              <a:t>d’achèvement</a:t>
            </a:r>
            <a:endParaRPr lang="de-DE" sz="2800" b="1" i="0" u="none" strike="noStrike" kern="1200" cap="none" spc="0" baseline="0" dirty="0">
              <a:solidFill>
                <a:srgbClr val="000000"/>
              </a:solidFill>
              <a:uFillTx/>
              <a:latin typeface="Arial Narrow" pitchFamily="34"/>
              <a:ea typeface="MS PGothic" pitchFamily="1"/>
              <a:cs typeface="Lucida Sans" pitchFamily="2"/>
            </a:endParaRPr>
          </a:p>
          <a:p>
            <a:pPr marL="619204" marR="0" lvl="1" indent="-342717" algn="l" defTabSz="914400" rtl="0" fontAlgn="auto" hangingPunct="1">
              <a:lnSpc>
                <a:spcPct val="10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2200" b="1" i="0" u="none" strike="noStrike" kern="1200" cap="none" spc="0" baseline="0" dirty="0">
                <a:solidFill>
                  <a:srgbClr val="000000"/>
                </a:solidFill>
                <a:uFillTx/>
                <a:latin typeface="Arial Narrow" pitchFamily="34"/>
                <a:ea typeface="MS PGothic" pitchFamily="1"/>
                <a:cs typeface="Lucida Sans" pitchFamily="2"/>
              </a:rPr>
              <a:t>164 </a:t>
            </a:r>
            <a:r>
              <a:rPr lang="de-DE" sz="2200" b="1" i="0" u="none" strike="noStrike" kern="1200" cap="none" spc="0" baseline="0" dirty="0" err="1">
                <a:solidFill>
                  <a:srgbClr val="000000"/>
                </a:solidFill>
                <a:uFillTx/>
                <a:latin typeface="Arial Narrow" pitchFamily="34"/>
                <a:ea typeface="MS PGothic" pitchFamily="1"/>
                <a:cs typeface="Lucida Sans" pitchFamily="2"/>
              </a:rPr>
              <a:t>résumés</a:t>
            </a:r>
            <a:r>
              <a:rPr lang="de-DE" sz="2200" b="1" i="0" u="none" strike="noStrike" kern="1200" cap="none" spc="0" baseline="0" dirty="0">
                <a:solidFill>
                  <a:srgbClr val="000000"/>
                </a:solidFill>
                <a:uFillTx/>
                <a:latin typeface="Arial Narrow" pitchFamily="34"/>
                <a:ea typeface="MS PGothic" pitchFamily="1"/>
                <a:cs typeface="Lucida Sans" pitchFamily="2"/>
              </a:rPr>
              <a:t> </a:t>
            </a:r>
            <a:r>
              <a:rPr lang="de-DE" sz="2200" b="1" i="0" u="none" strike="noStrike" kern="1200" cap="none" spc="0" baseline="0" dirty="0" err="1">
                <a:solidFill>
                  <a:srgbClr val="000000"/>
                </a:solidFill>
                <a:uFillTx/>
                <a:latin typeface="Arial Narrow" pitchFamily="34"/>
                <a:ea typeface="MS PGothic" pitchFamily="1"/>
                <a:cs typeface="Lucida Sans" pitchFamily="2"/>
              </a:rPr>
              <a:t>analytique</a:t>
            </a:r>
            <a:r>
              <a:rPr lang="de-DE" sz="2200" b="1" i="0" u="none" strike="noStrike" kern="1200" cap="none" spc="0" baseline="0" dirty="0">
                <a:solidFill>
                  <a:srgbClr val="000000"/>
                </a:solidFill>
                <a:uFillTx/>
                <a:latin typeface="Arial Narrow" pitchFamily="34"/>
                <a:ea typeface="MS PGothic" pitchFamily="1"/>
                <a:cs typeface="Lucida Sans" pitchFamily="2"/>
              </a:rPr>
              <a:t> </a:t>
            </a:r>
            <a:r>
              <a:rPr lang="de-DE" sz="2200" b="1" i="0" u="none" strike="noStrike" kern="1200" cap="none" spc="0" baseline="0" dirty="0" err="1">
                <a:solidFill>
                  <a:srgbClr val="000000"/>
                </a:solidFill>
                <a:uFillTx/>
                <a:latin typeface="Arial Narrow" pitchFamily="34"/>
                <a:ea typeface="MS PGothic" pitchFamily="1"/>
                <a:cs typeface="Lucida Sans" pitchFamily="2"/>
              </a:rPr>
              <a:t>finalisés</a:t>
            </a:r>
            <a:r>
              <a:rPr lang="de-DE" sz="2200" b="1" i="0" u="none" strike="noStrike" kern="1200" cap="none" spc="0" baseline="0" dirty="0">
                <a:solidFill>
                  <a:srgbClr val="000000"/>
                </a:solidFill>
                <a:uFillTx/>
                <a:latin typeface="Arial Narrow" pitchFamily="34"/>
                <a:ea typeface="MS PGothic" pitchFamily="1"/>
                <a:cs typeface="Lucida Sans" pitchFamily="2"/>
              </a:rPr>
              <a:t> </a:t>
            </a:r>
            <a:r>
              <a:rPr lang="de-DE" sz="2200" b="1" i="0" u="none" strike="noStrike" kern="1200" cap="none" spc="0" baseline="0" dirty="0" err="1">
                <a:solidFill>
                  <a:srgbClr val="000000"/>
                </a:solidFill>
                <a:uFillTx/>
                <a:latin typeface="Arial Narrow" pitchFamily="34"/>
                <a:ea typeface="MS PGothic" pitchFamily="1"/>
                <a:cs typeface="Lucida Sans" pitchFamily="2"/>
              </a:rPr>
              <a:t>sont</a:t>
            </a:r>
            <a:r>
              <a:rPr lang="de-DE" sz="2200" b="1" i="0" u="none" strike="noStrike" kern="1200" cap="none" spc="0" baseline="0" dirty="0">
                <a:solidFill>
                  <a:srgbClr val="000000"/>
                </a:solidFill>
                <a:uFillTx/>
                <a:latin typeface="Arial Narrow" pitchFamily="34"/>
                <a:ea typeface="MS PGothic" pitchFamily="1"/>
                <a:cs typeface="Lucida Sans" pitchFamily="2"/>
              </a:rPr>
              <a:t> disponibles</a:t>
            </a:r>
          </a:p>
          <a:p>
            <a:pPr marL="619204" marR="0" lvl="1" indent="-342717" algn="l" defTabSz="914400" rtl="0" fontAlgn="auto" hangingPunct="1">
              <a:lnSpc>
                <a:spcPct val="10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2200" b="1" i="0" u="none" strike="noStrike" kern="1200" cap="none" spc="0" baseline="0" dirty="0" err="1">
                <a:solidFill>
                  <a:srgbClr val="000000"/>
                </a:solidFill>
                <a:uFillTx/>
                <a:latin typeface="Arial Narrow" pitchFamily="34"/>
                <a:ea typeface="MS PGothic" pitchFamily="1"/>
                <a:cs typeface="Lucida Sans" pitchFamily="2"/>
              </a:rPr>
              <a:t>d’autres</a:t>
            </a:r>
            <a:r>
              <a:rPr lang="de-DE" sz="2200" b="1" i="0" u="none" strike="noStrike" kern="1200" cap="none" spc="0" baseline="0" dirty="0">
                <a:solidFill>
                  <a:srgbClr val="000000"/>
                </a:solidFill>
                <a:uFillTx/>
                <a:latin typeface="Arial Narrow" pitchFamily="34"/>
                <a:ea typeface="MS PGothic" pitchFamily="1"/>
                <a:cs typeface="Lucida Sans" pitchFamily="2"/>
              </a:rPr>
              <a:t> en </a:t>
            </a:r>
            <a:r>
              <a:rPr lang="de-DE" sz="2200" b="1" i="0" u="none" strike="noStrike" kern="1200" cap="none" spc="0" baseline="0" dirty="0" err="1">
                <a:solidFill>
                  <a:srgbClr val="000000"/>
                </a:solidFill>
                <a:uFillTx/>
                <a:latin typeface="Arial Narrow" pitchFamily="34"/>
                <a:ea typeface="MS PGothic" pitchFamily="1"/>
                <a:cs typeface="Lucida Sans" pitchFamily="2"/>
              </a:rPr>
              <a:t>cours</a:t>
            </a:r>
            <a:r>
              <a:rPr lang="de-DE" sz="2200" b="1" i="0" u="none" strike="noStrike" kern="1200" cap="none" spc="0" baseline="0" dirty="0">
                <a:solidFill>
                  <a:srgbClr val="000000"/>
                </a:solidFill>
                <a:uFillTx/>
                <a:latin typeface="Arial Narrow" pitchFamily="34"/>
                <a:ea typeface="MS PGothic" pitchFamily="1"/>
                <a:cs typeface="Lucida Sans" pitchFamily="2"/>
              </a:rPr>
              <a:t> </a:t>
            </a:r>
            <a:r>
              <a:rPr lang="de-DE" sz="2200" b="1" i="0" u="none" strike="noStrike" kern="1200" cap="none" spc="0" baseline="0" dirty="0" err="1">
                <a:solidFill>
                  <a:srgbClr val="000000"/>
                </a:solidFill>
                <a:uFillTx/>
                <a:latin typeface="Arial Narrow" pitchFamily="34"/>
                <a:ea typeface="MS PGothic" pitchFamily="1"/>
                <a:cs typeface="Lucida Sans" pitchFamily="2"/>
              </a:rPr>
              <a:t>d’achèvement</a:t>
            </a:r>
            <a:endParaRPr lang="de-DE" sz="2200" b="1" i="0" u="none" strike="noStrike" kern="1200" cap="none" spc="0" baseline="0" dirty="0">
              <a:solidFill>
                <a:srgbClr val="000000"/>
              </a:solidFill>
              <a:uFillTx/>
              <a:latin typeface="Arial Narrow" pitchFamily="34"/>
              <a:ea typeface="MS PGothic" pitchFamily="1"/>
              <a:cs typeface="Lucida Sans" pitchFamily="2"/>
            </a:endParaRPr>
          </a:p>
          <a:p>
            <a:pPr marL="619204" marR="0" lvl="0" indent="-342717"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200" b="1" i="0" u="none" strike="noStrike" kern="1200" cap="none" spc="0" baseline="0" dirty="0">
              <a:solidFill>
                <a:srgbClr val="000000"/>
              </a:solidFill>
              <a:uFillTx/>
              <a:latin typeface="Arial Narrow" pitchFamily="34"/>
              <a:ea typeface="MS PGothic" pitchFamily="1"/>
              <a:cs typeface="Lucida Sans" pitchFamily="2"/>
            </a:endParaRPr>
          </a:p>
          <a:p>
            <a:pPr marL="0" marR="0" lvl="0" indent="-342717"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dirty="0">
                <a:solidFill>
                  <a:srgbClr val="000000"/>
                </a:solidFill>
                <a:uFillTx/>
                <a:latin typeface="Arial Narrow" pitchFamily="34"/>
                <a:ea typeface="MS PGothic" pitchFamily="1"/>
                <a:cs typeface="Lucida Sans" pitchFamily="2"/>
              </a:rPr>
              <a:t>Second </a:t>
            </a:r>
            <a:r>
              <a:rPr lang="de-DE" sz="2800" b="1" i="0" u="none" strike="noStrike" kern="1200" cap="none" spc="0" baseline="0" dirty="0" err="1">
                <a:solidFill>
                  <a:srgbClr val="000000"/>
                </a:solidFill>
                <a:uFillTx/>
                <a:latin typeface="Arial Narrow" pitchFamily="34"/>
                <a:ea typeface="MS PGothic" pitchFamily="1"/>
                <a:cs typeface="Lucida Sans" pitchFamily="2"/>
              </a:rPr>
              <a:t>cycle</a:t>
            </a:r>
            <a:r>
              <a:rPr lang="de-DE" sz="2800" b="1" i="0" u="none" strike="noStrike" kern="1200" cap="none" spc="0" baseline="0" dirty="0">
                <a:solidFill>
                  <a:srgbClr val="000000"/>
                </a:solidFill>
                <a:uFillTx/>
                <a:latin typeface="Arial Narrow" pitchFamily="34"/>
                <a:ea typeface="MS PGothic" pitchFamily="1"/>
                <a:cs typeface="Lucida Sans" pitchFamily="2"/>
              </a:rPr>
              <a:t>: </a:t>
            </a:r>
            <a:r>
              <a:rPr lang="de-DE" sz="2800" b="1" i="0" u="none" strike="noStrike" kern="1200" cap="none" spc="0" baseline="0" dirty="0" err="1">
                <a:solidFill>
                  <a:srgbClr val="000000"/>
                </a:solidFill>
                <a:uFillTx/>
                <a:latin typeface="Arial Narrow" pitchFamily="34"/>
                <a:ea typeface="MS PGothic" pitchFamily="1"/>
                <a:cs typeface="Lucida Sans" pitchFamily="2"/>
              </a:rPr>
              <a:t>Prévention</a:t>
            </a:r>
            <a:r>
              <a:rPr lang="de-DE" sz="2800" b="1" i="0" u="none" strike="noStrike" kern="1200" cap="none" spc="0" baseline="0" dirty="0">
                <a:solidFill>
                  <a:srgbClr val="000000"/>
                </a:solidFill>
                <a:uFillTx/>
                <a:latin typeface="Arial Narrow" pitchFamily="34"/>
                <a:ea typeface="MS PGothic" pitchFamily="1"/>
                <a:cs typeface="Lucida Sans" pitchFamily="2"/>
              </a:rPr>
              <a:t> et </a:t>
            </a:r>
            <a:r>
              <a:rPr lang="de-DE" sz="2800" b="1" i="0" u="none" strike="noStrike" kern="1200" cap="none" spc="0" baseline="0" dirty="0" err="1">
                <a:solidFill>
                  <a:srgbClr val="000000"/>
                </a:solidFill>
                <a:uFillTx/>
                <a:latin typeface="Arial Narrow" pitchFamily="34"/>
                <a:ea typeface="MS PGothic" pitchFamily="1"/>
                <a:cs typeface="Lucida Sans" pitchFamily="2"/>
              </a:rPr>
              <a:t>Recouvrement</a:t>
            </a:r>
            <a:r>
              <a:rPr lang="de-DE" sz="2800" b="1" i="0" u="none" strike="noStrike" kern="1200" cap="none" spc="0" baseline="0" dirty="0">
                <a:solidFill>
                  <a:srgbClr val="000000"/>
                </a:solidFill>
                <a:uFillTx/>
                <a:latin typeface="Arial Narrow" pitchFamily="34"/>
                <a:ea typeface="MS PGothic" pitchFamily="1"/>
                <a:cs typeface="Lucida Sans" pitchFamily="2"/>
              </a:rPr>
              <a:t> </a:t>
            </a:r>
            <a:r>
              <a:rPr lang="de-DE" sz="2800" b="1" i="0" u="none" strike="noStrike" kern="1200" cap="none" spc="0" baseline="0" dirty="0" err="1">
                <a:solidFill>
                  <a:srgbClr val="000000"/>
                </a:solidFill>
                <a:uFillTx/>
                <a:latin typeface="Arial Narrow" pitchFamily="34"/>
                <a:ea typeface="MS PGothic" pitchFamily="1"/>
                <a:cs typeface="Lucida Sans" pitchFamily="2"/>
              </a:rPr>
              <a:t>d’avoirs</a:t>
            </a:r>
            <a:endParaRPr lang="de-DE" sz="2800" b="1" i="0" u="none" strike="noStrike" kern="1200" cap="none" spc="0" baseline="0" dirty="0">
              <a:solidFill>
                <a:srgbClr val="000000"/>
              </a:solidFill>
              <a:uFillTx/>
              <a:latin typeface="Arial Narrow" pitchFamily="34"/>
              <a:ea typeface="MS PGothic" pitchFamily="1"/>
              <a:cs typeface="Lucida Sans" pitchFamily="2"/>
            </a:endParaRPr>
          </a:p>
          <a:p>
            <a:pPr marL="619204" marR="0" lvl="1" indent="-342717" algn="l" defTabSz="914400" rtl="0" fontAlgn="auto" hangingPunct="1">
              <a:lnSpc>
                <a:spcPct val="10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2200" b="1" i="0" u="none" strike="noStrike" kern="1200" cap="none" spc="0" baseline="0" dirty="0" err="1">
                <a:solidFill>
                  <a:srgbClr val="000000"/>
                </a:solidFill>
                <a:uFillTx/>
                <a:latin typeface="Arial Narrow" pitchFamily="34"/>
                <a:ea typeface="MS PGothic" pitchFamily="1"/>
                <a:cs typeface="Lucida Sans" pitchFamily="2"/>
              </a:rPr>
              <a:t>Lancement</a:t>
            </a:r>
            <a:r>
              <a:rPr lang="de-DE" sz="2200" b="1" i="0" u="none" strike="noStrike" kern="1200" cap="none" spc="0" baseline="0" dirty="0">
                <a:solidFill>
                  <a:srgbClr val="000000"/>
                </a:solidFill>
                <a:uFillTx/>
                <a:latin typeface="Arial Narrow" pitchFamily="34"/>
                <a:ea typeface="MS PGothic" pitchFamily="1"/>
                <a:cs typeface="Lucida Sans" pitchFamily="2"/>
              </a:rPr>
              <a:t> du 2ème </a:t>
            </a:r>
            <a:r>
              <a:rPr lang="de-DE" sz="2200" b="1" i="0" u="none" strike="noStrike" kern="1200" cap="none" spc="0" baseline="0" dirty="0" err="1">
                <a:solidFill>
                  <a:srgbClr val="000000"/>
                </a:solidFill>
                <a:uFillTx/>
                <a:latin typeface="Arial Narrow" pitchFamily="34"/>
                <a:ea typeface="MS PGothic" pitchFamily="1"/>
                <a:cs typeface="Lucida Sans" pitchFamily="2"/>
              </a:rPr>
              <a:t>cycle</a:t>
            </a:r>
            <a:r>
              <a:rPr lang="de-DE" sz="2200" b="1" i="0" u="none" strike="noStrike" kern="1200" cap="none" spc="0" baseline="0" dirty="0">
                <a:solidFill>
                  <a:srgbClr val="000000"/>
                </a:solidFill>
                <a:uFillTx/>
                <a:latin typeface="Arial Narrow" pitchFamily="34"/>
                <a:ea typeface="MS PGothic" pitchFamily="1"/>
                <a:cs typeface="Lucida Sans" pitchFamily="2"/>
              </a:rPr>
              <a:t> - </a:t>
            </a:r>
            <a:r>
              <a:rPr lang="de-DE" sz="2200" b="1" i="0" u="none" strike="noStrike" kern="1200" cap="none" spc="0" baseline="0" dirty="0" err="1">
                <a:solidFill>
                  <a:srgbClr val="000000"/>
                </a:solidFill>
                <a:uFillTx/>
                <a:latin typeface="Arial Narrow" pitchFamily="34"/>
                <a:ea typeface="MS PGothic" pitchFamily="1"/>
                <a:cs typeface="Lucida Sans" pitchFamily="2"/>
              </a:rPr>
              <a:t>début</a:t>
            </a:r>
            <a:r>
              <a:rPr lang="de-DE" sz="2200" b="1" i="0" u="none" strike="noStrike" kern="1200" cap="none" spc="0" baseline="0" dirty="0">
                <a:solidFill>
                  <a:srgbClr val="000000"/>
                </a:solidFill>
                <a:uFillTx/>
                <a:latin typeface="Arial Narrow" pitchFamily="34"/>
                <a:ea typeface="MS PGothic" pitchFamily="1"/>
                <a:cs typeface="Lucida Sans" pitchFamily="2"/>
              </a:rPr>
              <a:t> des </a:t>
            </a:r>
            <a:r>
              <a:rPr lang="de-DE" sz="2200" b="1" i="0" u="none" strike="noStrike" kern="1200" cap="none" spc="0" baseline="0" dirty="0" err="1">
                <a:solidFill>
                  <a:srgbClr val="000000"/>
                </a:solidFill>
                <a:uFillTx/>
                <a:latin typeface="Arial Narrow" pitchFamily="34"/>
                <a:ea typeface="MS PGothic" pitchFamily="1"/>
                <a:cs typeface="Lucida Sans" pitchFamily="2"/>
              </a:rPr>
              <a:t>examens</a:t>
            </a:r>
            <a:r>
              <a:rPr lang="de-DE" sz="2200" b="1" i="0" u="none" strike="noStrike" kern="1200" cap="none" spc="0" baseline="0" dirty="0">
                <a:solidFill>
                  <a:srgbClr val="000000"/>
                </a:solidFill>
                <a:uFillTx/>
                <a:latin typeface="Arial Narrow" pitchFamily="34"/>
                <a:ea typeface="MS PGothic" pitchFamily="1"/>
                <a:cs typeface="Lucida Sans" pitchFamily="2"/>
              </a:rPr>
              <a:t> le 4 </a:t>
            </a:r>
            <a:r>
              <a:rPr lang="de-DE" sz="2200" b="1" i="0" u="none" strike="noStrike" kern="1200" cap="none" spc="0" baseline="0" dirty="0" err="1">
                <a:solidFill>
                  <a:srgbClr val="000000"/>
                </a:solidFill>
                <a:uFillTx/>
                <a:latin typeface="Arial Narrow" pitchFamily="34"/>
                <a:ea typeface="MS PGothic" pitchFamily="1"/>
                <a:cs typeface="Lucida Sans" pitchFamily="2"/>
              </a:rPr>
              <a:t>Juillet</a:t>
            </a:r>
            <a:r>
              <a:rPr lang="de-DE" sz="2200" b="1" i="0" u="none" strike="noStrike" kern="1200" cap="none" spc="0" baseline="0" dirty="0">
                <a:solidFill>
                  <a:srgbClr val="000000"/>
                </a:solidFill>
                <a:uFillTx/>
                <a:latin typeface="Arial Narrow" pitchFamily="34"/>
                <a:ea typeface="MS PGothic" pitchFamily="1"/>
                <a:cs typeface="Lucida Sans" pitchFamily="2"/>
              </a:rPr>
              <a:t> 2016</a:t>
            </a:r>
          </a:p>
          <a:p>
            <a:pPr marL="619204" marR="0" lvl="1" indent="-342717" algn="l" defTabSz="914400" rtl="0" fontAlgn="auto" hangingPunct="1">
              <a:lnSpc>
                <a:spcPct val="10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2200" b="1" i="0" u="none" strike="noStrike" kern="1200" cap="none" spc="0" baseline="0" dirty="0" err="1">
                <a:solidFill>
                  <a:srgbClr val="000000"/>
                </a:solidFill>
                <a:uFillTx/>
                <a:latin typeface="Arial Narrow" pitchFamily="34"/>
                <a:ea typeface="MS PGothic" pitchFamily="1"/>
                <a:cs typeface="Lucida Sans" pitchFamily="2"/>
              </a:rPr>
              <a:t>Développement</a:t>
            </a:r>
            <a:r>
              <a:rPr lang="de-DE" sz="2200" b="1" i="0" u="none" strike="noStrike" kern="1200" cap="none" spc="0" baseline="0" dirty="0">
                <a:solidFill>
                  <a:srgbClr val="000000"/>
                </a:solidFill>
                <a:uFillTx/>
                <a:latin typeface="Arial Narrow" pitchFamily="34"/>
                <a:ea typeface="MS PGothic" pitchFamily="1"/>
                <a:cs typeface="Lucida Sans" pitchFamily="2"/>
              </a:rPr>
              <a:t> de </a:t>
            </a:r>
            <a:r>
              <a:rPr lang="de-DE" sz="2200" b="1" i="0" u="none" strike="noStrike" kern="1200" cap="none" spc="0" baseline="0" dirty="0" err="1">
                <a:solidFill>
                  <a:srgbClr val="000000"/>
                </a:solidFill>
                <a:uFillTx/>
                <a:latin typeface="Arial Narrow" pitchFamily="34"/>
                <a:ea typeface="MS PGothic" pitchFamily="1"/>
                <a:cs typeface="Lucida Sans" pitchFamily="2"/>
              </a:rPr>
              <a:t>l'expertise</a:t>
            </a:r>
            <a:r>
              <a:rPr lang="de-DE" sz="2200" b="1" i="0" u="none" strike="noStrike" kern="1200" cap="none" spc="0" baseline="0" dirty="0">
                <a:solidFill>
                  <a:srgbClr val="000000"/>
                </a:solidFill>
                <a:uFillTx/>
                <a:latin typeface="Arial Narrow" pitchFamily="34"/>
                <a:ea typeface="MS PGothic" pitchFamily="1"/>
                <a:cs typeface="Lucida Sans" pitchFamily="2"/>
              </a:rPr>
              <a:t> et des </a:t>
            </a:r>
            <a:r>
              <a:rPr lang="de-DE" sz="2200" b="1" i="0" u="none" strike="noStrike" kern="1200" cap="none" spc="0" baseline="0" dirty="0" err="1">
                <a:solidFill>
                  <a:srgbClr val="000000"/>
                </a:solidFill>
                <a:uFillTx/>
                <a:latin typeface="Arial Narrow" pitchFamily="34"/>
                <a:ea typeface="MS PGothic" pitchFamily="1"/>
                <a:cs typeface="Lucida Sans" pitchFamily="2"/>
              </a:rPr>
              <a:t>bonnes</a:t>
            </a:r>
            <a:r>
              <a:rPr lang="de-DE" sz="2200" b="1" i="0" u="none" strike="noStrike" kern="1200" cap="none" spc="0" baseline="0" dirty="0">
                <a:solidFill>
                  <a:srgbClr val="000000"/>
                </a:solidFill>
                <a:uFillTx/>
                <a:latin typeface="Arial Narrow" pitchFamily="34"/>
                <a:ea typeface="MS PGothic" pitchFamily="1"/>
                <a:cs typeface="Lucida Sans" pitchFamily="2"/>
              </a:rPr>
              <a:t> </a:t>
            </a:r>
            <a:r>
              <a:rPr lang="de-DE" sz="2200" b="1" i="0" u="none" strike="noStrike" kern="1200" cap="none" spc="0" baseline="0" dirty="0" err="1">
                <a:solidFill>
                  <a:srgbClr val="000000"/>
                </a:solidFill>
                <a:uFillTx/>
                <a:latin typeface="Arial Narrow" pitchFamily="34"/>
                <a:ea typeface="MS PGothic" pitchFamily="1"/>
                <a:cs typeface="Lucida Sans" pitchFamily="2"/>
              </a:rPr>
              <a:t>pratiques</a:t>
            </a:r>
            <a:r>
              <a:rPr lang="de-DE" sz="2200" b="1" i="0" u="none" strike="noStrike" kern="1200" cap="none" spc="0" baseline="0" dirty="0">
                <a:solidFill>
                  <a:srgbClr val="000000"/>
                </a:solidFill>
                <a:uFillTx/>
                <a:latin typeface="Arial Narrow" pitchFamily="34"/>
                <a:ea typeface="MS PGothic" pitchFamily="1"/>
                <a:cs typeface="Lucida Sans" pitchFamily="2"/>
              </a:rPr>
              <a:t> </a:t>
            </a:r>
            <a:r>
              <a:rPr lang="de-DE" sz="2200" b="1" i="0" u="none" strike="noStrike" kern="1200" cap="none" spc="0" baseline="0" dirty="0" err="1">
                <a:solidFill>
                  <a:srgbClr val="000000"/>
                </a:solidFill>
                <a:uFillTx/>
                <a:latin typeface="Arial Narrow" pitchFamily="34"/>
                <a:ea typeface="MS PGothic" pitchFamily="1"/>
                <a:cs typeface="Lucida Sans" pitchFamily="2"/>
              </a:rPr>
              <a:t>dans</a:t>
            </a:r>
            <a:r>
              <a:rPr lang="de-DE" sz="2200" b="1" i="0" u="none" strike="noStrike" kern="1200" cap="none" spc="0" baseline="0" dirty="0">
                <a:solidFill>
                  <a:srgbClr val="000000"/>
                </a:solidFill>
                <a:uFillTx/>
                <a:latin typeface="Arial Narrow" pitchFamily="34"/>
                <a:ea typeface="MS PGothic" pitchFamily="1"/>
                <a:cs typeface="Lucida Sans" pitchFamily="2"/>
              </a:rPr>
              <a:t> </a:t>
            </a:r>
            <a:r>
              <a:rPr lang="de-DE" sz="2200" b="1" i="0" u="none" strike="noStrike" kern="1200" cap="none" spc="0" baseline="0" dirty="0" err="1">
                <a:solidFill>
                  <a:srgbClr val="000000"/>
                </a:solidFill>
                <a:uFillTx/>
                <a:latin typeface="Arial Narrow" pitchFamily="34"/>
                <a:ea typeface="MS PGothic" pitchFamily="1"/>
                <a:cs typeface="Lucida Sans" pitchFamily="2"/>
              </a:rPr>
              <a:t>ces</a:t>
            </a:r>
            <a:r>
              <a:rPr lang="de-DE" sz="2200" b="1" i="0" u="none" strike="noStrike" kern="1200" cap="none" spc="0" baseline="0" dirty="0">
                <a:solidFill>
                  <a:srgbClr val="000000"/>
                </a:solidFill>
                <a:uFillTx/>
                <a:latin typeface="Arial Narrow" pitchFamily="34"/>
                <a:ea typeface="MS PGothic" pitchFamily="1"/>
                <a:cs typeface="Lucida Sans" pitchFamily="2"/>
              </a:rPr>
              <a:t> </a:t>
            </a:r>
            <a:r>
              <a:rPr lang="de-DE" sz="2200" b="1" i="0" u="none" strike="noStrike" kern="1200" cap="none" spc="0" baseline="0" dirty="0" err="1">
                <a:solidFill>
                  <a:srgbClr val="000000"/>
                </a:solidFill>
                <a:uFillTx/>
                <a:latin typeface="Arial Narrow" pitchFamily="34"/>
                <a:ea typeface="MS PGothic" pitchFamily="1"/>
                <a:cs typeface="Lucida Sans" pitchFamily="2"/>
              </a:rPr>
              <a:t>domaines</a:t>
            </a:r>
            <a:endParaRPr lang="de-DE" sz="2200" b="1" i="0" u="none" strike="noStrike" kern="1200" cap="none" spc="0" baseline="0" dirty="0">
              <a:solidFill>
                <a:srgbClr val="000000"/>
              </a:solidFill>
              <a:uFillTx/>
              <a:latin typeface="Arial Narrow" pitchFamily="34"/>
              <a:ea typeface="MS PGothic" pitchFamily="1"/>
              <a:cs typeface="Lucida Sans" pitchFamily="2"/>
            </a:endParaRPr>
          </a:p>
          <a:p>
            <a:pPr marL="619204" marR="0" lvl="1" indent="-342717" algn="l" defTabSz="914400" rtl="0" fontAlgn="auto" hangingPunct="1">
              <a:lnSpc>
                <a:spcPct val="100000"/>
              </a:lnSpc>
              <a:spcBef>
                <a:spcPts val="0"/>
              </a:spcBef>
              <a:spcAft>
                <a:spcPts val="0"/>
              </a:spcAft>
              <a:buSzPct val="45000"/>
              <a:buFont typeface="Arial" pitchFamily="32"/>
              <a:buChar char="•"/>
              <a:tabLst/>
              <a:defRPr sz="1800" b="0" i="0" u="none" strike="noStrike" kern="0" cap="none" spc="0" baseline="0">
                <a:solidFill>
                  <a:srgbClr val="000000"/>
                </a:solidFill>
                <a:uFillTx/>
              </a:defRPr>
            </a:pPr>
            <a:r>
              <a:rPr lang="de-DE" sz="2200" b="1" i="0" u="none" strike="noStrike" kern="1200" cap="none" spc="0" baseline="0" dirty="0" err="1">
                <a:solidFill>
                  <a:srgbClr val="000000"/>
                </a:solidFill>
                <a:uFillTx/>
                <a:latin typeface="Arial Narrow" pitchFamily="34"/>
                <a:ea typeface="MS PGothic" pitchFamily="1"/>
                <a:cs typeface="Lucida Sans" pitchFamily="2"/>
              </a:rPr>
              <a:t>Les</a:t>
            </a:r>
            <a:r>
              <a:rPr lang="de-DE" sz="2200" b="1" i="0" u="none" strike="noStrike" kern="1200" cap="none" spc="0" baseline="0" dirty="0">
                <a:solidFill>
                  <a:srgbClr val="000000"/>
                </a:solidFill>
                <a:uFillTx/>
                <a:latin typeface="Arial Narrow" pitchFamily="34"/>
                <a:ea typeface="MS PGothic" pitchFamily="1"/>
                <a:cs typeface="Lucida Sans" pitchFamily="2"/>
              </a:rPr>
              <a:t> </a:t>
            </a:r>
            <a:r>
              <a:rPr lang="de-DE" sz="2200" b="1" i="0" u="none" strike="noStrike" kern="1200" cap="none" spc="0" baseline="0" dirty="0" err="1">
                <a:solidFill>
                  <a:srgbClr val="000000"/>
                </a:solidFill>
                <a:uFillTx/>
                <a:latin typeface="Arial Narrow" pitchFamily="34"/>
                <a:ea typeface="MS PGothic" pitchFamily="1"/>
                <a:cs typeface="Lucida Sans" pitchFamily="2"/>
              </a:rPr>
              <a:t>leçons</a:t>
            </a:r>
            <a:r>
              <a:rPr lang="de-DE" sz="2200" b="1" i="0" u="none" strike="noStrike" kern="1200" cap="none" spc="0" baseline="0" dirty="0">
                <a:solidFill>
                  <a:srgbClr val="000000"/>
                </a:solidFill>
                <a:uFillTx/>
                <a:latin typeface="Arial Narrow" pitchFamily="34"/>
                <a:ea typeface="MS PGothic" pitchFamily="1"/>
                <a:cs typeface="Lucida Sans" pitchFamily="2"/>
              </a:rPr>
              <a:t> </a:t>
            </a:r>
            <a:r>
              <a:rPr lang="de-DE" sz="2200" b="1" i="0" u="none" strike="noStrike" kern="1200" cap="none" spc="0" baseline="0" dirty="0" err="1">
                <a:solidFill>
                  <a:srgbClr val="000000"/>
                </a:solidFill>
                <a:uFillTx/>
                <a:latin typeface="Arial Narrow" pitchFamily="34"/>
                <a:ea typeface="MS PGothic" pitchFamily="1"/>
                <a:cs typeface="Lucida Sans" pitchFamily="2"/>
              </a:rPr>
              <a:t>apprises</a:t>
            </a:r>
            <a:r>
              <a:rPr lang="de-DE" sz="2200" b="1" i="0" u="none" strike="noStrike" kern="1200" cap="none" spc="0" baseline="0" dirty="0">
                <a:solidFill>
                  <a:srgbClr val="000000"/>
                </a:solidFill>
                <a:uFillTx/>
                <a:latin typeface="Arial Narrow" pitchFamily="34"/>
                <a:ea typeface="MS PGothic" pitchFamily="1"/>
                <a:cs typeface="Lucida Sans" pitchFamily="2"/>
              </a:rPr>
              <a:t> du </a:t>
            </a:r>
            <a:r>
              <a:rPr lang="de-DE" sz="2200" b="1" i="0" u="none" strike="noStrike" kern="1200" cap="none" spc="0" baseline="0" dirty="0" err="1">
                <a:solidFill>
                  <a:srgbClr val="000000"/>
                </a:solidFill>
                <a:uFillTx/>
                <a:latin typeface="Arial Narrow" pitchFamily="34"/>
                <a:ea typeface="MS PGothic" pitchFamily="1"/>
                <a:cs typeface="Lucida Sans" pitchFamily="2"/>
              </a:rPr>
              <a:t>premier</a:t>
            </a:r>
            <a:r>
              <a:rPr lang="de-DE" sz="2200" b="1" i="0" u="none" strike="noStrike" kern="1200" cap="none" spc="0" baseline="0" dirty="0">
                <a:solidFill>
                  <a:srgbClr val="000000"/>
                </a:solidFill>
                <a:uFillTx/>
                <a:latin typeface="Arial Narrow" pitchFamily="34"/>
                <a:ea typeface="MS PGothic" pitchFamily="1"/>
                <a:cs typeface="Lucida Sans" pitchFamily="2"/>
              </a:rPr>
              <a:t> </a:t>
            </a:r>
            <a:r>
              <a:rPr lang="de-DE" sz="2200" b="1" i="0" u="none" strike="noStrike" kern="1200" cap="none" spc="0" baseline="0" dirty="0" err="1">
                <a:solidFill>
                  <a:srgbClr val="000000"/>
                </a:solidFill>
                <a:uFillTx/>
                <a:latin typeface="Arial Narrow" pitchFamily="34"/>
                <a:ea typeface="MS PGothic" pitchFamily="1"/>
                <a:cs typeface="Lucida Sans" pitchFamily="2"/>
              </a:rPr>
              <a:t>cycle</a:t>
            </a:r>
            <a:endParaRPr lang="de-DE" sz="2200" b="1" i="0" u="none" strike="noStrike" kern="1200" cap="none" spc="0" baseline="0" dirty="0">
              <a:solidFill>
                <a:srgbClr val="000000"/>
              </a:solidFill>
              <a:uFillTx/>
              <a:latin typeface="Arial Narrow" pitchFamily="34"/>
              <a:ea typeface="MS PGothic" pitchFamily="1"/>
              <a:cs typeface="Lucida Sans" pitchFamily="2"/>
            </a:endParaRPr>
          </a:p>
        </p:txBody>
      </p:sp>
      <p:pic>
        <p:nvPicPr>
          <p:cNvPr id="4" name="Picture 2">
            <a:extLst>
              <a:ext uri="{FF2B5EF4-FFF2-40B4-BE49-F238E27FC236}">
                <a16:creationId xmlns:a16="http://schemas.microsoft.com/office/drawing/2014/main" id="{2239CB59-8DA5-47A9-8FAE-3DFCEBA499BA}"/>
              </a:ext>
            </a:extLst>
          </p:cNvPr>
          <p:cNvPicPr>
            <a:picLocks noChangeAspect="1"/>
          </p:cNvPicPr>
          <p:nvPr/>
        </p:nvPicPr>
        <p:blipFill>
          <a:blip r:embed="rId3">
            <a:lum/>
            <a:alphaModFix/>
          </a:blip>
          <a:srcRect/>
          <a:stretch>
            <a:fillRect/>
          </a:stretch>
        </p:blipFill>
        <p:spPr>
          <a:xfrm>
            <a:off x="7280279" y="763560"/>
            <a:ext cx="1863364" cy="2809439"/>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E52D48C-7A9A-4D05-A4E8-5E339B10EE7D}"/>
              </a:ext>
            </a:extLst>
          </p:cNvPr>
          <p:cNvSpPr txBox="1">
            <a:spLocks noGrp="1"/>
          </p:cNvSpPr>
          <p:nvPr>
            <p:ph type="title" idx="4294967295"/>
          </p:nvPr>
        </p:nvSpPr>
        <p:spPr/>
        <p:txBody>
          <a:bodyPr lIns="91440" tIns="45720" rIns="91440" bIns="45720"/>
          <a:lstStyle/>
          <a:p>
            <a:endParaRPr lang="en-GB"/>
          </a:p>
        </p:txBody>
      </p:sp>
      <p:sp>
        <p:nvSpPr>
          <p:cNvPr id="3" name="Content Placeholder 4">
            <a:extLst>
              <a:ext uri="{FF2B5EF4-FFF2-40B4-BE49-F238E27FC236}">
                <a16:creationId xmlns:a16="http://schemas.microsoft.com/office/drawing/2014/main" id="{E2075808-0217-4344-B13D-0D973BDB59EA}"/>
              </a:ext>
            </a:extLst>
          </p:cNvPr>
          <p:cNvSpPr txBox="1">
            <a:spLocks noGrp="1"/>
          </p:cNvSpPr>
          <p:nvPr>
            <p:ph type="body" idx="4294967295"/>
          </p:nvPr>
        </p:nvSpPr>
        <p:spPr/>
        <p:txBody>
          <a:bodyPr/>
          <a:lstStyle/>
          <a:p>
            <a:pPr lvl="0">
              <a:spcBef>
                <a:spcPts val="560"/>
              </a:spcBef>
              <a:spcAft>
                <a:spcPts val="0"/>
              </a:spcAft>
              <a:buClr>
                <a:srgbClr val="B3B3B3"/>
              </a:buClr>
              <a:buAutoNum type="arabicPeriod"/>
            </a:pPr>
            <a:r>
              <a:rPr lang="en-US">
                <a:solidFill>
                  <a:srgbClr val="000000"/>
                </a:solidFill>
              </a:rPr>
              <a:t>Informations générales relatives </a:t>
            </a:r>
            <a:r>
              <a:rPr lang="en-US">
                <a:solidFill>
                  <a:srgbClr val="000000"/>
                </a:solidFill>
                <a:latin typeface="Arial Narrow" pitchFamily="34"/>
              </a:rPr>
              <a:t>à </a:t>
            </a:r>
            <a:r>
              <a:rPr lang="en-US">
                <a:solidFill>
                  <a:srgbClr val="000000"/>
                </a:solidFill>
              </a:rPr>
              <a:t>la Convention</a:t>
            </a:r>
          </a:p>
          <a:p>
            <a:pPr lvl="0">
              <a:spcBef>
                <a:spcPts val="560"/>
              </a:spcBef>
              <a:spcAft>
                <a:spcPts val="0"/>
              </a:spcAft>
              <a:buClr>
                <a:srgbClr val="B3B3B3"/>
              </a:buClr>
              <a:buAutoNum type="arabicPeriod"/>
            </a:pPr>
            <a:r>
              <a:rPr lang="en-US">
                <a:solidFill>
                  <a:srgbClr val="000000"/>
                </a:solidFill>
              </a:rPr>
              <a:t>Organes de prise de décision</a:t>
            </a:r>
          </a:p>
          <a:p>
            <a:pPr lvl="0">
              <a:spcBef>
                <a:spcPts val="560"/>
              </a:spcBef>
              <a:spcAft>
                <a:spcPts val="0"/>
              </a:spcAft>
              <a:buClr>
                <a:srgbClr val="B3B3B3"/>
              </a:buClr>
              <a:buAutoNum type="arabicPeriod"/>
            </a:pPr>
            <a:r>
              <a:rPr lang="en-US">
                <a:solidFill>
                  <a:srgbClr val="000000"/>
                </a:solidFill>
              </a:rPr>
              <a:t>Mécanisme d’examen de l’application</a:t>
            </a:r>
          </a:p>
          <a:p>
            <a:pPr lvl="0">
              <a:spcBef>
                <a:spcPts val="560"/>
              </a:spcBef>
              <a:spcAft>
                <a:spcPts val="0"/>
              </a:spcAft>
              <a:buClr>
                <a:srgbClr val="B3B3B3"/>
              </a:buClr>
              <a:buAutoNum type="arabicPeriod"/>
            </a:pPr>
            <a:r>
              <a:rPr lang="en-US">
                <a:solidFill>
                  <a:srgbClr val="000000"/>
                </a:solidFill>
              </a:rPr>
              <a:t>La liste d'auto-évaluation</a:t>
            </a:r>
          </a:p>
          <a:p>
            <a:pPr lvl="0">
              <a:spcBef>
                <a:spcPts val="560"/>
              </a:spcBef>
              <a:spcAft>
                <a:spcPts val="0"/>
              </a:spcAft>
              <a:buClr>
                <a:srgbClr val="B3B3B3"/>
              </a:buClr>
              <a:buAutoNum type="arabicPeriod"/>
            </a:pPr>
            <a:r>
              <a:rPr lang="en-US">
                <a:solidFill>
                  <a:srgbClr val="000000"/>
                </a:solidFill>
              </a:rPr>
              <a:t>Outils d’assistance </a:t>
            </a:r>
            <a:r>
              <a:rPr lang="en-US">
                <a:solidFill>
                  <a:srgbClr val="000000"/>
                </a:solidFill>
                <a:latin typeface="Arial Narrow" pitchFamily="34"/>
              </a:rPr>
              <a:t>à </a:t>
            </a:r>
            <a:r>
              <a:rPr lang="en-US">
                <a:solidFill>
                  <a:srgbClr val="000000"/>
                </a:solidFill>
              </a:rPr>
              <a:t>l’examen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E60C2FD-60E9-47F7-BC1F-0556E86002CF}"/>
              </a:ext>
            </a:extLst>
          </p:cNvPr>
          <p:cNvSpPr txBox="1">
            <a:spLocks noGrp="1"/>
          </p:cNvSpPr>
          <p:nvPr>
            <p:ph type="title" idx="4294967295"/>
          </p:nvPr>
        </p:nvSpPr>
        <p:spPr/>
        <p:txBody>
          <a:bodyPr lIns="91440" tIns="45720" rIns="91440" bIns="45720"/>
          <a:lstStyle/>
          <a:p>
            <a:endParaRPr lang="en-GB"/>
          </a:p>
        </p:txBody>
      </p:sp>
      <p:sp>
        <p:nvSpPr>
          <p:cNvPr id="3" name="Content Placeholder 4">
            <a:extLst>
              <a:ext uri="{FF2B5EF4-FFF2-40B4-BE49-F238E27FC236}">
                <a16:creationId xmlns:a16="http://schemas.microsoft.com/office/drawing/2014/main" id="{5CF06B45-B835-4B8E-8882-57638DA78E10}"/>
              </a:ext>
            </a:extLst>
          </p:cNvPr>
          <p:cNvSpPr txBox="1">
            <a:spLocks noGrp="1"/>
          </p:cNvSpPr>
          <p:nvPr>
            <p:ph type="body" idx="4294967295"/>
          </p:nvPr>
        </p:nvSpPr>
        <p:spPr/>
        <p:txBody>
          <a:bodyPr lIns="91440" tIns="45720" rIns="91440" bIns="45720"/>
          <a:lstStyle/>
          <a:p>
            <a:pPr lvl="0">
              <a:spcBef>
                <a:spcPts val="560"/>
              </a:spcBef>
              <a:spcAft>
                <a:spcPts val="0"/>
              </a:spcAft>
              <a:buAutoNum type="arabicPeriod"/>
            </a:pPr>
            <a:r>
              <a:rPr lang="en-US">
                <a:solidFill>
                  <a:srgbClr val="000000"/>
                </a:solidFill>
              </a:rPr>
              <a:t>Informations générales relatives à la Convention</a:t>
            </a:r>
          </a:p>
          <a:p>
            <a:pPr lvl="0">
              <a:spcBef>
                <a:spcPts val="560"/>
              </a:spcBef>
              <a:spcAft>
                <a:spcPts val="0"/>
              </a:spcAft>
              <a:buAutoNum type="arabicPeriod"/>
            </a:pPr>
            <a:r>
              <a:rPr lang="en-US">
                <a:solidFill>
                  <a:srgbClr val="000000"/>
                </a:solidFill>
              </a:rPr>
              <a:t>Organes de prise de décision</a:t>
            </a:r>
          </a:p>
          <a:p>
            <a:pPr lvl="0">
              <a:spcBef>
                <a:spcPts val="560"/>
              </a:spcBef>
              <a:spcAft>
                <a:spcPts val="0"/>
              </a:spcAft>
              <a:buAutoNum type="arabicPeriod"/>
            </a:pPr>
            <a:r>
              <a:rPr lang="en-US">
                <a:solidFill>
                  <a:srgbClr val="000000"/>
                </a:solidFill>
              </a:rPr>
              <a:t>Mécanisme d’examen de l’application</a:t>
            </a:r>
          </a:p>
          <a:p>
            <a:pPr lvl="0">
              <a:spcBef>
                <a:spcPts val="560"/>
              </a:spcBef>
              <a:spcAft>
                <a:spcPts val="0"/>
              </a:spcAft>
              <a:buAutoNum type="arabicPeriod"/>
            </a:pPr>
            <a:r>
              <a:rPr lang="en-US">
                <a:solidFill>
                  <a:srgbClr val="000000"/>
                </a:solidFill>
              </a:rPr>
              <a:t>La liste d'auto-évaluation</a:t>
            </a:r>
          </a:p>
          <a:p>
            <a:pPr lvl="0">
              <a:spcBef>
                <a:spcPts val="560"/>
              </a:spcBef>
              <a:spcAft>
                <a:spcPts val="0"/>
              </a:spcAft>
              <a:buAutoNum type="arabicPeriod"/>
            </a:pPr>
            <a:r>
              <a:rPr lang="en-US">
                <a:solidFill>
                  <a:srgbClr val="000000"/>
                </a:solidFill>
              </a:rPr>
              <a:t>Outils d’assistance à l’examen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CFF5502-9A36-4F04-ABB5-2BF7648C91C7}"/>
              </a:ext>
            </a:extLst>
          </p:cNvPr>
          <p:cNvSpPr/>
          <p:nvPr/>
        </p:nvSpPr>
        <p:spPr>
          <a:xfrm>
            <a:off x="179277" y="1487518"/>
            <a:ext cx="8929436" cy="411227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Narrow" pitchFamily="34"/>
                <a:ea typeface="Microsoft YaHei" pitchFamily="2"/>
                <a:cs typeface="Lucida Sans" pitchFamily="2"/>
              </a:rPr>
              <a:t> Convention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b="0" i="0" u="none" strike="noStrike" kern="1200" cap="none" spc="0" baseline="0">
              <a:solidFill>
                <a:srgbClr val="000000"/>
              </a:solidFill>
              <a:uFillTx/>
              <a:latin typeface="Arial Narrow"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Narrow" pitchFamily="34"/>
                <a:ea typeface="Microsoft YaHei" pitchFamily="2"/>
                <a:cs typeface="Lucida Sans" pitchFamily="2"/>
              </a:rPr>
              <a:t> Résolutions de la CoSP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b="0" i="0" u="none" strike="noStrike" kern="1200" cap="none" spc="0" baseline="0">
              <a:solidFill>
                <a:srgbClr val="000000"/>
              </a:solidFill>
              <a:uFillTx/>
              <a:latin typeface="Arial Narrow"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Narrow" pitchFamily="34"/>
                <a:ea typeface="Microsoft YaHei" pitchFamily="2"/>
                <a:cs typeface="Lucida Sans" pitchFamily="2"/>
              </a:rPr>
              <a:t> Termes de Reference du Mécanisme d’examen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b="0" i="0" u="none" strike="noStrike" kern="1200" cap="none" spc="0" baseline="0">
              <a:solidFill>
                <a:srgbClr val="000000"/>
              </a:solidFill>
              <a:uFillTx/>
              <a:latin typeface="Arial Narrow"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Narrow" pitchFamily="34"/>
                <a:ea typeface="Microsoft YaHei" pitchFamily="2"/>
                <a:cs typeface="Lucida Sans" pitchFamily="2"/>
              </a:rPr>
              <a:t> Guides pour les experts gouvernementaux et le </a:t>
            </a:r>
            <a:br>
              <a:rPr lang="de-DE" sz="2400" b="0" i="0" u="none" strike="noStrike" kern="1200" cap="none" spc="0" baseline="0">
                <a:solidFill>
                  <a:srgbClr val="000000"/>
                </a:solidFill>
                <a:uFillTx/>
                <a:latin typeface="Arial Narrow" pitchFamily="34"/>
                <a:ea typeface="Microsoft YaHei" pitchFamily="2"/>
                <a:cs typeface="Lucida Sans" pitchFamily="2"/>
              </a:rPr>
            </a:br>
            <a:r>
              <a:rPr lang="de-DE" sz="2400" b="0" i="0" u="none" strike="noStrike" kern="1200" cap="none" spc="0" baseline="0">
                <a:solidFill>
                  <a:srgbClr val="000000"/>
                </a:solidFill>
                <a:uFillTx/>
                <a:latin typeface="Arial Narrow" pitchFamily="34"/>
                <a:ea typeface="Microsoft YaHei" pitchFamily="2"/>
                <a:cs typeface="Lucida Sans" pitchFamily="2"/>
              </a:rPr>
              <a:t>Secrétariat</a:t>
            </a:r>
            <a:br>
              <a:rPr lang="de-DE" sz="2400" b="0" i="0" u="none" strike="noStrike" kern="1200" cap="none" spc="0" baseline="0">
                <a:solidFill>
                  <a:srgbClr val="000000"/>
                </a:solidFill>
                <a:uFillTx/>
                <a:latin typeface="Arial Narrow" pitchFamily="34"/>
                <a:ea typeface="Microsoft YaHei" pitchFamily="2"/>
                <a:cs typeface="Lucida Sans" pitchFamily="2"/>
              </a:rPr>
            </a:br>
            <a:endParaRPr lang="de-DE" sz="2400" b="0" i="0" u="none" strike="noStrike" kern="1200" cap="none" spc="0" baseline="0">
              <a:solidFill>
                <a:srgbClr val="000000"/>
              </a:solidFill>
              <a:uFillTx/>
              <a:latin typeface="Arial Narrow"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Narrow" pitchFamily="34"/>
                <a:ea typeface="Microsoft YaHei" pitchFamily="2"/>
                <a:cs typeface="Lucida Sans" pitchFamily="2"/>
              </a:rPr>
              <a:t> Plan des rapports d'examen de pays et des résumés analytiques</a:t>
            </a:r>
            <a:br>
              <a:rPr lang="de-DE" sz="2400" b="0" i="0" u="none" strike="noStrike" kern="1200" cap="none" spc="0" baseline="0">
                <a:solidFill>
                  <a:srgbClr val="000000"/>
                </a:solidFill>
                <a:uFillTx/>
                <a:latin typeface="Arial Narrow" pitchFamily="34"/>
                <a:ea typeface="Microsoft YaHei" pitchFamily="2"/>
                <a:cs typeface="Lucida Sans" pitchFamily="2"/>
              </a:rPr>
            </a:br>
            <a:endParaRPr lang="de-DE" sz="2400" b="0" i="0" u="none" strike="noStrike" kern="1200" cap="none" spc="0" baseline="0">
              <a:solidFill>
                <a:srgbClr val="000000"/>
              </a:solidFill>
              <a:uFillTx/>
              <a:latin typeface="Arial Narrow"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SzPct val="45000"/>
              <a:buFont typeface="StarSymbol"/>
              <a:buChar char="•"/>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Narrow" pitchFamily="34"/>
                <a:ea typeface="Microsoft YaHei" pitchFamily="2"/>
                <a:cs typeface="Lucida Sans" pitchFamily="2"/>
              </a:rPr>
              <a:t> Document d'orientation pour remplir la checklist d'auto-évaluation</a:t>
            </a:r>
          </a:p>
        </p:txBody>
      </p:sp>
      <p:sp>
        <p:nvSpPr>
          <p:cNvPr id="3" name="Text Box 4">
            <a:extLst>
              <a:ext uri="{FF2B5EF4-FFF2-40B4-BE49-F238E27FC236}">
                <a16:creationId xmlns:a16="http://schemas.microsoft.com/office/drawing/2014/main" id="{86528EB6-4282-4BDC-A50B-AE8F396FAFF5}"/>
              </a:ext>
            </a:extLst>
          </p:cNvPr>
          <p:cNvSpPr/>
          <p:nvPr/>
        </p:nvSpPr>
        <p:spPr>
          <a:xfrm>
            <a:off x="0" y="791998"/>
            <a:ext cx="9143643" cy="54720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000000"/>
                </a:solidFill>
                <a:uFillTx/>
                <a:latin typeface="Arial Narrow" pitchFamily="34"/>
                <a:ea typeface="Microsoft YaHei" pitchFamily="2"/>
                <a:cs typeface="Lucida Sans" pitchFamily="2"/>
              </a:rPr>
              <a:t>Documents pour le Mécanisme d'examen</a:t>
            </a:r>
          </a:p>
        </p:txBody>
      </p:sp>
      <p:pic>
        <p:nvPicPr>
          <p:cNvPr id="4" name="Picture 4">
            <a:extLst>
              <a:ext uri="{FF2B5EF4-FFF2-40B4-BE49-F238E27FC236}">
                <a16:creationId xmlns:a16="http://schemas.microsoft.com/office/drawing/2014/main" id="{63489804-ED2F-4532-9A69-89136438323B}"/>
              </a:ext>
            </a:extLst>
          </p:cNvPr>
          <p:cNvPicPr>
            <a:picLocks noChangeAspect="1"/>
          </p:cNvPicPr>
          <p:nvPr/>
        </p:nvPicPr>
        <p:blipFill>
          <a:blip r:embed="rId3">
            <a:lum/>
            <a:alphaModFix/>
          </a:blip>
          <a:srcRect/>
          <a:stretch>
            <a:fillRect/>
          </a:stretch>
        </p:blipFill>
        <p:spPr>
          <a:xfrm>
            <a:off x="6122877" y="1484281"/>
            <a:ext cx="2552401" cy="2819159"/>
          </a:xfrm>
          <a:prstGeom prst="rect">
            <a:avLst/>
          </a:prstGeom>
          <a:noFill/>
          <a:ln cap="flat">
            <a:noFill/>
          </a:ln>
        </p:spPr>
      </p:pic>
      <p:sp>
        <p:nvSpPr>
          <p:cNvPr id="5" name="Rectangle 1">
            <a:extLst>
              <a:ext uri="{FF2B5EF4-FFF2-40B4-BE49-F238E27FC236}">
                <a16:creationId xmlns:a16="http://schemas.microsoft.com/office/drawing/2014/main" id="{5CFE1BA1-98A9-45F6-88F0-6E79F8E37CF2}"/>
              </a:ext>
            </a:extLst>
          </p:cNvPr>
          <p:cNvSpPr/>
          <p:nvPr/>
        </p:nvSpPr>
        <p:spPr>
          <a:xfrm>
            <a:off x="179277" y="5589718"/>
            <a:ext cx="8856357" cy="133991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400" b="1" i="0" u="none" strike="noStrike" kern="1200" cap="none" spc="0" baseline="0">
              <a:solidFill>
                <a:srgbClr val="000000"/>
              </a:solidFill>
              <a:uFillTx/>
              <a:latin typeface="Arial Narrow"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1" u="sng" strike="noStrike" kern="1200" cap="none" spc="0" baseline="0">
                <a:solidFill>
                  <a:srgbClr val="000000"/>
                </a:solidFill>
                <a:uFillTx/>
                <a:latin typeface="Arial Narrow" pitchFamily="34"/>
                <a:ea typeface="Microsoft YaHei" pitchFamily="2"/>
                <a:cs typeface="Lucida Sans" pitchFamily="2"/>
              </a:rPr>
              <a:t>Résumés analytiques et autres documents disponibles sur le site de l'ONUDC:</a:t>
            </a:r>
            <a:r>
              <a:rPr lang="de-DE" sz="2400" b="0" i="1" u="none" strike="noStrike" kern="1200" cap="none" spc="0" baseline="0">
                <a:solidFill>
                  <a:srgbClr val="000000"/>
                </a:solidFill>
                <a:uFillTx/>
                <a:latin typeface="Arial Narrow" pitchFamily="34"/>
                <a:ea typeface="Microsoft YaHei" pitchFamily="2"/>
                <a:cs typeface="Lucida Sans" pitchFamily="2"/>
              </a:rPr>
              <a:t> </a:t>
            </a:r>
            <a:r>
              <a:rPr lang="de-DE" sz="1400" b="0" i="1" u="none" strike="noStrike" kern="1200" cap="none" spc="0" baseline="0">
                <a:solidFill>
                  <a:srgbClr val="000000"/>
                </a:solidFill>
                <a:uFillTx/>
                <a:latin typeface="Arial Narrow" pitchFamily="34"/>
                <a:ea typeface="Microsoft YaHei" pitchFamily="2"/>
                <a:cs typeface="Lucida Sans" pitchFamily="2"/>
              </a:rPr>
              <a:t> </a:t>
            </a:r>
            <a:br>
              <a:rPr lang="de-DE" sz="1400" b="0" i="1" u="none" strike="noStrike" kern="1200" cap="none" spc="0" baseline="0">
                <a:solidFill>
                  <a:srgbClr val="000000"/>
                </a:solidFill>
                <a:uFillTx/>
                <a:latin typeface="Arial Narrow" pitchFamily="34"/>
                <a:ea typeface="Microsoft YaHei" pitchFamily="2"/>
                <a:cs typeface="Lucida Sans" pitchFamily="2"/>
              </a:rPr>
            </a:br>
            <a:r>
              <a:rPr lang="de-DE" sz="2000" b="0" i="1" u="none" strike="noStrike" kern="1200" cap="none" spc="0" baseline="0">
                <a:solidFill>
                  <a:srgbClr val="000000"/>
                </a:solidFill>
                <a:uFillTx/>
                <a:latin typeface="Arial Narrow" pitchFamily="34"/>
                <a:ea typeface="Microsoft YaHei" pitchFamily="2"/>
                <a:cs typeface="Lucida Sans" pitchFamily="2"/>
              </a:rPr>
              <a:t>http://www.unodc.org/unodc/en/treaties/CAC/country-profile/index.html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61F97A1-158F-46C7-98EE-77B5B16616C8}"/>
              </a:ext>
            </a:extLst>
          </p:cNvPr>
          <p:cNvSpPr txBox="1">
            <a:spLocks noGrp="1"/>
          </p:cNvSpPr>
          <p:nvPr>
            <p:ph type="title" idx="4294967295"/>
          </p:nvPr>
        </p:nvSpPr>
        <p:spPr/>
        <p:txBody>
          <a:bodyPr lIns="91440" tIns="45720" rIns="91440" bIns="45720"/>
          <a:lstStyle/>
          <a:p>
            <a:endParaRPr lang="en-GB"/>
          </a:p>
        </p:txBody>
      </p:sp>
      <p:sp>
        <p:nvSpPr>
          <p:cNvPr id="3" name="Content Placeholder 4">
            <a:extLst>
              <a:ext uri="{FF2B5EF4-FFF2-40B4-BE49-F238E27FC236}">
                <a16:creationId xmlns:a16="http://schemas.microsoft.com/office/drawing/2014/main" id="{0E21C806-2A48-4664-8E3C-DAEB373534F4}"/>
              </a:ext>
            </a:extLst>
          </p:cNvPr>
          <p:cNvSpPr txBox="1">
            <a:spLocks noGrp="1"/>
          </p:cNvSpPr>
          <p:nvPr>
            <p:ph type="body" idx="4294967295"/>
          </p:nvPr>
        </p:nvSpPr>
        <p:spPr/>
        <p:txBody>
          <a:bodyPr/>
          <a:lstStyle/>
          <a:p>
            <a:pPr lvl="0">
              <a:spcBef>
                <a:spcPts val="560"/>
              </a:spcBef>
              <a:spcAft>
                <a:spcPts val="0"/>
              </a:spcAft>
              <a:buClr>
                <a:srgbClr val="B3B3B3"/>
              </a:buClr>
              <a:buAutoNum type="arabicPeriod"/>
            </a:pPr>
            <a:r>
              <a:rPr lang="en-US">
                <a:solidFill>
                  <a:srgbClr val="000000"/>
                </a:solidFill>
              </a:rPr>
              <a:t>Informations générales relatives </a:t>
            </a:r>
            <a:r>
              <a:rPr lang="en-US">
                <a:solidFill>
                  <a:srgbClr val="000000"/>
                </a:solidFill>
                <a:latin typeface="Arial Narrow" pitchFamily="34"/>
              </a:rPr>
              <a:t>à </a:t>
            </a:r>
            <a:r>
              <a:rPr lang="en-US">
                <a:solidFill>
                  <a:srgbClr val="000000"/>
                </a:solidFill>
              </a:rPr>
              <a:t>la Convention</a:t>
            </a:r>
          </a:p>
          <a:p>
            <a:pPr lvl="0">
              <a:spcBef>
                <a:spcPts val="560"/>
              </a:spcBef>
              <a:spcAft>
                <a:spcPts val="0"/>
              </a:spcAft>
              <a:buClr>
                <a:srgbClr val="B3B3B3"/>
              </a:buClr>
              <a:buAutoNum type="arabicPeriod"/>
            </a:pPr>
            <a:r>
              <a:rPr lang="en-US">
                <a:solidFill>
                  <a:srgbClr val="000000"/>
                </a:solidFill>
              </a:rPr>
              <a:t>Organes de prise de décision</a:t>
            </a:r>
          </a:p>
          <a:p>
            <a:pPr lvl="0">
              <a:spcBef>
                <a:spcPts val="560"/>
              </a:spcBef>
              <a:spcAft>
                <a:spcPts val="0"/>
              </a:spcAft>
              <a:buClr>
                <a:srgbClr val="B3B3B3"/>
              </a:buClr>
              <a:buAutoNum type="arabicPeriod"/>
            </a:pPr>
            <a:r>
              <a:rPr lang="en-US">
                <a:solidFill>
                  <a:srgbClr val="000000"/>
                </a:solidFill>
              </a:rPr>
              <a:t>Mécanisme d’examen de l’application</a:t>
            </a:r>
          </a:p>
          <a:p>
            <a:pPr lvl="0">
              <a:spcBef>
                <a:spcPts val="560"/>
              </a:spcBef>
              <a:spcAft>
                <a:spcPts val="0"/>
              </a:spcAft>
              <a:buClr>
                <a:srgbClr val="B3B3B3"/>
              </a:buClr>
              <a:buAutoNum type="arabicPeriod"/>
            </a:pPr>
            <a:r>
              <a:rPr lang="en-US">
                <a:solidFill>
                  <a:srgbClr val="000000"/>
                </a:solidFill>
              </a:rPr>
              <a:t>La liste d'auto-évaluation</a:t>
            </a:r>
          </a:p>
          <a:p>
            <a:pPr lvl="0">
              <a:spcBef>
                <a:spcPts val="560"/>
              </a:spcBef>
              <a:spcAft>
                <a:spcPts val="0"/>
              </a:spcAft>
              <a:buClr>
                <a:srgbClr val="B3B3B3"/>
              </a:buClr>
              <a:buAutoNum type="arabicPeriod"/>
            </a:pPr>
            <a:r>
              <a:rPr lang="en-US">
                <a:solidFill>
                  <a:srgbClr val="000000"/>
                </a:solidFill>
              </a:rPr>
              <a:t>Outils d’assistance </a:t>
            </a:r>
            <a:r>
              <a:rPr lang="en-US">
                <a:solidFill>
                  <a:srgbClr val="000000"/>
                </a:solidFill>
                <a:latin typeface="Arial Narrow" pitchFamily="34"/>
              </a:rPr>
              <a:t>à </a:t>
            </a:r>
            <a:r>
              <a:rPr lang="en-US">
                <a:solidFill>
                  <a:srgbClr val="000000"/>
                </a:solidFill>
              </a:rPr>
              <a:t>l’examen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La checklist d’auto-évaluation">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6460ACE-606C-406C-B9A1-0335C7898129}"/>
              </a:ext>
            </a:extLst>
          </p:cNvPr>
          <p:cNvSpPr txBox="1">
            <a:spLocks noGrp="1"/>
          </p:cNvSpPr>
          <p:nvPr>
            <p:ph type="title" idx="4294967295"/>
          </p:nvPr>
        </p:nvSpPr>
        <p:spPr>
          <a:xfrm>
            <a:off x="457200" y="764996"/>
            <a:ext cx="8229243" cy="651958"/>
          </a:xfrm>
        </p:spPr>
        <p:txBody>
          <a:bodyPr lIns="91440" tIns="45720" rIns="91440" bIns="45720"/>
          <a:lstStyle/>
          <a:p>
            <a:pPr lvl="0"/>
            <a:r>
              <a:rPr lang="en-US"/>
              <a:t>La liste d’auto-évaluation</a:t>
            </a:r>
          </a:p>
        </p:txBody>
      </p:sp>
      <p:sp>
        <p:nvSpPr>
          <p:cNvPr id="3" name="Rectangle 3">
            <a:extLst>
              <a:ext uri="{FF2B5EF4-FFF2-40B4-BE49-F238E27FC236}">
                <a16:creationId xmlns:a16="http://schemas.microsoft.com/office/drawing/2014/main" id="{303266A7-D242-4F35-898B-0CAB4D83C823}"/>
              </a:ext>
            </a:extLst>
          </p:cNvPr>
          <p:cNvSpPr txBox="1">
            <a:spLocks noGrp="1"/>
          </p:cNvSpPr>
          <p:nvPr>
            <p:ph type="body" idx="4294967295"/>
          </p:nvPr>
        </p:nvSpPr>
        <p:spPr>
          <a:xfrm>
            <a:off x="457200" y="1557360"/>
            <a:ext cx="8507156" cy="4765322"/>
          </a:xfrm>
        </p:spPr>
        <p:txBody>
          <a:bodyPr lIns="91440" tIns="45720" rIns="91440" bIns="45720"/>
          <a:lstStyle/>
          <a:p>
            <a:pPr lvl="0">
              <a:lnSpc>
                <a:spcPct val="90000"/>
              </a:lnSpc>
              <a:spcBef>
                <a:spcPts val="560"/>
              </a:spcBef>
              <a:spcAft>
                <a:spcPts val="0"/>
              </a:spcAft>
              <a:buNone/>
            </a:pPr>
            <a:r>
              <a:rPr lang="en-US">
                <a:solidFill>
                  <a:srgbClr val="000000"/>
                </a:solidFill>
              </a:rPr>
              <a:t>Utilisé dans le premier cycle</a:t>
            </a:r>
          </a:p>
          <a:p>
            <a:pPr lvl="0">
              <a:lnSpc>
                <a:spcPct val="90000"/>
              </a:lnSpc>
              <a:spcBef>
                <a:spcPts val="560"/>
              </a:spcBef>
              <a:spcAft>
                <a:spcPts val="0"/>
              </a:spcAft>
              <a:buNone/>
            </a:pPr>
            <a:r>
              <a:rPr lang="en-US">
                <a:solidFill>
                  <a:srgbClr val="000000"/>
                </a:solidFill>
              </a:rPr>
              <a:t>Adapté pour le deuxième cycle et approuvé par le Groupe d'examen de l'application en Juin 2016</a:t>
            </a:r>
          </a:p>
          <a:p>
            <a:pPr lvl="0">
              <a:lnSpc>
                <a:spcPct val="90000"/>
              </a:lnSpc>
              <a:spcBef>
                <a:spcPts val="560"/>
              </a:spcBef>
              <a:spcAft>
                <a:spcPts val="0"/>
              </a:spcAft>
              <a:buNone/>
            </a:pPr>
            <a:r>
              <a:rPr lang="en-US">
                <a:solidFill>
                  <a:srgbClr val="000000"/>
                </a:solidFill>
              </a:rPr>
              <a:t>Parties à remplir: Informations générales, chapitres II et V</a:t>
            </a:r>
          </a:p>
          <a:p>
            <a:pPr lvl="0">
              <a:lnSpc>
                <a:spcPct val="90000"/>
              </a:lnSpc>
              <a:spcBef>
                <a:spcPts val="560"/>
              </a:spcBef>
              <a:spcAft>
                <a:spcPts val="0"/>
              </a:spcAft>
              <a:buNone/>
            </a:pPr>
            <a:endParaRPr lang="en-US">
              <a:solidFill>
                <a:srgbClr val="000000"/>
              </a:solidFill>
            </a:endParaRPr>
          </a:p>
          <a:p>
            <a:pPr lvl="0">
              <a:lnSpc>
                <a:spcPct val="90000"/>
              </a:lnSpc>
              <a:spcBef>
                <a:spcPts val="560"/>
              </a:spcBef>
              <a:spcAft>
                <a:spcPts val="0"/>
              </a:spcAft>
              <a:buNone/>
            </a:pPr>
            <a:r>
              <a:rPr lang="en-US">
                <a:solidFill>
                  <a:srgbClr val="000000"/>
                </a:solidFill>
              </a:rPr>
              <a:t>Téléchargeable depuis notre site Web: http://www.unodc.org/unodc/en/treaties/CAC/self-assessment.html</a:t>
            </a:r>
          </a:p>
          <a:p>
            <a:pPr lvl="0">
              <a:lnSpc>
                <a:spcPct val="90000"/>
              </a:lnSpc>
              <a:spcBef>
                <a:spcPts val="560"/>
              </a:spcBef>
              <a:spcAft>
                <a:spcPts val="0"/>
              </a:spcAft>
              <a:buNone/>
            </a:pPr>
            <a:endParaRPr lang="en-US" sz="1400">
              <a:solidFill>
                <a:srgbClr val="000000"/>
              </a:solidFill>
            </a:endParaRPr>
          </a:p>
          <a:p>
            <a:pPr lvl="0">
              <a:lnSpc>
                <a:spcPct val="90000"/>
              </a:lnSpc>
              <a:spcBef>
                <a:spcPts val="560"/>
              </a:spcBef>
              <a:spcAft>
                <a:spcPts val="0"/>
              </a:spcAft>
              <a:buNone/>
            </a:pPr>
            <a:r>
              <a:rPr lang="en-US">
                <a:solidFill>
                  <a:srgbClr val="000000"/>
                </a:solidFill>
              </a:rPr>
              <a:t>Autres documents disponibles:</a:t>
            </a:r>
          </a:p>
          <a:p>
            <a:pPr lvl="0">
              <a:lnSpc>
                <a:spcPct val="90000"/>
              </a:lnSpc>
              <a:spcBef>
                <a:spcPts val="560"/>
              </a:spcBef>
              <a:spcAft>
                <a:spcPts val="0"/>
              </a:spcAft>
              <a:buFont typeface="Wingdings"/>
              <a:buChar char="Ø"/>
            </a:pPr>
            <a:r>
              <a:rPr lang="en-US">
                <a:solidFill>
                  <a:srgbClr val="000000"/>
                </a:solidFill>
              </a:rPr>
              <a:t>checklist d’auto-évaluation en document PDF</a:t>
            </a:r>
          </a:p>
          <a:p>
            <a:pPr lvl="0">
              <a:lnSpc>
                <a:spcPct val="90000"/>
              </a:lnSpc>
              <a:spcBef>
                <a:spcPts val="560"/>
              </a:spcBef>
              <a:spcAft>
                <a:spcPts val="0"/>
              </a:spcAft>
              <a:buFont typeface="Wingdings"/>
              <a:buChar char="Ø"/>
            </a:pPr>
            <a:r>
              <a:rPr lang="en-US">
                <a:solidFill>
                  <a:srgbClr val="000000"/>
                </a:solidFill>
              </a:rPr>
              <a:t>Notes d’orientations</a:t>
            </a:r>
          </a:p>
        </p:txBody>
      </p:sp>
      <p:pic>
        <p:nvPicPr>
          <p:cNvPr id="4" name="Picture 4">
            <a:extLst>
              <a:ext uri="{FF2B5EF4-FFF2-40B4-BE49-F238E27FC236}">
                <a16:creationId xmlns:a16="http://schemas.microsoft.com/office/drawing/2014/main" id="{F7482C62-AEB8-4FE0-974C-5F9981A14DE1}"/>
              </a:ext>
            </a:extLst>
          </p:cNvPr>
          <p:cNvPicPr>
            <a:picLocks noChangeAspect="1"/>
          </p:cNvPicPr>
          <p:nvPr/>
        </p:nvPicPr>
        <p:blipFill>
          <a:blip r:embed="rId3">
            <a:lum/>
            <a:alphaModFix/>
          </a:blip>
          <a:srcRect/>
          <a:stretch>
            <a:fillRect/>
          </a:stretch>
        </p:blipFill>
        <p:spPr>
          <a:xfrm>
            <a:off x="6300718" y="733321"/>
            <a:ext cx="2842924" cy="1110959"/>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6B48196A-460A-4308-8583-4812B0320607}"/>
              </a:ext>
            </a:extLst>
          </p:cNvPr>
          <p:cNvSpPr txBox="1">
            <a:spLocks noGrp="1"/>
          </p:cNvSpPr>
          <p:nvPr>
            <p:ph type="body" idx="4294967295"/>
          </p:nvPr>
        </p:nvSpPr>
        <p:spPr>
          <a:xfrm>
            <a:off x="107999" y="836639"/>
            <a:ext cx="9035643" cy="4525557"/>
          </a:xfrm>
        </p:spPr>
        <p:txBody>
          <a:bodyPr lIns="91440" tIns="45720" rIns="91440" bIns="45720"/>
          <a:lstStyle/>
          <a:p>
            <a:pPr lvl="0">
              <a:spcBef>
                <a:spcPts val="560"/>
              </a:spcBef>
              <a:spcAft>
                <a:spcPts val="0"/>
              </a:spcAft>
              <a:buNone/>
            </a:pPr>
            <a:endParaRPr lang="en-US">
              <a:solidFill>
                <a:srgbClr val="000000"/>
              </a:solidFill>
            </a:endParaRPr>
          </a:p>
          <a:p>
            <a:pPr lvl="0">
              <a:spcBef>
                <a:spcPts val="560"/>
              </a:spcBef>
              <a:spcAft>
                <a:spcPts val="0"/>
              </a:spcAft>
              <a:buNone/>
            </a:pPr>
            <a:endParaRPr lang="en-US">
              <a:solidFill>
                <a:srgbClr val="000000"/>
              </a:solidFill>
            </a:endParaRPr>
          </a:p>
          <a:p>
            <a:pPr lvl="0">
              <a:spcBef>
                <a:spcPts val="560"/>
              </a:spcBef>
              <a:spcAft>
                <a:spcPts val="0"/>
              </a:spcAft>
              <a:buNone/>
            </a:pPr>
            <a:r>
              <a:rPr lang="en-US">
                <a:solidFill>
                  <a:srgbClr val="000000"/>
                </a:solidFill>
              </a:rPr>
              <a:t>1. Votre pays est-il en conformité avec cette disposition?</a:t>
            </a:r>
          </a:p>
          <a:p>
            <a:pPr lvl="0">
              <a:spcBef>
                <a:spcPts val="560"/>
              </a:spcBef>
              <a:spcAft>
                <a:spcPts val="0"/>
              </a:spcAft>
              <a:buNone/>
            </a:pPr>
            <a:r>
              <a:rPr lang="en-US">
                <a:solidFill>
                  <a:srgbClr val="000000"/>
                </a:solidFill>
              </a:rPr>
              <a:t>	Oui/Oui, en partie/Non</a:t>
            </a:r>
          </a:p>
          <a:p>
            <a:pPr lvl="0">
              <a:spcBef>
                <a:spcPts val="560"/>
              </a:spcBef>
              <a:spcAft>
                <a:spcPts val="0"/>
              </a:spcAft>
              <a:buNone/>
            </a:pPr>
            <a:endParaRPr lang="en-US" sz="800">
              <a:solidFill>
                <a:srgbClr val="000000"/>
              </a:solidFill>
            </a:endParaRPr>
          </a:p>
          <a:p>
            <a:pPr lvl="0">
              <a:spcBef>
                <a:spcPts val="560"/>
              </a:spcBef>
              <a:spcAft>
                <a:spcPts val="0"/>
              </a:spcAft>
              <a:buNone/>
            </a:pPr>
            <a:endParaRPr lang="en-US" sz="800">
              <a:solidFill>
                <a:srgbClr val="000000"/>
              </a:solidFill>
            </a:endParaRPr>
          </a:p>
          <a:p>
            <a:pPr lvl="0">
              <a:spcBef>
                <a:spcPts val="560"/>
              </a:spcBef>
              <a:spcAft>
                <a:spcPts val="0"/>
              </a:spcAft>
              <a:buNone/>
            </a:pPr>
            <a:r>
              <a:rPr lang="en-US">
                <a:solidFill>
                  <a:srgbClr val="000000"/>
                </a:solidFill>
              </a:rPr>
              <a:t>2. Veuillez décrire (citez et résumez) les mesures prises (ou envisagez de prendre en incluant les délais) pour assurer votre conformité avec cette disposition de la Convention.</a:t>
            </a:r>
          </a:p>
          <a:p>
            <a:pPr lvl="0">
              <a:spcBef>
                <a:spcPts val="560"/>
              </a:spcBef>
              <a:spcAft>
                <a:spcPts val="0"/>
              </a:spcAft>
              <a:buNone/>
            </a:pPr>
            <a:endParaRPr lang="en-US" sz="900">
              <a:solidFill>
                <a:srgbClr val="000000"/>
              </a:solidFill>
            </a:endParaRPr>
          </a:p>
          <a:p>
            <a:pPr lvl="0">
              <a:spcBef>
                <a:spcPts val="560"/>
              </a:spcBef>
              <a:spcAft>
                <a:spcPts val="0"/>
              </a:spcAft>
              <a:buNone/>
            </a:pPr>
            <a:r>
              <a:rPr lang="en-US">
                <a:solidFill>
                  <a:srgbClr val="000000"/>
                </a:solidFill>
              </a:rPr>
              <a:t>3. Veuillez fournir des exemples de l’application de ces mesures y compris des cas juridiques et autres, ainsi que des statistiques etc.</a:t>
            </a:r>
          </a:p>
        </p:txBody>
      </p:sp>
      <p:pic>
        <p:nvPicPr>
          <p:cNvPr id="3" name="Picture 4">
            <a:extLst>
              <a:ext uri="{FF2B5EF4-FFF2-40B4-BE49-F238E27FC236}">
                <a16:creationId xmlns:a16="http://schemas.microsoft.com/office/drawing/2014/main" id="{274CFF3B-B69F-4A6D-903B-69211671DDE2}"/>
              </a:ext>
            </a:extLst>
          </p:cNvPr>
          <p:cNvPicPr>
            <a:picLocks noChangeAspect="1"/>
          </p:cNvPicPr>
          <p:nvPr/>
        </p:nvPicPr>
        <p:blipFill>
          <a:blip r:embed="rId3">
            <a:lum/>
            <a:alphaModFix/>
          </a:blip>
          <a:srcRect/>
          <a:stretch>
            <a:fillRect/>
          </a:stretch>
        </p:blipFill>
        <p:spPr>
          <a:xfrm>
            <a:off x="6300718" y="733321"/>
            <a:ext cx="2842924" cy="1110959"/>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A14ED912-997A-4362-9EA2-5123C9FFC37E}"/>
              </a:ext>
            </a:extLst>
          </p:cNvPr>
          <p:cNvSpPr/>
          <p:nvPr/>
        </p:nvSpPr>
        <p:spPr>
          <a:xfrm>
            <a:off x="495357" y="1052638"/>
            <a:ext cx="8324642" cy="545220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200" b="1" i="0" u="none" strike="noStrike" kern="1200" cap="none" spc="0" baseline="0">
                <a:solidFill>
                  <a:srgbClr val="000000"/>
                </a:solidFill>
                <a:uFillTx/>
                <a:latin typeface="Arial Unicode MS" pitchFamily="34"/>
                <a:ea typeface="Microsoft YaHei" pitchFamily="2"/>
                <a:cs typeface="Lucida Sans" pitchFamily="2"/>
              </a:rPr>
              <a:t>Ressources additionnelles: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3200" b="1" i="0" u="none" strike="noStrike" kern="1200" cap="none" spc="0" baseline="0">
              <a:solidFill>
                <a:srgbClr val="000000"/>
              </a:solidFill>
              <a:uFillTx/>
              <a:latin typeface="Arial Unicode MS"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3200" b="0" i="0" u="none" strike="noStrike" kern="1200" cap="none" spc="0" baseline="0">
                <a:solidFill>
                  <a:srgbClr val="000000"/>
                </a:solidFill>
                <a:uFillTx/>
                <a:latin typeface="Arial Unicode MS" pitchFamily="34"/>
                <a:ea typeface="Microsoft YaHei" pitchFamily="2"/>
                <a:cs typeface="Lucida Sans" pitchFamily="2"/>
              </a:rPr>
              <a:t>Travaux préparatoires</a:t>
            </a:r>
          </a:p>
          <a:p>
            <a:pPr marL="0" marR="0" lvl="0" indent="0" algn="l" defTabSz="914400" rtl="0" fontAlgn="auto" hangingPunct="1">
              <a:lnSpc>
                <a:spcPct val="100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3200" b="0" i="0" u="none" strike="noStrike" kern="1200" cap="none" spc="0" baseline="0">
                <a:solidFill>
                  <a:srgbClr val="000000"/>
                </a:solidFill>
                <a:uFillTx/>
                <a:latin typeface="Arial Unicode MS" pitchFamily="34"/>
                <a:ea typeface="Microsoft YaHei" pitchFamily="2"/>
                <a:cs typeface="Lucida Sans" pitchFamily="2"/>
              </a:rPr>
              <a:t>Guide législatif</a:t>
            </a:r>
          </a:p>
          <a:p>
            <a:pPr marL="0" marR="0" lvl="0" indent="0" algn="l" defTabSz="914400" rtl="0" fontAlgn="auto" hangingPunct="1">
              <a:lnSpc>
                <a:spcPct val="100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3200" b="0" i="0" u="none" strike="noStrike" kern="1200" cap="none" spc="0" baseline="0">
                <a:solidFill>
                  <a:srgbClr val="000000"/>
                </a:solidFill>
                <a:uFillTx/>
                <a:latin typeface="Arial Unicode MS" pitchFamily="34"/>
                <a:ea typeface="Microsoft YaHei" pitchFamily="2"/>
                <a:cs typeface="Lucida Sans" pitchFamily="2"/>
              </a:rPr>
              <a:t>Guide technique</a:t>
            </a:r>
          </a:p>
          <a:p>
            <a:pPr marL="0" marR="0" lvl="0" indent="0" algn="l" defTabSz="914400" rtl="0" fontAlgn="auto" hangingPunct="1">
              <a:lnSpc>
                <a:spcPct val="100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3200" b="0" i="0" u="none" strike="noStrike" kern="1200" cap="none" spc="0" baseline="0">
                <a:solidFill>
                  <a:srgbClr val="000000"/>
                </a:solidFill>
                <a:uFillTx/>
                <a:latin typeface="Arial Unicode MS" pitchFamily="34"/>
                <a:ea typeface="Microsoft YaHei" pitchFamily="2"/>
                <a:cs typeface="Lucida Sans" pitchFamily="2"/>
              </a:rPr>
              <a:t>Rapport sur l’état de l’application</a:t>
            </a:r>
          </a:p>
          <a:p>
            <a:pPr marL="0" marR="0" lvl="0" indent="0" algn="l" defTabSz="914400" rtl="0" fontAlgn="auto" hangingPunct="1">
              <a:lnSpc>
                <a:spcPct val="100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3200" b="0" i="0" u="none" strike="noStrike" kern="1200" cap="none" spc="0" baseline="0">
                <a:solidFill>
                  <a:srgbClr val="000000"/>
                </a:solidFill>
                <a:uFillTx/>
                <a:latin typeface="Arial Unicode MS" pitchFamily="34"/>
                <a:ea typeface="Microsoft YaHei" pitchFamily="2"/>
                <a:cs typeface="Lucida Sans" pitchFamily="2"/>
              </a:rPr>
              <a:t>Outils supplémentaires</a:t>
            </a:r>
          </a:p>
          <a:p>
            <a:pPr marL="743041" marR="0" lvl="1" indent="-285475" algn="l" defTabSz="914400" rtl="0" fontAlgn="auto" hangingPunct="1">
              <a:lnSpc>
                <a:spcPct val="100000"/>
              </a:lnSpc>
              <a:spcBef>
                <a:spcPts val="0"/>
              </a:spcBef>
              <a:spcAft>
                <a:spcPts val="0"/>
              </a:spcAft>
              <a:buSzPct val="45000"/>
              <a:buFont typeface="Wingdings"/>
              <a:buChar char="Ø"/>
              <a:tabLst/>
              <a:defRPr sz="1800" b="0" i="0" u="none" strike="noStrike" kern="0" cap="none" spc="0" baseline="0">
                <a:solidFill>
                  <a:srgbClr val="000000"/>
                </a:solidFill>
                <a:uFillTx/>
              </a:defRPr>
            </a:pPr>
            <a:r>
              <a:rPr lang="de-DE" sz="3200" b="0" i="0" u="none" strike="noStrike" kern="1200" cap="none" spc="0" baseline="0">
                <a:solidFill>
                  <a:srgbClr val="000000"/>
                </a:solidFill>
                <a:uFillTx/>
                <a:latin typeface="Arial Unicode MS" pitchFamily="34"/>
                <a:ea typeface="Microsoft YaHei" pitchFamily="2"/>
                <a:cs typeface="Lucida Sans" pitchFamily="2"/>
              </a:rPr>
              <a:t>(ex. art. 11, documents de </a:t>
            </a:r>
            <a:br>
              <a:rPr lang="de-DE" sz="3200" b="0" i="0" u="none" strike="noStrike" kern="1200" cap="none" spc="0" baseline="0">
                <a:solidFill>
                  <a:srgbClr val="000000"/>
                </a:solidFill>
                <a:uFillTx/>
                <a:latin typeface="Arial Unicode MS" pitchFamily="34"/>
                <a:ea typeface="Microsoft YaHei" pitchFamily="2"/>
                <a:cs typeface="Lucida Sans" pitchFamily="2"/>
              </a:rPr>
            </a:br>
            <a:r>
              <a:rPr lang="de-DE" sz="3200" b="0" i="0" u="none" strike="noStrike" kern="1200" cap="none" spc="0" baseline="0">
                <a:solidFill>
                  <a:srgbClr val="000000"/>
                </a:solidFill>
                <a:uFillTx/>
                <a:latin typeface="Arial Unicode MS" pitchFamily="34"/>
                <a:ea typeface="Microsoft YaHei" pitchFamily="2"/>
                <a:cs typeface="Lucida Sans" pitchFamily="2"/>
              </a:rPr>
              <a:t>l’initiative StAR)</a:t>
            </a:r>
          </a:p>
          <a:p>
            <a:pPr marL="0" marR="0" lvl="0" indent="-285475"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3200" b="1" i="0" u="none" strike="noStrike" kern="1200" cap="none" spc="0" baseline="0">
              <a:solidFill>
                <a:srgbClr val="000000"/>
              </a:solidFill>
              <a:uFillTx/>
              <a:latin typeface="Arial Unicode MS" pitchFamily="34"/>
              <a:ea typeface="Microsoft YaHei" pitchFamily="2"/>
              <a:cs typeface="Lucida Sans" pitchFamily="2"/>
            </a:endParaRPr>
          </a:p>
          <a:p>
            <a:pPr marL="0" marR="0" lvl="0" indent="-285475"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3200" b="1" i="0" u="none" strike="noStrike" kern="1200" cap="none" spc="0" baseline="0">
              <a:solidFill>
                <a:srgbClr val="000000"/>
              </a:solidFill>
              <a:uFillTx/>
              <a:latin typeface="Arial Unicode MS" pitchFamily="34"/>
              <a:ea typeface="Microsoft YaHei" pitchFamily="2"/>
              <a:cs typeface="Lucida Sans" pitchFamily="2"/>
            </a:endParaRPr>
          </a:p>
        </p:txBody>
      </p:sp>
      <p:pic>
        <p:nvPicPr>
          <p:cNvPr id="3" name="Picture 2">
            <a:extLst>
              <a:ext uri="{FF2B5EF4-FFF2-40B4-BE49-F238E27FC236}">
                <a16:creationId xmlns:a16="http://schemas.microsoft.com/office/drawing/2014/main" id="{F3162D96-6747-44CE-89A8-6434A88108A9}"/>
              </a:ext>
            </a:extLst>
          </p:cNvPr>
          <p:cNvPicPr>
            <a:picLocks noChangeAspect="1"/>
          </p:cNvPicPr>
          <p:nvPr/>
        </p:nvPicPr>
        <p:blipFill>
          <a:blip r:embed="rId3">
            <a:lum/>
            <a:alphaModFix/>
          </a:blip>
          <a:srcRect/>
          <a:stretch>
            <a:fillRect/>
          </a:stretch>
        </p:blipFill>
        <p:spPr>
          <a:xfrm>
            <a:off x="7284960" y="4070515"/>
            <a:ext cx="1863364" cy="2809439"/>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3826FF3-2488-4CA3-9C4D-1FA95361E3DF}"/>
              </a:ext>
            </a:extLst>
          </p:cNvPr>
          <p:cNvSpPr txBox="1">
            <a:spLocks noGrp="1"/>
          </p:cNvSpPr>
          <p:nvPr>
            <p:ph type="body" idx="4294967295"/>
          </p:nvPr>
        </p:nvSpPr>
        <p:spPr>
          <a:xfrm>
            <a:off x="107999" y="1898641"/>
            <a:ext cx="8578443" cy="4959001"/>
          </a:xfrm>
        </p:spPr>
        <p:txBody>
          <a:bodyPr lIns="91440" tIns="45720" rIns="91440" bIns="45720"/>
          <a:lstStyle/>
          <a:p>
            <a:pPr lvl="0">
              <a:lnSpc>
                <a:spcPct val="90000"/>
              </a:lnSpc>
              <a:spcBef>
                <a:spcPts val="560"/>
              </a:spcBef>
              <a:spcAft>
                <a:spcPts val="0"/>
              </a:spcAft>
              <a:buNone/>
            </a:pPr>
            <a:r>
              <a:rPr lang="en-US" sz="2400" dirty="0">
                <a:solidFill>
                  <a:srgbClr val="000000"/>
                </a:solidFill>
              </a:rPr>
              <a:t>Division for Treaty Affairs</a:t>
            </a:r>
          </a:p>
          <a:p>
            <a:pPr lvl="0">
              <a:lnSpc>
                <a:spcPct val="90000"/>
              </a:lnSpc>
              <a:spcBef>
                <a:spcPts val="560"/>
              </a:spcBef>
              <a:spcAft>
                <a:spcPts val="0"/>
              </a:spcAft>
              <a:buNone/>
            </a:pPr>
            <a:r>
              <a:rPr lang="en-US" sz="2400" dirty="0">
                <a:solidFill>
                  <a:srgbClr val="000000"/>
                </a:solidFill>
              </a:rPr>
              <a:t>United Nations Office on Drugs and Crime</a:t>
            </a:r>
          </a:p>
          <a:p>
            <a:pPr lvl="0">
              <a:lnSpc>
                <a:spcPct val="90000"/>
              </a:lnSpc>
              <a:spcBef>
                <a:spcPts val="560"/>
              </a:spcBef>
              <a:spcAft>
                <a:spcPts val="0"/>
              </a:spcAft>
              <a:buNone/>
            </a:pPr>
            <a:r>
              <a:rPr lang="en-US" sz="2400" dirty="0" err="1">
                <a:solidFill>
                  <a:srgbClr val="000000"/>
                </a:solidFill>
              </a:rPr>
              <a:t>P.O.Box</a:t>
            </a:r>
            <a:r>
              <a:rPr lang="en-US" sz="2400" dirty="0">
                <a:solidFill>
                  <a:srgbClr val="000000"/>
                </a:solidFill>
              </a:rPr>
              <a:t> 500 Vienna</a:t>
            </a:r>
          </a:p>
          <a:p>
            <a:pPr lvl="0">
              <a:lnSpc>
                <a:spcPct val="90000"/>
              </a:lnSpc>
              <a:spcBef>
                <a:spcPts val="560"/>
              </a:spcBef>
              <a:spcAft>
                <a:spcPts val="0"/>
              </a:spcAft>
              <a:buNone/>
            </a:pPr>
            <a:r>
              <a:rPr lang="en-US" sz="2400" dirty="0">
                <a:solidFill>
                  <a:srgbClr val="000000"/>
                </a:solidFill>
              </a:rPr>
              <a:t>A-1400 Austria</a:t>
            </a:r>
          </a:p>
          <a:p>
            <a:pPr lvl="0">
              <a:lnSpc>
                <a:spcPct val="90000"/>
              </a:lnSpc>
              <a:spcBef>
                <a:spcPts val="560"/>
              </a:spcBef>
              <a:spcAft>
                <a:spcPts val="0"/>
              </a:spcAft>
              <a:buNone/>
            </a:pPr>
            <a:r>
              <a:rPr lang="en-US" sz="2400" dirty="0">
                <a:solidFill>
                  <a:srgbClr val="000000"/>
                </a:solidFill>
              </a:rPr>
              <a:t>Tel:    +43-1-26060-4913</a:t>
            </a:r>
          </a:p>
          <a:p>
            <a:pPr lvl="0">
              <a:lnSpc>
                <a:spcPct val="90000"/>
              </a:lnSpc>
              <a:spcBef>
                <a:spcPts val="560"/>
              </a:spcBef>
              <a:spcAft>
                <a:spcPts val="0"/>
              </a:spcAft>
              <a:buNone/>
            </a:pPr>
            <a:r>
              <a:rPr lang="en-US" sz="2400" dirty="0">
                <a:solidFill>
                  <a:srgbClr val="000000"/>
                </a:solidFill>
              </a:rPr>
              <a:t>Fax:   +43-1-26060-5841</a:t>
            </a:r>
          </a:p>
          <a:p>
            <a:pPr lvl="0">
              <a:lnSpc>
                <a:spcPct val="90000"/>
              </a:lnSpc>
              <a:spcBef>
                <a:spcPts val="560"/>
              </a:spcBef>
              <a:spcAft>
                <a:spcPts val="0"/>
              </a:spcAft>
              <a:buNone/>
            </a:pPr>
            <a:endParaRPr lang="en-US" sz="2400" dirty="0">
              <a:solidFill>
                <a:srgbClr val="000000"/>
              </a:solidFill>
            </a:endParaRPr>
          </a:p>
          <a:p>
            <a:pPr lvl="0">
              <a:lnSpc>
                <a:spcPct val="90000"/>
              </a:lnSpc>
              <a:spcBef>
                <a:spcPts val="560"/>
              </a:spcBef>
              <a:spcAft>
                <a:spcPts val="0"/>
              </a:spcAft>
              <a:buNone/>
            </a:pPr>
            <a:endParaRPr lang="en-US" sz="2400" dirty="0">
              <a:solidFill>
                <a:srgbClr val="000000"/>
              </a:solidFill>
            </a:endParaRPr>
          </a:p>
          <a:p>
            <a:pPr lvl="0">
              <a:lnSpc>
                <a:spcPct val="90000"/>
              </a:lnSpc>
              <a:spcBef>
                <a:spcPts val="560"/>
              </a:spcBef>
              <a:spcAft>
                <a:spcPts val="0"/>
              </a:spcAft>
              <a:buNone/>
            </a:pPr>
            <a:endParaRPr lang="en-US" sz="2400" dirty="0">
              <a:solidFill>
                <a:srgbClr val="000000"/>
              </a:solidFill>
            </a:endParaRPr>
          </a:p>
          <a:p>
            <a:pPr lvl="0">
              <a:lnSpc>
                <a:spcPct val="90000"/>
              </a:lnSpc>
              <a:spcBef>
                <a:spcPts val="560"/>
              </a:spcBef>
              <a:spcAft>
                <a:spcPts val="0"/>
              </a:spcAft>
              <a:buNone/>
            </a:pPr>
            <a:r>
              <a:rPr lang="en-US" sz="2400" dirty="0">
                <a:solidFill>
                  <a:srgbClr val="000000"/>
                </a:solidFill>
                <a:hlinkClick r:id="rId3"/>
              </a:rPr>
              <a:t>http://www.unodc.org/unodc/en/treaties/CAC/index.html</a:t>
            </a:r>
          </a:p>
          <a:p>
            <a:pPr lvl="0">
              <a:lnSpc>
                <a:spcPct val="90000"/>
              </a:lnSpc>
              <a:spcBef>
                <a:spcPts val="560"/>
              </a:spcBef>
              <a:spcAft>
                <a:spcPts val="0"/>
              </a:spcAft>
              <a:buNone/>
            </a:pPr>
            <a:endParaRPr lang="en-US" sz="2400" dirty="0">
              <a:solidFill>
                <a:srgbClr val="000000"/>
              </a:solidFill>
            </a:endParaRPr>
          </a:p>
        </p:txBody>
      </p:sp>
      <p:pic>
        <p:nvPicPr>
          <p:cNvPr id="3" name="Picture 3">
            <a:extLst>
              <a:ext uri="{FF2B5EF4-FFF2-40B4-BE49-F238E27FC236}">
                <a16:creationId xmlns:a16="http://schemas.microsoft.com/office/drawing/2014/main" id="{0C4AC0F3-D5D0-4ED6-A0DF-D1D645E8EB60}"/>
              </a:ext>
            </a:extLst>
          </p:cNvPr>
          <p:cNvPicPr>
            <a:picLocks noChangeAspect="1"/>
          </p:cNvPicPr>
          <p:nvPr/>
        </p:nvPicPr>
        <p:blipFill>
          <a:blip r:embed="rId4">
            <a:lum/>
            <a:alphaModFix/>
          </a:blip>
          <a:srcRect/>
          <a:stretch>
            <a:fillRect/>
          </a:stretch>
        </p:blipFill>
        <p:spPr>
          <a:xfrm>
            <a:off x="4994279" y="1527121"/>
            <a:ext cx="4041355" cy="3701518"/>
          </a:xfrm>
          <a:prstGeom prst="rect">
            <a:avLst/>
          </a:prstGeom>
          <a:noFill/>
          <a:ln cap="flat">
            <a:noFill/>
          </a:ln>
        </p:spPr>
      </p:pic>
      <p:sp>
        <p:nvSpPr>
          <p:cNvPr id="4" name="Rectangle 2">
            <a:extLst>
              <a:ext uri="{FF2B5EF4-FFF2-40B4-BE49-F238E27FC236}">
                <a16:creationId xmlns:a16="http://schemas.microsoft.com/office/drawing/2014/main" id="{AC71DC5F-6841-4BF9-A660-F83E2F455CB6}"/>
              </a:ext>
            </a:extLst>
          </p:cNvPr>
          <p:cNvSpPr/>
          <p:nvPr/>
        </p:nvSpPr>
        <p:spPr>
          <a:xfrm>
            <a:off x="457200" y="907916"/>
            <a:ext cx="8229243" cy="50940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000000"/>
                </a:solidFill>
                <a:uFillTx/>
                <a:latin typeface="Arial Narrow" pitchFamily="34"/>
                <a:ea typeface="Microsoft YaHei" pitchFamily="2"/>
                <a:cs typeface="Lucida Sans" pitchFamily="2"/>
              </a:rPr>
              <a:t>Pour plus d’informations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22067EE-12FE-4D0C-8FF1-39910C8FC1D9}"/>
              </a:ext>
            </a:extLst>
          </p:cNvPr>
          <p:cNvSpPr/>
          <p:nvPr/>
        </p:nvSpPr>
        <p:spPr>
          <a:xfrm>
            <a:off x="395276" y="764996"/>
            <a:ext cx="8316724" cy="155303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000000"/>
                </a:solidFill>
                <a:uFillTx/>
                <a:latin typeface="Arial Narrow" pitchFamily="34"/>
                <a:ea typeface="Microsoft YaHei" pitchFamily="2"/>
                <a:cs typeface="Lucida Sans" pitchFamily="2"/>
              </a:rPr>
              <a:t>La Convention des Nations Unis contre la Corruption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1" i="0" u="none" strike="noStrike" kern="1200" cap="none" spc="0" baseline="0">
              <a:solidFill>
                <a:srgbClr val="000000"/>
              </a:solidFill>
              <a:uFillTx/>
              <a:latin typeface="Arial Narrow" pitchFamily="34"/>
              <a:ea typeface="Microsoft YaHei" pitchFamily="2"/>
              <a:cs typeface="Ari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Narrow" pitchFamily="34"/>
                <a:ea typeface="Microsoft YaHei" pitchFamily="2"/>
                <a:cs typeface="Arial" pitchFamily="2"/>
              </a:rPr>
              <a:t>Adoptée par l'Assemblée générale: Résolution 58/4 31 Octobre 2003 Entrée en vigueur: 14 Décembre 2005</a:t>
            </a:r>
          </a:p>
        </p:txBody>
      </p:sp>
      <p:sp>
        <p:nvSpPr>
          <p:cNvPr id="3" name="Rectangle 5">
            <a:extLst>
              <a:ext uri="{FF2B5EF4-FFF2-40B4-BE49-F238E27FC236}">
                <a16:creationId xmlns:a16="http://schemas.microsoft.com/office/drawing/2014/main" id="{E32E6270-9A61-40E9-947D-09474A1E5C03}"/>
              </a:ext>
            </a:extLst>
          </p:cNvPr>
          <p:cNvSpPr/>
          <p:nvPr/>
        </p:nvSpPr>
        <p:spPr>
          <a:xfrm>
            <a:off x="-722" y="0"/>
            <a:ext cx="382319" cy="27467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158758" tIns="0" rIns="158758" bIns="0" anchor="ctr"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Arial" pitchFamily="18"/>
                <a:ea typeface="Microsoft YaHei" pitchFamily="2"/>
                <a:cs typeface="Arial" pitchFamily="2"/>
              </a:rPr>
              <a:t> </a:t>
            </a:r>
          </a:p>
        </p:txBody>
      </p:sp>
      <p:sp>
        <p:nvSpPr>
          <p:cNvPr id="4" name="Rectangle 6">
            <a:extLst>
              <a:ext uri="{FF2B5EF4-FFF2-40B4-BE49-F238E27FC236}">
                <a16:creationId xmlns:a16="http://schemas.microsoft.com/office/drawing/2014/main" id="{07EEF798-A310-4E13-A926-D5EA9D19F6B0}"/>
              </a:ext>
            </a:extLst>
          </p:cNvPr>
          <p:cNvSpPr/>
          <p:nvPr/>
        </p:nvSpPr>
        <p:spPr>
          <a:xfrm>
            <a:off x="-722" y="0"/>
            <a:ext cx="382319" cy="27467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158758" tIns="0" rIns="158758" bIns="0" anchor="ctr"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Arial" pitchFamily="18"/>
                <a:ea typeface="Microsoft YaHei" pitchFamily="2"/>
                <a:cs typeface="Arial" pitchFamily="2"/>
              </a:rPr>
              <a:t> </a:t>
            </a:r>
          </a:p>
        </p:txBody>
      </p:sp>
      <p:sp>
        <p:nvSpPr>
          <p:cNvPr id="5" name="Rectangle 7">
            <a:extLst>
              <a:ext uri="{FF2B5EF4-FFF2-40B4-BE49-F238E27FC236}">
                <a16:creationId xmlns:a16="http://schemas.microsoft.com/office/drawing/2014/main" id="{F719658B-7980-4022-8A3A-27DA891EE759}"/>
              </a:ext>
            </a:extLst>
          </p:cNvPr>
          <p:cNvSpPr/>
          <p:nvPr/>
        </p:nvSpPr>
        <p:spPr>
          <a:xfrm>
            <a:off x="-722" y="0"/>
            <a:ext cx="382319" cy="27467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158758" tIns="0" rIns="158758" bIns="0" anchor="ctr"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Arial" pitchFamily="18"/>
                <a:ea typeface="Microsoft YaHei" pitchFamily="2"/>
                <a:cs typeface="Arial" pitchFamily="2"/>
              </a:rPr>
              <a:t> </a:t>
            </a:r>
          </a:p>
        </p:txBody>
      </p:sp>
      <p:sp>
        <p:nvSpPr>
          <p:cNvPr id="6" name="Rectangle 8">
            <a:extLst>
              <a:ext uri="{FF2B5EF4-FFF2-40B4-BE49-F238E27FC236}">
                <a16:creationId xmlns:a16="http://schemas.microsoft.com/office/drawing/2014/main" id="{1856F9C1-FFAB-4AAF-9A44-BD6E5CF42041}"/>
              </a:ext>
            </a:extLst>
          </p:cNvPr>
          <p:cNvSpPr/>
          <p:nvPr/>
        </p:nvSpPr>
        <p:spPr>
          <a:xfrm>
            <a:off x="-722" y="0"/>
            <a:ext cx="382319" cy="27467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158758" tIns="0" rIns="158758" bIns="0" anchor="ctr"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Arial" pitchFamily="18"/>
                <a:ea typeface="Microsoft YaHei" pitchFamily="2"/>
                <a:cs typeface="Arial" pitchFamily="2"/>
              </a:rPr>
              <a:t> </a:t>
            </a:r>
          </a:p>
        </p:txBody>
      </p:sp>
      <p:pic>
        <p:nvPicPr>
          <p:cNvPr id="7" name="Picture 3">
            <a:extLst>
              <a:ext uri="{FF2B5EF4-FFF2-40B4-BE49-F238E27FC236}">
                <a16:creationId xmlns:a16="http://schemas.microsoft.com/office/drawing/2014/main" id="{F88CC47E-5068-4195-85D0-9D89FD263633}"/>
              </a:ext>
            </a:extLst>
          </p:cNvPr>
          <p:cNvPicPr>
            <a:picLocks noChangeAspect="1"/>
          </p:cNvPicPr>
          <p:nvPr/>
        </p:nvPicPr>
        <p:blipFill>
          <a:blip r:embed="rId3">
            <a:lum/>
            <a:alphaModFix/>
          </a:blip>
          <a:srcRect/>
          <a:stretch>
            <a:fillRect/>
          </a:stretch>
        </p:blipFill>
        <p:spPr>
          <a:xfrm>
            <a:off x="971641" y="2421002"/>
            <a:ext cx="6689521" cy="4176357"/>
          </a:xfrm>
          <a:prstGeom prst="rect">
            <a:avLst/>
          </a:prstGeom>
          <a:noFill/>
          <a:ln cap="flat">
            <a:noFill/>
          </a:ln>
        </p:spPr>
      </p:pic>
      <p:sp>
        <p:nvSpPr>
          <p:cNvPr id="8" name="TextBox 1">
            <a:extLst>
              <a:ext uri="{FF2B5EF4-FFF2-40B4-BE49-F238E27FC236}">
                <a16:creationId xmlns:a16="http://schemas.microsoft.com/office/drawing/2014/main" id="{4180D23F-CA80-488E-9752-2D0F8AAE7405}"/>
              </a:ext>
            </a:extLst>
          </p:cNvPr>
          <p:cNvSpPr/>
          <p:nvPr/>
        </p:nvSpPr>
        <p:spPr>
          <a:xfrm>
            <a:off x="1547640" y="6264362"/>
            <a:ext cx="863275" cy="29580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100" b="1" i="0" u="none" strike="noStrike" kern="1200" cap="none" spc="0" baseline="0" dirty="0">
                <a:solidFill>
                  <a:srgbClr val="000000"/>
                </a:solidFill>
                <a:uFillTx/>
                <a:latin typeface="Arial Unicode MS" pitchFamily="34"/>
                <a:ea typeface="Microsoft YaHei" pitchFamily="2"/>
                <a:cs typeface="Lucida Sans" pitchFamily="2"/>
              </a:rPr>
              <a:t>186</a:t>
            </a:r>
          </a:p>
        </p:txBody>
      </p:sp>
      <p:sp>
        <p:nvSpPr>
          <p:cNvPr id="9" name="Oval 1">
            <a:extLst>
              <a:ext uri="{FF2B5EF4-FFF2-40B4-BE49-F238E27FC236}">
                <a16:creationId xmlns:a16="http://schemas.microsoft.com/office/drawing/2014/main" id="{91D4067D-6457-4257-A37C-D28452DE81E9}"/>
              </a:ext>
            </a:extLst>
          </p:cNvPr>
          <p:cNvSpPr/>
          <p:nvPr/>
        </p:nvSpPr>
        <p:spPr>
          <a:xfrm>
            <a:off x="1547640" y="6264362"/>
            <a:ext cx="575642" cy="3329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34920" cap="flat">
            <a:solidFill>
              <a:srgbClr val="FF0000"/>
            </a:solidFill>
            <a:prstDash val="solid"/>
            <a:roun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La Convention des Nations Unis contre la Corruption">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10A4E1B-19CE-4B57-AA99-A61F33E70517}"/>
              </a:ext>
            </a:extLst>
          </p:cNvPr>
          <p:cNvSpPr txBox="1">
            <a:spLocks noGrp="1"/>
          </p:cNvSpPr>
          <p:nvPr>
            <p:ph type="title" idx="4294967295"/>
          </p:nvPr>
        </p:nvSpPr>
        <p:spPr>
          <a:xfrm>
            <a:off x="0" y="835203"/>
            <a:ext cx="9143643" cy="649077"/>
          </a:xfrm>
        </p:spPr>
        <p:txBody>
          <a:bodyPr lIns="91440" tIns="45720" rIns="91440" bIns="45720" anchorCtr="1"/>
          <a:lstStyle/>
          <a:p>
            <a:pPr lvl="0" algn="ctr"/>
            <a:r>
              <a:rPr lang="en-US" sz="2800">
                <a:solidFill>
                  <a:srgbClr val="000000"/>
                </a:solidFill>
              </a:rPr>
              <a:t>La Convention des Nations Unis contre la Corruption</a:t>
            </a:r>
          </a:p>
        </p:txBody>
      </p:sp>
      <p:sp>
        <p:nvSpPr>
          <p:cNvPr id="3" name="Oval 3">
            <a:extLst>
              <a:ext uri="{FF2B5EF4-FFF2-40B4-BE49-F238E27FC236}">
                <a16:creationId xmlns:a16="http://schemas.microsoft.com/office/drawing/2014/main" id="{F931C799-BB1E-41FB-BCB5-F91A9F745196}"/>
              </a:ext>
            </a:extLst>
          </p:cNvPr>
          <p:cNvSpPr/>
          <p:nvPr/>
        </p:nvSpPr>
        <p:spPr>
          <a:xfrm>
            <a:off x="1371600" y="2590915"/>
            <a:ext cx="6400443" cy="304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8437" cap="flat">
            <a:solidFill>
              <a:srgbClr val="000000"/>
            </a:solidFill>
            <a:prstDash val="solid"/>
            <a:roun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4" name="Oval 4">
            <a:extLst>
              <a:ext uri="{FF2B5EF4-FFF2-40B4-BE49-F238E27FC236}">
                <a16:creationId xmlns:a16="http://schemas.microsoft.com/office/drawing/2014/main" id="{92126762-0C39-4675-8E8C-2F7272AC42C1}"/>
              </a:ext>
            </a:extLst>
          </p:cNvPr>
          <p:cNvSpPr/>
          <p:nvPr/>
        </p:nvSpPr>
        <p:spPr>
          <a:xfrm>
            <a:off x="1371600" y="3048115"/>
            <a:ext cx="6400443" cy="304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8437" cap="flat">
            <a:solidFill>
              <a:srgbClr val="C0C0C0"/>
            </a:solidFill>
            <a:prstDash val="solid"/>
            <a:roun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grpSp>
        <p:nvGrpSpPr>
          <p:cNvPr id="5" name="Group 5">
            <a:extLst>
              <a:ext uri="{FF2B5EF4-FFF2-40B4-BE49-F238E27FC236}">
                <a16:creationId xmlns:a16="http://schemas.microsoft.com/office/drawing/2014/main" id="{EDEB5F77-DD6C-4DA9-8FA0-57210C39BCCF}"/>
              </a:ext>
            </a:extLst>
          </p:cNvPr>
          <p:cNvGrpSpPr/>
          <p:nvPr/>
        </p:nvGrpSpPr>
        <p:grpSpPr>
          <a:xfrm>
            <a:off x="990715" y="1523884"/>
            <a:ext cx="1828443" cy="1904759"/>
            <a:chOff x="990715" y="1523884"/>
            <a:chExt cx="1828443" cy="1904759"/>
          </a:xfrm>
        </p:grpSpPr>
        <p:sp>
          <p:nvSpPr>
            <p:cNvPr id="6" name="Oval 6">
              <a:extLst>
                <a:ext uri="{FF2B5EF4-FFF2-40B4-BE49-F238E27FC236}">
                  <a16:creationId xmlns:a16="http://schemas.microsoft.com/office/drawing/2014/main" id="{C569B4D7-1462-4A39-AA01-F133FDB0C5C5}"/>
                </a:ext>
              </a:extLst>
            </p:cNvPr>
            <p:cNvSpPr/>
            <p:nvPr/>
          </p:nvSpPr>
          <p:spPr>
            <a:xfrm>
              <a:off x="990715" y="3102120"/>
              <a:ext cx="1679396" cy="32652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0C0C0"/>
            </a:solidFill>
            <a:ln w="9363" cap="flat">
              <a:solidFill>
                <a:srgbClr val="C0C0C0"/>
              </a:solidFill>
              <a:prstDash val="solid"/>
              <a:roun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7" name="Oval 7">
              <a:extLst>
                <a:ext uri="{FF2B5EF4-FFF2-40B4-BE49-F238E27FC236}">
                  <a16:creationId xmlns:a16="http://schemas.microsoft.com/office/drawing/2014/main" id="{8C09FE84-8370-48A2-88C2-06EB47A02804}"/>
                </a:ext>
              </a:extLst>
            </p:cNvPr>
            <p:cNvSpPr/>
            <p:nvPr/>
          </p:nvSpPr>
          <p:spPr>
            <a:xfrm>
              <a:off x="990715" y="1523884"/>
              <a:ext cx="1828443" cy="1614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gradFill>
              <a:gsLst>
                <a:gs pos="0">
                  <a:srgbClr val="FFFFFF"/>
                </a:gs>
                <a:gs pos="100000">
                  <a:srgbClr val="538FCB"/>
                </a:gs>
              </a:gsLst>
              <a:lin ang="2700000"/>
            </a:gradFill>
            <a:ln cap="flat">
              <a:noFill/>
              <a:prstDash val="solid"/>
            </a:ln>
          </p:spPr>
          <p:txBody>
            <a:bodyPr vert="horz" wrap="none" lIns="90004" tIns="44997" rIns="90004" bIns="44997" anchor="ctr" anchorCtr="1" compatLnSpc="0">
              <a:no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de-DE" sz="2400" b="1" i="1" u="none" strike="noStrike" kern="1200" cap="none" spc="0" baseline="0">
                  <a:solidFill>
                    <a:srgbClr val="000000"/>
                  </a:solidFill>
                  <a:uFillTx/>
                  <a:latin typeface="Arial Narrow" pitchFamily="34"/>
                  <a:ea typeface="MS PGothic" pitchFamily="1"/>
                  <a:cs typeface="Lucida Sans" pitchFamily="2"/>
                </a:rPr>
                <a:t>Mesures</a:t>
              </a:r>
            </a:p>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de-DE" sz="2400" b="1" i="1" u="none" strike="noStrike" kern="1200" cap="none" spc="0" baseline="0">
                  <a:solidFill>
                    <a:srgbClr val="000000"/>
                  </a:solidFill>
                  <a:uFillTx/>
                  <a:latin typeface="Arial Narrow" pitchFamily="34"/>
                  <a:ea typeface="MS PGothic" pitchFamily="1"/>
                  <a:cs typeface="Lucida Sans" pitchFamily="2"/>
                </a:rPr>
                <a:t>préventives</a:t>
              </a:r>
            </a:p>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de-DE" sz="2400" b="1" i="1" u="none" strike="noStrike" kern="1200" cap="none" spc="0" baseline="0">
                <a:solidFill>
                  <a:srgbClr val="000000"/>
                </a:solidFill>
                <a:uFillTx/>
                <a:latin typeface="Arial Narrow" pitchFamily="34"/>
                <a:ea typeface="MS PGothic" pitchFamily="1"/>
                <a:cs typeface="Lucida Sans" pitchFamily="2"/>
              </a:endParaRPr>
            </a:p>
          </p:txBody>
        </p:sp>
      </p:grpSp>
      <p:grpSp>
        <p:nvGrpSpPr>
          <p:cNvPr id="8" name="Group 8">
            <a:extLst>
              <a:ext uri="{FF2B5EF4-FFF2-40B4-BE49-F238E27FC236}">
                <a16:creationId xmlns:a16="http://schemas.microsoft.com/office/drawing/2014/main" id="{7A8E4F5D-9640-4F23-BDE4-27944C21415D}"/>
              </a:ext>
            </a:extLst>
          </p:cNvPr>
          <p:cNvGrpSpPr/>
          <p:nvPr/>
        </p:nvGrpSpPr>
        <p:grpSpPr>
          <a:xfrm>
            <a:off x="6141960" y="4876915"/>
            <a:ext cx="1782357" cy="1828443"/>
            <a:chOff x="6141960" y="4876915"/>
            <a:chExt cx="1782357" cy="1828443"/>
          </a:xfrm>
        </p:grpSpPr>
        <p:sp>
          <p:nvSpPr>
            <p:cNvPr id="9" name="Oval 9">
              <a:extLst>
                <a:ext uri="{FF2B5EF4-FFF2-40B4-BE49-F238E27FC236}">
                  <a16:creationId xmlns:a16="http://schemas.microsoft.com/office/drawing/2014/main" id="{73F827D0-1D5E-4F14-A04F-28EC3ABF6769}"/>
                </a:ext>
              </a:extLst>
            </p:cNvPr>
            <p:cNvSpPr/>
            <p:nvPr/>
          </p:nvSpPr>
          <p:spPr>
            <a:xfrm>
              <a:off x="6347161" y="6357237"/>
              <a:ext cx="1534683" cy="34812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0C0C0"/>
            </a:solidFill>
            <a:ln w="9363" cap="flat">
              <a:solidFill>
                <a:srgbClr val="C0C0C0"/>
              </a:solidFill>
              <a:prstDash val="solid"/>
              <a:roun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10" name="Oval 10">
              <a:extLst>
                <a:ext uri="{FF2B5EF4-FFF2-40B4-BE49-F238E27FC236}">
                  <a16:creationId xmlns:a16="http://schemas.microsoft.com/office/drawing/2014/main" id="{9BDE353D-3A90-45DB-B0A9-4D49E12DD3C9}"/>
                </a:ext>
              </a:extLst>
            </p:cNvPr>
            <p:cNvSpPr/>
            <p:nvPr/>
          </p:nvSpPr>
          <p:spPr>
            <a:xfrm>
              <a:off x="6141960" y="4876915"/>
              <a:ext cx="1782357" cy="151452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gradFill>
              <a:gsLst>
                <a:gs pos="0">
                  <a:srgbClr val="FFFFFF"/>
                </a:gs>
                <a:gs pos="100000">
                  <a:srgbClr val="538FCB"/>
                </a:gs>
              </a:gsLst>
              <a:lin ang="2700000"/>
            </a:gradFill>
            <a:ln cap="flat">
              <a:noFill/>
              <a:prstDash val="solid"/>
            </a:ln>
          </p:spPr>
          <p:txBody>
            <a:bodyPr vert="horz" wrap="none" lIns="90004" tIns="44997" rIns="90004" bIns="44997"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1" u="none" strike="noStrike" kern="1200" cap="none" spc="0" baseline="0">
                  <a:solidFill>
                    <a:srgbClr val="000000"/>
                  </a:solidFill>
                  <a:uFillTx/>
                  <a:latin typeface="Arial Narrow" pitchFamily="34"/>
                  <a:ea typeface="MS PGothic" pitchFamily="1"/>
                  <a:cs typeface="Lucida Sans" pitchFamily="2"/>
                </a:rPr>
                <a:t>Coopération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1" u="none" strike="noStrike" kern="1200" cap="none" spc="0" baseline="0">
                  <a:solidFill>
                    <a:srgbClr val="000000"/>
                  </a:solidFill>
                  <a:uFillTx/>
                  <a:latin typeface="Arial Narrow" pitchFamily="34"/>
                  <a:ea typeface="MS PGothic" pitchFamily="1"/>
                  <a:cs typeface="Lucida Sans" pitchFamily="2"/>
                </a:rPr>
                <a:t>internationale</a:t>
              </a:r>
            </a:p>
          </p:txBody>
        </p:sp>
      </p:grpSp>
      <p:grpSp>
        <p:nvGrpSpPr>
          <p:cNvPr id="11" name="Group 11">
            <a:extLst>
              <a:ext uri="{FF2B5EF4-FFF2-40B4-BE49-F238E27FC236}">
                <a16:creationId xmlns:a16="http://schemas.microsoft.com/office/drawing/2014/main" id="{AA4A4AFE-7ACA-4345-AA99-57412A1218E1}"/>
              </a:ext>
            </a:extLst>
          </p:cNvPr>
          <p:cNvGrpSpPr/>
          <p:nvPr/>
        </p:nvGrpSpPr>
        <p:grpSpPr>
          <a:xfrm>
            <a:off x="1219315" y="4952884"/>
            <a:ext cx="1980718" cy="1752117"/>
            <a:chOff x="1219315" y="4952884"/>
            <a:chExt cx="1980718" cy="1752117"/>
          </a:xfrm>
        </p:grpSpPr>
        <p:sp>
          <p:nvSpPr>
            <p:cNvPr id="12" name="Oval 12">
              <a:extLst>
                <a:ext uri="{FF2B5EF4-FFF2-40B4-BE49-F238E27FC236}">
                  <a16:creationId xmlns:a16="http://schemas.microsoft.com/office/drawing/2014/main" id="{7F462476-DC37-4AE6-9144-CBFB497EA9B1}"/>
                </a:ext>
              </a:extLst>
            </p:cNvPr>
            <p:cNvSpPr/>
            <p:nvPr/>
          </p:nvSpPr>
          <p:spPr>
            <a:xfrm>
              <a:off x="1333076" y="6371639"/>
              <a:ext cx="1705676" cy="33336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0C0C0"/>
            </a:solidFill>
            <a:ln w="9363" cap="flat">
              <a:solidFill>
                <a:srgbClr val="C0C0C0"/>
              </a:solidFill>
              <a:prstDash val="solid"/>
              <a:roun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13" name="Oval 13">
              <a:extLst>
                <a:ext uri="{FF2B5EF4-FFF2-40B4-BE49-F238E27FC236}">
                  <a16:creationId xmlns:a16="http://schemas.microsoft.com/office/drawing/2014/main" id="{2A99CB6A-416D-42DB-9609-F34077870CFA}"/>
                </a:ext>
              </a:extLst>
            </p:cNvPr>
            <p:cNvSpPr/>
            <p:nvPr/>
          </p:nvSpPr>
          <p:spPr>
            <a:xfrm>
              <a:off x="1219315" y="4952884"/>
              <a:ext cx="1980718" cy="145151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gradFill>
              <a:gsLst>
                <a:gs pos="0">
                  <a:srgbClr val="FFFFFF"/>
                </a:gs>
                <a:gs pos="100000">
                  <a:srgbClr val="538FCB"/>
                </a:gs>
              </a:gsLst>
              <a:lin ang="2700000"/>
            </a:gradFill>
            <a:ln cap="flat">
              <a:noFill/>
              <a:prstDash val="solid"/>
            </a:ln>
          </p:spPr>
          <p:txBody>
            <a:bodyPr vert="horz" wrap="none" lIns="90004" tIns="44997" rIns="90004" bIns="44997"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1" u="none" strike="noStrike" kern="1200" cap="none" spc="0" baseline="0">
                  <a:solidFill>
                    <a:srgbClr val="000000"/>
                  </a:solidFill>
                  <a:uFillTx/>
                  <a:latin typeface="Arial Narrow" pitchFamily="34"/>
                  <a:ea typeface="MS PGothic" pitchFamily="1"/>
                  <a:cs typeface="Lucida Sans" pitchFamily="2"/>
                </a:rPr>
                <a:t>Recouvrement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1" u="none" strike="noStrike" kern="1200" cap="none" spc="0" baseline="0">
                  <a:solidFill>
                    <a:srgbClr val="000000"/>
                  </a:solidFill>
                  <a:uFillTx/>
                  <a:latin typeface="Arial Narrow" pitchFamily="34"/>
                  <a:ea typeface="MS PGothic" pitchFamily="1"/>
                  <a:cs typeface="Lucida Sans" pitchFamily="2"/>
                </a:rPr>
                <a:t>d’avoirs</a:t>
              </a:r>
            </a:p>
          </p:txBody>
        </p:sp>
      </p:grpSp>
      <p:grpSp>
        <p:nvGrpSpPr>
          <p:cNvPr id="14" name="Group 14">
            <a:extLst>
              <a:ext uri="{FF2B5EF4-FFF2-40B4-BE49-F238E27FC236}">
                <a16:creationId xmlns:a16="http://schemas.microsoft.com/office/drawing/2014/main" id="{41A8CD48-69EC-4592-A7E9-2AD8F699B692}"/>
              </a:ext>
            </a:extLst>
          </p:cNvPr>
          <p:cNvGrpSpPr/>
          <p:nvPr/>
        </p:nvGrpSpPr>
        <p:grpSpPr>
          <a:xfrm>
            <a:off x="6249960" y="1481035"/>
            <a:ext cx="1922041" cy="1947598"/>
            <a:chOff x="6249960" y="1481035"/>
            <a:chExt cx="1922041" cy="1947598"/>
          </a:xfrm>
        </p:grpSpPr>
        <p:sp>
          <p:nvSpPr>
            <p:cNvPr id="15" name="Oval 15">
              <a:extLst>
                <a:ext uri="{FF2B5EF4-FFF2-40B4-BE49-F238E27FC236}">
                  <a16:creationId xmlns:a16="http://schemas.microsoft.com/office/drawing/2014/main" id="{5601DF77-E13E-4CC7-BB86-AC357BF6D302}"/>
                </a:ext>
              </a:extLst>
            </p:cNvPr>
            <p:cNvSpPr/>
            <p:nvPr/>
          </p:nvSpPr>
          <p:spPr>
            <a:xfrm>
              <a:off x="6429603" y="3068634"/>
              <a:ext cx="1573920" cy="35999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0C0C0"/>
            </a:solidFill>
            <a:ln w="9363" cap="flat">
              <a:solidFill>
                <a:srgbClr val="C0C0C0"/>
              </a:solidFill>
              <a:prstDash val="solid"/>
              <a:roun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16" name="Oval 16">
              <a:extLst>
                <a:ext uri="{FF2B5EF4-FFF2-40B4-BE49-F238E27FC236}">
                  <a16:creationId xmlns:a16="http://schemas.microsoft.com/office/drawing/2014/main" id="{0CA6AC8E-78DB-4BB2-A34F-C72BD31A9DE7}"/>
                </a:ext>
              </a:extLst>
            </p:cNvPr>
            <p:cNvSpPr/>
            <p:nvPr/>
          </p:nvSpPr>
          <p:spPr>
            <a:xfrm>
              <a:off x="6249960" y="1481035"/>
              <a:ext cx="1922041" cy="176724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gradFill>
              <a:gsLst>
                <a:gs pos="0">
                  <a:srgbClr val="FFFFFF"/>
                </a:gs>
                <a:gs pos="100000">
                  <a:srgbClr val="538FCB"/>
                </a:gs>
              </a:gsLst>
              <a:lin ang="2700000"/>
            </a:gradFill>
            <a:ln cap="flat">
              <a:noFill/>
              <a:prstDash val="solid"/>
            </a:ln>
          </p:spPr>
          <p:txBody>
            <a:bodyPr vert="horz" wrap="none" lIns="90004" tIns="44997" rIns="90004" bIns="44997"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400" b="1" i="1" u="none" strike="noStrike" kern="1200" cap="none" spc="0" baseline="0">
                <a:solidFill>
                  <a:srgbClr val="000000"/>
                </a:solidFill>
                <a:uFillTx/>
                <a:latin typeface="Arial Narrow" pitchFamily="34"/>
                <a:ea typeface="MS PGothic" pitchFamily="1"/>
                <a:cs typeface="Lucida Sans"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1" u="none" strike="noStrike" kern="1200" cap="none" spc="0" baseline="0">
                  <a:solidFill>
                    <a:srgbClr val="000000"/>
                  </a:solidFill>
                  <a:uFillTx/>
                  <a:latin typeface="Arial Narrow" pitchFamily="34"/>
                  <a:ea typeface="MS PGothic" pitchFamily="1"/>
                  <a:cs typeface="Lucida Sans" pitchFamily="2"/>
                </a:rPr>
                <a:t>Incrimination,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1" u="none" strike="noStrike" kern="1200" cap="none" spc="0" baseline="0">
                  <a:solidFill>
                    <a:srgbClr val="000000"/>
                  </a:solidFill>
                  <a:uFillTx/>
                  <a:latin typeface="Arial Narrow" pitchFamily="34"/>
                  <a:ea typeface="MS PGothic" pitchFamily="1"/>
                  <a:cs typeface="Lucida Sans" pitchFamily="2"/>
                </a:rPr>
                <a:t>détection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1" u="none" strike="noStrike" kern="1200" cap="none" spc="0" baseline="0">
                  <a:solidFill>
                    <a:srgbClr val="000000"/>
                  </a:solidFill>
                  <a:uFillTx/>
                  <a:latin typeface="Arial Narrow" pitchFamily="34"/>
                  <a:ea typeface="MS PGothic" pitchFamily="1"/>
                  <a:cs typeface="Lucida Sans" pitchFamily="2"/>
                </a:rPr>
                <a:t>et répression</a:t>
              </a:r>
            </a:p>
          </p:txBody>
        </p:sp>
      </p:grpSp>
      <p:pic>
        <p:nvPicPr>
          <p:cNvPr id="17" name="Picture 17">
            <a:extLst>
              <a:ext uri="{FF2B5EF4-FFF2-40B4-BE49-F238E27FC236}">
                <a16:creationId xmlns:a16="http://schemas.microsoft.com/office/drawing/2014/main" id="{C6C177FE-7CB8-496D-94CA-EBCF582883ED}"/>
              </a:ext>
            </a:extLst>
          </p:cNvPr>
          <p:cNvPicPr>
            <a:picLocks noChangeAspect="1"/>
          </p:cNvPicPr>
          <p:nvPr/>
        </p:nvPicPr>
        <p:blipFill>
          <a:blip r:embed="rId3">
            <a:lum/>
            <a:alphaModFix/>
          </a:blip>
          <a:srcRect/>
          <a:stretch>
            <a:fillRect/>
          </a:stretch>
        </p:blipFill>
        <p:spPr>
          <a:xfrm>
            <a:off x="3429000" y="2057400"/>
            <a:ext cx="2339638" cy="3504959"/>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A3035FA-8F4A-4EC5-8637-276C5BC18418}"/>
              </a:ext>
            </a:extLst>
          </p:cNvPr>
          <p:cNvSpPr/>
          <p:nvPr/>
        </p:nvSpPr>
        <p:spPr>
          <a:xfrm>
            <a:off x="323999" y="749158"/>
            <a:ext cx="8351635" cy="57142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200" b="1" i="0" u="none" strike="noStrike" kern="1200" cap="none" spc="0" baseline="0">
                <a:solidFill>
                  <a:srgbClr val="000000"/>
                </a:solidFill>
                <a:uFillTx/>
                <a:latin typeface="Arial Unicode MS" pitchFamily="34"/>
                <a:ea typeface="Microsoft YaHei" pitchFamily="2"/>
                <a:cs typeface="Lucida Sans" pitchFamily="2"/>
              </a:rPr>
              <a:t>Niveaux d’Obligation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500" b="1" i="0" u="none" strike="noStrike" kern="1200" cap="none" spc="0" baseline="0">
              <a:solidFill>
                <a:srgbClr val="000000"/>
              </a:solidFill>
              <a:uFillTx/>
              <a:latin typeface="Arial Unicode MS"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000000"/>
                </a:solidFill>
                <a:uFillTx/>
                <a:latin typeface="Arial Unicode MS" pitchFamily="34"/>
                <a:ea typeface="Microsoft YaHei" pitchFamily="2"/>
                <a:cs typeface="Lucida Sans" pitchFamily="2"/>
              </a:rPr>
              <a:t>1. Dispositions Obligatoires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000000"/>
                </a:solidFill>
                <a:uFillTx/>
                <a:latin typeface="Arial Unicode MS" pitchFamily="34"/>
                <a:ea typeface="Microsoft YaHei" pitchFamily="2"/>
                <a:cs typeface="Lucida Sans" pitchFamily="2"/>
              </a:rPr>
              <a:t>	</a:t>
            </a:r>
            <a:r>
              <a:rPr lang="de-DE" sz="2000" b="0" i="0" u="none" strike="noStrike" kern="1200" cap="none" spc="0" baseline="0">
                <a:solidFill>
                  <a:srgbClr val="000000"/>
                </a:solidFill>
                <a:uFillTx/>
                <a:latin typeface="Arial Unicode MS" pitchFamily="34"/>
                <a:ea typeface="Microsoft YaHei" pitchFamily="2"/>
                <a:cs typeface="Lucida Sans" pitchFamily="2"/>
              </a:rPr>
              <a:t>Chaque État Partie refuse la déductibilité fiscale des dépenses qui constituent des pots-de-vin, […] (art. 12, para. 4)</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400" b="1" i="0" u="none" strike="noStrike" kern="1200" cap="none" spc="0" baseline="0">
              <a:solidFill>
                <a:srgbClr val="000000"/>
              </a:solidFill>
              <a:uFillTx/>
              <a:latin typeface="Arial Unicode MS" pitchFamily="34"/>
              <a:ea typeface="Microsoft YaHei" pitchFamily="2"/>
              <a:cs typeface="Lucida Sans"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000000"/>
                </a:solidFill>
                <a:uFillTx/>
                <a:latin typeface="Arial Unicode MS" pitchFamily="34"/>
                <a:ea typeface="Microsoft YaHei" pitchFamily="2"/>
                <a:cs typeface="Lucida Sans" pitchFamily="2"/>
              </a:rPr>
              <a:t>2. Dispositions </a:t>
            </a:r>
            <a:r>
              <a:rPr lang="de-DE" sz="2400" b="1" i="0" u="none" strike="noStrike" kern="1200" cap="none" spc="0" baseline="0">
                <a:solidFill>
                  <a:srgbClr val="000000"/>
                </a:solidFill>
                <a:uFillTx/>
                <a:latin typeface="Arial Narrow" pitchFamily="34"/>
                <a:ea typeface="Microsoft YaHei" pitchFamily="2"/>
                <a:cs typeface="Lucida Sans" pitchFamily="2"/>
              </a:rPr>
              <a:t>à </a:t>
            </a:r>
            <a:r>
              <a:rPr lang="de-DE" sz="2400" b="1" i="0" u="none" strike="noStrike" kern="1200" cap="none" spc="0" baseline="0">
                <a:solidFill>
                  <a:srgbClr val="000000"/>
                </a:solidFill>
                <a:uFillTx/>
                <a:latin typeface="Arial Unicode MS" pitchFamily="34"/>
                <a:ea typeface="Microsoft YaHei" pitchFamily="2"/>
                <a:cs typeface="Lucida Sans" pitchFamily="2"/>
              </a:rPr>
              <a:t>considérer/s’efforcer d’adopter</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000000"/>
                </a:solidFill>
                <a:uFillTx/>
                <a:latin typeface="Arial Unicode MS" pitchFamily="34"/>
                <a:ea typeface="Microsoft YaHei" pitchFamily="2"/>
                <a:cs typeface="Lucida Sans" pitchFamily="2"/>
              </a:rPr>
              <a:t>	</a:t>
            </a:r>
            <a:r>
              <a:rPr lang="de-DE" sz="2000" b="0" i="0" u="none" strike="noStrike" kern="1200" cap="none" spc="0" baseline="0">
                <a:solidFill>
                  <a:srgbClr val="000000"/>
                </a:solidFill>
                <a:uFillTx/>
                <a:latin typeface="Arial Unicode MS" pitchFamily="34"/>
                <a:ea typeface="Microsoft YaHei" pitchFamily="2"/>
                <a:cs typeface="Lucida Sans" pitchFamily="2"/>
              </a:rPr>
              <a:t>Chaque État Partie envisage de prendre, conformément aux principes fondamentaux de son droit interne, des mesures disciplinaires ou autres à l’encontre des agents publics qui enfreignent les codes […] (art. 8, para. 6)</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400" b="1" i="0" u="none" strike="noStrike" kern="1200" cap="none" spc="0" baseline="0">
              <a:solidFill>
                <a:srgbClr val="000000"/>
              </a:solidFill>
              <a:uFillTx/>
              <a:latin typeface="Arial Unicode MS" pitchFamily="34"/>
              <a:ea typeface="Microsoft YaHei" pitchFamily="2"/>
              <a:cs typeface="Lucida Sans"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000000"/>
                </a:solidFill>
                <a:uFillTx/>
                <a:latin typeface="Arial Unicode MS" pitchFamily="34"/>
                <a:ea typeface="Microsoft YaHei" pitchFamily="2"/>
                <a:cs typeface="Lucida Sans" pitchFamily="2"/>
              </a:rPr>
              <a:t>3. Dispositions facultatives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Arial Unicode MS" pitchFamily="34"/>
                <a:ea typeface="Microsoft YaHei" pitchFamily="2"/>
                <a:cs typeface="Lucida Sans" pitchFamily="2"/>
              </a:rPr>
              <a:t>	</a:t>
            </a:r>
            <a:r>
              <a:rPr lang="de-DE" sz="2000" b="0" i="0" u="none" strike="noStrike" kern="1200" cap="none" spc="0" baseline="0">
                <a:solidFill>
                  <a:srgbClr val="000000"/>
                </a:solidFill>
                <a:uFillTx/>
                <a:latin typeface="Arial Unicode MS" pitchFamily="34"/>
                <a:ea typeface="Microsoft YaHei" pitchFamily="2"/>
                <a:cs typeface="Lucida Sans" pitchFamily="2"/>
              </a:rPr>
              <a:t>S’il y a lieu, les États Parties peuvent aussi envisager en particulier de conclure, au cas par cas, des accords ou des arrangements mutuellement acceptables pour la disposition définitive des biens confisqués. (art. 57, para.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8D7D7A31-A87A-453C-B0CC-DBC98CABEBBB}"/>
              </a:ext>
            </a:extLst>
          </p:cNvPr>
          <p:cNvSpPr txBox="1">
            <a:spLocks noGrp="1"/>
          </p:cNvSpPr>
          <p:nvPr>
            <p:ph type="body" idx="4294967295"/>
          </p:nvPr>
        </p:nvSpPr>
        <p:spPr/>
        <p:txBody>
          <a:bodyPr/>
          <a:lstStyle/>
          <a:p>
            <a:pPr lvl="0">
              <a:spcBef>
                <a:spcPts val="560"/>
              </a:spcBef>
              <a:spcAft>
                <a:spcPts val="0"/>
              </a:spcAft>
              <a:buClr>
                <a:srgbClr val="B3B3B3"/>
              </a:buClr>
              <a:buAutoNum type="arabicPeriod"/>
            </a:pPr>
            <a:r>
              <a:rPr lang="en-US">
                <a:solidFill>
                  <a:srgbClr val="000000"/>
                </a:solidFill>
              </a:rPr>
              <a:t>Informations générales relatives </a:t>
            </a:r>
            <a:r>
              <a:rPr lang="en-US">
                <a:solidFill>
                  <a:srgbClr val="000000"/>
                </a:solidFill>
                <a:latin typeface="Arial Narrow" pitchFamily="34"/>
              </a:rPr>
              <a:t>à </a:t>
            </a:r>
            <a:r>
              <a:rPr lang="en-US">
                <a:solidFill>
                  <a:srgbClr val="000000"/>
                </a:solidFill>
              </a:rPr>
              <a:t>la Convention</a:t>
            </a:r>
          </a:p>
          <a:p>
            <a:pPr lvl="0">
              <a:spcBef>
                <a:spcPts val="560"/>
              </a:spcBef>
              <a:spcAft>
                <a:spcPts val="0"/>
              </a:spcAft>
              <a:buClr>
                <a:srgbClr val="B3B3B3"/>
              </a:buClr>
              <a:buAutoNum type="arabicPeriod"/>
            </a:pPr>
            <a:r>
              <a:rPr lang="en-US">
                <a:solidFill>
                  <a:srgbClr val="000000"/>
                </a:solidFill>
              </a:rPr>
              <a:t>Organes de prise de décision</a:t>
            </a:r>
          </a:p>
          <a:p>
            <a:pPr lvl="0">
              <a:spcBef>
                <a:spcPts val="560"/>
              </a:spcBef>
              <a:spcAft>
                <a:spcPts val="0"/>
              </a:spcAft>
              <a:buClr>
                <a:srgbClr val="B3B3B3"/>
              </a:buClr>
              <a:buAutoNum type="arabicPeriod"/>
            </a:pPr>
            <a:r>
              <a:rPr lang="en-US">
                <a:solidFill>
                  <a:srgbClr val="000000"/>
                </a:solidFill>
              </a:rPr>
              <a:t>Mécanisme d’examen de l’application</a:t>
            </a:r>
          </a:p>
          <a:p>
            <a:pPr lvl="0">
              <a:spcBef>
                <a:spcPts val="560"/>
              </a:spcBef>
              <a:spcAft>
                <a:spcPts val="0"/>
              </a:spcAft>
              <a:buClr>
                <a:srgbClr val="B3B3B3"/>
              </a:buClr>
              <a:buAutoNum type="arabicPeriod"/>
            </a:pPr>
            <a:r>
              <a:rPr lang="en-US">
                <a:solidFill>
                  <a:srgbClr val="000000"/>
                </a:solidFill>
              </a:rPr>
              <a:t>La liste d'auto-évaluation</a:t>
            </a:r>
          </a:p>
          <a:p>
            <a:pPr lvl="0">
              <a:spcBef>
                <a:spcPts val="560"/>
              </a:spcBef>
              <a:spcAft>
                <a:spcPts val="0"/>
              </a:spcAft>
              <a:buClr>
                <a:srgbClr val="B3B3B3"/>
              </a:buClr>
              <a:buAutoNum type="arabicPeriod"/>
            </a:pPr>
            <a:r>
              <a:rPr lang="en-US">
                <a:solidFill>
                  <a:srgbClr val="000000"/>
                </a:solidFill>
              </a:rPr>
              <a:t>Outils d’assistance </a:t>
            </a:r>
            <a:r>
              <a:rPr lang="en-US">
                <a:solidFill>
                  <a:srgbClr val="000000"/>
                </a:solidFill>
                <a:latin typeface="Arial Narrow" pitchFamily="34"/>
              </a:rPr>
              <a:t>à </a:t>
            </a:r>
            <a:r>
              <a:rPr lang="en-US">
                <a:solidFill>
                  <a:srgbClr val="000000"/>
                </a:solidFill>
              </a:rPr>
              <a:t>l’examen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La Conférence des Etats Parties(art. 63) &#10;">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A321D18-26FA-4069-9458-2B7C40E29E68}"/>
              </a:ext>
            </a:extLst>
          </p:cNvPr>
          <p:cNvSpPr/>
          <p:nvPr/>
        </p:nvSpPr>
        <p:spPr>
          <a:xfrm rot="3794997">
            <a:off x="2767389" y="-704149"/>
            <a:ext cx="2672279" cy="8639278"/>
          </a:xfrm>
          <a:custGeom>
            <a:avLst>
              <a:gd name="f0" fmla="val 7609"/>
              <a:gd name="f1" fmla="val 7637"/>
            </a:avLst>
            <a:gdLst>
              <a:gd name="f2" fmla="val w"/>
              <a:gd name="f3" fmla="val h"/>
              <a:gd name="f4" fmla="val 0"/>
              <a:gd name="f5" fmla="val 21600"/>
              <a:gd name="f6" fmla="val 10800"/>
              <a:gd name="f7" fmla="*/ f2 1 21600"/>
              <a:gd name="f8" fmla="*/ f3 1 21600"/>
              <a:gd name="f9" fmla="val f4"/>
              <a:gd name="f10" fmla="val f5"/>
              <a:gd name="f11" fmla="pin 0 f1 10800"/>
              <a:gd name="f12" fmla="pin 0 f0 21600"/>
              <a:gd name="f13" fmla="+- f10 0 f9"/>
              <a:gd name="f14" fmla="val f11"/>
              <a:gd name="f15" fmla="val f12"/>
              <a:gd name="f16" fmla="*/ f11 f7 1"/>
              <a:gd name="f17" fmla="*/ f12 f8 1"/>
              <a:gd name="f18" fmla="*/ f13 1 21600"/>
              <a:gd name="f19" fmla="+- 21600 0 f14"/>
              <a:gd name="f20" fmla="*/ f15 f14 1"/>
              <a:gd name="f21" fmla="*/ f14 f7 1"/>
              <a:gd name="f22" fmla="*/ 21600 f18 1"/>
              <a:gd name="f23" fmla="*/ f20 1 10800"/>
              <a:gd name="f24" fmla="*/ f19 f7 1"/>
              <a:gd name="f25" fmla="+- f15 0 f23"/>
              <a:gd name="f26" fmla="*/ f22 1 f18"/>
              <a:gd name="f27" fmla="*/ f26 f8 1"/>
              <a:gd name="f28" fmla="*/ f25 f8 1"/>
            </a:gdLst>
            <a:ahLst>
              <a:ahXY gdRefX="f1" minX="f4" maxX="f6" gdRefY="f0" minY="f4" maxY="f5">
                <a:pos x="f16" y="f17"/>
              </a:ahXY>
            </a:ahLst>
            <a:cxnLst>
              <a:cxn ang="3cd4">
                <a:pos x="hc" y="t"/>
              </a:cxn>
              <a:cxn ang="0">
                <a:pos x="r" y="vc"/>
              </a:cxn>
              <a:cxn ang="cd4">
                <a:pos x="hc" y="b"/>
              </a:cxn>
              <a:cxn ang="cd2">
                <a:pos x="l" y="vc"/>
              </a:cxn>
            </a:cxnLst>
            <a:rect l="f21" t="f28" r="f24" b="f27"/>
            <a:pathLst>
              <a:path w="21600" h="21600">
                <a:moveTo>
                  <a:pt x="f14" y="f5"/>
                </a:moveTo>
                <a:lnTo>
                  <a:pt x="f14" y="f15"/>
                </a:lnTo>
                <a:lnTo>
                  <a:pt x="f4" y="f15"/>
                </a:lnTo>
                <a:lnTo>
                  <a:pt x="f6" y="f4"/>
                </a:lnTo>
                <a:lnTo>
                  <a:pt x="f5" y="f15"/>
                </a:lnTo>
                <a:lnTo>
                  <a:pt x="f19" y="f15"/>
                </a:lnTo>
                <a:lnTo>
                  <a:pt x="f19" y="f5"/>
                </a:lnTo>
                <a:close/>
              </a:path>
            </a:pathLst>
          </a:custGeom>
          <a:solidFill>
            <a:srgbClr val="FFD320"/>
          </a:solidFill>
          <a:ln w="0" cap="flat">
            <a:solidFill>
              <a:srgbClr val="808080"/>
            </a:solidFill>
            <a:prstDash val="solid"/>
            <a:miter/>
          </a:ln>
        </p:spPr>
        <p:txBody>
          <a:bodyPr vert="horz" wrap="non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Rectangle 2">
            <a:extLst>
              <a:ext uri="{FF2B5EF4-FFF2-40B4-BE49-F238E27FC236}">
                <a16:creationId xmlns:a16="http://schemas.microsoft.com/office/drawing/2014/main" id="{0F934642-4C5E-4C81-8164-9BE5DF00EA13}"/>
              </a:ext>
            </a:extLst>
          </p:cNvPr>
          <p:cNvSpPr txBox="1">
            <a:spLocks noGrp="1"/>
          </p:cNvSpPr>
          <p:nvPr>
            <p:ph type="title" idx="4294967295"/>
          </p:nvPr>
        </p:nvSpPr>
        <p:spPr>
          <a:xfrm>
            <a:off x="457200" y="764996"/>
            <a:ext cx="8229243" cy="545759"/>
          </a:xfrm>
        </p:spPr>
        <p:txBody>
          <a:bodyPr lIns="91440" tIns="45720" rIns="91440" bIns="45720" anchorCtr="1"/>
          <a:lstStyle/>
          <a:p>
            <a:pPr lvl="0" algn="ctr" hangingPunct="1"/>
            <a:r>
              <a:rPr lang="en-US" sz="2800">
                <a:solidFill>
                  <a:srgbClr val="000000"/>
                </a:solidFill>
              </a:rPr>
              <a:t>La Conférence des Etats Parties(art. 63) </a:t>
            </a:r>
            <a:br>
              <a:rPr lang="en-US" sz="2800">
                <a:solidFill>
                  <a:srgbClr val="000000"/>
                </a:solidFill>
              </a:rPr>
            </a:br>
            <a:endParaRPr lang="en-US" sz="2800">
              <a:solidFill>
                <a:srgbClr val="000000"/>
              </a:solidFill>
            </a:endParaRPr>
          </a:p>
        </p:txBody>
      </p:sp>
      <p:sp>
        <p:nvSpPr>
          <p:cNvPr id="4" name="Text Box 3">
            <a:extLst>
              <a:ext uri="{FF2B5EF4-FFF2-40B4-BE49-F238E27FC236}">
                <a16:creationId xmlns:a16="http://schemas.microsoft.com/office/drawing/2014/main" id="{E3947BB4-FA96-431A-9D2C-449447D8C64F}"/>
              </a:ext>
            </a:extLst>
          </p:cNvPr>
          <p:cNvSpPr/>
          <p:nvPr/>
        </p:nvSpPr>
        <p:spPr>
          <a:xfrm>
            <a:off x="6659639" y="5516639"/>
            <a:ext cx="1002959" cy="69011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5" name="AutoShape 5">
            <a:extLst>
              <a:ext uri="{FF2B5EF4-FFF2-40B4-BE49-F238E27FC236}">
                <a16:creationId xmlns:a16="http://schemas.microsoft.com/office/drawing/2014/main" id="{521D4682-759A-46E5-B447-AF03346589D5}"/>
              </a:ext>
            </a:extLst>
          </p:cNvPr>
          <p:cNvSpPr/>
          <p:nvPr/>
        </p:nvSpPr>
        <p:spPr>
          <a:xfrm>
            <a:off x="2952003" y="4607999"/>
            <a:ext cx="1439997" cy="848883"/>
          </a:xfrm>
          <a:custGeom>
            <a:avLst/>
            <a:gdLst>
              <a:gd name="f0" fmla="val 10800000"/>
              <a:gd name="f1" fmla="val 5400000"/>
              <a:gd name="f2" fmla="val 16200000"/>
              <a:gd name="f3" fmla="val 180"/>
              <a:gd name="f4" fmla="val w"/>
              <a:gd name="f5" fmla="val h"/>
              <a:gd name="f6" fmla="val 0"/>
              <a:gd name="f7" fmla="val 21600"/>
              <a:gd name="f8" fmla="val 3470"/>
              <a:gd name="f9" fmla="+- 0 0 10800"/>
              <a:gd name="f10" fmla="val 18130"/>
              <a:gd name="f11" fmla="+- 18130 0 21600"/>
              <a:gd name="f12" fmla="+- 21600 0 10800"/>
              <a:gd name="f13" fmla="+- 0 0 0"/>
              <a:gd name="f14" fmla="*/ f4 1 21600"/>
              <a:gd name="f15" fmla="*/ f5 1 21600"/>
              <a:gd name="f16" fmla="val f6"/>
              <a:gd name="f17" fmla="val f7"/>
              <a:gd name="f18" fmla="+- 0 0 f8"/>
              <a:gd name="f19" fmla="+- 10800 0 f7"/>
              <a:gd name="f20" fmla="+- 0 0 f1"/>
              <a:gd name="f21" fmla="abs f8"/>
              <a:gd name="f22" fmla="abs f9"/>
              <a:gd name="f23" fmla="?: f9 0 f0"/>
              <a:gd name="f24" fmla="?: f9 f0 0"/>
              <a:gd name="f25" fmla="+- 21600 0 f10"/>
              <a:gd name="f26" fmla="+- 10800 0 f6"/>
              <a:gd name="f27" fmla="abs f11"/>
              <a:gd name="f28" fmla="abs f12"/>
              <a:gd name="f29" fmla="?: f12 0 f0"/>
              <a:gd name="f30" fmla="?: f12 f0 0"/>
              <a:gd name="f31" fmla="*/ f13 f0 1"/>
              <a:gd name="f32" fmla="+- f17 0 f16"/>
              <a:gd name="f33" fmla="abs f18"/>
              <a:gd name="f34" fmla="abs f19"/>
              <a:gd name="f35" fmla="?: f18 f20 f1"/>
              <a:gd name="f36" fmla="?: f18 f1 f20"/>
              <a:gd name="f37" fmla="?: f18 f2 f1"/>
              <a:gd name="f38" fmla="?: f18 f1 f2"/>
              <a:gd name="f39" fmla="?: f8 f20 f1"/>
              <a:gd name="f40" fmla="?: f8 f1 f20"/>
              <a:gd name="f41" fmla="?: f8 f24 f23"/>
              <a:gd name="f42" fmla="?: f8 f23 f24"/>
              <a:gd name="f43" fmla="abs f25"/>
              <a:gd name="f44" fmla="abs f26"/>
              <a:gd name="f45" fmla="?: f25 f20 f1"/>
              <a:gd name="f46" fmla="?: f25 f1 f20"/>
              <a:gd name="f47" fmla="?: f25 f2 f1"/>
              <a:gd name="f48" fmla="?: f25 f1 f2"/>
              <a:gd name="f49" fmla="?: f11 f20 f1"/>
              <a:gd name="f50" fmla="?: f11 f1 f20"/>
              <a:gd name="f51" fmla="?: f11 f30 f29"/>
              <a:gd name="f52" fmla="?: f11 f29 f30"/>
              <a:gd name="f53" fmla="*/ f31 1 f3"/>
              <a:gd name="f54" fmla="*/ f32 1 21600"/>
              <a:gd name="f55" fmla="?: f18 f38 f37"/>
              <a:gd name="f56" fmla="?: f18 f37 f38"/>
              <a:gd name="f57" fmla="?: f19 f36 f35"/>
              <a:gd name="f58" fmla="?: f9 f41 f42"/>
              <a:gd name="f59" fmla="?: f9 f39 f40"/>
              <a:gd name="f60" fmla="?: f25 f48 f47"/>
              <a:gd name="f61" fmla="?: f25 f47 f48"/>
              <a:gd name="f62" fmla="?: f26 f46 f45"/>
              <a:gd name="f63" fmla="?: f12 f51 f52"/>
              <a:gd name="f64" fmla="?: f12 f49 f50"/>
              <a:gd name="f65" fmla="+- f53 0 f1"/>
              <a:gd name="f66" fmla="*/ 1060 f54 1"/>
              <a:gd name="f67" fmla="*/ 20540 f54 1"/>
              <a:gd name="f68" fmla="*/ 18420 f54 1"/>
              <a:gd name="f69" fmla="*/ 3180 f54 1"/>
              <a:gd name="f70" fmla="*/ 10800 f54 1"/>
              <a:gd name="f71" fmla="*/ 0 f54 1"/>
              <a:gd name="f72" fmla="*/ 21600 f54 1"/>
              <a:gd name="f73" fmla="?: f19 f56 f55"/>
              <a:gd name="f74" fmla="?: f26 f61 f60"/>
              <a:gd name="f75" fmla="*/ f70 1 f54"/>
              <a:gd name="f76" fmla="*/ f71 1 f54"/>
              <a:gd name="f77" fmla="*/ f72 1 f54"/>
              <a:gd name="f78" fmla="*/ f66 1 f54"/>
              <a:gd name="f79" fmla="*/ f67 1 f54"/>
              <a:gd name="f80" fmla="*/ f69 1 f54"/>
              <a:gd name="f81" fmla="*/ f68 1 f54"/>
              <a:gd name="f82" fmla="*/ f78 f14 1"/>
              <a:gd name="f83" fmla="*/ f79 f14 1"/>
              <a:gd name="f84" fmla="*/ f81 f15 1"/>
              <a:gd name="f85" fmla="*/ f80 f15 1"/>
              <a:gd name="f86" fmla="*/ f75 f14 1"/>
              <a:gd name="f87" fmla="*/ f76 f15 1"/>
              <a:gd name="f88" fmla="*/ f76 f14 1"/>
              <a:gd name="f89" fmla="*/ f75 f15 1"/>
              <a:gd name="f90" fmla="*/ f77 f15 1"/>
              <a:gd name="f91" fmla="*/ f77 f14 1"/>
            </a:gdLst>
            <a:ahLst/>
            <a:cxnLst>
              <a:cxn ang="3cd4">
                <a:pos x="hc" y="t"/>
              </a:cxn>
              <a:cxn ang="0">
                <a:pos x="r" y="vc"/>
              </a:cxn>
              <a:cxn ang="cd4">
                <a:pos x="hc" y="b"/>
              </a:cxn>
              <a:cxn ang="cd2">
                <a:pos x="l" y="vc"/>
              </a:cxn>
              <a:cxn ang="f65">
                <a:pos x="f86" y="f87"/>
              </a:cxn>
              <a:cxn ang="f65">
                <a:pos x="f88" y="f89"/>
              </a:cxn>
              <a:cxn ang="f65">
                <a:pos x="f86" y="f90"/>
              </a:cxn>
              <a:cxn ang="f65">
                <a:pos x="f91" y="f89"/>
              </a:cxn>
            </a:cxnLst>
            <a:rect l="f82" t="f85" r="f83" b="f84"/>
            <a:pathLst>
              <a:path w="21600" h="21600">
                <a:moveTo>
                  <a:pt x="f8" y="f7"/>
                </a:moveTo>
                <a:arcTo wR="f33" hR="f34" stAng="f73" swAng="f57"/>
                <a:arcTo wR="f21" hR="f22" stAng="f58" swAng="f59"/>
                <a:lnTo>
                  <a:pt x="f10" y="f6"/>
                </a:lnTo>
                <a:arcTo wR="f43" hR="f44" stAng="f74" swAng="f62"/>
                <a:arcTo wR="f27" hR="f28" stAng="f63" swAng="f64"/>
                <a:close/>
              </a:path>
            </a:pathLst>
          </a:custGeom>
          <a:gradFill>
            <a:gsLst>
              <a:gs pos="0">
                <a:srgbClr val="77A5D5"/>
              </a:gs>
              <a:gs pos="100000">
                <a:srgbClr val="00CCFF"/>
              </a:gs>
            </a:gsLst>
            <a:path path="rect">
              <a:fillToRect l="50000" t="50000" r="50000" b="50000"/>
            </a:path>
          </a:gradFill>
          <a:ln w="9363" cap="flat">
            <a:solidFill>
              <a:srgbClr val="000000"/>
            </a:solidFill>
            <a:prstDash val="solid"/>
            <a:miter/>
          </a:ln>
        </p:spPr>
        <p:txBody>
          <a:bodyPr vert="horz" wrap="none" lIns="90004" tIns="44997" rIns="90004" bIns="44997"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CoSP 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Nov. 2009</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Qatar</a:t>
            </a:r>
          </a:p>
        </p:txBody>
      </p:sp>
      <p:sp>
        <p:nvSpPr>
          <p:cNvPr id="6" name="AutoShape 6">
            <a:extLst>
              <a:ext uri="{FF2B5EF4-FFF2-40B4-BE49-F238E27FC236}">
                <a16:creationId xmlns:a16="http://schemas.microsoft.com/office/drawing/2014/main" id="{4307E338-9CA6-445B-9205-D696DD2893A8}"/>
              </a:ext>
            </a:extLst>
          </p:cNvPr>
          <p:cNvSpPr/>
          <p:nvPr/>
        </p:nvSpPr>
        <p:spPr>
          <a:xfrm>
            <a:off x="1655996" y="5256721"/>
            <a:ext cx="1511274" cy="863275"/>
          </a:xfrm>
          <a:custGeom>
            <a:avLst/>
            <a:gdLst>
              <a:gd name="f0" fmla="val 10800000"/>
              <a:gd name="f1" fmla="val 5400000"/>
              <a:gd name="f2" fmla="val 16200000"/>
              <a:gd name="f3" fmla="val 180"/>
              <a:gd name="f4" fmla="val w"/>
              <a:gd name="f5" fmla="val h"/>
              <a:gd name="f6" fmla="val 0"/>
              <a:gd name="f7" fmla="val 21600"/>
              <a:gd name="f8" fmla="val 3470"/>
              <a:gd name="f9" fmla="+- 0 0 10800"/>
              <a:gd name="f10" fmla="val 18130"/>
              <a:gd name="f11" fmla="+- 18130 0 21600"/>
              <a:gd name="f12" fmla="+- 21600 0 10800"/>
              <a:gd name="f13" fmla="+- 0 0 0"/>
              <a:gd name="f14" fmla="*/ f4 1 21600"/>
              <a:gd name="f15" fmla="*/ f5 1 21600"/>
              <a:gd name="f16" fmla="val f6"/>
              <a:gd name="f17" fmla="val f7"/>
              <a:gd name="f18" fmla="+- 0 0 f8"/>
              <a:gd name="f19" fmla="+- 10800 0 f7"/>
              <a:gd name="f20" fmla="+- 0 0 f1"/>
              <a:gd name="f21" fmla="abs f8"/>
              <a:gd name="f22" fmla="abs f9"/>
              <a:gd name="f23" fmla="?: f9 0 f0"/>
              <a:gd name="f24" fmla="?: f9 f0 0"/>
              <a:gd name="f25" fmla="+- 21600 0 f10"/>
              <a:gd name="f26" fmla="+- 10800 0 f6"/>
              <a:gd name="f27" fmla="abs f11"/>
              <a:gd name="f28" fmla="abs f12"/>
              <a:gd name="f29" fmla="?: f12 0 f0"/>
              <a:gd name="f30" fmla="?: f12 f0 0"/>
              <a:gd name="f31" fmla="*/ f13 f0 1"/>
              <a:gd name="f32" fmla="+- f17 0 f16"/>
              <a:gd name="f33" fmla="abs f18"/>
              <a:gd name="f34" fmla="abs f19"/>
              <a:gd name="f35" fmla="?: f18 f20 f1"/>
              <a:gd name="f36" fmla="?: f18 f1 f20"/>
              <a:gd name="f37" fmla="?: f18 f2 f1"/>
              <a:gd name="f38" fmla="?: f18 f1 f2"/>
              <a:gd name="f39" fmla="?: f8 f20 f1"/>
              <a:gd name="f40" fmla="?: f8 f1 f20"/>
              <a:gd name="f41" fmla="?: f8 f24 f23"/>
              <a:gd name="f42" fmla="?: f8 f23 f24"/>
              <a:gd name="f43" fmla="abs f25"/>
              <a:gd name="f44" fmla="abs f26"/>
              <a:gd name="f45" fmla="?: f25 f20 f1"/>
              <a:gd name="f46" fmla="?: f25 f1 f20"/>
              <a:gd name="f47" fmla="?: f25 f2 f1"/>
              <a:gd name="f48" fmla="?: f25 f1 f2"/>
              <a:gd name="f49" fmla="?: f11 f20 f1"/>
              <a:gd name="f50" fmla="?: f11 f1 f20"/>
              <a:gd name="f51" fmla="?: f11 f30 f29"/>
              <a:gd name="f52" fmla="?: f11 f29 f30"/>
              <a:gd name="f53" fmla="*/ f31 1 f3"/>
              <a:gd name="f54" fmla="*/ f32 1 21600"/>
              <a:gd name="f55" fmla="?: f18 f38 f37"/>
              <a:gd name="f56" fmla="?: f18 f37 f38"/>
              <a:gd name="f57" fmla="?: f19 f36 f35"/>
              <a:gd name="f58" fmla="?: f9 f41 f42"/>
              <a:gd name="f59" fmla="?: f9 f39 f40"/>
              <a:gd name="f60" fmla="?: f25 f48 f47"/>
              <a:gd name="f61" fmla="?: f25 f47 f48"/>
              <a:gd name="f62" fmla="?: f26 f46 f45"/>
              <a:gd name="f63" fmla="?: f12 f51 f52"/>
              <a:gd name="f64" fmla="?: f12 f49 f50"/>
              <a:gd name="f65" fmla="+- f53 0 f1"/>
              <a:gd name="f66" fmla="*/ 1060 f54 1"/>
              <a:gd name="f67" fmla="*/ 20540 f54 1"/>
              <a:gd name="f68" fmla="*/ 18420 f54 1"/>
              <a:gd name="f69" fmla="*/ 3180 f54 1"/>
              <a:gd name="f70" fmla="*/ 10800 f54 1"/>
              <a:gd name="f71" fmla="*/ 0 f54 1"/>
              <a:gd name="f72" fmla="*/ 21600 f54 1"/>
              <a:gd name="f73" fmla="?: f19 f56 f55"/>
              <a:gd name="f74" fmla="?: f26 f61 f60"/>
              <a:gd name="f75" fmla="*/ f70 1 f54"/>
              <a:gd name="f76" fmla="*/ f71 1 f54"/>
              <a:gd name="f77" fmla="*/ f72 1 f54"/>
              <a:gd name="f78" fmla="*/ f66 1 f54"/>
              <a:gd name="f79" fmla="*/ f67 1 f54"/>
              <a:gd name="f80" fmla="*/ f69 1 f54"/>
              <a:gd name="f81" fmla="*/ f68 1 f54"/>
              <a:gd name="f82" fmla="*/ f78 f14 1"/>
              <a:gd name="f83" fmla="*/ f79 f14 1"/>
              <a:gd name="f84" fmla="*/ f81 f15 1"/>
              <a:gd name="f85" fmla="*/ f80 f15 1"/>
              <a:gd name="f86" fmla="*/ f75 f14 1"/>
              <a:gd name="f87" fmla="*/ f76 f15 1"/>
              <a:gd name="f88" fmla="*/ f76 f14 1"/>
              <a:gd name="f89" fmla="*/ f75 f15 1"/>
              <a:gd name="f90" fmla="*/ f77 f15 1"/>
              <a:gd name="f91" fmla="*/ f77 f14 1"/>
            </a:gdLst>
            <a:ahLst/>
            <a:cxnLst>
              <a:cxn ang="3cd4">
                <a:pos x="hc" y="t"/>
              </a:cxn>
              <a:cxn ang="0">
                <a:pos x="r" y="vc"/>
              </a:cxn>
              <a:cxn ang="cd4">
                <a:pos x="hc" y="b"/>
              </a:cxn>
              <a:cxn ang="cd2">
                <a:pos x="l" y="vc"/>
              </a:cxn>
              <a:cxn ang="f65">
                <a:pos x="f86" y="f87"/>
              </a:cxn>
              <a:cxn ang="f65">
                <a:pos x="f88" y="f89"/>
              </a:cxn>
              <a:cxn ang="f65">
                <a:pos x="f86" y="f90"/>
              </a:cxn>
              <a:cxn ang="f65">
                <a:pos x="f91" y="f89"/>
              </a:cxn>
            </a:cxnLst>
            <a:rect l="f82" t="f85" r="f83" b="f84"/>
            <a:pathLst>
              <a:path w="21600" h="21600">
                <a:moveTo>
                  <a:pt x="f8" y="f7"/>
                </a:moveTo>
                <a:arcTo wR="f33" hR="f34" stAng="f73" swAng="f57"/>
                <a:arcTo wR="f21" hR="f22" stAng="f58" swAng="f59"/>
                <a:lnTo>
                  <a:pt x="f10" y="f6"/>
                </a:lnTo>
                <a:arcTo wR="f43" hR="f44" stAng="f74" swAng="f62"/>
                <a:arcTo wR="f27" hR="f28" stAng="f63" swAng="f64"/>
                <a:close/>
              </a:path>
            </a:pathLst>
          </a:custGeom>
          <a:gradFill>
            <a:gsLst>
              <a:gs pos="0">
                <a:srgbClr val="77A5D5"/>
              </a:gs>
              <a:gs pos="100000">
                <a:srgbClr val="00CCFF"/>
              </a:gs>
            </a:gsLst>
            <a:path path="rect">
              <a:fillToRect l="50000" t="50000" r="50000" b="50000"/>
            </a:path>
          </a:gradFill>
          <a:ln w="9363" cap="flat">
            <a:solidFill>
              <a:srgbClr val="00000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Lucida Sans" pitchFamily="2"/>
            </a:endParaRPr>
          </a:p>
        </p:txBody>
      </p:sp>
      <p:sp>
        <p:nvSpPr>
          <p:cNvPr id="7" name="AutoShape 7">
            <a:extLst>
              <a:ext uri="{FF2B5EF4-FFF2-40B4-BE49-F238E27FC236}">
                <a16:creationId xmlns:a16="http://schemas.microsoft.com/office/drawing/2014/main" id="{41CB8BE5-96FC-41F1-AE3E-5152EC92E957}"/>
              </a:ext>
            </a:extLst>
          </p:cNvPr>
          <p:cNvSpPr/>
          <p:nvPr/>
        </p:nvSpPr>
        <p:spPr>
          <a:xfrm>
            <a:off x="143999" y="5831997"/>
            <a:ext cx="1655996" cy="864720"/>
          </a:xfrm>
          <a:custGeom>
            <a:avLst/>
            <a:gdLst>
              <a:gd name="f0" fmla="val 10800000"/>
              <a:gd name="f1" fmla="val 5400000"/>
              <a:gd name="f2" fmla="val 16200000"/>
              <a:gd name="f3" fmla="val 180"/>
              <a:gd name="f4" fmla="val w"/>
              <a:gd name="f5" fmla="val h"/>
              <a:gd name="f6" fmla="val 0"/>
              <a:gd name="f7" fmla="val 21600"/>
              <a:gd name="f8" fmla="val 3470"/>
              <a:gd name="f9" fmla="+- 0 0 10800"/>
              <a:gd name="f10" fmla="val 18130"/>
              <a:gd name="f11" fmla="+- 18130 0 21600"/>
              <a:gd name="f12" fmla="+- 21600 0 10800"/>
              <a:gd name="f13" fmla="+- 0 0 0"/>
              <a:gd name="f14" fmla="*/ f4 1 21600"/>
              <a:gd name="f15" fmla="*/ f5 1 21600"/>
              <a:gd name="f16" fmla="val f6"/>
              <a:gd name="f17" fmla="val f7"/>
              <a:gd name="f18" fmla="+- 0 0 f8"/>
              <a:gd name="f19" fmla="+- 10800 0 f7"/>
              <a:gd name="f20" fmla="+- 0 0 f1"/>
              <a:gd name="f21" fmla="abs f8"/>
              <a:gd name="f22" fmla="abs f9"/>
              <a:gd name="f23" fmla="?: f9 0 f0"/>
              <a:gd name="f24" fmla="?: f9 f0 0"/>
              <a:gd name="f25" fmla="+- 21600 0 f10"/>
              <a:gd name="f26" fmla="+- 10800 0 f6"/>
              <a:gd name="f27" fmla="abs f11"/>
              <a:gd name="f28" fmla="abs f12"/>
              <a:gd name="f29" fmla="?: f12 0 f0"/>
              <a:gd name="f30" fmla="?: f12 f0 0"/>
              <a:gd name="f31" fmla="*/ f13 f0 1"/>
              <a:gd name="f32" fmla="+- f17 0 f16"/>
              <a:gd name="f33" fmla="abs f18"/>
              <a:gd name="f34" fmla="abs f19"/>
              <a:gd name="f35" fmla="?: f18 f20 f1"/>
              <a:gd name="f36" fmla="?: f18 f1 f20"/>
              <a:gd name="f37" fmla="?: f18 f2 f1"/>
              <a:gd name="f38" fmla="?: f18 f1 f2"/>
              <a:gd name="f39" fmla="?: f8 f20 f1"/>
              <a:gd name="f40" fmla="?: f8 f1 f20"/>
              <a:gd name="f41" fmla="?: f8 f24 f23"/>
              <a:gd name="f42" fmla="?: f8 f23 f24"/>
              <a:gd name="f43" fmla="abs f25"/>
              <a:gd name="f44" fmla="abs f26"/>
              <a:gd name="f45" fmla="?: f25 f20 f1"/>
              <a:gd name="f46" fmla="?: f25 f1 f20"/>
              <a:gd name="f47" fmla="?: f25 f2 f1"/>
              <a:gd name="f48" fmla="?: f25 f1 f2"/>
              <a:gd name="f49" fmla="?: f11 f20 f1"/>
              <a:gd name="f50" fmla="?: f11 f1 f20"/>
              <a:gd name="f51" fmla="?: f11 f30 f29"/>
              <a:gd name="f52" fmla="?: f11 f29 f30"/>
              <a:gd name="f53" fmla="*/ f31 1 f3"/>
              <a:gd name="f54" fmla="*/ f32 1 21600"/>
              <a:gd name="f55" fmla="?: f18 f38 f37"/>
              <a:gd name="f56" fmla="?: f18 f37 f38"/>
              <a:gd name="f57" fmla="?: f19 f36 f35"/>
              <a:gd name="f58" fmla="?: f9 f41 f42"/>
              <a:gd name="f59" fmla="?: f9 f39 f40"/>
              <a:gd name="f60" fmla="?: f25 f48 f47"/>
              <a:gd name="f61" fmla="?: f25 f47 f48"/>
              <a:gd name="f62" fmla="?: f26 f46 f45"/>
              <a:gd name="f63" fmla="?: f12 f51 f52"/>
              <a:gd name="f64" fmla="?: f12 f49 f50"/>
              <a:gd name="f65" fmla="+- f53 0 f1"/>
              <a:gd name="f66" fmla="*/ 1060 f54 1"/>
              <a:gd name="f67" fmla="*/ 20540 f54 1"/>
              <a:gd name="f68" fmla="*/ 18420 f54 1"/>
              <a:gd name="f69" fmla="*/ 3180 f54 1"/>
              <a:gd name="f70" fmla="*/ 10800 f54 1"/>
              <a:gd name="f71" fmla="*/ 0 f54 1"/>
              <a:gd name="f72" fmla="*/ 21600 f54 1"/>
              <a:gd name="f73" fmla="?: f19 f56 f55"/>
              <a:gd name="f74" fmla="?: f26 f61 f60"/>
              <a:gd name="f75" fmla="*/ f70 1 f54"/>
              <a:gd name="f76" fmla="*/ f71 1 f54"/>
              <a:gd name="f77" fmla="*/ f72 1 f54"/>
              <a:gd name="f78" fmla="*/ f66 1 f54"/>
              <a:gd name="f79" fmla="*/ f67 1 f54"/>
              <a:gd name="f80" fmla="*/ f69 1 f54"/>
              <a:gd name="f81" fmla="*/ f68 1 f54"/>
              <a:gd name="f82" fmla="*/ f78 f14 1"/>
              <a:gd name="f83" fmla="*/ f79 f14 1"/>
              <a:gd name="f84" fmla="*/ f81 f15 1"/>
              <a:gd name="f85" fmla="*/ f80 f15 1"/>
              <a:gd name="f86" fmla="*/ f75 f14 1"/>
              <a:gd name="f87" fmla="*/ f76 f15 1"/>
              <a:gd name="f88" fmla="*/ f76 f14 1"/>
              <a:gd name="f89" fmla="*/ f75 f15 1"/>
              <a:gd name="f90" fmla="*/ f77 f15 1"/>
              <a:gd name="f91" fmla="*/ f77 f14 1"/>
            </a:gdLst>
            <a:ahLst/>
            <a:cxnLst>
              <a:cxn ang="3cd4">
                <a:pos x="hc" y="t"/>
              </a:cxn>
              <a:cxn ang="0">
                <a:pos x="r" y="vc"/>
              </a:cxn>
              <a:cxn ang="cd4">
                <a:pos x="hc" y="b"/>
              </a:cxn>
              <a:cxn ang="cd2">
                <a:pos x="l" y="vc"/>
              </a:cxn>
              <a:cxn ang="f65">
                <a:pos x="f86" y="f87"/>
              </a:cxn>
              <a:cxn ang="f65">
                <a:pos x="f88" y="f89"/>
              </a:cxn>
              <a:cxn ang="f65">
                <a:pos x="f86" y="f90"/>
              </a:cxn>
              <a:cxn ang="f65">
                <a:pos x="f91" y="f89"/>
              </a:cxn>
            </a:cxnLst>
            <a:rect l="f82" t="f85" r="f83" b="f84"/>
            <a:pathLst>
              <a:path w="21600" h="21600">
                <a:moveTo>
                  <a:pt x="f8" y="f7"/>
                </a:moveTo>
                <a:arcTo wR="f33" hR="f34" stAng="f73" swAng="f57"/>
                <a:arcTo wR="f21" hR="f22" stAng="f58" swAng="f59"/>
                <a:lnTo>
                  <a:pt x="f10" y="f6"/>
                </a:lnTo>
                <a:arcTo wR="f43" hR="f44" stAng="f74" swAng="f62"/>
                <a:arcTo wR="f27" hR="f28" stAng="f63" swAng="f64"/>
                <a:close/>
              </a:path>
            </a:pathLst>
          </a:custGeom>
          <a:gradFill>
            <a:gsLst>
              <a:gs pos="0">
                <a:srgbClr val="77A5D5"/>
              </a:gs>
              <a:gs pos="100000">
                <a:srgbClr val="00CCFF"/>
              </a:gs>
            </a:gsLst>
            <a:path path="rect">
              <a:fillToRect l="50000" t="50000" r="50000" b="50000"/>
            </a:path>
          </a:gradFill>
          <a:ln w="9363" cap="flat">
            <a:solidFill>
              <a:srgbClr val="000000"/>
            </a:solidFill>
            <a:prstDash val="solid"/>
            <a:miter/>
          </a:ln>
        </p:spPr>
        <p:txBody>
          <a:bodyPr vert="horz" wrap="none" lIns="90004" tIns="44997" rIns="90004" bIns="44997"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1" i="1" u="none" strike="noStrike" kern="1200" cap="none" spc="0" baseline="0">
              <a:solidFill>
                <a:srgbClr val="000000"/>
              </a:solidFill>
              <a:uFillTx/>
              <a:latin typeface="Arial" pitchFamily="18"/>
              <a:ea typeface="Microsoft YaHei" pitchFamily="2"/>
              <a:cs typeface="Ari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CoSP 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Dec 2006</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Jordanie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000" b="1" i="1" u="none" strike="noStrike" kern="1200" cap="none" spc="0" baseline="0">
              <a:solidFill>
                <a:srgbClr val="000000"/>
              </a:solidFill>
              <a:uFillTx/>
              <a:latin typeface="Arial" pitchFamily="18"/>
              <a:ea typeface="Microsoft YaHei" pitchFamily="2"/>
              <a:cs typeface="Arial" pitchFamily="2"/>
            </a:endParaRPr>
          </a:p>
        </p:txBody>
      </p:sp>
      <p:sp>
        <p:nvSpPr>
          <p:cNvPr id="8" name="Text Box 8">
            <a:extLst>
              <a:ext uri="{FF2B5EF4-FFF2-40B4-BE49-F238E27FC236}">
                <a16:creationId xmlns:a16="http://schemas.microsoft.com/office/drawing/2014/main" id="{01363D5A-879F-4D73-9F59-3A0ADC21A137}"/>
              </a:ext>
            </a:extLst>
          </p:cNvPr>
          <p:cNvSpPr/>
          <p:nvPr/>
        </p:nvSpPr>
        <p:spPr>
          <a:xfrm>
            <a:off x="1512719" y="5186879"/>
            <a:ext cx="1871283" cy="100511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CoSP 2</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Jan 2008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Indonesie</a:t>
            </a:r>
          </a:p>
        </p:txBody>
      </p:sp>
      <p:sp>
        <p:nvSpPr>
          <p:cNvPr id="9" name="Text Box 9">
            <a:extLst>
              <a:ext uri="{FF2B5EF4-FFF2-40B4-BE49-F238E27FC236}">
                <a16:creationId xmlns:a16="http://schemas.microsoft.com/office/drawing/2014/main" id="{599B6AB6-D26A-47E2-B703-23CB9AB9A3FD}"/>
              </a:ext>
            </a:extLst>
          </p:cNvPr>
          <p:cNvSpPr/>
          <p:nvPr/>
        </p:nvSpPr>
        <p:spPr>
          <a:xfrm>
            <a:off x="144356" y="1128598"/>
            <a:ext cx="4642920" cy="252971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000" b="0" i="0" u="none" strike="noStrike" kern="1200" cap="none" spc="0" baseline="0">
              <a:solidFill>
                <a:srgbClr val="000000"/>
              </a:solidFill>
              <a:uFillTx/>
              <a:latin typeface="Arial Narrow"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Arial Narrow" pitchFamily="34"/>
                <a:ea typeface="Microsoft YaHei" pitchFamily="2"/>
                <a:cs typeface="Lucida Sans" pitchFamily="2"/>
              </a:rPr>
              <a:t>Promouvoir, faciliter et examiner l’application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000" b="0" i="0" u="none" strike="noStrike" kern="1200" cap="none" spc="0" baseline="0">
              <a:solidFill>
                <a:srgbClr val="000000"/>
              </a:solidFill>
              <a:uFillTx/>
              <a:latin typeface="Arial Narrow"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Arial Narrow" pitchFamily="34"/>
                <a:ea typeface="Microsoft YaHei" pitchFamily="2"/>
                <a:cs typeface="Lucida Sans" pitchFamily="2"/>
              </a:rPr>
              <a:t>Faire des recommendations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000" b="0" i="0" u="none" strike="noStrike" kern="1200" cap="none" spc="0" baseline="0">
              <a:solidFill>
                <a:srgbClr val="000000"/>
              </a:solidFill>
              <a:uFillTx/>
              <a:latin typeface="Arial Narrow"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Arial Narrow" pitchFamily="34"/>
                <a:ea typeface="Microsoft YaHei" pitchFamily="2"/>
                <a:cs typeface="Lucida Sans" pitchFamily="2"/>
              </a:rPr>
              <a:t>Faciliter l'échange d'informations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000" b="0" i="0" u="none" strike="noStrike" kern="1200" cap="none" spc="0" baseline="0">
              <a:solidFill>
                <a:srgbClr val="000000"/>
              </a:solidFill>
              <a:uFillTx/>
              <a:latin typeface="Arial Narrow" pitchFamily="34"/>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000" b="0" i="0" u="none" strike="noStrike" kern="1200" cap="none" spc="0" baseline="0">
              <a:solidFill>
                <a:srgbClr val="000000"/>
              </a:solidFill>
              <a:uFillTx/>
              <a:latin typeface="Arial Narrow" pitchFamily="34"/>
              <a:ea typeface="Microsoft YaHei" pitchFamily="2"/>
              <a:cs typeface="Lucida Sans" pitchFamily="2"/>
            </a:endParaRPr>
          </a:p>
        </p:txBody>
      </p:sp>
      <p:sp>
        <p:nvSpPr>
          <p:cNvPr id="10" name="AutoShape 10">
            <a:extLst>
              <a:ext uri="{FF2B5EF4-FFF2-40B4-BE49-F238E27FC236}">
                <a16:creationId xmlns:a16="http://schemas.microsoft.com/office/drawing/2014/main" id="{A0AC5FBD-05EE-4ABF-BBF1-42AE185448C5}"/>
              </a:ext>
            </a:extLst>
          </p:cNvPr>
          <p:cNvSpPr/>
          <p:nvPr/>
        </p:nvSpPr>
        <p:spPr>
          <a:xfrm>
            <a:off x="4232163" y="3960001"/>
            <a:ext cx="1383843" cy="829799"/>
          </a:xfrm>
          <a:custGeom>
            <a:avLst/>
            <a:gdLst>
              <a:gd name="f0" fmla="val 10800000"/>
              <a:gd name="f1" fmla="val 5400000"/>
              <a:gd name="f2" fmla="val 16200000"/>
              <a:gd name="f3" fmla="val 180"/>
              <a:gd name="f4" fmla="val w"/>
              <a:gd name="f5" fmla="val h"/>
              <a:gd name="f6" fmla="val 0"/>
              <a:gd name="f7" fmla="val 21600"/>
              <a:gd name="f8" fmla="val 3470"/>
              <a:gd name="f9" fmla="+- 0 0 10800"/>
              <a:gd name="f10" fmla="val 18130"/>
              <a:gd name="f11" fmla="+- 18130 0 21600"/>
              <a:gd name="f12" fmla="+- 21600 0 10800"/>
              <a:gd name="f13" fmla="+- 0 0 0"/>
              <a:gd name="f14" fmla="*/ f4 1 21600"/>
              <a:gd name="f15" fmla="*/ f5 1 21600"/>
              <a:gd name="f16" fmla="val f6"/>
              <a:gd name="f17" fmla="val f7"/>
              <a:gd name="f18" fmla="+- 0 0 f8"/>
              <a:gd name="f19" fmla="+- 10800 0 f7"/>
              <a:gd name="f20" fmla="+- 0 0 f1"/>
              <a:gd name="f21" fmla="abs f8"/>
              <a:gd name="f22" fmla="abs f9"/>
              <a:gd name="f23" fmla="?: f9 0 f0"/>
              <a:gd name="f24" fmla="?: f9 f0 0"/>
              <a:gd name="f25" fmla="+- 21600 0 f10"/>
              <a:gd name="f26" fmla="+- 10800 0 f6"/>
              <a:gd name="f27" fmla="abs f11"/>
              <a:gd name="f28" fmla="abs f12"/>
              <a:gd name="f29" fmla="?: f12 0 f0"/>
              <a:gd name="f30" fmla="?: f12 f0 0"/>
              <a:gd name="f31" fmla="*/ f13 f0 1"/>
              <a:gd name="f32" fmla="+- f17 0 f16"/>
              <a:gd name="f33" fmla="abs f18"/>
              <a:gd name="f34" fmla="abs f19"/>
              <a:gd name="f35" fmla="?: f18 f20 f1"/>
              <a:gd name="f36" fmla="?: f18 f1 f20"/>
              <a:gd name="f37" fmla="?: f18 f2 f1"/>
              <a:gd name="f38" fmla="?: f18 f1 f2"/>
              <a:gd name="f39" fmla="?: f8 f20 f1"/>
              <a:gd name="f40" fmla="?: f8 f1 f20"/>
              <a:gd name="f41" fmla="?: f8 f24 f23"/>
              <a:gd name="f42" fmla="?: f8 f23 f24"/>
              <a:gd name="f43" fmla="abs f25"/>
              <a:gd name="f44" fmla="abs f26"/>
              <a:gd name="f45" fmla="?: f25 f20 f1"/>
              <a:gd name="f46" fmla="?: f25 f1 f20"/>
              <a:gd name="f47" fmla="?: f25 f2 f1"/>
              <a:gd name="f48" fmla="?: f25 f1 f2"/>
              <a:gd name="f49" fmla="?: f11 f20 f1"/>
              <a:gd name="f50" fmla="?: f11 f1 f20"/>
              <a:gd name="f51" fmla="?: f11 f30 f29"/>
              <a:gd name="f52" fmla="?: f11 f29 f30"/>
              <a:gd name="f53" fmla="*/ f31 1 f3"/>
              <a:gd name="f54" fmla="*/ f32 1 21600"/>
              <a:gd name="f55" fmla="?: f18 f38 f37"/>
              <a:gd name="f56" fmla="?: f18 f37 f38"/>
              <a:gd name="f57" fmla="?: f19 f36 f35"/>
              <a:gd name="f58" fmla="?: f9 f41 f42"/>
              <a:gd name="f59" fmla="?: f9 f39 f40"/>
              <a:gd name="f60" fmla="?: f25 f48 f47"/>
              <a:gd name="f61" fmla="?: f25 f47 f48"/>
              <a:gd name="f62" fmla="?: f26 f46 f45"/>
              <a:gd name="f63" fmla="?: f12 f51 f52"/>
              <a:gd name="f64" fmla="?: f12 f49 f50"/>
              <a:gd name="f65" fmla="+- f53 0 f1"/>
              <a:gd name="f66" fmla="*/ 1060 f54 1"/>
              <a:gd name="f67" fmla="*/ 20540 f54 1"/>
              <a:gd name="f68" fmla="*/ 18420 f54 1"/>
              <a:gd name="f69" fmla="*/ 3180 f54 1"/>
              <a:gd name="f70" fmla="*/ 10800 f54 1"/>
              <a:gd name="f71" fmla="*/ 0 f54 1"/>
              <a:gd name="f72" fmla="*/ 21600 f54 1"/>
              <a:gd name="f73" fmla="?: f19 f56 f55"/>
              <a:gd name="f74" fmla="?: f26 f61 f60"/>
              <a:gd name="f75" fmla="*/ f70 1 f54"/>
              <a:gd name="f76" fmla="*/ f71 1 f54"/>
              <a:gd name="f77" fmla="*/ f72 1 f54"/>
              <a:gd name="f78" fmla="*/ f66 1 f54"/>
              <a:gd name="f79" fmla="*/ f67 1 f54"/>
              <a:gd name="f80" fmla="*/ f69 1 f54"/>
              <a:gd name="f81" fmla="*/ f68 1 f54"/>
              <a:gd name="f82" fmla="*/ f78 f14 1"/>
              <a:gd name="f83" fmla="*/ f79 f14 1"/>
              <a:gd name="f84" fmla="*/ f81 f15 1"/>
              <a:gd name="f85" fmla="*/ f80 f15 1"/>
              <a:gd name="f86" fmla="*/ f75 f14 1"/>
              <a:gd name="f87" fmla="*/ f76 f15 1"/>
              <a:gd name="f88" fmla="*/ f76 f14 1"/>
              <a:gd name="f89" fmla="*/ f75 f15 1"/>
              <a:gd name="f90" fmla="*/ f77 f15 1"/>
              <a:gd name="f91" fmla="*/ f77 f14 1"/>
            </a:gdLst>
            <a:ahLst/>
            <a:cxnLst>
              <a:cxn ang="3cd4">
                <a:pos x="hc" y="t"/>
              </a:cxn>
              <a:cxn ang="0">
                <a:pos x="r" y="vc"/>
              </a:cxn>
              <a:cxn ang="cd4">
                <a:pos x="hc" y="b"/>
              </a:cxn>
              <a:cxn ang="cd2">
                <a:pos x="l" y="vc"/>
              </a:cxn>
              <a:cxn ang="f65">
                <a:pos x="f86" y="f87"/>
              </a:cxn>
              <a:cxn ang="f65">
                <a:pos x="f88" y="f89"/>
              </a:cxn>
              <a:cxn ang="f65">
                <a:pos x="f86" y="f90"/>
              </a:cxn>
              <a:cxn ang="f65">
                <a:pos x="f91" y="f89"/>
              </a:cxn>
            </a:cxnLst>
            <a:rect l="f82" t="f85" r="f83" b="f84"/>
            <a:pathLst>
              <a:path w="21600" h="21600">
                <a:moveTo>
                  <a:pt x="f8" y="f7"/>
                </a:moveTo>
                <a:arcTo wR="f33" hR="f34" stAng="f73" swAng="f57"/>
                <a:arcTo wR="f21" hR="f22" stAng="f58" swAng="f59"/>
                <a:lnTo>
                  <a:pt x="f10" y="f6"/>
                </a:lnTo>
                <a:arcTo wR="f43" hR="f44" stAng="f74" swAng="f62"/>
                <a:arcTo wR="f27" hR="f28" stAng="f63" swAng="f64"/>
                <a:close/>
              </a:path>
            </a:pathLst>
          </a:custGeom>
          <a:gradFill>
            <a:gsLst>
              <a:gs pos="0">
                <a:srgbClr val="77A5D5"/>
              </a:gs>
              <a:gs pos="100000">
                <a:srgbClr val="00CCFF"/>
              </a:gs>
            </a:gsLst>
            <a:path path="rect">
              <a:fillToRect l="50000" t="50000" r="50000" b="50000"/>
            </a:path>
          </a:gradFill>
          <a:ln w="9363" cap="flat">
            <a:solidFill>
              <a:srgbClr val="000000"/>
            </a:solidFill>
            <a:prstDash val="solid"/>
            <a:miter/>
          </a:ln>
        </p:spPr>
        <p:txBody>
          <a:bodyPr vert="horz" wrap="none" lIns="90004" tIns="44997" rIns="90004" bIns="44997"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CoSP 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Oct. 2011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Maroc</a:t>
            </a:r>
          </a:p>
        </p:txBody>
      </p:sp>
      <p:sp>
        <p:nvSpPr>
          <p:cNvPr id="11" name="AutoShape 11">
            <a:extLst>
              <a:ext uri="{FF2B5EF4-FFF2-40B4-BE49-F238E27FC236}">
                <a16:creationId xmlns:a16="http://schemas.microsoft.com/office/drawing/2014/main" id="{185D9CDF-3537-49B6-83F2-A1A7F91F015D}"/>
              </a:ext>
            </a:extLst>
          </p:cNvPr>
          <p:cNvSpPr/>
          <p:nvPr/>
        </p:nvSpPr>
        <p:spPr>
          <a:xfrm>
            <a:off x="5471998" y="3380399"/>
            <a:ext cx="1511996" cy="939600"/>
          </a:xfrm>
          <a:custGeom>
            <a:avLst/>
            <a:gdLst>
              <a:gd name="f0" fmla="val 10800000"/>
              <a:gd name="f1" fmla="val 5400000"/>
              <a:gd name="f2" fmla="val 16200000"/>
              <a:gd name="f3" fmla="val 180"/>
              <a:gd name="f4" fmla="val w"/>
              <a:gd name="f5" fmla="val h"/>
              <a:gd name="f6" fmla="val 0"/>
              <a:gd name="f7" fmla="val 21600"/>
              <a:gd name="f8" fmla="val 3470"/>
              <a:gd name="f9" fmla="+- 0 0 10800"/>
              <a:gd name="f10" fmla="val 18130"/>
              <a:gd name="f11" fmla="+- 18130 0 21600"/>
              <a:gd name="f12" fmla="+- 21600 0 10800"/>
              <a:gd name="f13" fmla="+- 0 0 0"/>
              <a:gd name="f14" fmla="*/ f4 1 21600"/>
              <a:gd name="f15" fmla="*/ f5 1 21600"/>
              <a:gd name="f16" fmla="val f6"/>
              <a:gd name="f17" fmla="val f7"/>
              <a:gd name="f18" fmla="+- 0 0 f8"/>
              <a:gd name="f19" fmla="+- 10800 0 f7"/>
              <a:gd name="f20" fmla="+- 0 0 f1"/>
              <a:gd name="f21" fmla="abs f8"/>
              <a:gd name="f22" fmla="abs f9"/>
              <a:gd name="f23" fmla="?: f9 0 f0"/>
              <a:gd name="f24" fmla="?: f9 f0 0"/>
              <a:gd name="f25" fmla="+- 21600 0 f10"/>
              <a:gd name="f26" fmla="+- 10800 0 f6"/>
              <a:gd name="f27" fmla="abs f11"/>
              <a:gd name="f28" fmla="abs f12"/>
              <a:gd name="f29" fmla="?: f12 0 f0"/>
              <a:gd name="f30" fmla="?: f12 f0 0"/>
              <a:gd name="f31" fmla="*/ f13 f0 1"/>
              <a:gd name="f32" fmla="+- f17 0 f16"/>
              <a:gd name="f33" fmla="abs f18"/>
              <a:gd name="f34" fmla="abs f19"/>
              <a:gd name="f35" fmla="?: f18 f20 f1"/>
              <a:gd name="f36" fmla="?: f18 f1 f20"/>
              <a:gd name="f37" fmla="?: f18 f2 f1"/>
              <a:gd name="f38" fmla="?: f18 f1 f2"/>
              <a:gd name="f39" fmla="?: f8 f20 f1"/>
              <a:gd name="f40" fmla="?: f8 f1 f20"/>
              <a:gd name="f41" fmla="?: f8 f24 f23"/>
              <a:gd name="f42" fmla="?: f8 f23 f24"/>
              <a:gd name="f43" fmla="abs f25"/>
              <a:gd name="f44" fmla="abs f26"/>
              <a:gd name="f45" fmla="?: f25 f20 f1"/>
              <a:gd name="f46" fmla="?: f25 f1 f20"/>
              <a:gd name="f47" fmla="?: f25 f2 f1"/>
              <a:gd name="f48" fmla="?: f25 f1 f2"/>
              <a:gd name="f49" fmla="?: f11 f20 f1"/>
              <a:gd name="f50" fmla="?: f11 f1 f20"/>
              <a:gd name="f51" fmla="?: f11 f30 f29"/>
              <a:gd name="f52" fmla="?: f11 f29 f30"/>
              <a:gd name="f53" fmla="*/ f31 1 f3"/>
              <a:gd name="f54" fmla="*/ f32 1 21600"/>
              <a:gd name="f55" fmla="?: f18 f38 f37"/>
              <a:gd name="f56" fmla="?: f18 f37 f38"/>
              <a:gd name="f57" fmla="?: f19 f36 f35"/>
              <a:gd name="f58" fmla="?: f9 f41 f42"/>
              <a:gd name="f59" fmla="?: f9 f39 f40"/>
              <a:gd name="f60" fmla="?: f25 f48 f47"/>
              <a:gd name="f61" fmla="?: f25 f47 f48"/>
              <a:gd name="f62" fmla="?: f26 f46 f45"/>
              <a:gd name="f63" fmla="?: f12 f51 f52"/>
              <a:gd name="f64" fmla="?: f12 f49 f50"/>
              <a:gd name="f65" fmla="+- f53 0 f1"/>
              <a:gd name="f66" fmla="*/ 1060 f54 1"/>
              <a:gd name="f67" fmla="*/ 20540 f54 1"/>
              <a:gd name="f68" fmla="*/ 18420 f54 1"/>
              <a:gd name="f69" fmla="*/ 3180 f54 1"/>
              <a:gd name="f70" fmla="*/ 10800 f54 1"/>
              <a:gd name="f71" fmla="*/ 0 f54 1"/>
              <a:gd name="f72" fmla="*/ 21600 f54 1"/>
              <a:gd name="f73" fmla="?: f19 f56 f55"/>
              <a:gd name="f74" fmla="?: f26 f61 f60"/>
              <a:gd name="f75" fmla="*/ f70 1 f54"/>
              <a:gd name="f76" fmla="*/ f71 1 f54"/>
              <a:gd name="f77" fmla="*/ f72 1 f54"/>
              <a:gd name="f78" fmla="*/ f66 1 f54"/>
              <a:gd name="f79" fmla="*/ f67 1 f54"/>
              <a:gd name="f80" fmla="*/ f69 1 f54"/>
              <a:gd name="f81" fmla="*/ f68 1 f54"/>
              <a:gd name="f82" fmla="*/ f78 f14 1"/>
              <a:gd name="f83" fmla="*/ f79 f14 1"/>
              <a:gd name="f84" fmla="*/ f81 f15 1"/>
              <a:gd name="f85" fmla="*/ f80 f15 1"/>
              <a:gd name="f86" fmla="*/ f75 f14 1"/>
              <a:gd name="f87" fmla="*/ f76 f15 1"/>
              <a:gd name="f88" fmla="*/ f76 f14 1"/>
              <a:gd name="f89" fmla="*/ f75 f15 1"/>
              <a:gd name="f90" fmla="*/ f77 f15 1"/>
              <a:gd name="f91" fmla="*/ f77 f14 1"/>
            </a:gdLst>
            <a:ahLst/>
            <a:cxnLst>
              <a:cxn ang="3cd4">
                <a:pos x="hc" y="t"/>
              </a:cxn>
              <a:cxn ang="0">
                <a:pos x="r" y="vc"/>
              </a:cxn>
              <a:cxn ang="cd4">
                <a:pos x="hc" y="b"/>
              </a:cxn>
              <a:cxn ang="cd2">
                <a:pos x="l" y="vc"/>
              </a:cxn>
              <a:cxn ang="f65">
                <a:pos x="f86" y="f87"/>
              </a:cxn>
              <a:cxn ang="f65">
                <a:pos x="f88" y="f89"/>
              </a:cxn>
              <a:cxn ang="f65">
                <a:pos x="f86" y="f90"/>
              </a:cxn>
              <a:cxn ang="f65">
                <a:pos x="f91" y="f89"/>
              </a:cxn>
            </a:cxnLst>
            <a:rect l="f82" t="f85" r="f83" b="f84"/>
            <a:pathLst>
              <a:path w="21600" h="21600">
                <a:moveTo>
                  <a:pt x="f8" y="f7"/>
                </a:moveTo>
                <a:arcTo wR="f33" hR="f34" stAng="f73" swAng="f57"/>
                <a:arcTo wR="f21" hR="f22" stAng="f58" swAng="f59"/>
                <a:lnTo>
                  <a:pt x="f10" y="f6"/>
                </a:lnTo>
                <a:arcTo wR="f43" hR="f44" stAng="f74" swAng="f62"/>
                <a:arcTo wR="f27" hR="f28" stAng="f63" swAng="f64"/>
                <a:close/>
              </a:path>
            </a:pathLst>
          </a:custGeom>
          <a:gradFill>
            <a:gsLst>
              <a:gs pos="0">
                <a:srgbClr val="77A5D5"/>
              </a:gs>
              <a:gs pos="100000">
                <a:srgbClr val="00CCFF"/>
              </a:gs>
            </a:gsLst>
            <a:path path="rect">
              <a:fillToRect l="50000" t="50000" r="50000" b="50000"/>
            </a:path>
          </a:gradFill>
          <a:ln w="9363" cap="flat">
            <a:solidFill>
              <a:srgbClr val="000000"/>
            </a:solidFill>
            <a:prstDash val="solid"/>
            <a:miter/>
          </a:ln>
        </p:spPr>
        <p:txBody>
          <a:bodyPr vert="horz" wrap="none" lIns="90004" tIns="44997" rIns="90004" bIns="44997"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CoSP 5</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Nov. 2013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Panama</a:t>
            </a:r>
          </a:p>
        </p:txBody>
      </p:sp>
      <p:sp>
        <p:nvSpPr>
          <p:cNvPr id="12" name="AutoShape 11">
            <a:extLst>
              <a:ext uri="{FF2B5EF4-FFF2-40B4-BE49-F238E27FC236}">
                <a16:creationId xmlns:a16="http://schemas.microsoft.com/office/drawing/2014/main" id="{321592C1-54E0-4481-AA67-B5919A21EA9E}"/>
              </a:ext>
            </a:extLst>
          </p:cNvPr>
          <p:cNvSpPr/>
          <p:nvPr/>
        </p:nvSpPr>
        <p:spPr>
          <a:xfrm>
            <a:off x="6912004" y="2656798"/>
            <a:ext cx="2015995" cy="1087203"/>
          </a:xfrm>
          <a:custGeom>
            <a:avLst/>
            <a:gdLst>
              <a:gd name="f0" fmla="val 10800000"/>
              <a:gd name="f1" fmla="val 5400000"/>
              <a:gd name="f2" fmla="val 16200000"/>
              <a:gd name="f3" fmla="val 180"/>
              <a:gd name="f4" fmla="val w"/>
              <a:gd name="f5" fmla="val h"/>
              <a:gd name="f6" fmla="val 0"/>
              <a:gd name="f7" fmla="val 21600"/>
              <a:gd name="f8" fmla="val 3470"/>
              <a:gd name="f9" fmla="+- 0 0 10800"/>
              <a:gd name="f10" fmla="val 18130"/>
              <a:gd name="f11" fmla="+- 18130 0 21600"/>
              <a:gd name="f12" fmla="+- 21600 0 10800"/>
              <a:gd name="f13" fmla="+- 0 0 0"/>
              <a:gd name="f14" fmla="*/ f4 1 21600"/>
              <a:gd name="f15" fmla="*/ f5 1 21600"/>
              <a:gd name="f16" fmla="val f6"/>
              <a:gd name="f17" fmla="val f7"/>
              <a:gd name="f18" fmla="+- 0 0 f8"/>
              <a:gd name="f19" fmla="+- 10800 0 f7"/>
              <a:gd name="f20" fmla="+- 0 0 f1"/>
              <a:gd name="f21" fmla="abs f8"/>
              <a:gd name="f22" fmla="abs f9"/>
              <a:gd name="f23" fmla="?: f9 0 f0"/>
              <a:gd name="f24" fmla="?: f9 f0 0"/>
              <a:gd name="f25" fmla="+- 21600 0 f10"/>
              <a:gd name="f26" fmla="+- 10800 0 f6"/>
              <a:gd name="f27" fmla="abs f11"/>
              <a:gd name="f28" fmla="abs f12"/>
              <a:gd name="f29" fmla="?: f12 0 f0"/>
              <a:gd name="f30" fmla="?: f12 f0 0"/>
              <a:gd name="f31" fmla="*/ f13 f0 1"/>
              <a:gd name="f32" fmla="+- f17 0 f16"/>
              <a:gd name="f33" fmla="abs f18"/>
              <a:gd name="f34" fmla="abs f19"/>
              <a:gd name="f35" fmla="?: f18 f20 f1"/>
              <a:gd name="f36" fmla="?: f18 f1 f20"/>
              <a:gd name="f37" fmla="?: f18 f2 f1"/>
              <a:gd name="f38" fmla="?: f18 f1 f2"/>
              <a:gd name="f39" fmla="?: f8 f20 f1"/>
              <a:gd name="f40" fmla="?: f8 f1 f20"/>
              <a:gd name="f41" fmla="?: f8 f24 f23"/>
              <a:gd name="f42" fmla="?: f8 f23 f24"/>
              <a:gd name="f43" fmla="abs f25"/>
              <a:gd name="f44" fmla="abs f26"/>
              <a:gd name="f45" fmla="?: f25 f20 f1"/>
              <a:gd name="f46" fmla="?: f25 f1 f20"/>
              <a:gd name="f47" fmla="?: f25 f2 f1"/>
              <a:gd name="f48" fmla="?: f25 f1 f2"/>
              <a:gd name="f49" fmla="?: f11 f20 f1"/>
              <a:gd name="f50" fmla="?: f11 f1 f20"/>
              <a:gd name="f51" fmla="?: f11 f30 f29"/>
              <a:gd name="f52" fmla="?: f11 f29 f30"/>
              <a:gd name="f53" fmla="*/ f31 1 f3"/>
              <a:gd name="f54" fmla="*/ f32 1 21600"/>
              <a:gd name="f55" fmla="?: f18 f38 f37"/>
              <a:gd name="f56" fmla="?: f18 f37 f38"/>
              <a:gd name="f57" fmla="?: f19 f36 f35"/>
              <a:gd name="f58" fmla="?: f9 f41 f42"/>
              <a:gd name="f59" fmla="?: f9 f39 f40"/>
              <a:gd name="f60" fmla="?: f25 f48 f47"/>
              <a:gd name="f61" fmla="?: f25 f47 f48"/>
              <a:gd name="f62" fmla="?: f26 f46 f45"/>
              <a:gd name="f63" fmla="?: f12 f51 f52"/>
              <a:gd name="f64" fmla="?: f12 f49 f50"/>
              <a:gd name="f65" fmla="+- f53 0 f1"/>
              <a:gd name="f66" fmla="*/ 1060 f54 1"/>
              <a:gd name="f67" fmla="*/ 20540 f54 1"/>
              <a:gd name="f68" fmla="*/ 18420 f54 1"/>
              <a:gd name="f69" fmla="*/ 3180 f54 1"/>
              <a:gd name="f70" fmla="*/ 10800 f54 1"/>
              <a:gd name="f71" fmla="*/ 0 f54 1"/>
              <a:gd name="f72" fmla="*/ 21600 f54 1"/>
              <a:gd name="f73" fmla="?: f19 f56 f55"/>
              <a:gd name="f74" fmla="?: f26 f61 f60"/>
              <a:gd name="f75" fmla="*/ f70 1 f54"/>
              <a:gd name="f76" fmla="*/ f71 1 f54"/>
              <a:gd name="f77" fmla="*/ f72 1 f54"/>
              <a:gd name="f78" fmla="*/ f66 1 f54"/>
              <a:gd name="f79" fmla="*/ f67 1 f54"/>
              <a:gd name="f80" fmla="*/ f69 1 f54"/>
              <a:gd name="f81" fmla="*/ f68 1 f54"/>
              <a:gd name="f82" fmla="*/ f78 f14 1"/>
              <a:gd name="f83" fmla="*/ f79 f14 1"/>
              <a:gd name="f84" fmla="*/ f81 f15 1"/>
              <a:gd name="f85" fmla="*/ f80 f15 1"/>
              <a:gd name="f86" fmla="*/ f75 f14 1"/>
              <a:gd name="f87" fmla="*/ f76 f15 1"/>
              <a:gd name="f88" fmla="*/ f76 f14 1"/>
              <a:gd name="f89" fmla="*/ f75 f15 1"/>
              <a:gd name="f90" fmla="*/ f77 f15 1"/>
              <a:gd name="f91" fmla="*/ f77 f14 1"/>
            </a:gdLst>
            <a:ahLst/>
            <a:cxnLst>
              <a:cxn ang="3cd4">
                <a:pos x="hc" y="t"/>
              </a:cxn>
              <a:cxn ang="0">
                <a:pos x="r" y="vc"/>
              </a:cxn>
              <a:cxn ang="cd4">
                <a:pos x="hc" y="b"/>
              </a:cxn>
              <a:cxn ang="cd2">
                <a:pos x="l" y="vc"/>
              </a:cxn>
              <a:cxn ang="f65">
                <a:pos x="f86" y="f87"/>
              </a:cxn>
              <a:cxn ang="f65">
                <a:pos x="f88" y="f89"/>
              </a:cxn>
              <a:cxn ang="f65">
                <a:pos x="f86" y="f90"/>
              </a:cxn>
              <a:cxn ang="f65">
                <a:pos x="f91" y="f89"/>
              </a:cxn>
            </a:cxnLst>
            <a:rect l="f82" t="f85" r="f83" b="f84"/>
            <a:pathLst>
              <a:path w="21600" h="21600">
                <a:moveTo>
                  <a:pt x="f8" y="f7"/>
                </a:moveTo>
                <a:arcTo wR="f33" hR="f34" stAng="f73" swAng="f57"/>
                <a:arcTo wR="f21" hR="f22" stAng="f58" swAng="f59"/>
                <a:lnTo>
                  <a:pt x="f10" y="f6"/>
                </a:lnTo>
                <a:arcTo wR="f43" hR="f44" stAng="f74" swAng="f62"/>
                <a:arcTo wR="f27" hR="f28" stAng="f63" swAng="f64"/>
                <a:close/>
              </a:path>
            </a:pathLst>
          </a:custGeom>
          <a:gradFill>
            <a:gsLst>
              <a:gs pos="0">
                <a:srgbClr val="77A5D5"/>
              </a:gs>
              <a:gs pos="100000">
                <a:srgbClr val="00CCFF"/>
              </a:gs>
            </a:gsLst>
            <a:path path="rect">
              <a:fillToRect l="50000" t="50000" r="50000" b="50000"/>
            </a:path>
          </a:gradFill>
          <a:ln w="9363" cap="flat">
            <a:solidFill>
              <a:srgbClr val="000000"/>
            </a:solidFill>
            <a:prstDash val="solid"/>
            <a:miter/>
          </a:ln>
        </p:spPr>
        <p:txBody>
          <a:bodyPr vert="horz" wrap="none" lIns="90004" tIns="44997" rIns="90004" bIns="44997"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CoSP 6</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Nov. 2015</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Fédération Russe</a:t>
            </a:r>
          </a:p>
        </p:txBody>
      </p:sp>
      <p:sp>
        <p:nvSpPr>
          <p:cNvPr id="13" name="AutoShape 11">
            <a:extLst>
              <a:ext uri="{FF2B5EF4-FFF2-40B4-BE49-F238E27FC236}">
                <a16:creationId xmlns:a16="http://schemas.microsoft.com/office/drawing/2014/main" id="{EF928B24-D0F5-42D5-8F8C-1BF1824D36BD}"/>
              </a:ext>
            </a:extLst>
          </p:cNvPr>
          <p:cNvSpPr/>
          <p:nvPr/>
        </p:nvSpPr>
        <p:spPr>
          <a:xfrm>
            <a:off x="7704002" y="1717197"/>
            <a:ext cx="1511996" cy="939600"/>
          </a:xfrm>
          <a:custGeom>
            <a:avLst/>
            <a:gdLst>
              <a:gd name="f0" fmla="val 10800000"/>
              <a:gd name="f1" fmla="val 5400000"/>
              <a:gd name="f2" fmla="val 16200000"/>
              <a:gd name="f3" fmla="val 180"/>
              <a:gd name="f4" fmla="val w"/>
              <a:gd name="f5" fmla="val h"/>
              <a:gd name="f6" fmla="val 0"/>
              <a:gd name="f7" fmla="val 21600"/>
              <a:gd name="f8" fmla="val 3470"/>
              <a:gd name="f9" fmla="+- 0 0 10800"/>
              <a:gd name="f10" fmla="val 18130"/>
              <a:gd name="f11" fmla="+- 18130 0 21600"/>
              <a:gd name="f12" fmla="+- 21600 0 10800"/>
              <a:gd name="f13" fmla="+- 0 0 0"/>
              <a:gd name="f14" fmla="*/ f4 1 21600"/>
              <a:gd name="f15" fmla="*/ f5 1 21600"/>
              <a:gd name="f16" fmla="val f6"/>
              <a:gd name="f17" fmla="val f7"/>
              <a:gd name="f18" fmla="+- 0 0 f8"/>
              <a:gd name="f19" fmla="+- 10800 0 f7"/>
              <a:gd name="f20" fmla="+- 0 0 f1"/>
              <a:gd name="f21" fmla="abs f8"/>
              <a:gd name="f22" fmla="abs f9"/>
              <a:gd name="f23" fmla="?: f9 0 f0"/>
              <a:gd name="f24" fmla="?: f9 f0 0"/>
              <a:gd name="f25" fmla="+- 21600 0 f10"/>
              <a:gd name="f26" fmla="+- 10800 0 f6"/>
              <a:gd name="f27" fmla="abs f11"/>
              <a:gd name="f28" fmla="abs f12"/>
              <a:gd name="f29" fmla="?: f12 0 f0"/>
              <a:gd name="f30" fmla="?: f12 f0 0"/>
              <a:gd name="f31" fmla="*/ f13 f0 1"/>
              <a:gd name="f32" fmla="+- f17 0 f16"/>
              <a:gd name="f33" fmla="abs f18"/>
              <a:gd name="f34" fmla="abs f19"/>
              <a:gd name="f35" fmla="?: f18 f20 f1"/>
              <a:gd name="f36" fmla="?: f18 f1 f20"/>
              <a:gd name="f37" fmla="?: f18 f2 f1"/>
              <a:gd name="f38" fmla="?: f18 f1 f2"/>
              <a:gd name="f39" fmla="?: f8 f20 f1"/>
              <a:gd name="f40" fmla="?: f8 f1 f20"/>
              <a:gd name="f41" fmla="?: f8 f24 f23"/>
              <a:gd name="f42" fmla="?: f8 f23 f24"/>
              <a:gd name="f43" fmla="abs f25"/>
              <a:gd name="f44" fmla="abs f26"/>
              <a:gd name="f45" fmla="?: f25 f20 f1"/>
              <a:gd name="f46" fmla="?: f25 f1 f20"/>
              <a:gd name="f47" fmla="?: f25 f2 f1"/>
              <a:gd name="f48" fmla="?: f25 f1 f2"/>
              <a:gd name="f49" fmla="?: f11 f20 f1"/>
              <a:gd name="f50" fmla="?: f11 f1 f20"/>
              <a:gd name="f51" fmla="?: f11 f30 f29"/>
              <a:gd name="f52" fmla="?: f11 f29 f30"/>
              <a:gd name="f53" fmla="*/ f31 1 f3"/>
              <a:gd name="f54" fmla="*/ f32 1 21600"/>
              <a:gd name="f55" fmla="?: f18 f38 f37"/>
              <a:gd name="f56" fmla="?: f18 f37 f38"/>
              <a:gd name="f57" fmla="?: f19 f36 f35"/>
              <a:gd name="f58" fmla="?: f9 f41 f42"/>
              <a:gd name="f59" fmla="?: f9 f39 f40"/>
              <a:gd name="f60" fmla="?: f25 f48 f47"/>
              <a:gd name="f61" fmla="?: f25 f47 f48"/>
              <a:gd name="f62" fmla="?: f26 f46 f45"/>
              <a:gd name="f63" fmla="?: f12 f51 f52"/>
              <a:gd name="f64" fmla="?: f12 f49 f50"/>
              <a:gd name="f65" fmla="+- f53 0 f1"/>
              <a:gd name="f66" fmla="*/ 1060 f54 1"/>
              <a:gd name="f67" fmla="*/ 20540 f54 1"/>
              <a:gd name="f68" fmla="*/ 18420 f54 1"/>
              <a:gd name="f69" fmla="*/ 3180 f54 1"/>
              <a:gd name="f70" fmla="*/ 10800 f54 1"/>
              <a:gd name="f71" fmla="*/ 0 f54 1"/>
              <a:gd name="f72" fmla="*/ 21600 f54 1"/>
              <a:gd name="f73" fmla="?: f19 f56 f55"/>
              <a:gd name="f74" fmla="?: f26 f61 f60"/>
              <a:gd name="f75" fmla="*/ f70 1 f54"/>
              <a:gd name="f76" fmla="*/ f71 1 f54"/>
              <a:gd name="f77" fmla="*/ f72 1 f54"/>
              <a:gd name="f78" fmla="*/ f66 1 f54"/>
              <a:gd name="f79" fmla="*/ f67 1 f54"/>
              <a:gd name="f80" fmla="*/ f69 1 f54"/>
              <a:gd name="f81" fmla="*/ f68 1 f54"/>
              <a:gd name="f82" fmla="*/ f78 f14 1"/>
              <a:gd name="f83" fmla="*/ f79 f14 1"/>
              <a:gd name="f84" fmla="*/ f81 f15 1"/>
              <a:gd name="f85" fmla="*/ f80 f15 1"/>
              <a:gd name="f86" fmla="*/ f75 f14 1"/>
              <a:gd name="f87" fmla="*/ f76 f15 1"/>
              <a:gd name="f88" fmla="*/ f76 f14 1"/>
              <a:gd name="f89" fmla="*/ f75 f15 1"/>
              <a:gd name="f90" fmla="*/ f77 f15 1"/>
              <a:gd name="f91" fmla="*/ f77 f14 1"/>
            </a:gdLst>
            <a:ahLst/>
            <a:cxnLst>
              <a:cxn ang="3cd4">
                <a:pos x="hc" y="t"/>
              </a:cxn>
              <a:cxn ang="0">
                <a:pos x="r" y="vc"/>
              </a:cxn>
              <a:cxn ang="cd4">
                <a:pos x="hc" y="b"/>
              </a:cxn>
              <a:cxn ang="cd2">
                <a:pos x="l" y="vc"/>
              </a:cxn>
              <a:cxn ang="f65">
                <a:pos x="f86" y="f87"/>
              </a:cxn>
              <a:cxn ang="f65">
                <a:pos x="f88" y="f89"/>
              </a:cxn>
              <a:cxn ang="f65">
                <a:pos x="f86" y="f90"/>
              </a:cxn>
              <a:cxn ang="f65">
                <a:pos x="f91" y="f89"/>
              </a:cxn>
            </a:cxnLst>
            <a:rect l="f82" t="f85" r="f83" b="f84"/>
            <a:pathLst>
              <a:path w="21600" h="21600">
                <a:moveTo>
                  <a:pt x="f8" y="f7"/>
                </a:moveTo>
                <a:arcTo wR="f33" hR="f34" stAng="f73" swAng="f57"/>
                <a:arcTo wR="f21" hR="f22" stAng="f58" swAng="f59"/>
                <a:lnTo>
                  <a:pt x="f10" y="f6"/>
                </a:lnTo>
                <a:arcTo wR="f43" hR="f44" stAng="f74" swAng="f62"/>
                <a:arcTo wR="f27" hR="f28" stAng="f63" swAng="f64"/>
                <a:close/>
              </a:path>
            </a:pathLst>
          </a:custGeom>
          <a:gradFill>
            <a:gsLst>
              <a:gs pos="0">
                <a:srgbClr val="77A5D5"/>
              </a:gs>
              <a:gs pos="100000">
                <a:srgbClr val="00CCFF"/>
              </a:gs>
            </a:gsLst>
            <a:path path="rect">
              <a:fillToRect l="50000" t="50000" r="50000" b="50000"/>
            </a:path>
          </a:gradFill>
          <a:ln w="9363" cap="flat">
            <a:solidFill>
              <a:srgbClr val="000000"/>
            </a:solidFill>
            <a:prstDash val="solid"/>
            <a:miter/>
          </a:ln>
        </p:spPr>
        <p:txBody>
          <a:bodyPr vert="horz" wrap="none" lIns="90004" tIns="44997" rIns="90004" bIns="44997"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CoSP 7</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Nov. 2017</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1" u="none" strike="noStrike" kern="1200" cap="none" spc="0" baseline="0">
                <a:solidFill>
                  <a:srgbClr val="000000"/>
                </a:solidFill>
                <a:uFillTx/>
                <a:latin typeface="Arial" pitchFamily="18"/>
                <a:ea typeface="Microsoft YaHei" pitchFamily="2"/>
                <a:cs typeface="Arial" pitchFamily="2"/>
              </a:rPr>
              <a:t>Vienne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1849CC0-B4F7-4664-AD2C-146585B5FB36}"/>
              </a:ext>
            </a:extLst>
          </p:cNvPr>
          <p:cNvSpPr/>
          <p:nvPr/>
        </p:nvSpPr>
        <p:spPr>
          <a:xfrm>
            <a:off x="215999" y="1594439"/>
            <a:ext cx="8229243" cy="452555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de-DE" sz="2600" b="0" i="0" u="none" strike="noStrike" kern="1200" cap="none" spc="0" baseline="0">
              <a:solidFill>
                <a:srgbClr val="000000"/>
              </a:solidFill>
              <a:uFillTx/>
              <a:latin typeface="Arial Narrow" pitchFamily="18"/>
              <a:ea typeface="Microsoft YaHei" pitchFamily="2"/>
              <a:cs typeface="Lucida Sans" pitchFamily="2"/>
            </a:endParaRPr>
          </a:p>
          <a:p>
            <a:pPr marL="0" marR="0" lvl="0" indent="0" algn="l" defTabSz="914400" rtl="0" fontAlgn="auto" hangingPunct="1">
              <a:lnSpc>
                <a:spcPct val="100000"/>
              </a:lnSpc>
              <a:spcBef>
                <a:spcPts val="400"/>
              </a:spcBef>
              <a:spcAft>
                <a:spcPts val="0"/>
              </a:spcAft>
              <a:buClr>
                <a:srgbClr val="FF0000"/>
              </a:buClr>
              <a:buSzPct val="45000"/>
              <a:buFont typeface="Wingdings"/>
              <a:buChar char="Ø"/>
              <a:tabLst/>
              <a:defRPr sz="1800" b="0" i="0" u="none" strike="noStrike" kern="0" cap="none" spc="0" baseline="0">
                <a:solidFill>
                  <a:srgbClr val="000000"/>
                </a:solidFill>
                <a:uFillTx/>
              </a:defRPr>
            </a:pPr>
            <a:r>
              <a:rPr lang="de-DE" sz="2600" b="1" i="0" u="none" strike="noStrike" kern="1200" cap="none" spc="0" baseline="0">
                <a:solidFill>
                  <a:srgbClr val="000000"/>
                </a:solidFill>
                <a:uFillTx/>
                <a:latin typeface="Arial Narrow" pitchFamily="18"/>
                <a:ea typeface="Microsoft YaHei" pitchFamily="2"/>
                <a:cs typeface="Lucida Sans" pitchFamily="2"/>
              </a:rPr>
              <a:t>Groupe d’examen de l’application</a:t>
            </a:r>
          </a:p>
          <a:p>
            <a:pPr marL="0" marR="0" lvl="0" indent="0" algn="l" defTabSz="914400" rtl="0" fontAlgn="auto" hangingPunct="1">
              <a:lnSpc>
                <a:spcPct val="100000"/>
              </a:lnSpc>
              <a:spcBef>
                <a:spcPts val="400"/>
              </a:spcBef>
              <a:spcAft>
                <a:spcPts val="0"/>
              </a:spcAft>
              <a:buClr>
                <a:srgbClr val="FF0000"/>
              </a:buClr>
              <a:buSzPct val="45000"/>
              <a:buFont typeface="Wingdings"/>
              <a:buChar char="Ø"/>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Arial Narrow" pitchFamily="18"/>
                <a:ea typeface="Microsoft YaHei" pitchFamily="2"/>
                <a:cs typeface="Lucida Sans" pitchFamily="2"/>
              </a:rPr>
              <a:t>Groupe de travail intergouvernemental sur la prévention á composition non limitée</a:t>
            </a:r>
          </a:p>
          <a:p>
            <a:pPr marL="0" marR="0" lvl="0" indent="0" algn="l" defTabSz="914400" rtl="0" fontAlgn="auto" hangingPunct="1">
              <a:lnSpc>
                <a:spcPct val="100000"/>
              </a:lnSpc>
              <a:spcBef>
                <a:spcPts val="400"/>
              </a:spcBef>
              <a:spcAft>
                <a:spcPts val="0"/>
              </a:spcAft>
              <a:buClr>
                <a:srgbClr val="FF0000"/>
              </a:buClr>
              <a:buSzPct val="45000"/>
              <a:buFont typeface="Wingdings"/>
              <a:buChar char="Ø"/>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Arial Narrow" pitchFamily="18"/>
                <a:ea typeface="Microsoft YaHei" pitchFamily="2"/>
                <a:cs typeface="Lucida Sans" pitchFamily="2"/>
              </a:rPr>
              <a:t>Groupe de travail intergouvernemental sur le recouvrement d’avoirs</a:t>
            </a:r>
          </a:p>
          <a:p>
            <a:pPr marL="0" marR="0" lvl="0" indent="0" algn="l" defTabSz="914400" rtl="0" fontAlgn="auto" hangingPunct="1">
              <a:lnSpc>
                <a:spcPct val="100000"/>
              </a:lnSpc>
              <a:spcBef>
                <a:spcPts val="400"/>
              </a:spcBef>
              <a:spcAft>
                <a:spcPts val="0"/>
              </a:spcAft>
              <a:buClr>
                <a:srgbClr val="FF0000"/>
              </a:buClr>
              <a:buSzPct val="45000"/>
              <a:buFont typeface="Wingdings"/>
              <a:buChar char="Ø"/>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Arial Narrow" pitchFamily="18"/>
                <a:ea typeface="Microsoft YaHei" pitchFamily="2"/>
                <a:cs typeface="Lucida Sans" pitchFamily="2"/>
              </a:rPr>
              <a:t>Réunions d’experts intergouvernementaux pour renforcer la coopération internationale dans le cadre de la Convention</a:t>
            </a:r>
          </a:p>
        </p:txBody>
      </p:sp>
      <p:sp>
        <p:nvSpPr>
          <p:cNvPr id="3" name="Text Box 4">
            <a:extLst>
              <a:ext uri="{FF2B5EF4-FFF2-40B4-BE49-F238E27FC236}">
                <a16:creationId xmlns:a16="http://schemas.microsoft.com/office/drawing/2014/main" id="{7ECF33FC-32A0-4388-B058-FCD1374B1FD1}"/>
              </a:ext>
            </a:extLst>
          </p:cNvPr>
          <p:cNvSpPr/>
          <p:nvPr/>
        </p:nvSpPr>
        <p:spPr>
          <a:xfrm>
            <a:off x="-33476" y="1197004"/>
            <a:ext cx="9143643" cy="54720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000000"/>
                </a:solidFill>
                <a:uFillTx/>
                <a:latin typeface="Arial Narrow" pitchFamily="34"/>
                <a:ea typeface="Microsoft YaHei" pitchFamily="2"/>
                <a:cs typeface="Lucida Sans" pitchFamily="2"/>
              </a:rPr>
              <a:t>Organes subsidiaires </a:t>
            </a:r>
            <a:r>
              <a:rPr lang="de-DE" sz="2800" b="1" i="0" u="none" strike="noStrike" kern="1200" cap="none" spc="0" baseline="0">
                <a:solidFill>
                  <a:srgbClr val="000000"/>
                </a:solidFill>
                <a:uFillTx/>
                <a:latin typeface="Arial Narrow" pitchFamily="34"/>
                <a:ea typeface="Microsoft YaHei" pitchFamily="2"/>
                <a:cs typeface="Lucida Sans" pitchFamily="2"/>
              </a:rPr>
              <a:t>à </a:t>
            </a:r>
            <a:r>
              <a:rPr lang="de-DE" sz="3000" b="1" i="0" u="none" strike="noStrike" kern="1200" cap="none" spc="0" baseline="0">
                <a:solidFill>
                  <a:srgbClr val="000000"/>
                </a:solidFill>
                <a:uFillTx/>
                <a:latin typeface="Arial Narrow" pitchFamily="34"/>
                <a:ea typeface="Microsoft YaHei" pitchFamily="2"/>
                <a:cs typeface="Lucida Sans" pitchFamily="2"/>
              </a:rPr>
              <a:t>la Conférence des États Parties</a:t>
            </a:r>
          </a:p>
        </p:txBody>
      </p:sp>
      <p:pic>
        <p:nvPicPr>
          <p:cNvPr id="4" name="Picture 6">
            <a:extLst>
              <a:ext uri="{FF2B5EF4-FFF2-40B4-BE49-F238E27FC236}">
                <a16:creationId xmlns:a16="http://schemas.microsoft.com/office/drawing/2014/main" id="{0044D07E-6AAD-4BE5-A87D-A58B3C1D194E}"/>
              </a:ext>
            </a:extLst>
          </p:cNvPr>
          <p:cNvPicPr>
            <a:picLocks noChangeAspect="1"/>
          </p:cNvPicPr>
          <p:nvPr/>
        </p:nvPicPr>
        <p:blipFill>
          <a:blip r:embed="rId3">
            <a:lum/>
            <a:alphaModFix/>
          </a:blip>
          <a:srcRect/>
          <a:stretch>
            <a:fillRect/>
          </a:stretch>
        </p:blipFill>
        <p:spPr>
          <a:xfrm>
            <a:off x="6479996" y="4967999"/>
            <a:ext cx="2699281" cy="1890000"/>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05FB7CA-EB09-4380-AF1F-20ADF0F33CE1}"/>
              </a:ext>
            </a:extLst>
          </p:cNvPr>
          <p:cNvSpPr txBox="1">
            <a:spLocks noGrp="1"/>
          </p:cNvSpPr>
          <p:nvPr>
            <p:ph type="title" idx="4294967295"/>
          </p:nvPr>
        </p:nvSpPr>
        <p:spPr/>
        <p:txBody>
          <a:bodyPr lIns="91440" tIns="45720" rIns="91440" bIns="45720"/>
          <a:lstStyle/>
          <a:p>
            <a:endParaRPr lang="en-GB"/>
          </a:p>
        </p:txBody>
      </p:sp>
      <p:sp>
        <p:nvSpPr>
          <p:cNvPr id="3" name="Content Placeholder 4">
            <a:extLst>
              <a:ext uri="{FF2B5EF4-FFF2-40B4-BE49-F238E27FC236}">
                <a16:creationId xmlns:a16="http://schemas.microsoft.com/office/drawing/2014/main" id="{56A8CBA2-F962-4D03-BE73-B249B063EB2A}"/>
              </a:ext>
            </a:extLst>
          </p:cNvPr>
          <p:cNvSpPr txBox="1">
            <a:spLocks noGrp="1"/>
          </p:cNvSpPr>
          <p:nvPr>
            <p:ph type="body" idx="4294967295"/>
          </p:nvPr>
        </p:nvSpPr>
        <p:spPr/>
        <p:txBody>
          <a:bodyPr/>
          <a:lstStyle/>
          <a:p>
            <a:pPr lvl="0">
              <a:spcBef>
                <a:spcPts val="560"/>
              </a:spcBef>
              <a:spcAft>
                <a:spcPts val="0"/>
              </a:spcAft>
              <a:buClr>
                <a:srgbClr val="B3B3B3"/>
              </a:buClr>
              <a:buAutoNum type="arabicPeriod"/>
            </a:pPr>
            <a:r>
              <a:rPr lang="en-US">
                <a:solidFill>
                  <a:srgbClr val="000000"/>
                </a:solidFill>
              </a:rPr>
              <a:t>Informations générales relatives </a:t>
            </a:r>
            <a:r>
              <a:rPr lang="en-US">
                <a:solidFill>
                  <a:srgbClr val="000000"/>
                </a:solidFill>
                <a:latin typeface="Arial Narrow" pitchFamily="34"/>
              </a:rPr>
              <a:t>à </a:t>
            </a:r>
            <a:r>
              <a:rPr lang="en-US">
                <a:solidFill>
                  <a:srgbClr val="000000"/>
                </a:solidFill>
              </a:rPr>
              <a:t>la Convention</a:t>
            </a:r>
          </a:p>
          <a:p>
            <a:pPr lvl="0">
              <a:spcBef>
                <a:spcPts val="560"/>
              </a:spcBef>
              <a:spcAft>
                <a:spcPts val="0"/>
              </a:spcAft>
              <a:buClr>
                <a:srgbClr val="B3B3B3"/>
              </a:buClr>
              <a:buAutoNum type="arabicPeriod"/>
            </a:pPr>
            <a:r>
              <a:rPr lang="en-US">
                <a:solidFill>
                  <a:srgbClr val="000000"/>
                </a:solidFill>
              </a:rPr>
              <a:t>Organes de prise de décision</a:t>
            </a:r>
          </a:p>
          <a:p>
            <a:pPr lvl="0">
              <a:spcBef>
                <a:spcPts val="560"/>
              </a:spcBef>
              <a:spcAft>
                <a:spcPts val="0"/>
              </a:spcAft>
              <a:buClr>
                <a:srgbClr val="B3B3B3"/>
              </a:buClr>
              <a:buAutoNum type="arabicPeriod"/>
            </a:pPr>
            <a:r>
              <a:rPr lang="en-US">
                <a:solidFill>
                  <a:srgbClr val="000000"/>
                </a:solidFill>
              </a:rPr>
              <a:t>Mécanisme d’examen de l’application</a:t>
            </a:r>
          </a:p>
          <a:p>
            <a:pPr lvl="0">
              <a:spcBef>
                <a:spcPts val="560"/>
              </a:spcBef>
              <a:spcAft>
                <a:spcPts val="0"/>
              </a:spcAft>
              <a:buClr>
                <a:srgbClr val="B3B3B3"/>
              </a:buClr>
              <a:buAutoNum type="arabicPeriod"/>
            </a:pPr>
            <a:r>
              <a:rPr lang="en-US">
                <a:solidFill>
                  <a:srgbClr val="000000"/>
                </a:solidFill>
              </a:rPr>
              <a:t>La liste d'auto-évaluation</a:t>
            </a:r>
          </a:p>
          <a:p>
            <a:pPr lvl="0">
              <a:spcBef>
                <a:spcPts val="560"/>
              </a:spcBef>
              <a:spcAft>
                <a:spcPts val="0"/>
              </a:spcAft>
              <a:buClr>
                <a:srgbClr val="B3B3B3"/>
              </a:buClr>
              <a:buAutoNum type="arabicPeriod"/>
            </a:pPr>
            <a:r>
              <a:rPr lang="en-US">
                <a:solidFill>
                  <a:srgbClr val="000000"/>
                </a:solidFill>
              </a:rPr>
              <a:t>Outils d’assistance </a:t>
            </a:r>
            <a:r>
              <a:rPr lang="en-US">
                <a:solidFill>
                  <a:srgbClr val="000000"/>
                </a:solidFill>
                <a:latin typeface="Arial Narrow" pitchFamily="34"/>
              </a:rPr>
              <a:t>à </a:t>
            </a:r>
            <a:r>
              <a:rPr lang="en-US">
                <a:solidFill>
                  <a:srgbClr val="000000"/>
                </a:solidFill>
              </a:rPr>
              <a:t>l’examen</a:t>
            </a: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ndard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andard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tandard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1138</Words>
  <Application>Microsoft Office PowerPoint</Application>
  <PresentationFormat>On-screen Show (4:3)</PresentationFormat>
  <Paragraphs>246</Paragraphs>
  <Slides>25</Slides>
  <Notes>25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25</vt:i4>
      </vt:variant>
    </vt:vector>
  </HeadingPairs>
  <TitlesOfParts>
    <vt:vector size="42" baseType="lpstr">
      <vt:lpstr>Arial Unicode MS</vt:lpstr>
      <vt:lpstr>Microsoft YaHei</vt:lpstr>
      <vt:lpstr>MS PGothic</vt:lpstr>
      <vt:lpstr>StarSymbol</vt:lpstr>
      <vt:lpstr>Arial</vt:lpstr>
      <vt:lpstr>Arial Narrow</vt:lpstr>
      <vt:lpstr>Calibri</vt:lpstr>
      <vt:lpstr>Lucida Sans</vt:lpstr>
      <vt:lpstr>Lucida Sans Unicode</vt:lpstr>
      <vt:lpstr>Tahoma</vt:lpstr>
      <vt:lpstr>Times New Roman</vt:lpstr>
      <vt:lpstr>Wingdings</vt:lpstr>
      <vt:lpstr>Standard</vt:lpstr>
      <vt:lpstr>Standard 1</vt:lpstr>
      <vt:lpstr>Standard 2</vt:lpstr>
      <vt:lpstr>Standard 3</vt:lpstr>
      <vt:lpstr>Standard 4</vt:lpstr>
      <vt:lpstr>PowerPoint Presentation</vt:lpstr>
      <vt:lpstr>PowerPoint Presentation</vt:lpstr>
      <vt:lpstr>PowerPoint Presentation</vt:lpstr>
      <vt:lpstr>La Convention des Nations Unis contre la Corruption</vt:lpstr>
      <vt:lpstr>PowerPoint Presentation</vt:lpstr>
      <vt:lpstr>PowerPoint Presentation</vt:lpstr>
      <vt:lpstr>La Conférence des Etats Parties(art. 63)  </vt:lpstr>
      <vt:lpstr>PowerPoint Presentation</vt:lpstr>
      <vt:lpstr>PowerPoint Presentation</vt:lpstr>
      <vt:lpstr>Mécanisme d’examen de l’application</vt:lpstr>
      <vt:lpstr>PowerPoint Presentation</vt:lpstr>
      <vt:lpstr>PowerPoint Presentation</vt:lpstr>
      <vt:lpstr>PowerPoint Presentation</vt:lpstr>
      <vt:lpstr>PowerPoint Presentation</vt:lpstr>
      <vt:lpstr>Principes Directeurs</vt:lpstr>
      <vt:lpstr>Étapes de l'examen</vt:lpstr>
      <vt:lpstr>PowerPoint Presentation</vt:lpstr>
      <vt:lpstr>PowerPoint Presentation</vt:lpstr>
      <vt:lpstr>PowerPoint Presentation</vt:lpstr>
      <vt:lpstr>PowerPoint Presentation</vt:lpstr>
      <vt:lpstr>PowerPoint Presentation</vt:lpstr>
      <vt:lpstr>La liste d’auto-évaluation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Mariflor Goti Valdes</dc:creator>
  <cp:lastModifiedBy>Mariflor Goti Valdes</cp:lastModifiedBy>
  <cp:revision>22</cp:revision>
  <dcterms:modified xsi:type="dcterms:W3CDTF">2019-04-29T10:03:01Z</dcterms:modified>
</cp:coreProperties>
</file>