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notesSlides/notesSlide2.xml" ContentType="application/vnd.openxmlformats-officedocument.presentationml.notesSlide+xml"/>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8E8"/>
          </a:solidFill>
        </a:fill>
      </a:tcStyle>
    </a:wholeTbl>
    <a:band2H>
      <a:tcTxStyle b="def" i="def"/>
      <a:tcStyle>
        <a:tcBdr/>
        <a:fill>
          <a:solidFill>
            <a:srgbClr val="F4F4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5D9"/>
          </a:solidFill>
        </a:fill>
      </a:tcStyle>
    </a:wholeTbl>
    <a:band2H>
      <a:tcTxStyle b="def" i="def"/>
      <a:tcStyle>
        <a:tcBdr/>
        <a:fill>
          <a:solidFill>
            <a:srgbClr val="E8EB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4"/>
          </a:solidFill>
        </a:fill>
      </a:tcStyle>
    </a:wholeTbl>
    <a:band2H>
      <a:tcTxStyle b="def" i="def"/>
      <a:tcStyle>
        <a:tcBdr/>
        <a:fill>
          <a:solidFill>
            <a:srgbClr val="E6EB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ph type="sldImg"/>
          </p:nvPr>
        </p:nvSpPr>
        <p:spPr>
          <a:xfrm>
            <a:off x="1143000" y="685800"/>
            <a:ext cx="4572000" cy="3429000"/>
          </a:xfrm>
          <a:prstGeom prst="rect">
            <a:avLst/>
          </a:prstGeom>
        </p:spPr>
        <p:txBody>
          <a:bodyPr/>
          <a:lstStyle/>
          <a:p>
            <a:pPr/>
          </a:p>
        </p:txBody>
      </p:sp>
      <p:sp>
        <p:nvSpPr>
          <p:cNvPr id="136" name="Shape 1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Photo: Flickr, Sylvie Burr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Image: Flickr, Roy Blumenthal, https://creativecommons.org/licenses/by-sa/2.0/#</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pic>
        <p:nvPicPr>
          <p:cNvPr id="16" name="Picture 7" descr="Picture 7"/>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7" name="Title Text"/>
          <p:cNvSpPr txBox="1"/>
          <p:nvPr>
            <p:ph type="title"/>
          </p:nvPr>
        </p:nvSpPr>
        <p:spPr>
          <a:xfrm>
            <a:off x="685800" y="2705100"/>
            <a:ext cx="7543800" cy="1955801"/>
          </a:xfrm>
          <a:prstGeom prst="rect">
            <a:avLst/>
          </a:prstGeom>
        </p:spPr>
        <p:txBody>
          <a:bodyPr lIns="0" tIns="0" rIns="0" bIns="0" anchor="t"/>
          <a:lstStyle>
            <a:lvl1pPr algn="l">
              <a:lnSpc>
                <a:spcPts val="4800"/>
              </a:lnSpc>
              <a:defRPr b="1" cap="all" sz="4800">
                <a:ln w="9525">
                  <a:solidFill>
                    <a:srgbClr val="FFFFFF">
                      <a:alpha val="0"/>
                    </a:srgbClr>
                  </a:solidFill>
                </a:ln>
                <a:solidFill>
                  <a:srgbClr val="FFFFFF"/>
                </a:solidFill>
                <a:latin typeface="Arial Narrow"/>
                <a:ea typeface="Arial Narrow"/>
                <a:cs typeface="Arial Narrow"/>
                <a:sym typeface="Arial Narrow"/>
              </a:defRPr>
            </a:lvl1pPr>
          </a:lstStyle>
          <a:p>
            <a:pPr/>
            <a:r>
              <a:t>Title Text</a:t>
            </a:r>
          </a:p>
        </p:txBody>
      </p:sp>
      <p:sp>
        <p:nvSpPr>
          <p:cNvPr id="18" name="Body Level One…"/>
          <p:cNvSpPr txBox="1"/>
          <p:nvPr>
            <p:ph type="body" sz="quarter" idx="1"/>
          </p:nvPr>
        </p:nvSpPr>
        <p:spPr>
          <a:xfrm>
            <a:off x="685800" y="4839642"/>
            <a:ext cx="7543800" cy="646759"/>
          </a:xfrm>
          <a:prstGeom prst="rect">
            <a:avLst/>
          </a:prstGeom>
        </p:spPr>
        <p:txBody>
          <a:bodyPr lIns="0" tIns="0" rIns="0" bIns="0"/>
          <a:lstStyle>
            <a:lvl1pPr marL="0" indent="0">
              <a:lnSpc>
                <a:spcPts val="2500"/>
              </a:lnSpc>
              <a:spcBef>
                <a:spcPts val="0"/>
              </a:spcBef>
              <a:buSzTx/>
              <a:buFontTx/>
              <a:buNone/>
              <a:defRPr cap="all" sz="2300">
                <a:solidFill>
                  <a:srgbClr val="FFFFFF"/>
                </a:solidFill>
                <a:latin typeface="Arial Narrow"/>
                <a:ea typeface="Arial Narrow"/>
                <a:cs typeface="Arial Narrow"/>
                <a:sym typeface="Arial Narrow"/>
              </a:defRPr>
            </a:lvl1pPr>
            <a:lvl2pPr marL="0" indent="457200">
              <a:lnSpc>
                <a:spcPts val="2500"/>
              </a:lnSpc>
              <a:spcBef>
                <a:spcPts val="0"/>
              </a:spcBef>
              <a:buSzTx/>
              <a:buFontTx/>
              <a:buNone/>
              <a:defRPr cap="all" sz="2300">
                <a:solidFill>
                  <a:srgbClr val="FFFFFF"/>
                </a:solidFill>
                <a:latin typeface="Arial Narrow"/>
                <a:ea typeface="Arial Narrow"/>
                <a:cs typeface="Arial Narrow"/>
                <a:sym typeface="Arial Narrow"/>
              </a:defRPr>
            </a:lvl2pPr>
            <a:lvl3pPr marL="0" indent="914400">
              <a:lnSpc>
                <a:spcPts val="2500"/>
              </a:lnSpc>
              <a:spcBef>
                <a:spcPts val="0"/>
              </a:spcBef>
              <a:buSzTx/>
              <a:buFontTx/>
              <a:buNone/>
              <a:defRPr cap="all" sz="2300">
                <a:solidFill>
                  <a:srgbClr val="FFFFFF"/>
                </a:solidFill>
                <a:latin typeface="Arial Narrow"/>
                <a:ea typeface="Arial Narrow"/>
                <a:cs typeface="Arial Narrow"/>
                <a:sym typeface="Arial Narrow"/>
              </a:defRPr>
            </a:lvl3pPr>
            <a:lvl4pPr marL="0" indent="1371600">
              <a:lnSpc>
                <a:spcPts val="2500"/>
              </a:lnSpc>
              <a:spcBef>
                <a:spcPts val="0"/>
              </a:spcBef>
              <a:buSzTx/>
              <a:buFontTx/>
              <a:buNone/>
              <a:defRPr cap="all" sz="2300">
                <a:solidFill>
                  <a:srgbClr val="FFFFFF"/>
                </a:solidFill>
                <a:latin typeface="Arial Narrow"/>
                <a:ea typeface="Arial Narrow"/>
                <a:cs typeface="Arial Narrow"/>
                <a:sym typeface="Arial Narrow"/>
              </a:defRPr>
            </a:lvl4pPr>
            <a:lvl5pPr marL="0" indent="1828800">
              <a:lnSpc>
                <a:spcPts val="2500"/>
              </a:lnSpc>
              <a:spcBef>
                <a:spcPts val="0"/>
              </a:spcBef>
              <a:buSzTx/>
              <a:buFontTx/>
              <a:buNone/>
              <a:defRPr cap="all" sz="23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9" name="Text Placeholder 5"/>
          <p:cNvSpPr/>
          <p:nvPr>
            <p:ph type="body" sz="quarter" idx="13"/>
          </p:nvPr>
        </p:nvSpPr>
        <p:spPr>
          <a:xfrm>
            <a:off x="685800" y="5791200"/>
            <a:ext cx="7543800" cy="533400"/>
          </a:xfrm>
          <a:prstGeom prst="rect">
            <a:avLst/>
          </a:prstGeom>
        </p:spPr>
        <p:txBody>
          <a:bodyPr lIns="0" tIns="0" rIns="0" bIns="0"/>
          <a:lstStyle/>
          <a:p>
            <a:pPr marL="0" indent="0">
              <a:lnSpc>
                <a:spcPts val="1600"/>
              </a:lnSpc>
              <a:spcBef>
                <a:spcPts val="0"/>
              </a:spcBef>
              <a:buSzTx/>
              <a:buFontTx/>
              <a:buNone/>
              <a:defRPr sz="1500">
                <a:solidFill>
                  <a:srgbClr val="FFFFFF"/>
                </a:solidFill>
                <a:latin typeface="Arial Narrow"/>
                <a:ea typeface="Arial Narrow"/>
                <a:cs typeface="Arial Narrow"/>
                <a:sym typeface="Arial Narrow"/>
              </a:defRPr>
            </a:pPr>
          </a:p>
        </p:txBody>
      </p:sp>
      <p:pic>
        <p:nvPicPr>
          <p:cNvPr id="20" name="Picture 4" descr="Picture 4"/>
          <p:cNvPicPr>
            <a:picLocks noChangeAspect="1"/>
          </p:cNvPicPr>
          <p:nvPr/>
        </p:nvPicPr>
        <p:blipFill>
          <a:blip r:embed="rId3">
            <a:extLst/>
          </a:blip>
          <a:stretch>
            <a:fillRect/>
          </a:stretch>
        </p:blipFill>
        <p:spPr>
          <a:xfrm>
            <a:off x="6041021" y="547533"/>
            <a:ext cx="2493379" cy="595467"/>
          </a:xfrm>
          <a:prstGeom prst="rect">
            <a:avLst/>
          </a:prstGeom>
          <a:ln w="12700">
            <a:miter lim="400000"/>
          </a:ln>
        </p:spPr>
      </p:pic>
      <p:sp>
        <p:nvSpPr>
          <p:cNvPr id="21" name="Straight Connector 17"/>
          <p:cNvSpPr/>
          <p:nvPr/>
        </p:nvSpPr>
        <p:spPr>
          <a:xfrm>
            <a:off x="685799" y="4724400"/>
            <a:ext cx="7620001" cy="1588"/>
          </a:xfrm>
          <a:prstGeom prst="line">
            <a:avLst/>
          </a:prstGeom>
          <a:ln w="12700">
            <a:solidFill>
              <a:srgbClr val="FFFFFF"/>
            </a:solidFill>
          </a:ln>
        </p:spPr>
        <p:txBody>
          <a:bodyPr lIns="45719" rIns="45719"/>
          <a:lstStyle/>
          <a:p>
            <a:pPr/>
          </a:p>
        </p:txBody>
      </p:sp>
      <p:sp>
        <p:nvSpPr>
          <p:cNvPr id="22" name="Straight Connector 18"/>
          <p:cNvSpPr/>
          <p:nvPr/>
        </p:nvSpPr>
        <p:spPr>
          <a:xfrm>
            <a:off x="685799" y="5637212"/>
            <a:ext cx="7620001" cy="1588"/>
          </a:xfrm>
          <a:prstGeom prst="line">
            <a:avLst/>
          </a:prstGeom>
          <a:ln w="12700">
            <a:solidFill>
              <a:srgbClr val="FFFFFF"/>
            </a:solidFill>
          </a:ln>
        </p:spPr>
        <p:txBody>
          <a:bodyPr lIns="45719" rIns="45719"/>
          <a:lstStyle/>
          <a:p>
            <a:pP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el und Inhalt">
    <p:bg>
      <p:bgPr>
        <a:solidFill>
          <a:srgbClr val="FFFFFE"/>
        </a:solidFill>
      </p:bgPr>
    </p:bg>
    <p:spTree>
      <p:nvGrpSpPr>
        <p:cNvPr id="1" name=""/>
        <p:cNvGrpSpPr/>
        <p:nvPr/>
      </p:nvGrpSpPr>
      <p:grpSpPr>
        <a:xfrm>
          <a:off x="0" y="0"/>
          <a:ext cx="0" cy="0"/>
          <a:chOff x="0" y="0"/>
          <a:chExt cx="0" cy="0"/>
        </a:xfrm>
      </p:grpSpPr>
      <p:pic>
        <p:nvPicPr>
          <p:cNvPr id="122" name="Picture 12" descr="Picture 12"/>
          <p:cNvPicPr>
            <a:picLocks noChangeAspect="1"/>
          </p:cNvPicPr>
          <p:nvPr/>
        </p:nvPicPr>
        <p:blipFill>
          <a:blip r:embed="rId2">
            <a:extLst/>
          </a:blip>
          <a:stretch>
            <a:fillRect/>
          </a:stretch>
        </p:blipFill>
        <p:spPr>
          <a:xfrm>
            <a:off x="0" y="6400800"/>
            <a:ext cx="9180001" cy="475775"/>
          </a:xfrm>
          <a:prstGeom prst="rect">
            <a:avLst/>
          </a:prstGeom>
          <a:ln w="12700">
            <a:miter lim="400000"/>
          </a:ln>
        </p:spPr>
      </p:pic>
      <p:pic>
        <p:nvPicPr>
          <p:cNvPr id="123" name="Picture 3" descr="Picture 3"/>
          <p:cNvPicPr>
            <a:picLocks noChangeAspect="1"/>
          </p:cNvPicPr>
          <p:nvPr/>
        </p:nvPicPr>
        <p:blipFill>
          <a:blip r:embed="rId3">
            <a:extLst/>
          </a:blip>
          <a:stretch>
            <a:fillRect/>
          </a:stretch>
        </p:blipFill>
        <p:spPr>
          <a:xfrm>
            <a:off x="7498599" y="0"/>
            <a:ext cx="1645811" cy="1475134"/>
          </a:xfrm>
          <a:prstGeom prst="rect">
            <a:avLst/>
          </a:prstGeom>
          <a:ln w="12700">
            <a:miter lim="400000"/>
          </a:ln>
        </p:spPr>
      </p:pic>
      <p:grpSp>
        <p:nvGrpSpPr>
          <p:cNvPr id="127" name="Group 8"/>
          <p:cNvGrpSpPr/>
          <p:nvPr/>
        </p:nvGrpSpPr>
        <p:grpSpPr>
          <a:xfrm>
            <a:off x="-1" y="0"/>
            <a:ext cx="9144001" cy="6858000"/>
            <a:chOff x="0" y="0"/>
            <a:chExt cx="9144000" cy="6858000"/>
          </a:xfrm>
        </p:grpSpPr>
        <p:pic>
          <p:nvPicPr>
            <p:cNvPr id="124" name="Picture 7" descr="Picture 7"/>
            <p:cNvPicPr>
              <a:picLocks noChangeAspect="1"/>
            </p:cNvPicPr>
            <p:nvPr/>
          </p:nvPicPr>
          <p:blipFill>
            <a:blip r:embed="rId4">
              <a:extLst/>
            </a:blip>
            <a:stretch>
              <a:fillRect/>
            </a:stretch>
          </p:blipFill>
          <p:spPr>
            <a:xfrm>
              <a:off x="7192962" y="6356350"/>
              <a:ext cx="1871663" cy="444500"/>
            </a:xfrm>
            <a:prstGeom prst="rect">
              <a:avLst/>
            </a:prstGeom>
            <a:ln w="12700" cap="flat">
              <a:noFill/>
              <a:miter lim="400000"/>
            </a:ln>
            <a:effectLst/>
          </p:spPr>
        </p:pic>
        <p:pic>
          <p:nvPicPr>
            <p:cNvPr id="125" name="Picture 2" descr="Picture 2"/>
            <p:cNvPicPr>
              <a:picLocks noChangeAspect="1"/>
            </p:cNvPicPr>
            <p:nvPr/>
          </p:nvPicPr>
          <p:blipFill>
            <a:blip r:embed="rId5">
              <a:extLst/>
            </a:blip>
            <a:stretch>
              <a:fillRect/>
            </a:stretch>
          </p:blipFill>
          <p:spPr>
            <a:xfrm>
              <a:off x="468312" y="0"/>
              <a:ext cx="8675688" cy="1398588"/>
            </a:xfrm>
            <a:prstGeom prst="rect">
              <a:avLst/>
            </a:prstGeom>
            <a:ln w="12700" cap="flat">
              <a:noFill/>
              <a:miter lim="400000"/>
            </a:ln>
            <a:effectLst/>
          </p:spPr>
        </p:pic>
        <p:sp>
          <p:nvSpPr>
            <p:cNvPr id="126" name="Rectangle 4"/>
            <p:cNvSpPr/>
            <p:nvPr/>
          </p:nvSpPr>
          <p:spPr>
            <a:xfrm>
              <a:off x="-1" y="0"/>
              <a:ext cx="468314" cy="6858000"/>
            </a:xfrm>
            <a:prstGeom prst="rect">
              <a:avLst/>
            </a:prstGeom>
            <a:solidFill>
              <a:srgbClr val="0D3D91"/>
            </a:solidFill>
            <a:ln w="12700" cap="flat">
              <a:noFill/>
              <a:miter lim="400000"/>
            </a:ln>
            <a:effectLst/>
          </p:spPr>
          <p:txBody>
            <a:bodyPr wrap="square" lIns="45719" tIns="45719" rIns="45719" bIns="45719" numCol="1" anchor="ctr">
              <a:noAutofit/>
            </a:bodyPr>
            <a:lstStyle/>
            <a:p>
              <a:pPr>
                <a:defRPr>
                  <a:solidFill>
                    <a:srgbClr val="002C44"/>
                  </a:solidFill>
                </a:defRPr>
              </a:pPr>
            </a:p>
          </p:txBody>
        </p:sp>
      </p:grpSp>
      <p:sp>
        <p:nvSpPr>
          <p:cNvPr id="128" name="Body Level One…"/>
          <p:cNvSpPr txBox="1"/>
          <p:nvPr>
            <p:ph type="body" idx="1"/>
          </p:nvPr>
        </p:nvSpPr>
        <p:spPr>
          <a:xfrm>
            <a:off x="457200" y="1600200"/>
            <a:ext cx="8229600" cy="4525963"/>
          </a:xfrm>
          <a:prstGeom prst="rect">
            <a:avLst/>
          </a:prstGeom>
        </p:spPr>
        <p:txBody>
          <a:bodyPr/>
          <a:lstStyle>
            <a:lvl1pPr marL="342899" indent="-342899">
              <a:spcBef>
                <a:spcPts val="400"/>
              </a:spcBef>
              <a:defRPr sz="1900">
                <a:solidFill>
                  <a:srgbClr val="002C44"/>
                </a:solidFill>
              </a:defRPr>
            </a:lvl1pPr>
            <a:lvl2pPr marL="742950" indent="-285750">
              <a:spcBef>
                <a:spcPts val="400"/>
              </a:spcBef>
              <a:defRPr sz="1900">
                <a:solidFill>
                  <a:srgbClr val="002C44"/>
                </a:solidFill>
              </a:defRPr>
            </a:lvl2pPr>
            <a:lvl3pPr marL="1143000" indent="-228600">
              <a:spcBef>
                <a:spcPts val="400"/>
              </a:spcBef>
              <a:defRPr sz="1900">
                <a:solidFill>
                  <a:srgbClr val="002C44"/>
                </a:solidFill>
              </a:defRPr>
            </a:lvl3pPr>
            <a:lvl4pPr marL="1600200" indent="-228600">
              <a:spcBef>
                <a:spcPts val="400"/>
              </a:spcBef>
              <a:defRPr sz="1900">
                <a:solidFill>
                  <a:srgbClr val="002C44"/>
                </a:solidFill>
              </a:defRPr>
            </a:lvl4pPr>
            <a:lvl5pPr marL="2057400" indent="-228600">
              <a:spcBef>
                <a:spcPts val="400"/>
              </a:spcBef>
              <a:defRPr sz="1900">
                <a:solidFill>
                  <a:srgbClr val="002C44"/>
                </a:solidFill>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0" y="6494489"/>
            <a:ext cx="245403" cy="226986"/>
          </a:xfrm>
          <a:prstGeom prst="rect">
            <a:avLst/>
          </a:prstGeom>
        </p:spPr>
        <p:txBody>
          <a:bodyPr anchor="b"/>
          <a:lstStyle>
            <a:lvl1pPr algn="l">
              <a:defRPr b="1" sz="1000">
                <a:solidFill>
                  <a:srgbClr val="FFFFF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2_Title Slide">
    <p:spTree>
      <p:nvGrpSpPr>
        <p:cNvPr id="1" name=""/>
        <p:cNvGrpSpPr/>
        <p:nvPr/>
      </p:nvGrpSpPr>
      <p:grpSpPr>
        <a:xfrm>
          <a:off x="0" y="0"/>
          <a:ext cx="0" cy="0"/>
          <a:chOff x="0" y="0"/>
          <a:chExt cx="0" cy="0"/>
        </a:xfrm>
      </p:grpSpPr>
      <p:pic>
        <p:nvPicPr>
          <p:cNvPr id="30" name="Picture 7" descr="Picture 7"/>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1" name="Title Text"/>
          <p:cNvSpPr txBox="1"/>
          <p:nvPr>
            <p:ph type="title"/>
          </p:nvPr>
        </p:nvSpPr>
        <p:spPr>
          <a:xfrm>
            <a:off x="685800" y="3581400"/>
            <a:ext cx="7543800" cy="1384301"/>
          </a:xfrm>
          <a:prstGeom prst="rect">
            <a:avLst/>
          </a:prstGeom>
        </p:spPr>
        <p:txBody>
          <a:bodyPr lIns="0" tIns="0" rIns="0" bIns="0" anchor="t"/>
          <a:lstStyle>
            <a:lvl1pPr algn="l">
              <a:lnSpc>
                <a:spcPts val="4800"/>
              </a:lnSpc>
              <a:defRPr b="1" cap="all" sz="4800">
                <a:ln w="9525">
                  <a:solidFill>
                    <a:srgbClr val="FFFFFF">
                      <a:alpha val="0"/>
                    </a:srgbClr>
                  </a:solidFill>
                </a:ln>
                <a:solidFill>
                  <a:srgbClr val="FFFFFF"/>
                </a:solidFill>
                <a:latin typeface="Arial Narrow"/>
                <a:ea typeface="Arial Narrow"/>
                <a:cs typeface="Arial Narrow"/>
                <a:sym typeface="Arial Narrow"/>
              </a:defRPr>
            </a:lvl1pPr>
          </a:lstStyle>
          <a:p>
            <a:pPr/>
            <a:r>
              <a:t>Title Text</a:t>
            </a:r>
          </a:p>
        </p:txBody>
      </p:sp>
      <p:sp>
        <p:nvSpPr>
          <p:cNvPr id="32" name="Body Level One…"/>
          <p:cNvSpPr txBox="1"/>
          <p:nvPr>
            <p:ph type="body" sz="quarter" idx="1"/>
          </p:nvPr>
        </p:nvSpPr>
        <p:spPr>
          <a:xfrm>
            <a:off x="685800" y="5130000"/>
            <a:ext cx="7543800" cy="326159"/>
          </a:xfrm>
          <a:prstGeom prst="rect">
            <a:avLst/>
          </a:prstGeom>
        </p:spPr>
        <p:txBody>
          <a:bodyPr lIns="0" tIns="0" rIns="0" bIns="0"/>
          <a:lstStyle>
            <a:lvl1pPr marL="0" indent="0">
              <a:lnSpc>
                <a:spcPts val="2500"/>
              </a:lnSpc>
              <a:spcBef>
                <a:spcPts val="0"/>
              </a:spcBef>
              <a:buSzTx/>
              <a:buFontTx/>
              <a:buNone/>
              <a:defRPr cap="all" sz="2300">
                <a:solidFill>
                  <a:srgbClr val="FFFFFF"/>
                </a:solidFill>
                <a:latin typeface="Arial Narrow"/>
                <a:ea typeface="Arial Narrow"/>
                <a:cs typeface="Arial Narrow"/>
                <a:sym typeface="Arial Narrow"/>
              </a:defRPr>
            </a:lvl1pPr>
            <a:lvl2pPr marL="0" indent="457200">
              <a:lnSpc>
                <a:spcPts val="2500"/>
              </a:lnSpc>
              <a:spcBef>
                <a:spcPts val="0"/>
              </a:spcBef>
              <a:buSzTx/>
              <a:buFontTx/>
              <a:buNone/>
              <a:defRPr cap="all" sz="2300">
                <a:solidFill>
                  <a:srgbClr val="FFFFFF"/>
                </a:solidFill>
                <a:latin typeface="Arial Narrow"/>
                <a:ea typeface="Arial Narrow"/>
                <a:cs typeface="Arial Narrow"/>
                <a:sym typeface="Arial Narrow"/>
              </a:defRPr>
            </a:lvl2pPr>
            <a:lvl3pPr marL="0" indent="914400">
              <a:lnSpc>
                <a:spcPts val="2500"/>
              </a:lnSpc>
              <a:spcBef>
                <a:spcPts val="0"/>
              </a:spcBef>
              <a:buSzTx/>
              <a:buFontTx/>
              <a:buNone/>
              <a:defRPr cap="all" sz="2300">
                <a:solidFill>
                  <a:srgbClr val="FFFFFF"/>
                </a:solidFill>
                <a:latin typeface="Arial Narrow"/>
                <a:ea typeface="Arial Narrow"/>
                <a:cs typeface="Arial Narrow"/>
                <a:sym typeface="Arial Narrow"/>
              </a:defRPr>
            </a:lvl3pPr>
            <a:lvl4pPr marL="0" indent="1371600">
              <a:lnSpc>
                <a:spcPts val="2500"/>
              </a:lnSpc>
              <a:spcBef>
                <a:spcPts val="0"/>
              </a:spcBef>
              <a:buSzTx/>
              <a:buFontTx/>
              <a:buNone/>
              <a:defRPr cap="all" sz="2300">
                <a:solidFill>
                  <a:srgbClr val="FFFFFF"/>
                </a:solidFill>
                <a:latin typeface="Arial Narrow"/>
                <a:ea typeface="Arial Narrow"/>
                <a:cs typeface="Arial Narrow"/>
                <a:sym typeface="Arial Narrow"/>
              </a:defRPr>
            </a:lvl4pPr>
            <a:lvl5pPr marL="0" indent="1828800">
              <a:lnSpc>
                <a:spcPts val="2500"/>
              </a:lnSpc>
              <a:spcBef>
                <a:spcPts val="0"/>
              </a:spcBef>
              <a:buSzTx/>
              <a:buFontTx/>
              <a:buNone/>
              <a:defRPr cap="all" sz="23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33" name="Text Placeholder 5"/>
          <p:cNvSpPr/>
          <p:nvPr>
            <p:ph type="body" sz="quarter" idx="13"/>
          </p:nvPr>
        </p:nvSpPr>
        <p:spPr>
          <a:xfrm>
            <a:off x="685800" y="5791200"/>
            <a:ext cx="7543800" cy="533400"/>
          </a:xfrm>
          <a:prstGeom prst="rect">
            <a:avLst/>
          </a:prstGeom>
        </p:spPr>
        <p:txBody>
          <a:bodyPr lIns="0" tIns="0" rIns="0" bIns="0"/>
          <a:lstStyle/>
          <a:p>
            <a:pPr marL="0" indent="0">
              <a:lnSpc>
                <a:spcPts val="1600"/>
              </a:lnSpc>
              <a:spcBef>
                <a:spcPts val="0"/>
              </a:spcBef>
              <a:buSzTx/>
              <a:buFontTx/>
              <a:buNone/>
              <a:defRPr sz="1500">
                <a:solidFill>
                  <a:srgbClr val="FFFFFF"/>
                </a:solidFill>
                <a:latin typeface="Arial Narrow"/>
                <a:ea typeface="Arial Narrow"/>
                <a:cs typeface="Arial Narrow"/>
                <a:sym typeface="Arial Narrow"/>
              </a:defRPr>
            </a:pPr>
          </a:p>
        </p:txBody>
      </p:sp>
      <p:pic>
        <p:nvPicPr>
          <p:cNvPr id="34" name="Picture 4" descr="Picture 4"/>
          <p:cNvPicPr>
            <a:picLocks noChangeAspect="1"/>
          </p:cNvPicPr>
          <p:nvPr/>
        </p:nvPicPr>
        <p:blipFill>
          <a:blip r:embed="rId3">
            <a:extLst/>
          </a:blip>
          <a:stretch>
            <a:fillRect/>
          </a:stretch>
        </p:blipFill>
        <p:spPr>
          <a:xfrm>
            <a:off x="6041021" y="547533"/>
            <a:ext cx="2493379" cy="595467"/>
          </a:xfrm>
          <a:prstGeom prst="rect">
            <a:avLst/>
          </a:prstGeom>
          <a:ln w="12700">
            <a:miter lim="400000"/>
          </a:ln>
        </p:spPr>
      </p:pic>
      <p:sp>
        <p:nvSpPr>
          <p:cNvPr id="35" name="Straight Connector 17"/>
          <p:cNvSpPr/>
          <p:nvPr/>
        </p:nvSpPr>
        <p:spPr>
          <a:xfrm>
            <a:off x="685799" y="5007842"/>
            <a:ext cx="7620001" cy="1588"/>
          </a:xfrm>
          <a:prstGeom prst="line">
            <a:avLst/>
          </a:prstGeom>
          <a:ln w="12700">
            <a:solidFill>
              <a:srgbClr val="FFFFFF"/>
            </a:solidFill>
          </a:ln>
        </p:spPr>
        <p:txBody>
          <a:bodyPr lIns="45719" rIns="45719"/>
          <a:lstStyle/>
          <a:p>
            <a:pPr/>
          </a:p>
        </p:txBody>
      </p:sp>
      <p:sp>
        <p:nvSpPr>
          <p:cNvPr id="36" name="Straight Connector 18"/>
          <p:cNvSpPr/>
          <p:nvPr/>
        </p:nvSpPr>
        <p:spPr>
          <a:xfrm>
            <a:off x="685799" y="5637212"/>
            <a:ext cx="7620001" cy="1588"/>
          </a:xfrm>
          <a:prstGeom prst="line">
            <a:avLst/>
          </a:prstGeom>
          <a:ln w="12700">
            <a:solidFill>
              <a:srgbClr val="FFFFFF"/>
            </a:solidFill>
          </a:ln>
        </p:spPr>
        <p:txBody>
          <a:bodyPr lIns="45719" rIns="45719"/>
          <a:lstStyle/>
          <a:p>
            <a:pP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2_Title Slide 0">
    <p:spTree>
      <p:nvGrpSpPr>
        <p:cNvPr id="1" name=""/>
        <p:cNvGrpSpPr/>
        <p:nvPr/>
      </p:nvGrpSpPr>
      <p:grpSpPr>
        <a:xfrm>
          <a:off x="0" y="0"/>
          <a:ext cx="0" cy="0"/>
          <a:chOff x="0" y="0"/>
          <a:chExt cx="0" cy="0"/>
        </a:xfrm>
      </p:grpSpPr>
      <p:sp>
        <p:nvSpPr>
          <p:cNvPr id="44" name="Title Text"/>
          <p:cNvSpPr txBox="1"/>
          <p:nvPr>
            <p:ph type="title"/>
          </p:nvPr>
        </p:nvSpPr>
        <p:spPr>
          <a:xfrm>
            <a:off x="685800" y="3581400"/>
            <a:ext cx="7543800" cy="1384301"/>
          </a:xfrm>
          <a:prstGeom prst="rect">
            <a:avLst/>
          </a:prstGeom>
        </p:spPr>
        <p:txBody>
          <a:bodyPr lIns="0" tIns="0" rIns="0" bIns="0" anchor="t"/>
          <a:lstStyle>
            <a:lvl1pPr algn="l">
              <a:lnSpc>
                <a:spcPts val="4800"/>
              </a:lnSpc>
              <a:defRPr b="1" cap="all" sz="4800">
                <a:ln w="9525">
                  <a:solidFill>
                    <a:srgbClr val="FFFFFF">
                      <a:alpha val="0"/>
                    </a:srgbClr>
                  </a:solidFill>
                </a:ln>
                <a:solidFill>
                  <a:srgbClr val="FFFFFF"/>
                </a:solidFill>
                <a:latin typeface="Arial Narrow"/>
                <a:ea typeface="Arial Narrow"/>
                <a:cs typeface="Arial Narrow"/>
                <a:sym typeface="Arial Narrow"/>
              </a:defRPr>
            </a:lvl1pPr>
          </a:lstStyle>
          <a:p>
            <a:pPr/>
            <a:r>
              <a:t>Title Text</a:t>
            </a:r>
          </a:p>
        </p:txBody>
      </p:sp>
      <p:sp>
        <p:nvSpPr>
          <p:cNvPr id="45" name="Body Level One…"/>
          <p:cNvSpPr txBox="1"/>
          <p:nvPr>
            <p:ph type="body" sz="quarter" idx="1"/>
          </p:nvPr>
        </p:nvSpPr>
        <p:spPr>
          <a:xfrm>
            <a:off x="685800" y="5130000"/>
            <a:ext cx="7543800" cy="326159"/>
          </a:xfrm>
          <a:prstGeom prst="rect">
            <a:avLst/>
          </a:prstGeom>
        </p:spPr>
        <p:txBody>
          <a:bodyPr lIns="0" tIns="0" rIns="0" bIns="0"/>
          <a:lstStyle>
            <a:lvl1pPr marL="0" indent="0">
              <a:lnSpc>
                <a:spcPts val="2500"/>
              </a:lnSpc>
              <a:spcBef>
                <a:spcPts val="0"/>
              </a:spcBef>
              <a:buSzTx/>
              <a:buFontTx/>
              <a:buNone/>
              <a:defRPr cap="all" sz="2300">
                <a:solidFill>
                  <a:srgbClr val="FFFFFF"/>
                </a:solidFill>
                <a:latin typeface="Arial Narrow"/>
                <a:ea typeface="Arial Narrow"/>
                <a:cs typeface="Arial Narrow"/>
                <a:sym typeface="Arial Narrow"/>
              </a:defRPr>
            </a:lvl1pPr>
            <a:lvl2pPr marL="0" indent="457200">
              <a:lnSpc>
                <a:spcPts val="2500"/>
              </a:lnSpc>
              <a:spcBef>
                <a:spcPts val="0"/>
              </a:spcBef>
              <a:buSzTx/>
              <a:buFontTx/>
              <a:buNone/>
              <a:defRPr cap="all" sz="2300">
                <a:solidFill>
                  <a:srgbClr val="FFFFFF"/>
                </a:solidFill>
                <a:latin typeface="Arial Narrow"/>
                <a:ea typeface="Arial Narrow"/>
                <a:cs typeface="Arial Narrow"/>
                <a:sym typeface="Arial Narrow"/>
              </a:defRPr>
            </a:lvl2pPr>
            <a:lvl3pPr marL="0" indent="914400">
              <a:lnSpc>
                <a:spcPts val="2500"/>
              </a:lnSpc>
              <a:spcBef>
                <a:spcPts val="0"/>
              </a:spcBef>
              <a:buSzTx/>
              <a:buFontTx/>
              <a:buNone/>
              <a:defRPr cap="all" sz="2300">
                <a:solidFill>
                  <a:srgbClr val="FFFFFF"/>
                </a:solidFill>
                <a:latin typeface="Arial Narrow"/>
                <a:ea typeface="Arial Narrow"/>
                <a:cs typeface="Arial Narrow"/>
                <a:sym typeface="Arial Narrow"/>
              </a:defRPr>
            </a:lvl3pPr>
            <a:lvl4pPr marL="0" indent="1371600">
              <a:lnSpc>
                <a:spcPts val="2500"/>
              </a:lnSpc>
              <a:spcBef>
                <a:spcPts val="0"/>
              </a:spcBef>
              <a:buSzTx/>
              <a:buFontTx/>
              <a:buNone/>
              <a:defRPr cap="all" sz="2300">
                <a:solidFill>
                  <a:srgbClr val="FFFFFF"/>
                </a:solidFill>
                <a:latin typeface="Arial Narrow"/>
                <a:ea typeface="Arial Narrow"/>
                <a:cs typeface="Arial Narrow"/>
                <a:sym typeface="Arial Narrow"/>
              </a:defRPr>
            </a:lvl4pPr>
            <a:lvl5pPr marL="0" indent="1828800">
              <a:lnSpc>
                <a:spcPts val="2500"/>
              </a:lnSpc>
              <a:spcBef>
                <a:spcPts val="0"/>
              </a:spcBef>
              <a:buSzTx/>
              <a:buFontTx/>
              <a:buNone/>
              <a:defRPr cap="all" sz="23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46" name="Text Placeholder 5"/>
          <p:cNvSpPr/>
          <p:nvPr>
            <p:ph type="body" sz="quarter" idx="13"/>
          </p:nvPr>
        </p:nvSpPr>
        <p:spPr>
          <a:xfrm>
            <a:off x="685800" y="5791200"/>
            <a:ext cx="7543800" cy="533400"/>
          </a:xfrm>
          <a:prstGeom prst="rect">
            <a:avLst/>
          </a:prstGeom>
        </p:spPr>
        <p:txBody>
          <a:bodyPr lIns="0" tIns="0" rIns="0" bIns="0"/>
          <a:lstStyle/>
          <a:p>
            <a:pPr marL="0" indent="0">
              <a:lnSpc>
                <a:spcPts val="1600"/>
              </a:lnSpc>
              <a:spcBef>
                <a:spcPts val="0"/>
              </a:spcBef>
              <a:buSzTx/>
              <a:buFontTx/>
              <a:buNone/>
              <a:defRPr sz="1500">
                <a:solidFill>
                  <a:srgbClr val="FFFFFF"/>
                </a:solidFill>
                <a:latin typeface="Arial Narrow"/>
                <a:ea typeface="Arial Narrow"/>
                <a:cs typeface="Arial Narrow"/>
                <a:sym typeface="Arial Narrow"/>
              </a:defRPr>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1_Title Slide">
    <p:spTree>
      <p:nvGrpSpPr>
        <p:cNvPr id="1" name=""/>
        <p:cNvGrpSpPr/>
        <p:nvPr/>
      </p:nvGrpSpPr>
      <p:grpSpPr>
        <a:xfrm>
          <a:off x="0" y="0"/>
          <a:ext cx="0" cy="0"/>
          <a:chOff x="0" y="0"/>
          <a:chExt cx="0" cy="0"/>
        </a:xfrm>
      </p:grpSpPr>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1_Title Slide 0">
    <p:spTree>
      <p:nvGrpSpPr>
        <p:cNvPr id="1" name=""/>
        <p:cNvGrpSpPr/>
        <p:nvPr/>
      </p:nvGrpSpPr>
      <p:grpSpPr>
        <a:xfrm>
          <a:off x="0" y="0"/>
          <a:ext cx="0" cy="0"/>
          <a:chOff x="0" y="0"/>
          <a:chExt cx="0" cy="0"/>
        </a:xfrm>
      </p:grpSpPr>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E"/>
        </a:solidFill>
      </p:bgPr>
    </p:bg>
    <p:spTree>
      <p:nvGrpSpPr>
        <p:cNvPr id="1" name=""/>
        <p:cNvGrpSpPr/>
        <p:nvPr/>
      </p:nvGrpSpPr>
      <p:grpSpPr>
        <a:xfrm>
          <a:off x="0" y="0"/>
          <a:ext cx="0" cy="0"/>
          <a:chOff x="0" y="0"/>
          <a:chExt cx="0" cy="0"/>
        </a:xfrm>
      </p:grpSpPr>
      <p:pic>
        <p:nvPicPr>
          <p:cNvPr id="68" name="Picture 12" descr="Picture 12"/>
          <p:cNvPicPr>
            <a:picLocks noChangeAspect="1"/>
          </p:cNvPicPr>
          <p:nvPr/>
        </p:nvPicPr>
        <p:blipFill>
          <a:blip r:embed="rId2">
            <a:extLst/>
          </a:blip>
          <a:stretch>
            <a:fillRect/>
          </a:stretch>
        </p:blipFill>
        <p:spPr>
          <a:xfrm>
            <a:off x="0" y="6400800"/>
            <a:ext cx="9180001" cy="475775"/>
          </a:xfrm>
          <a:prstGeom prst="rect">
            <a:avLst/>
          </a:prstGeom>
          <a:ln w="12700">
            <a:miter lim="400000"/>
          </a:ln>
        </p:spPr>
      </p:pic>
      <p:pic>
        <p:nvPicPr>
          <p:cNvPr id="69" name="Picture 3" descr="Picture 3"/>
          <p:cNvPicPr>
            <a:picLocks noChangeAspect="1"/>
          </p:cNvPicPr>
          <p:nvPr/>
        </p:nvPicPr>
        <p:blipFill>
          <a:blip r:embed="rId3">
            <a:extLst/>
          </a:blip>
          <a:stretch>
            <a:fillRect/>
          </a:stretch>
        </p:blipFill>
        <p:spPr>
          <a:xfrm>
            <a:off x="7498599" y="0"/>
            <a:ext cx="1645811" cy="1475134"/>
          </a:xfrm>
          <a:prstGeom prst="rect">
            <a:avLst/>
          </a:prstGeom>
          <a:ln w="12700">
            <a:miter lim="400000"/>
          </a:ln>
        </p:spPr>
      </p:pic>
      <p:sp>
        <p:nvSpPr>
          <p:cNvPr id="70" name="Picture Placeholder 2"/>
          <p:cNvSpPr/>
          <p:nvPr>
            <p:ph type="pic" idx="13"/>
          </p:nvPr>
        </p:nvSpPr>
        <p:spPr>
          <a:xfrm>
            <a:off x="539999" y="1651000"/>
            <a:ext cx="8057901" cy="3873500"/>
          </a:xfrm>
          <a:prstGeom prst="rect">
            <a:avLst/>
          </a:prstGeom>
        </p:spPr>
        <p:txBody>
          <a:bodyPr lIns="91439" rIns="91439">
            <a:noAutofit/>
          </a:bodyPr>
          <a:lstStyle/>
          <a:p>
            <a:pPr/>
          </a:p>
        </p:txBody>
      </p:sp>
      <p:sp>
        <p:nvSpPr>
          <p:cNvPr id="71" name="Body Level One…"/>
          <p:cNvSpPr txBox="1"/>
          <p:nvPr>
            <p:ph type="body" sz="quarter" idx="1"/>
          </p:nvPr>
        </p:nvSpPr>
        <p:spPr>
          <a:xfrm>
            <a:off x="539999" y="5613400"/>
            <a:ext cx="8120701" cy="609600"/>
          </a:xfrm>
          <a:prstGeom prst="rect">
            <a:avLst/>
          </a:prstGeom>
        </p:spPr>
        <p:txBody>
          <a:bodyPr lIns="0" tIns="0" rIns="0" bIns="0"/>
          <a:lstStyle>
            <a:lvl1pPr marL="0" indent="0">
              <a:spcBef>
                <a:spcPts val="200"/>
              </a:spcBef>
              <a:buSzTx/>
              <a:buFontTx/>
              <a:buNone/>
              <a:defRPr sz="1200">
                <a:solidFill>
                  <a:srgbClr val="858785"/>
                </a:solidFill>
              </a:defRPr>
            </a:lvl1pPr>
            <a:lvl2pPr marL="0" indent="457200">
              <a:spcBef>
                <a:spcPts val="200"/>
              </a:spcBef>
              <a:buSzTx/>
              <a:buFontTx/>
              <a:buNone/>
              <a:defRPr sz="1200">
                <a:solidFill>
                  <a:srgbClr val="858785"/>
                </a:solidFill>
              </a:defRPr>
            </a:lvl2pPr>
            <a:lvl3pPr marL="0" indent="914400">
              <a:spcBef>
                <a:spcPts val="200"/>
              </a:spcBef>
              <a:buSzTx/>
              <a:buFontTx/>
              <a:buNone/>
              <a:defRPr sz="1200">
                <a:solidFill>
                  <a:srgbClr val="858785"/>
                </a:solidFill>
              </a:defRPr>
            </a:lvl3pPr>
            <a:lvl4pPr marL="0" indent="1371600">
              <a:spcBef>
                <a:spcPts val="200"/>
              </a:spcBef>
              <a:buSzTx/>
              <a:buFontTx/>
              <a:buNone/>
              <a:defRPr sz="1200">
                <a:solidFill>
                  <a:srgbClr val="858785"/>
                </a:solidFill>
              </a:defRPr>
            </a:lvl4pPr>
            <a:lvl5pPr marL="0" indent="1828800">
              <a:spcBef>
                <a:spcPts val="200"/>
              </a:spcBef>
              <a:buSzTx/>
              <a:buFontTx/>
              <a:buNone/>
              <a:defRPr sz="1200">
                <a:solidFill>
                  <a:srgbClr val="858785"/>
                </a:solidFill>
              </a:defRPr>
            </a:lvl5pPr>
          </a:lstStyle>
          <a:p>
            <a:pPr/>
            <a:r>
              <a:t>Body Level One</a:t>
            </a:r>
          </a:p>
          <a:p>
            <a:pPr lvl="1"/>
            <a:r>
              <a:t>Body Level Two</a:t>
            </a:r>
          </a:p>
          <a:p>
            <a:pPr lvl="2"/>
            <a:r>
              <a:t>Body Level Three</a:t>
            </a:r>
          </a:p>
          <a:p>
            <a:pPr lvl="3"/>
            <a:r>
              <a:t>Body Level Four</a:t>
            </a:r>
          </a:p>
          <a:p>
            <a:pPr lvl="4"/>
            <a:r>
              <a:t>Body Level Five</a:t>
            </a:r>
          </a:p>
        </p:txBody>
      </p:sp>
      <p:sp>
        <p:nvSpPr>
          <p:cNvPr id="72" name="Title Text"/>
          <p:cNvSpPr txBox="1"/>
          <p:nvPr>
            <p:ph type="title"/>
          </p:nvPr>
        </p:nvSpPr>
        <p:spPr>
          <a:xfrm>
            <a:off x="539999" y="571500"/>
            <a:ext cx="6337301" cy="795338"/>
          </a:xfrm>
          <a:prstGeom prst="rect">
            <a:avLst/>
          </a:prstGeom>
        </p:spPr>
        <p:txBody>
          <a:bodyPr lIns="0" tIns="0" rIns="0" bIns="0"/>
          <a:lstStyle>
            <a:lvl1pPr algn="l">
              <a:defRPr b="1" cap="all" sz="3200">
                <a:solidFill>
                  <a:srgbClr val="00ABE2"/>
                </a:solidFill>
                <a:latin typeface="Arial Narrow"/>
                <a:ea typeface="Arial Narrow"/>
                <a:cs typeface="Arial Narrow"/>
                <a:sym typeface="Arial Narrow"/>
              </a:defRPr>
            </a:lvl1pPr>
          </a:lstStyle>
          <a:p>
            <a:pPr/>
            <a:r>
              <a:t>Title Text</a:t>
            </a:r>
          </a:p>
        </p:txBody>
      </p:sp>
      <p:sp>
        <p:nvSpPr>
          <p:cNvPr id="73" name="Straight Connector 13"/>
          <p:cNvSpPr/>
          <p:nvPr/>
        </p:nvSpPr>
        <p:spPr>
          <a:xfrm>
            <a:off x="540000" y="608012"/>
            <a:ext cx="5436001" cy="1588"/>
          </a:xfrm>
          <a:prstGeom prst="line">
            <a:avLst/>
          </a:prstGeom>
          <a:ln w="25400">
            <a:solidFill>
              <a:srgbClr val="00ABE2"/>
            </a:solidFill>
          </a:ln>
        </p:spPr>
        <p:txBody>
          <a:bodyPr lIns="45719" rIns="45719"/>
          <a:lstStyle/>
          <a:p>
            <a:pPr/>
          </a:p>
        </p:txBody>
      </p:sp>
      <p:sp>
        <p:nvSpPr>
          <p:cNvPr id="74" name="Straight Connector 14"/>
          <p:cNvSpPr/>
          <p:nvPr/>
        </p:nvSpPr>
        <p:spPr>
          <a:xfrm>
            <a:off x="540000" y="1331912"/>
            <a:ext cx="5436001" cy="1588"/>
          </a:xfrm>
          <a:prstGeom prst="line">
            <a:avLst/>
          </a:prstGeom>
          <a:ln w="25400">
            <a:solidFill>
              <a:srgbClr val="00ABE2"/>
            </a:solidFill>
          </a:ln>
        </p:spPr>
        <p:txBody>
          <a:bodyPr lIns="45719" rIns="45719"/>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3_Picture with Caption">
    <p:bg>
      <p:bgPr>
        <a:solidFill>
          <a:srgbClr val="FFFFFE"/>
        </a:solidFill>
      </p:bgPr>
    </p:bg>
    <p:spTree>
      <p:nvGrpSpPr>
        <p:cNvPr id="1" name=""/>
        <p:cNvGrpSpPr/>
        <p:nvPr/>
      </p:nvGrpSpPr>
      <p:grpSpPr>
        <a:xfrm>
          <a:off x="0" y="0"/>
          <a:ext cx="0" cy="0"/>
          <a:chOff x="0" y="0"/>
          <a:chExt cx="0" cy="0"/>
        </a:xfrm>
      </p:grpSpPr>
      <p:pic>
        <p:nvPicPr>
          <p:cNvPr id="82" name="Picture 12" descr="Picture 12"/>
          <p:cNvPicPr>
            <a:picLocks noChangeAspect="1"/>
          </p:cNvPicPr>
          <p:nvPr/>
        </p:nvPicPr>
        <p:blipFill>
          <a:blip r:embed="rId2">
            <a:extLst/>
          </a:blip>
          <a:stretch>
            <a:fillRect/>
          </a:stretch>
        </p:blipFill>
        <p:spPr>
          <a:xfrm>
            <a:off x="0" y="6400800"/>
            <a:ext cx="9180001" cy="475775"/>
          </a:xfrm>
          <a:prstGeom prst="rect">
            <a:avLst/>
          </a:prstGeom>
          <a:ln w="12700">
            <a:miter lim="400000"/>
          </a:ln>
        </p:spPr>
      </p:pic>
      <p:pic>
        <p:nvPicPr>
          <p:cNvPr id="83" name="Picture 3" descr="Picture 3"/>
          <p:cNvPicPr>
            <a:picLocks noChangeAspect="1"/>
          </p:cNvPicPr>
          <p:nvPr/>
        </p:nvPicPr>
        <p:blipFill>
          <a:blip r:embed="rId3">
            <a:extLst/>
          </a:blip>
          <a:stretch>
            <a:fillRect/>
          </a:stretch>
        </p:blipFill>
        <p:spPr>
          <a:xfrm>
            <a:off x="7498599" y="0"/>
            <a:ext cx="1645811" cy="1475134"/>
          </a:xfrm>
          <a:prstGeom prst="rect">
            <a:avLst/>
          </a:prstGeom>
          <a:ln w="12700">
            <a:miter lim="400000"/>
          </a:ln>
        </p:spPr>
      </p:pic>
      <p:sp>
        <p:nvSpPr>
          <p:cNvPr id="84" name="Picture Placeholder 2"/>
          <p:cNvSpPr/>
          <p:nvPr>
            <p:ph type="pic" sz="quarter" idx="13"/>
          </p:nvPr>
        </p:nvSpPr>
        <p:spPr>
          <a:xfrm>
            <a:off x="5667500" y="1651000"/>
            <a:ext cx="2930401" cy="4255200"/>
          </a:xfrm>
          <a:prstGeom prst="rect">
            <a:avLst/>
          </a:prstGeom>
        </p:spPr>
        <p:txBody>
          <a:bodyPr lIns="91439" rIns="91439">
            <a:noAutofit/>
          </a:bodyPr>
          <a:lstStyle/>
          <a:p>
            <a:pPr/>
          </a:p>
        </p:txBody>
      </p:sp>
      <p:sp>
        <p:nvSpPr>
          <p:cNvPr id="85" name="Body Level One…"/>
          <p:cNvSpPr txBox="1"/>
          <p:nvPr>
            <p:ph type="body" sz="quarter" idx="1"/>
          </p:nvPr>
        </p:nvSpPr>
        <p:spPr>
          <a:xfrm>
            <a:off x="539999" y="5346700"/>
            <a:ext cx="4921001" cy="571500"/>
          </a:xfrm>
          <a:prstGeom prst="rect">
            <a:avLst/>
          </a:prstGeom>
        </p:spPr>
        <p:txBody>
          <a:bodyPr lIns="0" tIns="0" rIns="0" bIns="0"/>
          <a:lstStyle>
            <a:lvl1pPr marL="0" indent="0">
              <a:spcBef>
                <a:spcPts val="200"/>
              </a:spcBef>
              <a:buSzTx/>
              <a:buFontTx/>
              <a:buNone/>
              <a:defRPr sz="1200">
                <a:solidFill>
                  <a:srgbClr val="858785"/>
                </a:solidFill>
              </a:defRPr>
            </a:lvl1pPr>
            <a:lvl2pPr marL="0" indent="457200">
              <a:spcBef>
                <a:spcPts val="200"/>
              </a:spcBef>
              <a:buSzTx/>
              <a:buFontTx/>
              <a:buNone/>
              <a:defRPr sz="1200">
                <a:solidFill>
                  <a:srgbClr val="858785"/>
                </a:solidFill>
              </a:defRPr>
            </a:lvl2pPr>
            <a:lvl3pPr marL="0" indent="914400">
              <a:spcBef>
                <a:spcPts val="200"/>
              </a:spcBef>
              <a:buSzTx/>
              <a:buFontTx/>
              <a:buNone/>
              <a:defRPr sz="1200">
                <a:solidFill>
                  <a:srgbClr val="858785"/>
                </a:solidFill>
              </a:defRPr>
            </a:lvl3pPr>
            <a:lvl4pPr marL="0" indent="1371600">
              <a:spcBef>
                <a:spcPts val="200"/>
              </a:spcBef>
              <a:buSzTx/>
              <a:buFontTx/>
              <a:buNone/>
              <a:defRPr sz="1200">
                <a:solidFill>
                  <a:srgbClr val="858785"/>
                </a:solidFill>
              </a:defRPr>
            </a:lvl4pPr>
            <a:lvl5pPr marL="0" indent="1828800">
              <a:spcBef>
                <a:spcPts val="200"/>
              </a:spcBef>
              <a:buSzTx/>
              <a:buFontTx/>
              <a:buNone/>
              <a:defRPr sz="1200">
                <a:solidFill>
                  <a:srgbClr val="858785"/>
                </a:solidFill>
              </a:defRPr>
            </a:lvl5pPr>
          </a:lstStyle>
          <a:p>
            <a:pPr/>
            <a:r>
              <a:t>Body Level One</a:t>
            </a:r>
          </a:p>
          <a:p>
            <a:pPr lvl="1"/>
            <a:r>
              <a:t>Body Level Two</a:t>
            </a:r>
          </a:p>
          <a:p>
            <a:pPr lvl="2"/>
            <a:r>
              <a:t>Body Level Three</a:t>
            </a:r>
          </a:p>
          <a:p>
            <a:pPr lvl="3"/>
            <a:r>
              <a:t>Body Level Four</a:t>
            </a:r>
          </a:p>
          <a:p>
            <a:pPr lvl="4"/>
            <a:r>
              <a:t>Body Level Five</a:t>
            </a:r>
          </a:p>
        </p:txBody>
      </p:sp>
      <p:sp>
        <p:nvSpPr>
          <p:cNvPr id="86" name="Title Text"/>
          <p:cNvSpPr txBox="1"/>
          <p:nvPr>
            <p:ph type="title"/>
          </p:nvPr>
        </p:nvSpPr>
        <p:spPr>
          <a:xfrm>
            <a:off x="539999" y="571500"/>
            <a:ext cx="6337301" cy="795338"/>
          </a:xfrm>
          <a:prstGeom prst="rect">
            <a:avLst/>
          </a:prstGeom>
        </p:spPr>
        <p:txBody>
          <a:bodyPr lIns="0" tIns="0" rIns="0" bIns="0"/>
          <a:lstStyle>
            <a:lvl1pPr algn="l">
              <a:defRPr b="1" cap="all" sz="3200">
                <a:solidFill>
                  <a:srgbClr val="00ABE2"/>
                </a:solidFill>
                <a:latin typeface="Arial Narrow"/>
                <a:ea typeface="Arial Narrow"/>
                <a:cs typeface="Arial Narrow"/>
                <a:sym typeface="Arial Narrow"/>
              </a:defRPr>
            </a:lvl1pPr>
          </a:lstStyle>
          <a:p>
            <a:pPr/>
            <a:r>
              <a:t>Title Text</a:t>
            </a:r>
          </a:p>
        </p:txBody>
      </p:sp>
      <p:sp>
        <p:nvSpPr>
          <p:cNvPr id="87" name="Straight Connector 13"/>
          <p:cNvSpPr/>
          <p:nvPr/>
        </p:nvSpPr>
        <p:spPr>
          <a:xfrm>
            <a:off x="540000" y="608012"/>
            <a:ext cx="5436001" cy="1588"/>
          </a:xfrm>
          <a:prstGeom prst="line">
            <a:avLst/>
          </a:prstGeom>
          <a:ln w="25400">
            <a:solidFill>
              <a:srgbClr val="00ABE2"/>
            </a:solidFill>
          </a:ln>
        </p:spPr>
        <p:txBody>
          <a:bodyPr lIns="45719" rIns="45719"/>
          <a:lstStyle/>
          <a:p>
            <a:pPr/>
          </a:p>
        </p:txBody>
      </p:sp>
      <p:sp>
        <p:nvSpPr>
          <p:cNvPr id="88" name="Straight Connector 16"/>
          <p:cNvSpPr/>
          <p:nvPr/>
        </p:nvSpPr>
        <p:spPr>
          <a:xfrm>
            <a:off x="540000" y="1331912"/>
            <a:ext cx="5436001" cy="1588"/>
          </a:xfrm>
          <a:prstGeom prst="line">
            <a:avLst/>
          </a:prstGeom>
          <a:ln w="25400">
            <a:solidFill>
              <a:srgbClr val="00ABE2"/>
            </a:solidFill>
          </a:ln>
        </p:spPr>
        <p:txBody>
          <a:bodyPr lIns="45719" rIns="45719"/>
          <a:lstStyle/>
          <a:p>
            <a:pP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4_Picture with Caption">
    <p:bg>
      <p:bgPr>
        <a:solidFill>
          <a:srgbClr val="FFFFFE"/>
        </a:solidFill>
      </p:bgPr>
    </p:bg>
    <p:spTree>
      <p:nvGrpSpPr>
        <p:cNvPr id="1" name=""/>
        <p:cNvGrpSpPr/>
        <p:nvPr/>
      </p:nvGrpSpPr>
      <p:grpSpPr>
        <a:xfrm>
          <a:off x="0" y="0"/>
          <a:ext cx="0" cy="0"/>
          <a:chOff x="0" y="0"/>
          <a:chExt cx="0" cy="0"/>
        </a:xfrm>
      </p:grpSpPr>
      <p:pic>
        <p:nvPicPr>
          <p:cNvPr id="96" name="Picture 12" descr="Picture 12"/>
          <p:cNvPicPr>
            <a:picLocks noChangeAspect="1"/>
          </p:cNvPicPr>
          <p:nvPr/>
        </p:nvPicPr>
        <p:blipFill>
          <a:blip r:embed="rId2">
            <a:extLst/>
          </a:blip>
          <a:stretch>
            <a:fillRect/>
          </a:stretch>
        </p:blipFill>
        <p:spPr>
          <a:xfrm>
            <a:off x="0" y="6400800"/>
            <a:ext cx="9180001" cy="475775"/>
          </a:xfrm>
          <a:prstGeom prst="rect">
            <a:avLst/>
          </a:prstGeom>
          <a:ln w="12700">
            <a:miter lim="400000"/>
          </a:ln>
        </p:spPr>
      </p:pic>
      <p:pic>
        <p:nvPicPr>
          <p:cNvPr id="97" name="Picture 3" descr="Picture 3"/>
          <p:cNvPicPr>
            <a:picLocks noChangeAspect="1"/>
          </p:cNvPicPr>
          <p:nvPr/>
        </p:nvPicPr>
        <p:blipFill>
          <a:blip r:embed="rId3">
            <a:extLst/>
          </a:blip>
          <a:stretch>
            <a:fillRect/>
          </a:stretch>
        </p:blipFill>
        <p:spPr>
          <a:xfrm>
            <a:off x="7498599" y="0"/>
            <a:ext cx="1645811" cy="1475134"/>
          </a:xfrm>
          <a:prstGeom prst="rect">
            <a:avLst/>
          </a:prstGeom>
          <a:ln w="12700">
            <a:miter lim="400000"/>
          </a:ln>
        </p:spPr>
      </p:pic>
      <p:sp>
        <p:nvSpPr>
          <p:cNvPr id="98" name="Body Level One…"/>
          <p:cNvSpPr txBox="1"/>
          <p:nvPr>
            <p:ph type="body" sz="half" idx="1"/>
          </p:nvPr>
        </p:nvSpPr>
        <p:spPr>
          <a:xfrm>
            <a:off x="3276600" y="1651000"/>
            <a:ext cx="5321300" cy="3911599"/>
          </a:xfrm>
          <a:prstGeom prst="rect">
            <a:avLst/>
          </a:prstGeom>
        </p:spPr>
        <p:txBody>
          <a:bodyPr lIns="0" tIns="0" rIns="0" bIns="0"/>
          <a:lstStyle>
            <a:lvl1pPr marL="179999" indent="-179999">
              <a:spcBef>
                <a:spcPts val="400"/>
              </a:spcBef>
              <a:buClr>
                <a:srgbClr val="00ABE2"/>
              </a:buClr>
              <a:defRPr sz="1900">
                <a:solidFill>
                  <a:srgbClr val="002C44"/>
                </a:solidFill>
              </a:defRPr>
            </a:lvl1pPr>
            <a:lvl2pPr marL="0" indent="457200">
              <a:spcBef>
                <a:spcPts val="400"/>
              </a:spcBef>
              <a:buClr>
                <a:srgbClr val="00ABE2"/>
              </a:buClr>
              <a:buSzTx/>
              <a:buNone/>
              <a:defRPr sz="1900">
                <a:solidFill>
                  <a:srgbClr val="002C44"/>
                </a:solidFill>
              </a:defRPr>
            </a:lvl2pPr>
            <a:lvl3pPr marL="1143000" indent="-228600">
              <a:spcBef>
                <a:spcPts val="400"/>
              </a:spcBef>
              <a:buClr>
                <a:srgbClr val="00ABE2"/>
              </a:buClr>
              <a:defRPr sz="1900">
                <a:solidFill>
                  <a:srgbClr val="002C44"/>
                </a:solidFill>
              </a:defRPr>
            </a:lvl3pPr>
            <a:lvl4pPr marL="1600200" indent="-228600">
              <a:spcBef>
                <a:spcPts val="400"/>
              </a:spcBef>
              <a:buClr>
                <a:srgbClr val="00ABE2"/>
              </a:buClr>
              <a:defRPr sz="1900">
                <a:solidFill>
                  <a:srgbClr val="002C44"/>
                </a:solidFill>
              </a:defRPr>
            </a:lvl4pPr>
            <a:lvl5pPr marL="2057400" indent="-228600">
              <a:spcBef>
                <a:spcPts val="400"/>
              </a:spcBef>
              <a:buClr>
                <a:srgbClr val="00ABE2"/>
              </a:buClr>
              <a:defRPr sz="1900">
                <a:solidFill>
                  <a:srgbClr val="002C44"/>
                </a:solidFill>
              </a:defRPr>
            </a:lvl5pPr>
          </a:lstStyle>
          <a:p>
            <a:pPr/>
            <a:r>
              <a:t>Body Level One</a:t>
            </a:r>
          </a:p>
          <a:p>
            <a:pPr lvl="1"/>
            <a:r>
              <a:t>Body Level Two</a:t>
            </a:r>
          </a:p>
          <a:p>
            <a:pPr lvl="2"/>
            <a:r>
              <a:t>Body Level Three</a:t>
            </a:r>
          </a:p>
          <a:p>
            <a:pPr lvl="3"/>
            <a:r>
              <a:t>Body Level Four</a:t>
            </a:r>
          </a:p>
          <a:p>
            <a:pPr lvl="4"/>
            <a:r>
              <a:t>Body Level Five</a:t>
            </a:r>
          </a:p>
        </p:txBody>
      </p:sp>
      <p:sp>
        <p:nvSpPr>
          <p:cNvPr id="99" name="Title Text"/>
          <p:cNvSpPr txBox="1"/>
          <p:nvPr>
            <p:ph type="title"/>
          </p:nvPr>
        </p:nvSpPr>
        <p:spPr>
          <a:xfrm>
            <a:off x="539999" y="571500"/>
            <a:ext cx="6337301" cy="795338"/>
          </a:xfrm>
          <a:prstGeom prst="rect">
            <a:avLst/>
          </a:prstGeom>
        </p:spPr>
        <p:txBody>
          <a:bodyPr lIns="0" tIns="0" rIns="0" bIns="0"/>
          <a:lstStyle>
            <a:lvl1pPr algn="l">
              <a:defRPr b="1" cap="all" sz="3200">
                <a:solidFill>
                  <a:srgbClr val="00ABE2"/>
                </a:solidFill>
                <a:latin typeface="Arial Narrow"/>
                <a:ea typeface="Arial Narrow"/>
                <a:cs typeface="Arial Narrow"/>
                <a:sym typeface="Arial Narrow"/>
              </a:defRPr>
            </a:lvl1pPr>
          </a:lstStyle>
          <a:p>
            <a:pPr/>
            <a:r>
              <a:t>Title Text</a:t>
            </a:r>
          </a:p>
        </p:txBody>
      </p:sp>
      <p:sp>
        <p:nvSpPr>
          <p:cNvPr id="100" name="Straight Connector 8"/>
          <p:cNvSpPr/>
          <p:nvPr/>
        </p:nvSpPr>
        <p:spPr>
          <a:xfrm>
            <a:off x="540000" y="608012"/>
            <a:ext cx="5436001" cy="1588"/>
          </a:xfrm>
          <a:prstGeom prst="line">
            <a:avLst/>
          </a:prstGeom>
          <a:ln w="25400">
            <a:solidFill>
              <a:srgbClr val="00ABE2"/>
            </a:solidFill>
          </a:ln>
        </p:spPr>
        <p:txBody>
          <a:bodyPr lIns="45719" rIns="45719"/>
          <a:lstStyle/>
          <a:p>
            <a:pPr/>
          </a:p>
        </p:txBody>
      </p:sp>
      <p:sp>
        <p:nvSpPr>
          <p:cNvPr id="101" name="Straight Connector 10"/>
          <p:cNvSpPr/>
          <p:nvPr/>
        </p:nvSpPr>
        <p:spPr>
          <a:xfrm>
            <a:off x="540000" y="1331912"/>
            <a:ext cx="5436001" cy="1588"/>
          </a:xfrm>
          <a:prstGeom prst="line">
            <a:avLst/>
          </a:prstGeom>
          <a:ln w="25400">
            <a:solidFill>
              <a:srgbClr val="00ABE2"/>
            </a:solidFill>
          </a:ln>
        </p:spPr>
        <p:txBody>
          <a:bodyPr lIns="45719" rIns="45719"/>
          <a:lstStyle/>
          <a:p>
            <a:pP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5_Picture with Caption">
    <p:bg>
      <p:bgPr>
        <a:solidFill>
          <a:srgbClr val="FFFFFE"/>
        </a:solidFill>
      </p:bgPr>
    </p:bg>
    <p:spTree>
      <p:nvGrpSpPr>
        <p:cNvPr id="1" name=""/>
        <p:cNvGrpSpPr/>
        <p:nvPr/>
      </p:nvGrpSpPr>
      <p:grpSpPr>
        <a:xfrm>
          <a:off x="0" y="0"/>
          <a:ext cx="0" cy="0"/>
          <a:chOff x="0" y="0"/>
          <a:chExt cx="0" cy="0"/>
        </a:xfrm>
      </p:grpSpPr>
      <p:pic>
        <p:nvPicPr>
          <p:cNvPr id="109" name="Picture 12" descr="Picture 12"/>
          <p:cNvPicPr>
            <a:picLocks noChangeAspect="1"/>
          </p:cNvPicPr>
          <p:nvPr/>
        </p:nvPicPr>
        <p:blipFill>
          <a:blip r:embed="rId2">
            <a:extLst/>
          </a:blip>
          <a:stretch>
            <a:fillRect/>
          </a:stretch>
        </p:blipFill>
        <p:spPr>
          <a:xfrm>
            <a:off x="0" y="6400800"/>
            <a:ext cx="9180001" cy="475775"/>
          </a:xfrm>
          <a:prstGeom prst="rect">
            <a:avLst/>
          </a:prstGeom>
          <a:ln w="12700">
            <a:miter lim="400000"/>
          </a:ln>
        </p:spPr>
      </p:pic>
      <p:pic>
        <p:nvPicPr>
          <p:cNvPr id="110" name="Picture 3" descr="Picture 3"/>
          <p:cNvPicPr>
            <a:picLocks noChangeAspect="1"/>
          </p:cNvPicPr>
          <p:nvPr/>
        </p:nvPicPr>
        <p:blipFill>
          <a:blip r:embed="rId3">
            <a:extLst/>
          </a:blip>
          <a:stretch>
            <a:fillRect/>
          </a:stretch>
        </p:blipFill>
        <p:spPr>
          <a:xfrm>
            <a:off x="7498599" y="0"/>
            <a:ext cx="1645811" cy="1475134"/>
          </a:xfrm>
          <a:prstGeom prst="rect">
            <a:avLst/>
          </a:prstGeom>
          <a:ln w="12700">
            <a:miter lim="400000"/>
          </a:ln>
        </p:spPr>
      </p:pic>
      <p:sp>
        <p:nvSpPr>
          <p:cNvPr id="111" name="Body Level One…"/>
          <p:cNvSpPr txBox="1"/>
          <p:nvPr>
            <p:ph type="body" sz="quarter" idx="1"/>
          </p:nvPr>
        </p:nvSpPr>
        <p:spPr>
          <a:xfrm>
            <a:off x="539999" y="1651000"/>
            <a:ext cx="2520002" cy="3937000"/>
          </a:xfrm>
          <a:prstGeom prst="rect">
            <a:avLst/>
          </a:prstGeom>
        </p:spPr>
        <p:txBody>
          <a:bodyPr lIns="0" tIns="0" rIns="0" bIns="0"/>
          <a:lstStyle>
            <a:lvl1pPr marL="0" indent="0">
              <a:spcBef>
                <a:spcPts val="600"/>
              </a:spcBef>
              <a:buSzTx/>
              <a:buFontTx/>
              <a:buNone/>
              <a:defRPr cap="all" sz="2800">
                <a:solidFill>
                  <a:srgbClr val="00ABE2"/>
                </a:solidFill>
                <a:latin typeface="Arial Narrow"/>
                <a:ea typeface="Arial Narrow"/>
                <a:cs typeface="Arial Narrow"/>
                <a:sym typeface="Arial Narrow"/>
              </a:defRPr>
            </a:lvl1pPr>
            <a:lvl2pPr marL="0" indent="457200">
              <a:spcBef>
                <a:spcPts val="600"/>
              </a:spcBef>
              <a:buSzTx/>
              <a:buFontTx/>
              <a:buNone/>
              <a:defRPr cap="all" sz="2800">
                <a:solidFill>
                  <a:srgbClr val="00ABE2"/>
                </a:solidFill>
                <a:latin typeface="Arial Narrow"/>
                <a:ea typeface="Arial Narrow"/>
                <a:cs typeface="Arial Narrow"/>
                <a:sym typeface="Arial Narrow"/>
              </a:defRPr>
            </a:lvl2pPr>
            <a:lvl3pPr marL="1251284" indent="-336884">
              <a:spcBef>
                <a:spcPts val="600"/>
              </a:spcBef>
              <a:buFontTx/>
              <a:defRPr cap="all" sz="2800">
                <a:solidFill>
                  <a:srgbClr val="00ABE2"/>
                </a:solidFill>
                <a:latin typeface="Arial Narrow"/>
                <a:ea typeface="Arial Narrow"/>
                <a:cs typeface="Arial Narrow"/>
                <a:sym typeface="Arial Narrow"/>
              </a:defRPr>
            </a:lvl3pPr>
            <a:lvl4pPr marL="1708484" indent="-336884">
              <a:spcBef>
                <a:spcPts val="600"/>
              </a:spcBef>
              <a:buFontTx/>
              <a:defRPr cap="all" sz="2800">
                <a:solidFill>
                  <a:srgbClr val="00ABE2"/>
                </a:solidFill>
                <a:latin typeface="Arial Narrow"/>
                <a:ea typeface="Arial Narrow"/>
                <a:cs typeface="Arial Narrow"/>
                <a:sym typeface="Arial Narrow"/>
              </a:defRPr>
            </a:lvl4pPr>
            <a:lvl5pPr marL="2165684" indent="-336884">
              <a:spcBef>
                <a:spcPts val="600"/>
              </a:spcBef>
              <a:buFontTx/>
              <a:defRPr cap="all" sz="2800">
                <a:solidFill>
                  <a:srgbClr val="00ABE2"/>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12" name="Title Text"/>
          <p:cNvSpPr txBox="1"/>
          <p:nvPr>
            <p:ph type="title"/>
          </p:nvPr>
        </p:nvSpPr>
        <p:spPr>
          <a:xfrm>
            <a:off x="539999" y="571500"/>
            <a:ext cx="6337301" cy="795338"/>
          </a:xfrm>
          <a:prstGeom prst="rect">
            <a:avLst/>
          </a:prstGeom>
        </p:spPr>
        <p:txBody>
          <a:bodyPr lIns="0" tIns="0" rIns="0" bIns="0"/>
          <a:lstStyle>
            <a:lvl1pPr algn="l">
              <a:defRPr b="1" cap="all" sz="3200">
                <a:solidFill>
                  <a:srgbClr val="00ABE2"/>
                </a:solidFill>
                <a:latin typeface="Arial Narrow"/>
                <a:ea typeface="Arial Narrow"/>
                <a:cs typeface="Arial Narrow"/>
                <a:sym typeface="Arial Narrow"/>
              </a:defRPr>
            </a:lvl1pPr>
          </a:lstStyle>
          <a:p>
            <a:pPr/>
            <a:r>
              <a:t>Title Text</a:t>
            </a:r>
          </a:p>
        </p:txBody>
      </p:sp>
      <p:sp>
        <p:nvSpPr>
          <p:cNvPr id="113" name="Straight Connector 14"/>
          <p:cNvSpPr/>
          <p:nvPr/>
        </p:nvSpPr>
        <p:spPr>
          <a:xfrm>
            <a:off x="540000" y="608012"/>
            <a:ext cx="5436001" cy="1588"/>
          </a:xfrm>
          <a:prstGeom prst="line">
            <a:avLst/>
          </a:prstGeom>
          <a:ln w="25400">
            <a:solidFill>
              <a:srgbClr val="00ABE2"/>
            </a:solidFill>
          </a:ln>
        </p:spPr>
        <p:txBody>
          <a:bodyPr lIns="45719" rIns="45719"/>
          <a:lstStyle/>
          <a:p>
            <a:pPr/>
          </a:p>
        </p:txBody>
      </p:sp>
      <p:sp>
        <p:nvSpPr>
          <p:cNvPr id="114" name="Straight Connector 18"/>
          <p:cNvSpPr/>
          <p:nvPr/>
        </p:nvSpPr>
        <p:spPr>
          <a:xfrm>
            <a:off x="540000" y="1331912"/>
            <a:ext cx="5436001" cy="1588"/>
          </a:xfrm>
          <a:prstGeom prst="line">
            <a:avLst/>
          </a:prstGeom>
          <a:ln w="25400">
            <a:solidFill>
              <a:srgbClr val="00ABE2"/>
            </a:solidFill>
          </a:ln>
        </p:spPr>
        <p:txBody>
          <a:bodyPr lIns="45719" rIns="45719"/>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3" name="Picture 4" descr="Picture 4"/>
          <p:cNvPicPr>
            <a:picLocks noChangeAspect="1"/>
          </p:cNvPicPr>
          <p:nvPr/>
        </p:nvPicPr>
        <p:blipFill>
          <a:blip r:embed="rId3">
            <a:extLst/>
          </a:blip>
          <a:stretch>
            <a:fillRect/>
          </a:stretch>
        </p:blipFill>
        <p:spPr>
          <a:xfrm>
            <a:off x="3172910" y="2998633"/>
            <a:ext cx="2493380" cy="595468"/>
          </a:xfrm>
          <a:prstGeom prst="rect">
            <a:avLst/>
          </a:prstGeom>
          <a:ln w="12700">
            <a:miter lim="400000"/>
          </a:ln>
        </p:spPr>
      </p:pic>
      <p:sp>
        <p:nvSpPr>
          <p:cNvPr id="4" name="TextBox 6"/>
          <p:cNvSpPr txBox="1"/>
          <p:nvPr/>
        </p:nvSpPr>
        <p:spPr>
          <a:xfrm>
            <a:off x="2743200" y="4394200"/>
            <a:ext cx="3416300" cy="434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300">
                <a:solidFill>
                  <a:srgbClr val="FFFFFF"/>
                </a:solidFill>
                <a:latin typeface="Arial Narrow"/>
                <a:ea typeface="Arial Narrow"/>
                <a:cs typeface="Arial Narrow"/>
                <a:sym typeface="Arial Narrow"/>
              </a:defRPr>
            </a:lvl1pPr>
          </a:lstStyle>
          <a:p>
            <a:pPr/>
            <a:r>
              <a:t>www.transparency.org</a:t>
            </a:r>
          </a:p>
        </p:txBody>
      </p:sp>
      <p:sp>
        <p:nvSpPr>
          <p:cNvPr id="5" name="TextBox 7"/>
          <p:cNvSpPr txBox="1"/>
          <p:nvPr/>
        </p:nvSpPr>
        <p:spPr>
          <a:xfrm>
            <a:off x="2260600" y="4965700"/>
            <a:ext cx="4381500" cy="739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500">
                <a:solidFill>
                  <a:srgbClr val="FFFFFF"/>
                </a:solidFill>
                <a:latin typeface="Arial Narrow"/>
                <a:ea typeface="Arial Narrow"/>
                <a:cs typeface="Arial Narrow"/>
                <a:sym typeface="Arial Narrow"/>
              </a:defRPr>
            </a:pPr>
            <a:r>
              <a:t>facebook.com/transparencyinternational</a:t>
            </a:r>
          </a:p>
          <a:p>
            <a:pPr algn="ctr">
              <a:defRPr sz="1500">
                <a:solidFill>
                  <a:srgbClr val="FFFFFF"/>
                </a:solidFill>
                <a:latin typeface="Arial Narrow"/>
                <a:ea typeface="Arial Narrow"/>
                <a:cs typeface="Arial Narrow"/>
                <a:sym typeface="Arial Narrow"/>
              </a:defRPr>
            </a:pPr>
            <a:r>
              <a:t>twitter.com/anticorruption </a:t>
            </a:r>
          </a:p>
          <a:p>
            <a:pPr algn="ctr">
              <a:defRPr sz="1500">
                <a:solidFill>
                  <a:srgbClr val="FFFFFF"/>
                </a:solidFill>
                <a:latin typeface="Arial Narrow"/>
                <a:ea typeface="Arial Narrow"/>
                <a:cs typeface="Arial Narrow"/>
                <a:sym typeface="Arial Narrow"/>
              </a:defRPr>
            </a:pPr>
            <a:r>
              <a:t>blog.transparency.org </a:t>
            </a:r>
          </a:p>
        </p:txBody>
      </p:sp>
      <p:sp>
        <p:nvSpPr>
          <p:cNvPr id="6" name="TextBox 8"/>
          <p:cNvSpPr txBox="1"/>
          <p:nvPr/>
        </p:nvSpPr>
        <p:spPr>
          <a:xfrm>
            <a:off x="2197100" y="5816600"/>
            <a:ext cx="4508500" cy="30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solidFill>
                  <a:srgbClr val="FFFFFF"/>
                </a:solidFill>
                <a:latin typeface="Arial Narrow"/>
                <a:ea typeface="Arial Narrow"/>
                <a:cs typeface="Arial Narrow"/>
                <a:sym typeface="Arial Narrow"/>
              </a:defRPr>
            </a:lvl1pPr>
          </a:lstStyle>
          <a:p>
            <a:pPr/>
            <a:r>
              <a:t>© 2013 Transparency International. All rights reserved.</a:t>
            </a:r>
          </a:p>
        </p:txBody>
      </p:sp>
      <p:sp>
        <p:nvSpPr>
          <p:cNvPr id="7"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8"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unodc.org/documents/NGO/uncac-advance-anti-corruption-efforts-guide-fr.pdf" TargetMode="External"/><Relationship Id="rId3"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rust.org/trustlaw/#free-legal-assistance" TargetMode="External"/><Relationship Id="rId3" Type="http://schemas.openxmlformats.org/officeDocument/2006/relationships/hyperlink" Target="http://www.islp.org/content/clients-partners" TargetMode="External"/><Relationship Id="rId4" Type="http://schemas.openxmlformats.org/officeDocument/2006/relationships/hyperlink" Target="http://www.a4id.org/broker-service" TargetMode="External"/><Relationship Id="rId5" Type="http://schemas.openxmlformats.org/officeDocument/2006/relationships/hyperlink" Target="http://www.internationalprobono.co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Rectangle 12"/>
          <p:cNvSpPr/>
          <p:nvPr/>
        </p:nvSpPr>
        <p:spPr>
          <a:xfrm>
            <a:off x="251519" y="252140"/>
            <a:ext cx="8640962" cy="634521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39" name="Title 1"/>
          <p:cNvSpPr txBox="1"/>
          <p:nvPr>
            <p:ph type="title"/>
          </p:nvPr>
        </p:nvSpPr>
        <p:spPr>
          <a:xfrm>
            <a:off x="755575" y="2764778"/>
            <a:ext cx="7848874" cy="1960366"/>
          </a:xfrm>
          <a:prstGeom prst="rect">
            <a:avLst/>
          </a:prstGeom>
        </p:spPr>
        <p:txBody>
          <a:bodyPr/>
          <a:lstStyle>
            <a:lvl1pPr>
              <a:defRPr sz="4400"/>
            </a:lvl1pPr>
          </a:lstStyle>
          <a:p>
            <a:pPr/>
            <a:r>
              <a:t>PRÉPARER UN RAPPORT D’OSC</a:t>
            </a:r>
          </a:p>
        </p:txBody>
      </p:sp>
      <p:sp>
        <p:nvSpPr>
          <p:cNvPr id="140" name="Subtitle 2"/>
          <p:cNvSpPr txBox="1"/>
          <p:nvPr>
            <p:ph type="body" sz="quarter" idx="1"/>
          </p:nvPr>
        </p:nvSpPr>
        <p:spPr>
          <a:xfrm>
            <a:off x="685800" y="5155400"/>
            <a:ext cx="7543800" cy="326159"/>
          </a:xfrm>
          <a:prstGeom prst="rect">
            <a:avLst/>
          </a:prstGeom>
        </p:spPr>
        <p:txBody>
          <a:bodyPr/>
          <a:lstStyle/>
          <a:p>
            <a:pPr>
              <a:defRPr sz="2800"/>
            </a:pPr>
            <a:r>
              <a:t>Ádám Földes</a:t>
            </a:r>
            <a:r>
              <a:t> – transparency international</a:t>
            </a:r>
          </a:p>
        </p:txBody>
      </p:sp>
      <p:sp>
        <p:nvSpPr>
          <p:cNvPr id="141" name="Text Placeholder 3"/>
          <p:cNvSpPr/>
          <p:nvPr>
            <p:ph type="body" idx="13"/>
          </p:nvPr>
        </p:nvSpPr>
        <p:spPr>
          <a:xfrm>
            <a:off x="685800" y="5790137"/>
            <a:ext cx="7543800" cy="533401"/>
          </a:xfrm>
          <a:prstGeom prst="rect">
            <a:avLst/>
          </a:prstGeom>
          <a:extLst>
            <a:ext uri="{C572A759-6A51-4108-AA02-DFA0A04FC94B}">
              <ma14:wrappingTextBoxFlag xmlns:ma14="http://schemas.microsoft.com/office/mac/drawingml/2011/main" val="1"/>
            </a:ext>
          </a:extLst>
        </p:spPr>
        <p:txBody>
          <a:bodyPr/>
          <a:lstStyle/>
          <a:p>
            <a:pPr marL="0" indent="0" defTabSz="388620">
              <a:lnSpc>
                <a:spcPts val="1300"/>
              </a:lnSpc>
              <a:spcBef>
                <a:spcPts val="0"/>
              </a:spcBef>
              <a:buSzTx/>
              <a:buFontTx/>
              <a:buNone/>
              <a:defRPr sz="1700">
                <a:solidFill>
                  <a:srgbClr val="FFFFFF"/>
                </a:solidFill>
                <a:latin typeface="Arial Narrow"/>
                <a:ea typeface="Arial Narrow"/>
                <a:cs typeface="Arial Narrow"/>
                <a:sym typeface="Arial Narrow"/>
              </a:defRPr>
            </a:pPr>
            <a:r>
              <a:t>Saly, Sénégal, 11 mai 2018</a:t>
            </a:r>
          </a:p>
          <a:p>
            <a:pPr marL="0" indent="0" defTabSz="388620">
              <a:lnSpc>
                <a:spcPts val="1300"/>
              </a:lnSpc>
              <a:spcBef>
                <a:spcPts val="0"/>
              </a:spcBef>
              <a:buSzTx/>
              <a:buFontTx/>
              <a:buNone/>
              <a:defRPr sz="1700">
                <a:solidFill>
                  <a:srgbClr val="FFFFFF"/>
                </a:solidFill>
                <a:latin typeface="Arial Narrow"/>
                <a:ea typeface="Arial Narrow"/>
                <a:cs typeface="Arial Narrow"/>
                <a:sym typeface="Arial Narrow"/>
              </a:defRPr>
            </a:pPr>
          </a:p>
          <a:p>
            <a:pPr marL="0" indent="0" defTabSz="388620">
              <a:lnSpc>
                <a:spcPts val="1300"/>
              </a:lnSpc>
              <a:spcBef>
                <a:spcPts val="0"/>
              </a:spcBef>
              <a:buSzTx/>
              <a:buFontTx/>
              <a:buNone/>
              <a:defRPr sz="1700">
                <a:solidFill>
                  <a:srgbClr val="FFFFFF"/>
                </a:solidFill>
                <a:latin typeface="Arial Narrow"/>
                <a:ea typeface="Arial Narrow"/>
                <a:cs typeface="Arial Narrow"/>
                <a:sym typeface="Arial Narrow"/>
              </a:defRPr>
            </a:pPr>
            <a:r>
              <a:t>Email: </a:t>
            </a:r>
            <a:r>
              <a:t>afoldes</a:t>
            </a:r>
            <a:r>
              <a:t>@transparency.org</a:t>
            </a:r>
          </a:p>
        </p:txBody>
      </p:sp>
      <p:sp>
        <p:nvSpPr>
          <p:cNvPr id="142" name="Straight Connector 10"/>
          <p:cNvSpPr/>
          <p:nvPr/>
        </p:nvSpPr>
        <p:spPr>
          <a:xfrm>
            <a:off x="683567" y="5013176"/>
            <a:ext cx="7848874" cy="1"/>
          </a:xfrm>
          <a:prstGeom prst="line">
            <a:avLst/>
          </a:prstGeom>
          <a:ln w="12700">
            <a:solidFill>
              <a:srgbClr val="FFFFFF"/>
            </a:solidFill>
          </a:ln>
        </p:spPr>
        <p:txBody>
          <a:bodyPr lIns="45719" rIns="45719"/>
          <a:lstStyle/>
          <a:p>
            <a:pPr/>
          </a:p>
        </p:txBody>
      </p:sp>
      <p:sp>
        <p:nvSpPr>
          <p:cNvPr id="143" name="Straight Connector 11"/>
          <p:cNvSpPr/>
          <p:nvPr/>
        </p:nvSpPr>
        <p:spPr>
          <a:xfrm>
            <a:off x="683567" y="5635847"/>
            <a:ext cx="7848874" cy="1"/>
          </a:xfrm>
          <a:prstGeom prst="line">
            <a:avLst/>
          </a:prstGeom>
          <a:ln w="12700">
            <a:solidFill>
              <a:srgbClr val="FFFFFF"/>
            </a:solidFill>
          </a:ln>
        </p:spPr>
        <p:txBody>
          <a:bodyPr lIns="45719" rIns="45719"/>
          <a:lstStyle/>
          <a:p>
            <a:pPr/>
          </a:p>
        </p:txBody>
      </p:sp>
      <p:pic>
        <p:nvPicPr>
          <p:cNvPr id="144" name="Picture 8" descr="Picture 8"/>
          <p:cNvPicPr>
            <a:picLocks noChangeAspect="1"/>
          </p:cNvPicPr>
          <p:nvPr/>
        </p:nvPicPr>
        <p:blipFill>
          <a:blip r:embed="rId2">
            <a:extLst/>
          </a:blip>
          <a:stretch>
            <a:fillRect/>
          </a:stretch>
        </p:blipFill>
        <p:spPr>
          <a:xfrm>
            <a:off x="5940152" y="620687"/>
            <a:ext cx="2592289" cy="61905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Content Placeholder 3"/>
          <p:cNvSpPr txBox="1"/>
          <p:nvPr>
            <p:ph type="body" sz="quarter" idx="1"/>
          </p:nvPr>
        </p:nvSpPr>
        <p:spPr>
          <a:xfrm>
            <a:off x="539551" y="1484783"/>
            <a:ext cx="4848994" cy="355600"/>
          </a:xfrm>
          <a:prstGeom prst="rect">
            <a:avLst/>
          </a:prstGeom>
        </p:spPr>
        <p:txBody>
          <a:bodyPr/>
          <a:lstStyle>
            <a:lvl1pPr marL="179999" indent="-179999">
              <a:spcBef>
                <a:spcPts val="400"/>
              </a:spcBef>
              <a:defRPr sz="1900">
                <a:solidFill>
                  <a:srgbClr val="00ABE2"/>
                </a:solidFill>
              </a:defRPr>
            </a:lvl1pPr>
          </a:lstStyle>
          <a:p>
            <a:pPr/>
            <a:r>
              <a:t>Explanatory text (Guide pp 90 -91)</a:t>
            </a:r>
          </a:p>
        </p:txBody>
      </p:sp>
      <p:sp>
        <p:nvSpPr>
          <p:cNvPr id="182" name="Content Placeholder 4"/>
          <p:cNvSpPr txBox="1"/>
          <p:nvPr/>
        </p:nvSpPr>
        <p:spPr>
          <a:xfrm>
            <a:off x="539999" y="1844824"/>
            <a:ext cx="5904210" cy="331236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356615">
              <a:spcBef>
                <a:spcPts val="200"/>
              </a:spcBef>
              <a:defRPr b="1" i="1" sz="935" u="sng">
                <a:solidFill>
                  <a:srgbClr val="002C44"/>
                </a:solidFill>
              </a:defRPr>
            </a:pPr>
            <a:r>
              <a:t>Article 23: Blanchiment du produit du crime</a:t>
            </a:r>
          </a:p>
          <a:p>
            <a:pPr defTabSz="356615">
              <a:spcBef>
                <a:spcPts val="200"/>
              </a:spcBef>
              <a:defRPr b="1" i="1" sz="935" u="sng">
                <a:solidFill>
                  <a:srgbClr val="002C44"/>
                </a:solidFill>
              </a:defRPr>
            </a:pPr>
          </a:p>
          <a:p>
            <a:pPr marL="133730" indent="-133730" defTabSz="356615">
              <a:spcBef>
                <a:spcPts val="200"/>
              </a:spcBef>
              <a:buSzPct val="100000"/>
              <a:buChar char="▪"/>
              <a:defRPr i="1" sz="935">
                <a:solidFill>
                  <a:srgbClr val="002C44"/>
                </a:solidFill>
              </a:defRPr>
            </a:pPr>
            <a:r>
              <a:t>La législation doit reconnaître spécifiquement le lien entre les pratiques corrompus et le blanchiment d’argent. L’infraction de blanchiment d’argent doit couvrir : 1) la conversion ou le transfert du produit du crime ; 2) la dissimulation ou le déguisement du produit du crime ; 3) l’acquisition, la détention ou l’utilisation du produit du crime ; 4) la participation à l’une de ces infractions, ou toute association, entente, tentative ou complicité par fourniture d’une assistance, d’une aide ou de conseils en vue de l’accomplissement d’une telle infraction. Lorsqu’il est établi qu’un bien donné est un produit du crime, il ne faut pas que soit imposée comme condition préalable que la personne ait été reconnue coupable 90 Transparency International d’une infraction principale. La définition d’une infraction principale en matière de blanchiment d’argent doit être large et indiquer une liste détaillée des infractions de corruption y afférentes. Par ailleurs, les infractions principales doivent inclure les actions commises dans un autre pays dans le cas où ces actions auraient constitué une infraction si elles avaient été commises sur le territoire national.</a:t>
            </a:r>
          </a:p>
          <a:p>
            <a:pPr defTabSz="356615">
              <a:spcBef>
                <a:spcPts val="200"/>
              </a:spcBef>
              <a:defRPr i="1" sz="935" u="sng">
                <a:solidFill>
                  <a:srgbClr val="002C44"/>
                </a:solidFill>
              </a:defRPr>
            </a:pPr>
            <a:r>
              <a:t>On compte parmi les principaux points faibles:</a:t>
            </a:r>
          </a:p>
          <a:p>
            <a:pPr marL="133730" indent="-133730" defTabSz="356615">
              <a:spcBef>
                <a:spcPts val="200"/>
              </a:spcBef>
              <a:buSzPct val="100000"/>
              <a:buFont typeface="Arial"/>
              <a:buChar char="•"/>
              <a:defRPr i="1" sz="935">
                <a:solidFill>
                  <a:srgbClr val="002C44"/>
                </a:solidFill>
              </a:defRPr>
            </a:pPr>
            <a:r>
              <a:t>Une définition trop restrictive du blanchiment d’argent </a:t>
            </a:r>
            <a:br/>
            <a:r>
              <a:t>– La condition préalable que la personne ait déjà été reconnue coupable d’une infraction principale – Une liste restrictive des infractions principales </a:t>
            </a:r>
            <a:br/>
            <a:r>
              <a:t>– La non responsabilité des personnes morales en cas de blanchiment d’argent ou l’existence de sanctions insuffisantes prévues par les codes civil et administratif </a:t>
            </a:r>
            <a:br/>
            <a:r>
              <a:t>– Des limitations de compétences juridictionnelle (voir également l’article 42), comme des restrictions quant aux actions ayant lieu sur un territoire étranger </a:t>
            </a:r>
            <a:br/>
            <a:r>
              <a:t>– Le fait que soit posée comme condition préalable la nature intentionnelle de l’infraction </a:t>
            </a:r>
            <a:br/>
            <a:r>
              <a:t>– Des sanctions insuffisantes</a:t>
            </a:r>
          </a:p>
        </p:txBody>
      </p:sp>
      <p:sp>
        <p:nvSpPr>
          <p:cNvPr id="183" name="Title 5"/>
          <p:cNvSpPr txBox="1"/>
          <p:nvPr>
            <p:ph type="title"/>
          </p:nvPr>
        </p:nvSpPr>
        <p:spPr>
          <a:xfrm>
            <a:off x="539999" y="571500"/>
            <a:ext cx="6337301" cy="795339"/>
          </a:xfrm>
          <a:prstGeom prst="rect">
            <a:avLst/>
          </a:prstGeom>
        </p:spPr>
        <p:txBody>
          <a:bodyPr/>
          <a:lstStyle/>
          <a:p>
            <a:pPr/>
            <a:r>
              <a:t>Guidance on legal framework</a:t>
            </a:r>
          </a:p>
        </p:txBody>
      </p:sp>
      <p:pic>
        <p:nvPicPr>
          <p:cNvPr id="184" name="Picture 4" descr="Picture 4"/>
          <p:cNvPicPr>
            <a:picLocks noChangeAspect="1"/>
          </p:cNvPicPr>
          <p:nvPr>
            <p:ph type="pic" idx="13"/>
          </p:nvPr>
        </p:nvPicPr>
        <p:blipFill>
          <a:blip r:embed="rId2">
            <a:extLst/>
          </a:blip>
          <a:srcRect l="27039" t="0" r="27039" b="0"/>
          <a:stretch>
            <a:fillRect/>
          </a:stretch>
        </p:blipFill>
        <p:spPr>
          <a:xfrm>
            <a:off x="6660232" y="1651000"/>
            <a:ext cx="1937669" cy="42552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250"/>
                                  </p:stCondLst>
                                  <p:iterate type="el" backwards="0">
                                    <p:tmAbs val="0"/>
                                  </p:iterate>
                                  <p:childTnLst>
                                    <p:set>
                                      <p:cBhvr>
                                        <p:cTn id="6" fill="hold"/>
                                        <p:tgtEl>
                                          <p:spTgt spid="184"/>
                                        </p:tgtEl>
                                        <p:attrNameLst>
                                          <p:attrName>style.visibility</p:attrName>
                                        </p:attrNameLst>
                                      </p:cBhvr>
                                      <p:to>
                                        <p:strVal val="visible"/>
                                      </p:to>
                                    </p:set>
                                    <p:animEffect filter="dissolve" transition="in">
                                      <p:cBhvr>
                                        <p:cTn id="7"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Content Placeholder 3"/>
          <p:cNvSpPr txBox="1"/>
          <p:nvPr>
            <p:ph type="body" sz="quarter" idx="1"/>
          </p:nvPr>
        </p:nvSpPr>
        <p:spPr>
          <a:xfrm>
            <a:off x="539999" y="1556792"/>
            <a:ext cx="4921001" cy="432049"/>
          </a:xfrm>
          <a:prstGeom prst="rect">
            <a:avLst/>
          </a:prstGeom>
        </p:spPr>
        <p:txBody>
          <a:bodyPr/>
          <a:lstStyle>
            <a:lvl1pPr marL="179999" indent="-179999">
              <a:spcBef>
                <a:spcPts val="400"/>
              </a:spcBef>
              <a:defRPr sz="1900">
                <a:solidFill>
                  <a:srgbClr val="00ABE2"/>
                </a:solidFill>
              </a:defRPr>
            </a:lvl1pPr>
          </a:lstStyle>
          <a:p>
            <a:pPr/>
            <a:r>
              <a:t>Texte explicatif (Guide pp. 94 -96)</a:t>
            </a:r>
          </a:p>
        </p:txBody>
      </p:sp>
      <p:sp>
        <p:nvSpPr>
          <p:cNvPr id="187" name="Content Placeholder 4"/>
          <p:cNvSpPr txBox="1"/>
          <p:nvPr/>
        </p:nvSpPr>
        <p:spPr>
          <a:xfrm>
            <a:off x="539999" y="1916832"/>
            <a:ext cx="5472162" cy="432048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285750" indent="-285750">
              <a:spcBef>
                <a:spcPts val="400"/>
              </a:spcBef>
              <a:buSzPct val="100000"/>
              <a:buChar char="➢"/>
              <a:defRPr sz="1700">
                <a:solidFill>
                  <a:srgbClr val="002C44"/>
                </a:solidFill>
                <a:latin typeface="+mj-lt"/>
                <a:ea typeface="+mj-ea"/>
                <a:cs typeface="+mj-cs"/>
                <a:sym typeface="Calibri"/>
              </a:defRPr>
            </a:pPr>
            <a:r>
              <a:t>Existence d’affaires judiciaires ou d’enquêtes et imposition de sanctions appropriées</a:t>
            </a:r>
          </a:p>
          <a:p>
            <a:pPr marL="285750" indent="-285750">
              <a:spcBef>
                <a:spcPts val="400"/>
              </a:spcBef>
              <a:buSzPct val="100000"/>
              <a:buChar char="➢"/>
              <a:defRPr sz="1700">
                <a:solidFill>
                  <a:srgbClr val="002C44"/>
                </a:solidFill>
                <a:latin typeface="+mj-lt"/>
                <a:ea typeface="+mj-ea"/>
                <a:cs typeface="+mj-cs"/>
                <a:sym typeface="Calibri"/>
              </a:defRPr>
            </a:pPr>
            <a:r>
              <a:t>Indépendance du parquet et des autres services répressifs et indépendance de l’appareil judiciaire</a:t>
            </a:r>
            <a:endParaRPr sz="1900"/>
          </a:p>
          <a:p>
            <a:pPr marL="285750" indent="-285750">
              <a:spcBef>
                <a:spcPts val="400"/>
              </a:spcBef>
              <a:buSzPct val="100000"/>
              <a:buChar char="➢"/>
              <a:defRPr sz="1700">
                <a:solidFill>
                  <a:srgbClr val="002C44"/>
                </a:solidFill>
                <a:latin typeface="+mj-lt"/>
                <a:ea typeface="+mj-ea"/>
                <a:cs typeface="+mj-cs"/>
                <a:sym typeface="Calibri"/>
              </a:defRPr>
            </a:pPr>
            <a:r>
              <a:t>Priorité donnée aux affaires de corruption</a:t>
            </a:r>
          </a:p>
          <a:p>
            <a:pPr marL="285750" indent="-285750">
              <a:spcBef>
                <a:spcPts val="400"/>
              </a:spcBef>
              <a:buSzPct val="100000"/>
              <a:buChar char="➢"/>
              <a:defRPr sz="1700">
                <a:solidFill>
                  <a:srgbClr val="002C44"/>
                </a:solidFill>
                <a:latin typeface="+mj-lt"/>
                <a:ea typeface="+mj-ea"/>
                <a:cs typeface="+mj-cs"/>
                <a:sym typeface="Calibri"/>
              </a:defRPr>
            </a:pPr>
            <a:r>
              <a:t>Organisation de la répression</a:t>
            </a:r>
            <a:endParaRPr sz="1900"/>
          </a:p>
          <a:p>
            <a:pPr marL="285750" indent="-285750">
              <a:spcBef>
                <a:spcPts val="400"/>
              </a:spcBef>
              <a:buSzPct val="100000"/>
              <a:buChar char="➢"/>
              <a:defRPr sz="1700">
                <a:solidFill>
                  <a:srgbClr val="002C44"/>
                </a:solidFill>
                <a:latin typeface="+mj-lt"/>
                <a:ea typeface="+mj-ea"/>
                <a:cs typeface="+mj-cs"/>
                <a:sym typeface="Calibri"/>
              </a:defRPr>
            </a:pPr>
            <a:r>
              <a:t>Coordination entre enquêtes et poursuites</a:t>
            </a:r>
            <a:endParaRPr sz="1900"/>
          </a:p>
          <a:p>
            <a:pPr marL="285750" indent="-285750">
              <a:spcBef>
                <a:spcPts val="400"/>
              </a:spcBef>
              <a:buSzPct val="100000"/>
              <a:buChar char="➢"/>
              <a:defRPr sz="1700">
                <a:solidFill>
                  <a:srgbClr val="002C44"/>
                </a:solidFill>
                <a:latin typeface="+mj-lt"/>
                <a:ea typeface="+mj-ea"/>
                <a:cs typeface="+mj-cs"/>
                <a:sym typeface="Calibri"/>
              </a:defRPr>
            </a:pPr>
            <a:r>
              <a:t>Chevauchement de responsabilités</a:t>
            </a:r>
            <a:endParaRPr sz="1900"/>
          </a:p>
          <a:p>
            <a:pPr marL="285750" indent="-285750">
              <a:spcBef>
                <a:spcPts val="400"/>
              </a:spcBef>
              <a:buSzPct val="100000"/>
              <a:buChar char="➢"/>
              <a:defRPr sz="1700">
                <a:solidFill>
                  <a:srgbClr val="002C44"/>
                </a:solidFill>
                <a:latin typeface="+mj-lt"/>
                <a:ea typeface="+mj-ea"/>
                <a:cs typeface="+mj-cs"/>
                <a:sym typeface="Calibri"/>
              </a:defRPr>
            </a:pPr>
            <a:r>
              <a:t>Cellules spécialisées au sein du ministère public </a:t>
            </a:r>
            <a:endParaRPr sz="1900"/>
          </a:p>
          <a:p>
            <a:pPr marL="285750" indent="-285750">
              <a:spcBef>
                <a:spcPts val="400"/>
              </a:spcBef>
              <a:buSzPct val="100000"/>
              <a:buChar char="➢"/>
              <a:defRPr sz="1700">
                <a:solidFill>
                  <a:srgbClr val="002C44"/>
                </a:solidFill>
                <a:latin typeface="+mj-lt"/>
                <a:ea typeface="+mj-ea"/>
                <a:cs typeface="+mj-cs"/>
                <a:sym typeface="Calibri"/>
              </a:defRPr>
            </a:pPr>
            <a:r>
              <a:t>Adéquation des ressources</a:t>
            </a:r>
            <a:endParaRPr sz="1900"/>
          </a:p>
          <a:p>
            <a:pPr marL="285750" indent="-285750">
              <a:spcBef>
                <a:spcPts val="400"/>
              </a:spcBef>
              <a:buSzPct val="100000"/>
              <a:buChar char="➢"/>
              <a:defRPr sz="1700">
                <a:solidFill>
                  <a:srgbClr val="002C44"/>
                </a:solidFill>
                <a:latin typeface="+mj-lt"/>
                <a:ea typeface="+mj-ea"/>
                <a:cs typeface="+mj-cs"/>
                <a:sym typeface="Calibri"/>
              </a:defRPr>
            </a:pPr>
            <a:r>
              <a:t>Compétence des services répressifs</a:t>
            </a:r>
            <a:endParaRPr sz="1900"/>
          </a:p>
          <a:p>
            <a:pPr marL="285750" indent="-285750">
              <a:spcBef>
                <a:spcPts val="400"/>
              </a:spcBef>
              <a:buSzPct val="100000"/>
              <a:buChar char="➢"/>
              <a:defRPr sz="1700">
                <a:solidFill>
                  <a:srgbClr val="002C44"/>
                </a:solidFill>
                <a:latin typeface="+mj-lt"/>
                <a:ea typeface="+mj-ea"/>
                <a:cs typeface="+mj-cs"/>
                <a:sym typeface="Calibri"/>
              </a:defRPr>
            </a:pPr>
            <a:r>
              <a:t>Délais de procédure</a:t>
            </a:r>
            <a:endParaRPr sz="1900"/>
          </a:p>
          <a:p>
            <a:pPr marL="285750" indent="-285750">
              <a:spcBef>
                <a:spcPts val="400"/>
              </a:spcBef>
              <a:buSzPct val="100000"/>
              <a:buChar char="➢"/>
              <a:defRPr sz="1700">
                <a:solidFill>
                  <a:srgbClr val="002C44"/>
                </a:solidFill>
                <a:latin typeface="+mj-lt"/>
                <a:ea typeface="+mj-ea"/>
                <a:cs typeface="+mj-cs"/>
                <a:sym typeface="Calibri"/>
              </a:defRPr>
            </a:pPr>
            <a:r>
              <a:t>Mécanisme de plainte</a:t>
            </a:r>
            <a:endParaRPr sz="1900"/>
          </a:p>
          <a:p>
            <a:pPr marL="285750" indent="-285750">
              <a:spcBef>
                <a:spcPts val="400"/>
              </a:spcBef>
              <a:buSzPct val="100000"/>
              <a:buChar char="➢"/>
              <a:defRPr sz="1700">
                <a:solidFill>
                  <a:srgbClr val="002C44"/>
                </a:solidFill>
                <a:latin typeface="+mj-lt"/>
                <a:ea typeface="+mj-ea"/>
                <a:cs typeface="+mj-cs"/>
                <a:sym typeface="Calibri"/>
              </a:defRPr>
            </a:pPr>
            <a:r>
              <a:t>Sensibilisation du public</a:t>
            </a:r>
          </a:p>
        </p:txBody>
      </p:sp>
      <p:sp>
        <p:nvSpPr>
          <p:cNvPr id="188" name="Title 5"/>
          <p:cNvSpPr txBox="1"/>
          <p:nvPr>
            <p:ph type="title"/>
          </p:nvPr>
        </p:nvSpPr>
        <p:spPr>
          <a:xfrm>
            <a:off x="540000" y="571500"/>
            <a:ext cx="6840312" cy="795339"/>
          </a:xfrm>
          <a:prstGeom prst="rect">
            <a:avLst/>
          </a:prstGeom>
        </p:spPr>
        <p:txBody>
          <a:bodyPr/>
          <a:lstStyle/>
          <a:p>
            <a:pPr/>
            <a:r>
              <a:t>CONSEILS SUR L’APPLICATION DE LA LOI</a:t>
            </a:r>
          </a:p>
        </p:txBody>
      </p:sp>
      <p:pic>
        <p:nvPicPr>
          <p:cNvPr id="189" name="Picture Placeholder 6" descr="Picture Placeholder 6"/>
          <p:cNvPicPr>
            <a:picLocks noChangeAspect="1"/>
          </p:cNvPicPr>
          <p:nvPr>
            <p:ph type="pic" idx="13"/>
          </p:nvPr>
        </p:nvPicPr>
        <p:blipFill>
          <a:blip r:embed="rId3">
            <a:extLst/>
          </a:blip>
          <a:srcRect l="24170" t="0" r="24170" b="0"/>
          <a:stretch>
            <a:fillRect/>
          </a:stretch>
        </p:blipFill>
        <p:spPr>
          <a:xfrm>
            <a:off x="6012160" y="1726876"/>
            <a:ext cx="2930401" cy="4255201"/>
          </a:xfrm>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Content Placeholder 3"/>
          <p:cNvSpPr txBox="1"/>
          <p:nvPr>
            <p:ph type="body" sz="quarter" idx="1"/>
          </p:nvPr>
        </p:nvSpPr>
        <p:spPr>
          <a:xfrm>
            <a:off x="539999" y="1651000"/>
            <a:ext cx="4921001" cy="355600"/>
          </a:xfrm>
          <a:prstGeom prst="rect">
            <a:avLst/>
          </a:prstGeom>
        </p:spPr>
        <p:txBody>
          <a:bodyPr/>
          <a:lstStyle>
            <a:lvl1pPr marL="140399" indent="-140399" defTabSz="356615">
              <a:spcBef>
                <a:spcPts val="300"/>
              </a:spcBef>
              <a:defRPr sz="1482">
                <a:solidFill>
                  <a:srgbClr val="00ABE2"/>
                </a:solidFill>
              </a:defRPr>
            </a:lvl1pPr>
          </a:lstStyle>
          <a:p>
            <a:pPr/>
            <a:r>
              <a:t>Les étapes pour éviter toute diffamation (Guide pp. 76 -77)</a:t>
            </a:r>
          </a:p>
        </p:txBody>
      </p:sp>
      <p:sp>
        <p:nvSpPr>
          <p:cNvPr id="194" name="Content Placeholder 4"/>
          <p:cNvSpPr txBox="1"/>
          <p:nvPr/>
        </p:nvSpPr>
        <p:spPr>
          <a:xfrm>
            <a:off x="539999" y="2204864"/>
            <a:ext cx="7344369" cy="37444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271462" indent="-271462" defTabSz="434340">
              <a:lnSpc>
                <a:spcPct val="80000"/>
              </a:lnSpc>
              <a:spcBef>
                <a:spcPts val="500"/>
              </a:spcBef>
              <a:buSzPct val="100000"/>
              <a:buChar char="➢"/>
              <a:defRPr b="1" sz="2090">
                <a:solidFill>
                  <a:srgbClr val="002C44"/>
                </a:solidFill>
                <a:latin typeface="+mj-lt"/>
                <a:ea typeface="+mj-ea"/>
                <a:cs typeface="+mj-cs"/>
                <a:sym typeface="Calibri"/>
              </a:defRPr>
            </a:pPr>
            <a:r>
              <a:t>vérification factuelle du rapport par des avocats qualifiés </a:t>
            </a:r>
            <a:r>
              <a:rPr b="0"/>
              <a:t>pour éviter toute diffamation</a:t>
            </a:r>
            <a:endParaRPr sz="1804"/>
          </a:p>
          <a:p>
            <a:pPr marL="271462" indent="-271462" defTabSz="434340">
              <a:lnSpc>
                <a:spcPct val="80000"/>
              </a:lnSpc>
              <a:spcBef>
                <a:spcPts val="500"/>
              </a:spcBef>
              <a:buSzPct val="100000"/>
              <a:buChar char="➢"/>
              <a:defRPr b="1" sz="2090">
                <a:solidFill>
                  <a:srgbClr val="002C44"/>
                </a:solidFill>
                <a:latin typeface="+mj-lt"/>
                <a:ea typeface="+mj-ea"/>
                <a:cs typeface="+mj-cs"/>
                <a:sym typeface="Calibri"/>
              </a:defRPr>
            </a:pPr>
            <a:r>
              <a:t>Recouper</a:t>
            </a:r>
            <a:r>
              <a:rPr b="0"/>
              <a:t> les informations: vous ne récitez pas des histoires mais vous analysez des faits.   </a:t>
            </a:r>
            <a:endParaRPr b="0"/>
          </a:p>
          <a:p>
            <a:pPr marL="271462" indent="-271462" defTabSz="434340">
              <a:lnSpc>
                <a:spcPct val="80000"/>
              </a:lnSpc>
              <a:spcBef>
                <a:spcPts val="500"/>
              </a:spcBef>
              <a:buSzPct val="100000"/>
              <a:buChar char="➢"/>
              <a:defRPr b="1" sz="2090">
                <a:solidFill>
                  <a:srgbClr val="002C44"/>
                </a:solidFill>
                <a:latin typeface="+mj-lt"/>
                <a:ea typeface="+mj-ea"/>
                <a:cs typeface="+mj-cs"/>
                <a:sym typeface="Calibri"/>
              </a:defRPr>
            </a:pPr>
            <a:r>
              <a:t>Prêtez attention à la justesse de l’avancement des affaires au moment de la rédaction</a:t>
            </a:r>
            <a:endParaRPr sz="1804"/>
          </a:p>
          <a:p>
            <a:pPr lvl="1" marL="760094" indent="-325754" defTabSz="434340">
              <a:lnSpc>
                <a:spcPct val="80000"/>
              </a:lnSpc>
              <a:spcBef>
                <a:spcPts val="500"/>
              </a:spcBef>
              <a:buSzPct val="100000"/>
              <a:buFont typeface="Arial"/>
              <a:buChar char="•"/>
              <a:defRPr sz="2090">
                <a:solidFill>
                  <a:srgbClr val="002C44"/>
                </a:solidFill>
                <a:latin typeface="+mj-lt"/>
                <a:ea typeface="+mj-ea"/>
                <a:cs typeface="+mj-cs"/>
                <a:sym typeface="Calibri"/>
              </a:defRPr>
            </a:pPr>
            <a:r>
              <a:t>	</a:t>
            </a:r>
            <a:r>
              <a:rPr sz="1710"/>
              <a:t>Uniquement des accusations? enquête ou poursuites?	Jugement? final ou appel possible?</a:t>
            </a:r>
            <a:endParaRPr sz="1330"/>
          </a:p>
          <a:p>
            <a:pPr marL="271462" indent="-271462" defTabSz="434340">
              <a:lnSpc>
                <a:spcPct val="80000"/>
              </a:lnSpc>
              <a:spcBef>
                <a:spcPts val="500"/>
              </a:spcBef>
              <a:buSzPct val="100000"/>
              <a:buChar char="➢"/>
              <a:defRPr b="1" sz="2090">
                <a:solidFill>
                  <a:srgbClr val="002C44"/>
                </a:solidFill>
                <a:latin typeface="+mj-lt"/>
                <a:ea typeface="+mj-ea"/>
                <a:cs typeface="+mj-cs"/>
                <a:sym typeface="Calibri"/>
              </a:defRPr>
            </a:pPr>
            <a:r>
              <a:t>Retenir le language utilisé </a:t>
            </a:r>
            <a:r>
              <a:rPr b="0"/>
              <a:t>pour des cas d’accusation </a:t>
            </a:r>
            <a:r>
              <a:rPr b="0"/>
              <a:t>(conditionnel) </a:t>
            </a:r>
            <a:endParaRPr sz="1804"/>
          </a:p>
          <a:p>
            <a:pPr marL="271462" indent="-271462" defTabSz="434340">
              <a:lnSpc>
                <a:spcPct val="80000"/>
              </a:lnSpc>
              <a:spcBef>
                <a:spcPts val="500"/>
              </a:spcBef>
              <a:buSzPct val="100000"/>
              <a:buChar char="➢"/>
              <a:defRPr sz="2090">
                <a:solidFill>
                  <a:srgbClr val="002C44"/>
                </a:solidFill>
                <a:latin typeface="+mj-lt"/>
                <a:ea typeface="+mj-ea"/>
                <a:cs typeface="+mj-cs"/>
                <a:sym typeface="Calibri"/>
              </a:defRPr>
            </a:pPr>
            <a:r>
              <a:t>Éviter de mentioner </a:t>
            </a:r>
            <a:r>
              <a:rPr b="1"/>
              <a:t>les noms de personnes impliquées </a:t>
            </a:r>
            <a:r>
              <a:t>sauf si vous disposez d’une référence “open source”</a:t>
            </a:r>
            <a:endParaRPr sz="1804"/>
          </a:p>
          <a:p>
            <a:pPr marL="271462" indent="-271462" defTabSz="434340">
              <a:lnSpc>
                <a:spcPct val="80000"/>
              </a:lnSpc>
              <a:spcBef>
                <a:spcPts val="500"/>
              </a:spcBef>
              <a:buSzPct val="100000"/>
              <a:buChar char="➢"/>
              <a:defRPr sz="2090">
                <a:solidFill>
                  <a:srgbClr val="002C44"/>
                </a:solidFill>
                <a:latin typeface="+mj-lt"/>
                <a:ea typeface="+mj-ea"/>
                <a:cs typeface="+mj-cs"/>
                <a:sym typeface="Calibri"/>
              </a:defRPr>
            </a:pPr>
            <a:r>
              <a:t>Toutes les informations divest être sourcées et référencées</a:t>
            </a:r>
          </a:p>
        </p:txBody>
      </p:sp>
      <p:sp>
        <p:nvSpPr>
          <p:cNvPr id="195" name="Title 5"/>
          <p:cNvSpPr txBox="1"/>
          <p:nvPr>
            <p:ph type="title"/>
          </p:nvPr>
        </p:nvSpPr>
        <p:spPr>
          <a:xfrm>
            <a:off x="539999" y="571500"/>
            <a:ext cx="6337301" cy="795339"/>
          </a:xfrm>
          <a:prstGeom prst="rect">
            <a:avLst/>
          </a:prstGeom>
        </p:spPr>
        <p:txBody>
          <a:bodyPr/>
          <a:lstStyle/>
          <a:p>
            <a:pPr/>
            <a:r>
              <a:t>EXACTITUDE des informations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Content Placeholder 3"/>
          <p:cNvSpPr txBox="1"/>
          <p:nvPr>
            <p:ph type="body" sz="quarter" idx="1"/>
          </p:nvPr>
        </p:nvSpPr>
        <p:spPr>
          <a:xfrm>
            <a:off x="539999" y="1651000"/>
            <a:ext cx="4921001" cy="355600"/>
          </a:xfrm>
          <a:prstGeom prst="rect">
            <a:avLst/>
          </a:prstGeom>
        </p:spPr>
        <p:txBody>
          <a:bodyPr/>
          <a:lstStyle>
            <a:lvl1pPr marL="152999" indent="-152999" defTabSz="388620">
              <a:spcBef>
                <a:spcPts val="400"/>
              </a:spcBef>
              <a:defRPr b="1" sz="1700">
                <a:solidFill>
                  <a:srgbClr val="00ABE2"/>
                </a:solidFill>
              </a:defRPr>
            </a:lvl1pPr>
          </a:lstStyle>
          <a:p>
            <a:pPr/>
            <a:r>
              <a:t>Obtenir des retours de la part du gouvernement</a:t>
            </a:r>
          </a:p>
        </p:txBody>
      </p:sp>
      <p:sp>
        <p:nvSpPr>
          <p:cNvPr id="198" name="Content Placeholder 4"/>
          <p:cNvSpPr txBox="1"/>
          <p:nvPr/>
        </p:nvSpPr>
        <p:spPr>
          <a:xfrm>
            <a:off x="539999" y="2276872"/>
            <a:ext cx="5472162" cy="3312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42900" indent="-342900" algn="just">
              <a:buSzPct val="100000"/>
              <a:buChar char="➢"/>
              <a:defRPr sz="2000">
                <a:solidFill>
                  <a:srgbClr val="002C44"/>
                </a:solidFill>
                <a:latin typeface="+mj-lt"/>
                <a:ea typeface="+mj-ea"/>
                <a:cs typeface="+mj-cs"/>
                <a:sym typeface="Calibri"/>
              </a:defRPr>
            </a:pPr>
            <a:r>
              <a:t>Contacter le point focal et/ou des représentants du ministère de la Justice, de l’Intérieur, ou de l’Agence anti-corruption, et/ou des représentants à la dernière conférences des Etats parties à la Convention.</a:t>
            </a:r>
            <a:endParaRPr sz="1900"/>
          </a:p>
          <a:p>
            <a:pPr marL="342900" indent="-342900" algn="just">
              <a:buSzPct val="100000"/>
              <a:buChar char="➢"/>
              <a:defRPr sz="2000">
                <a:solidFill>
                  <a:srgbClr val="002C44"/>
                </a:solidFill>
                <a:latin typeface="+mj-lt"/>
                <a:ea typeface="+mj-ea"/>
                <a:cs typeface="+mj-cs"/>
                <a:sym typeface="Calibri"/>
              </a:defRPr>
            </a:pPr>
          </a:p>
          <a:p>
            <a:pPr marL="342900" indent="-342900" algn="just">
              <a:buSzPct val="100000"/>
              <a:buChar char="➢"/>
              <a:defRPr sz="2000">
                <a:solidFill>
                  <a:srgbClr val="002C44"/>
                </a:solidFill>
                <a:latin typeface="+mj-lt"/>
                <a:ea typeface="+mj-ea"/>
                <a:cs typeface="+mj-cs"/>
                <a:sym typeface="Calibri"/>
              </a:defRPr>
            </a:pPr>
            <a:r>
              <a:t>Envoyez-leur one copie de la version avancée du rapport pour commentaires</a:t>
            </a:r>
            <a:endParaRPr sz="1900"/>
          </a:p>
          <a:p>
            <a:pPr algn="just">
              <a:defRPr sz="2000">
                <a:solidFill>
                  <a:srgbClr val="002C44"/>
                </a:solidFill>
                <a:latin typeface="+mj-lt"/>
                <a:ea typeface="+mj-ea"/>
                <a:cs typeface="+mj-cs"/>
                <a:sym typeface="Calibri"/>
              </a:defRPr>
            </a:pPr>
          </a:p>
          <a:p>
            <a:pPr marL="342900" indent="-342900" algn="just">
              <a:buSzPct val="100000"/>
              <a:buChar char="➢"/>
              <a:defRPr sz="2000">
                <a:solidFill>
                  <a:srgbClr val="002C44"/>
                </a:solidFill>
                <a:latin typeface="+mj-lt"/>
                <a:ea typeface="+mj-ea"/>
                <a:cs typeface="+mj-cs"/>
                <a:sym typeface="Calibri"/>
              </a:defRPr>
            </a:pPr>
            <a:r>
              <a:t>Créer un dialogue pour éviter les erreurs</a:t>
            </a:r>
          </a:p>
        </p:txBody>
      </p:sp>
      <p:sp>
        <p:nvSpPr>
          <p:cNvPr id="199" name="Title 5"/>
          <p:cNvSpPr txBox="1"/>
          <p:nvPr>
            <p:ph type="title"/>
          </p:nvPr>
        </p:nvSpPr>
        <p:spPr>
          <a:xfrm>
            <a:off x="539999" y="571500"/>
            <a:ext cx="6337301" cy="795339"/>
          </a:xfrm>
          <a:prstGeom prst="rect">
            <a:avLst/>
          </a:prstGeom>
        </p:spPr>
        <p:txBody>
          <a:bodyPr/>
          <a:lstStyle/>
          <a:p>
            <a:pPr/>
            <a:r>
              <a:t>Consultation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anim calcmode="lin" valueType="num">
                                      <p:cBhvr>
                                        <p:cTn id="7" dur="500" fill="hold"/>
                                        <p:tgtEl>
                                          <p:spTgt spid="198">
                                            <p:bg/>
                                          </p:spTgt>
                                        </p:tgtEl>
                                        <p:attrNameLst>
                                          <p:attrName>ppt_w</p:attrName>
                                        </p:attrNameLst>
                                      </p:cBhvr>
                                      <p:tavLst>
                                        <p:tav tm="0">
                                          <p:val>
                                            <p:fltVal val="0"/>
                                          </p:val>
                                        </p:tav>
                                        <p:tav tm="100000">
                                          <p:val>
                                            <p:strVal val="#ppt_w"/>
                                          </p:val>
                                        </p:tav>
                                      </p:tavLst>
                                    </p:anim>
                                    <p:anim calcmode="lin" valueType="num">
                                      <p:cBhvr>
                                        <p:cTn id="8" dur="500" fill="hold"/>
                                        <p:tgtEl>
                                          <p:spTgt spid="198">
                                            <p:bg/>
                                          </p:spTgt>
                                        </p:tgtEl>
                                        <p:attrNameLst>
                                          <p:attrName>ppt_h</p:attrName>
                                        </p:attrNameLst>
                                      </p:cBhvr>
                                      <p:tavLst>
                                        <p:tav tm="0">
                                          <p:val>
                                            <p:fltVal val="0"/>
                                          </p:val>
                                        </p:tav>
                                        <p:tav tm="100000">
                                          <p:val>
                                            <p:strVal val="#ppt_h"/>
                                          </p:val>
                                        </p:tav>
                                      </p:tavLst>
                                    </p:anim>
                                    <p:anim calcmode="lin" valueType="num">
                                      <p:cBhvr>
                                        <p:cTn id="9" dur="500" fill="hold"/>
                                        <p:tgtEl>
                                          <p:spTgt spid="198">
                                            <p:bg/>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98">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0" presetID="15" grpId="1" fill="hold">
                                  <p:stCondLst>
                                    <p:cond delay="0"/>
                                  </p:stCondLst>
                                  <p:iterate type="el" backwards="0">
                                    <p:tmAbs val="0"/>
                                  </p:iterate>
                                  <p:childTnLst>
                                    <p:set>
                                      <p:cBhvr>
                                        <p:cTn id="12" fill="hold"/>
                                        <p:tgtEl>
                                          <p:spTgt spid="198">
                                            <p:txEl>
                                              <p:pRg st="0" end="0"/>
                                            </p:txEl>
                                          </p:spTgt>
                                        </p:tgtEl>
                                        <p:attrNameLst>
                                          <p:attrName>style.visibility</p:attrName>
                                        </p:attrNameLst>
                                      </p:cBhvr>
                                      <p:to>
                                        <p:strVal val="visible"/>
                                      </p:to>
                                    </p:set>
                                    <p:anim calcmode="lin" valueType="num">
                                      <p:cBhvr>
                                        <p:cTn id="13" dur="500" fill="hold"/>
                                        <p:tgtEl>
                                          <p:spTgt spid="19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8">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500"/>
                            </p:stCondLst>
                            <p:childTnLst>
                              <p:par>
                                <p:cTn id="18" presetClass="entr" nodeType="afterEffect" presetSubtype="0" presetID="15" grpId="1" fill="hold">
                                  <p:stCondLst>
                                    <p:cond delay="0"/>
                                  </p:stCondLst>
                                  <p:iterate type="el" backwards="0">
                                    <p:tmAbs val="0"/>
                                  </p:iterate>
                                  <p:childTnLst>
                                    <p:set>
                                      <p:cBhvr>
                                        <p:cTn id="19" fill="hold"/>
                                        <p:tgtEl>
                                          <p:spTgt spid="198">
                                            <p:txEl>
                                              <p:pRg st="1" end="1"/>
                                            </p:txEl>
                                          </p:spTgt>
                                        </p:tgtEl>
                                        <p:attrNameLst>
                                          <p:attrName>style.visibility</p:attrName>
                                        </p:attrNameLst>
                                      </p:cBhvr>
                                      <p:to>
                                        <p:strVal val="visible"/>
                                      </p:to>
                                    </p:set>
                                    <p:anim calcmode="lin" valueType="num">
                                      <p:cBhvr>
                                        <p:cTn id="20" dur="500" fill="hold"/>
                                        <p:tgtEl>
                                          <p:spTgt spid="198">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98">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1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5" grpId="1" fill="hold">
                                  <p:stCondLst>
                                    <p:cond delay="0"/>
                                  </p:stCondLst>
                                  <p:iterate type="el" backwards="0">
                                    <p:tmAbs val="0"/>
                                  </p:iterate>
                                  <p:childTnLst>
                                    <p:set>
                                      <p:cBhvr>
                                        <p:cTn id="27" fill="hold"/>
                                        <p:tgtEl>
                                          <p:spTgt spid="198">
                                            <p:txEl>
                                              <p:pRg st="2" end="2"/>
                                            </p:txEl>
                                          </p:spTgt>
                                        </p:tgtEl>
                                        <p:attrNameLst>
                                          <p:attrName>style.visibility</p:attrName>
                                        </p:attrNameLst>
                                      </p:cBhvr>
                                      <p:to>
                                        <p:strVal val="visible"/>
                                      </p:to>
                                    </p:set>
                                    <p:anim calcmode="lin" valueType="num">
                                      <p:cBhvr>
                                        <p:cTn id="28" dur="500" fill="hold"/>
                                        <p:tgtEl>
                                          <p:spTgt spid="19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98">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00"/>
                            </p:stCondLst>
                            <p:childTnLst>
                              <p:par>
                                <p:cTn id="33" presetClass="entr" nodeType="afterEffect" presetSubtype="0" presetID="15" grpId="1" fill="hold">
                                  <p:stCondLst>
                                    <p:cond delay="0"/>
                                  </p:stCondLst>
                                  <p:iterate type="el" backwards="0">
                                    <p:tmAbs val="0"/>
                                  </p:iterate>
                                  <p:childTnLst>
                                    <p:set>
                                      <p:cBhvr>
                                        <p:cTn id="34" fill="hold"/>
                                        <p:tgtEl>
                                          <p:spTgt spid="198">
                                            <p:txEl>
                                              <p:pRg st="3" end="3"/>
                                            </p:txEl>
                                          </p:spTgt>
                                        </p:tgtEl>
                                        <p:attrNameLst>
                                          <p:attrName>style.visibility</p:attrName>
                                        </p:attrNameLst>
                                      </p:cBhvr>
                                      <p:to>
                                        <p:strVal val="visible"/>
                                      </p:to>
                                    </p:set>
                                    <p:anim calcmode="lin" valueType="num">
                                      <p:cBhvr>
                                        <p:cTn id="35" dur="500" fill="hold"/>
                                        <p:tgtEl>
                                          <p:spTgt spid="19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98">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1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5" grpId="1" fill="hold">
                                  <p:stCondLst>
                                    <p:cond delay="0"/>
                                  </p:stCondLst>
                                  <p:iterate type="el" backwards="0">
                                    <p:tmAbs val="0"/>
                                  </p:iterate>
                                  <p:childTnLst>
                                    <p:set>
                                      <p:cBhvr>
                                        <p:cTn id="42" fill="hold"/>
                                        <p:tgtEl>
                                          <p:spTgt spid="198">
                                            <p:txEl>
                                              <p:pRg st="4" end="4"/>
                                            </p:txEl>
                                          </p:spTgt>
                                        </p:tgtEl>
                                        <p:attrNameLst>
                                          <p:attrName>style.visibility</p:attrName>
                                        </p:attrNameLst>
                                      </p:cBhvr>
                                      <p:to>
                                        <p:strVal val="visible"/>
                                      </p:to>
                                    </p:set>
                                    <p:anim calcmode="lin" valueType="num">
                                      <p:cBhvr>
                                        <p:cTn id="43" dur="500" fill="hold"/>
                                        <p:tgtEl>
                                          <p:spTgt spid="198">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198">
                                            <p:txEl>
                                              <p:pRg st="4" end="4"/>
                                            </p:txEl>
                                          </p:spTgt>
                                        </p:tgtEl>
                                        <p:attrNameLst>
                                          <p:attrName>ppt_h</p:attrName>
                                        </p:attrNameLst>
                                      </p:cBhvr>
                                      <p:tavLst>
                                        <p:tav tm="0">
                                          <p:val>
                                            <p:fltVal val="0"/>
                                          </p:val>
                                        </p:tav>
                                        <p:tav tm="100000">
                                          <p:val>
                                            <p:strVal val="#ppt_h"/>
                                          </p:val>
                                        </p:tav>
                                      </p:tavLst>
                                    </p:anim>
                                    <p:anim calcmode="lin" valueType="num">
                                      <p:cBhvr>
                                        <p:cTn id="45" dur="500" fill="hold"/>
                                        <p:tgtEl>
                                          <p:spTgt spid="19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500" fill="hold"/>
                                        <p:tgtEl>
                                          <p:spTgt spid="19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Content Placeholder 4"/>
          <p:cNvSpPr txBox="1"/>
          <p:nvPr>
            <p:ph type="body" sz="half" idx="1"/>
          </p:nvPr>
        </p:nvSpPr>
        <p:spPr>
          <a:xfrm>
            <a:off x="539999" y="2133600"/>
            <a:ext cx="4921001" cy="3022600"/>
          </a:xfrm>
          <a:prstGeom prst="rect">
            <a:avLst/>
          </a:prstGeom>
        </p:spPr>
        <p:txBody>
          <a:bodyPr/>
          <a:lstStyle/>
          <a:p>
            <a:pPr defTabSz="384047">
              <a:spcBef>
                <a:spcPts val="300"/>
              </a:spcBef>
              <a:defRPr sz="1595">
                <a:solidFill>
                  <a:srgbClr val="00B0F0"/>
                </a:solidFill>
              </a:defRPr>
            </a:pPr>
            <a:r>
              <a:t>Niveau National</a:t>
            </a:r>
            <a:endParaRPr>
              <a:solidFill>
                <a:srgbClr val="002C44"/>
              </a:solidFill>
            </a:endParaRPr>
          </a:p>
          <a:p>
            <a:pPr marL="288035" indent="-288035" defTabSz="384047">
              <a:spcBef>
                <a:spcPts val="300"/>
              </a:spcBef>
              <a:buSzPct val="100000"/>
              <a:buChar char="➢"/>
              <a:defRPr sz="1595">
                <a:solidFill>
                  <a:srgbClr val="002C44"/>
                </a:solidFill>
              </a:defRPr>
            </a:pPr>
            <a:r>
              <a:t>Gouvernement</a:t>
            </a:r>
          </a:p>
          <a:p>
            <a:pPr marL="288035" indent="-288035" defTabSz="384047">
              <a:spcBef>
                <a:spcPts val="300"/>
              </a:spcBef>
              <a:buSzPct val="100000"/>
              <a:buChar char="➢"/>
              <a:defRPr sz="1595">
                <a:solidFill>
                  <a:srgbClr val="002C44"/>
                </a:solidFill>
              </a:defRPr>
            </a:pPr>
            <a:r>
              <a:t>Examinateurs de la CNUCC</a:t>
            </a:r>
          </a:p>
          <a:p>
            <a:pPr marL="288035" indent="-288035" defTabSz="384047">
              <a:spcBef>
                <a:spcPts val="300"/>
              </a:spcBef>
              <a:buSzPct val="100000"/>
              <a:buChar char="➢"/>
              <a:defRPr sz="1595">
                <a:solidFill>
                  <a:srgbClr val="002C44"/>
                </a:solidFill>
              </a:defRPr>
            </a:pPr>
            <a:r>
              <a:t>partenaires du développement</a:t>
            </a:r>
          </a:p>
          <a:p>
            <a:pPr marL="288035" indent="-288035" defTabSz="384047">
              <a:spcBef>
                <a:spcPts val="300"/>
              </a:spcBef>
              <a:buSzPct val="100000"/>
              <a:buChar char="➢"/>
              <a:defRPr sz="1595">
                <a:solidFill>
                  <a:srgbClr val="002C44"/>
                </a:solidFill>
              </a:defRPr>
            </a:pPr>
            <a:r>
              <a:t>Think tanks, académiques</a:t>
            </a:r>
          </a:p>
          <a:p>
            <a:pPr marL="288035" indent="-288035" defTabSz="384047">
              <a:spcBef>
                <a:spcPts val="300"/>
              </a:spcBef>
              <a:buSzPct val="100000"/>
              <a:buChar char="➢"/>
              <a:defRPr sz="1595">
                <a:solidFill>
                  <a:srgbClr val="002C44"/>
                </a:solidFill>
              </a:defRPr>
            </a:pPr>
            <a:r>
              <a:t>Médias nationaux</a:t>
            </a:r>
          </a:p>
          <a:p>
            <a:pPr defTabSz="384047">
              <a:spcBef>
                <a:spcPts val="300"/>
              </a:spcBef>
              <a:defRPr sz="1595">
                <a:solidFill>
                  <a:srgbClr val="002C44"/>
                </a:solidFill>
              </a:defRPr>
            </a:pPr>
          </a:p>
          <a:p>
            <a:pPr defTabSz="384047">
              <a:spcBef>
                <a:spcPts val="300"/>
              </a:spcBef>
              <a:defRPr sz="1595">
                <a:solidFill>
                  <a:srgbClr val="00B0F0"/>
                </a:solidFill>
              </a:defRPr>
            </a:pPr>
            <a:r>
              <a:t>Niveau International</a:t>
            </a:r>
            <a:endParaRPr>
              <a:solidFill>
                <a:srgbClr val="002C44"/>
              </a:solidFill>
            </a:endParaRPr>
          </a:p>
          <a:p>
            <a:pPr marL="288035" indent="-288035" defTabSz="384047">
              <a:spcBef>
                <a:spcPts val="300"/>
              </a:spcBef>
              <a:buSzPct val="100000"/>
              <a:buChar char="➢"/>
              <a:defRPr sz="1595">
                <a:solidFill>
                  <a:srgbClr val="002C44"/>
                </a:solidFill>
              </a:defRPr>
            </a:pPr>
            <a:r>
              <a:t>Forums de la CNUCC</a:t>
            </a:r>
          </a:p>
          <a:p>
            <a:pPr marL="288035" indent="-288035" defTabSz="384047">
              <a:spcBef>
                <a:spcPts val="300"/>
              </a:spcBef>
              <a:buSzPct val="100000"/>
              <a:buChar char="➢"/>
              <a:defRPr sz="1595">
                <a:solidFill>
                  <a:srgbClr val="002C44"/>
                </a:solidFill>
              </a:defRPr>
            </a:pPr>
            <a:r>
              <a:t>Autres forums globaux</a:t>
            </a:r>
          </a:p>
          <a:p>
            <a:pPr marL="288035" indent="-288035" defTabSz="384047">
              <a:spcBef>
                <a:spcPts val="300"/>
              </a:spcBef>
              <a:buSzPct val="100000"/>
              <a:buChar char="➢"/>
              <a:defRPr sz="1595">
                <a:solidFill>
                  <a:srgbClr val="002C44"/>
                </a:solidFill>
              </a:defRPr>
            </a:pPr>
            <a:r>
              <a:t>Forums régionaux</a:t>
            </a:r>
          </a:p>
        </p:txBody>
      </p:sp>
      <p:sp>
        <p:nvSpPr>
          <p:cNvPr id="202" name="Title 5"/>
          <p:cNvSpPr txBox="1"/>
          <p:nvPr>
            <p:ph type="title"/>
          </p:nvPr>
        </p:nvSpPr>
        <p:spPr>
          <a:xfrm>
            <a:off x="539999" y="571500"/>
            <a:ext cx="6337301" cy="795339"/>
          </a:xfrm>
          <a:prstGeom prst="rect">
            <a:avLst/>
          </a:prstGeom>
        </p:spPr>
        <p:txBody>
          <a:bodyPr/>
          <a:lstStyle/>
          <a:p>
            <a:pPr/>
            <a:r>
              <a:t>DIFFUSION</a:t>
            </a:r>
          </a:p>
        </p:txBody>
      </p:sp>
      <p:pic>
        <p:nvPicPr>
          <p:cNvPr id="203" name="Picture 2" descr="Picture 2"/>
          <p:cNvPicPr>
            <a:picLocks noChangeAspect="1"/>
          </p:cNvPicPr>
          <p:nvPr>
            <p:ph type="pic" idx="13"/>
          </p:nvPr>
        </p:nvPicPr>
        <p:blipFill>
          <a:blip r:embed="rId2">
            <a:extLst/>
          </a:blip>
          <a:srcRect l="0" t="82" r="0" b="81"/>
          <a:stretch>
            <a:fillRect/>
          </a:stretch>
        </p:blipFill>
        <p:spPr>
          <a:xfrm>
            <a:off x="5651500" y="1773237"/>
            <a:ext cx="2930525" cy="4254502"/>
          </a:xfrm>
          <a:prstGeom prst="rect">
            <a:avLst/>
          </a:prstGeom>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Rectangle 4"/>
          <p:cNvSpPr/>
          <p:nvPr/>
        </p:nvSpPr>
        <p:spPr>
          <a:xfrm>
            <a:off x="251519" y="252140"/>
            <a:ext cx="8640962" cy="634521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06" name="Content Placeholder 9"/>
          <p:cNvSpPr txBox="1"/>
          <p:nvPr/>
        </p:nvSpPr>
        <p:spPr>
          <a:xfrm>
            <a:off x="251519" y="4221088"/>
            <a:ext cx="8640962" cy="1969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700"/>
              </a:spcBef>
              <a:defRPr b="1" sz="2000">
                <a:solidFill>
                  <a:srgbClr val="FFFFFF"/>
                </a:solidFill>
                <a:latin typeface="Arial Narrow"/>
                <a:ea typeface="Arial Narrow"/>
                <a:cs typeface="Arial Narrow"/>
                <a:sym typeface="Arial Narrow"/>
              </a:defRPr>
            </a:pPr>
            <a:r>
              <a:t>www.transparency.org</a:t>
            </a:r>
          </a:p>
          <a:p>
            <a:pPr algn="ctr">
              <a:spcBef>
                <a:spcPts val="300"/>
              </a:spcBef>
              <a:defRPr b="1" sz="1500">
                <a:solidFill>
                  <a:srgbClr val="FFFFFF"/>
                </a:solidFill>
                <a:latin typeface="Arial Narrow"/>
                <a:ea typeface="Arial Narrow"/>
                <a:cs typeface="Arial Narrow"/>
                <a:sym typeface="Arial Narrow"/>
              </a:defRPr>
            </a:pPr>
            <a:r>
              <a:t>facebook.com/transparencyinternational</a:t>
            </a:r>
          </a:p>
          <a:p>
            <a:pPr algn="ctr">
              <a:spcBef>
                <a:spcPts val="300"/>
              </a:spcBef>
              <a:defRPr b="1" sz="1500">
                <a:solidFill>
                  <a:srgbClr val="FFFFFF"/>
                </a:solidFill>
                <a:latin typeface="Arial Narrow"/>
                <a:ea typeface="Arial Narrow"/>
                <a:cs typeface="Arial Narrow"/>
                <a:sym typeface="Arial Narrow"/>
              </a:defRPr>
            </a:pPr>
            <a:r>
              <a:t>twitter.com/anticorruption</a:t>
            </a:r>
          </a:p>
          <a:p>
            <a:pPr algn="ctr">
              <a:spcBef>
                <a:spcPts val="300"/>
              </a:spcBef>
              <a:defRPr b="1" sz="1500">
                <a:solidFill>
                  <a:srgbClr val="FFFFFF"/>
                </a:solidFill>
                <a:latin typeface="Arial Narrow"/>
                <a:ea typeface="Arial Narrow"/>
                <a:cs typeface="Arial Narrow"/>
                <a:sym typeface="Arial Narrow"/>
              </a:defRPr>
            </a:pPr>
            <a:r>
              <a:t>blog.transparency.org</a:t>
            </a:r>
          </a:p>
          <a:p>
            <a:pPr algn="ctr">
              <a:spcBef>
                <a:spcPts val="1400"/>
              </a:spcBef>
              <a:defRPr b="1" sz="1200">
                <a:solidFill>
                  <a:srgbClr val="FFFFFF"/>
                </a:solidFill>
                <a:latin typeface="Arial Narrow"/>
                <a:ea typeface="Arial Narrow"/>
                <a:cs typeface="Arial Narrow"/>
                <a:sym typeface="Arial Narrow"/>
              </a:defRPr>
            </a:pPr>
            <a:r>
              <a:t>© 201</a:t>
            </a:r>
            <a:r>
              <a:t>8</a:t>
            </a:r>
            <a:r>
              <a:t> Transparency International. All rights reserved.</a:t>
            </a:r>
          </a:p>
        </p:txBody>
      </p:sp>
      <p:pic>
        <p:nvPicPr>
          <p:cNvPr id="207" name="Picture 2" descr="Picture 2"/>
          <p:cNvPicPr>
            <a:picLocks noChangeAspect="1"/>
          </p:cNvPicPr>
          <p:nvPr/>
        </p:nvPicPr>
        <p:blipFill>
          <a:blip r:embed="rId2">
            <a:extLst/>
          </a:blip>
          <a:stretch>
            <a:fillRect/>
          </a:stretch>
        </p:blipFill>
        <p:spPr>
          <a:xfrm>
            <a:off x="3254647" y="3097977"/>
            <a:ext cx="2592289" cy="61905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Content Placeholder 3"/>
          <p:cNvSpPr txBox="1"/>
          <p:nvPr>
            <p:ph type="body" sz="quarter" idx="1"/>
          </p:nvPr>
        </p:nvSpPr>
        <p:spPr>
          <a:xfrm>
            <a:off x="539999" y="1651000"/>
            <a:ext cx="4921001" cy="355600"/>
          </a:xfrm>
          <a:prstGeom prst="rect">
            <a:avLst/>
          </a:prstGeom>
        </p:spPr>
        <p:txBody>
          <a:bodyPr/>
          <a:lstStyle>
            <a:lvl1pPr>
              <a:spcBef>
                <a:spcPts val="400"/>
              </a:spcBef>
              <a:defRPr b="1" sz="1900">
                <a:solidFill>
                  <a:srgbClr val="00ABE2"/>
                </a:solidFill>
              </a:defRPr>
            </a:lvl1pPr>
          </a:lstStyle>
          <a:p>
            <a:pPr/>
            <a:r>
              <a:t>LES RAISONS</a:t>
            </a:r>
          </a:p>
        </p:txBody>
      </p:sp>
      <p:sp>
        <p:nvSpPr>
          <p:cNvPr id="147" name="Content Placeholder 4"/>
          <p:cNvSpPr txBox="1"/>
          <p:nvPr/>
        </p:nvSpPr>
        <p:spPr>
          <a:xfrm>
            <a:off x="323527" y="1795586"/>
            <a:ext cx="7416377" cy="41764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262890" indent="157734" defTabSz="420623">
              <a:defRPr sz="2208">
                <a:solidFill>
                  <a:srgbClr val="002C44"/>
                </a:solidFill>
                <a:latin typeface="+mj-lt"/>
                <a:ea typeface="+mj-ea"/>
                <a:cs typeface="+mj-cs"/>
                <a:sym typeface="Calibri"/>
              </a:defRPr>
            </a:pPr>
          </a:p>
          <a:p>
            <a:pPr marL="315468" indent="-315468" defTabSz="420623">
              <a:buSzPct val="100000"/>
              <a:buChar char="➢"/>
              <a:defRPr sz="2576">
                <a:solidFill>
                  <a:srgbClr val="002C44"/>
                </a:solidFill>
                <a:latin typeface="+mj-lt"/>
                <a:ea typeface="+mj-ea"/>
                <a:cs typeface="+mj-cs"/>
                <a:sym typeface="Calibri"/>
              </a:defRPr>
            </a:pPr>
            <a:r>
              <a:t>Clarifier les réformes que vous attendez du gouvernement</a:t>
            </a:r>
          </a:p>
          <a:p>
            <a:pPr defTabSz="420623">
              <a:defRPr sz="2576">
                <a:solidFill>
                  <a:srgbClr val="002C44"/>
                </a:solidFill>
                <a:latin typeface="+mj-lt"/>
                <a:ea typeface="+mj-ea"/>
                <a:cs typeface="+mj-cs"/>
                <a:sym typeface="Calibri"/>
              </a:defRPr>
            </a:pPr>
          </a:p>
          <a:p>
            <a:pPr marL="315468" indent="-315468" defTabSz="420623">
              <a:buSzPct val="100000"/>
              <a:buChar char="➢"/>
              <a:defRPr sz="2576">
                <a:solidFill>
                  <a:srgbClr val="002C44"/>
                </a:solidFill>
                <a:latin typeface="+mj-lt"/>
                <a:ea typeface="+mj-ea"/>
                <a:cs typeface="+mj-cs"/>
                <a:sym typeface="Calibri"/>
              </a:defRPr>
            </a:pPr>
            <a:r>
              <a:t>Fournir un support factuel pour les actions de plaidoyer</a:t>
            </a:r>
            <a:endParaRPr sz="1748"/>
          </a:p>
          <a:p>
            <a:pPr defTabSz="420623">
              <a:defRPr sz="2576">
                <a:solidFill>
                  <a:srgbClr val="002C44"/>
                </a:solidFill>
                <a:latin typeface="+mj-lt"/>
                <a:ea typeface="+mj-ea"/>
                <a:cs typeface="+mj-cs"/>
                <a:sym typeface="Calibri"/>
              </a:defRPr>
            </a:pPr>
          </a:p>
          <a:p>
            <a:pPr marL="315468" indent="-315468" defTabSz="420623">
              <a:buSzPct val="100000"/>
              <a:buChar char="➢"/>
              <a:defRPr sz="2576">
                <a:solidFill>
                  <a:srgbClr val="002C44"/>
                </a:solidFill>
                <a:latin typeface="+mj-lt"/>
                <a:ea typeface="+mj-ea"/>
                <a:cs typeface="+mj-cs"/>
                <a:sym typeface="Calibri"/>
              </a:defRPr>
            </a:pPr>
            <a:r>
              <a:t>Contribuer à l’équilibre et la justesse de l’examen de la CNUCC</a:t>
            </a:r>
            <a:r>
              <a:t>, une plus grande qualité:</a:t>
            </a:r>
            <a:endParaRPr sz="1748"/>
          </a:p>
          <a:p>
            <a:pPr lvl="1" marL="736092" indent="-315468" defTabSz="420623">
              <a:buSzPct val="100000"/>
              <a:buChar char="▪"/>
              <a:defRPr sz="2208">
                <a:solidFill>
                  <a:srgbClr val="002C44"/>
                </a:solidFill>
                <a:latin typeface="+mj-lt"/>
                <a:ea typeface="+mj-ea"/>
                <a:cs typeface="+mj-cs"/>
                <a:sym typeface="Calibri"/>
              </a:defRPr>
            </a:pPr>
            <a:r>
              <a:t>Apporte des informations supplémentaires</a:t>
            </a:r>
          </a:p>
          <a:p>
            <a:pPr lvl="1" marL="736092" indent="-315468" defTabSz="420623">
              <a:buSzPct val="100000"/>
              <a:buChar char="▪"/>
              <a:defRPr sz="2208">
                <a:solidFill>
                  <a:srgbClr val="002C44"/>
                </a:solidFill>
                <a:latin typeface="+mj-lt"/>
                <a:ea typeface="+mj-ea"/>
                <a:cs typeface="+mj-cs"/>
                <a:sym typeface="Calibri"/>
              </a:defRPr>
            </a:pPr>
            <a:r>
              <a:t>Permet une perspective plus critique</a:t>
            </a:r>
          </a:p>
        </p:txBody>
      </p:sp>
      <p:sp>
        <p:nvSpPr>
          <p:cNvPr id="148" name="Title 5"/>
          <p:cNvSpPr txBox="1"/>
          <p:nvPr>
            <p:ph type="title"/>
          </p:nvPr>
        </p:nvSpPr>
        <p:spPr>
          <a:xfrm>
            <a:off x="539999" y="571500"/>
            <a:ext cx="6337301" cy="795339"/>
          </a:xfrm>
          <a:prstGeom prst="rect">
            <a:avLst/>
          </a:prstGeom>
        </p:spPr>
        <p:txBody>
          <a:bodyPr/>
          <a:lstStyle/>
          <a:p>
            <a:pPr/>
            <a:r>
              <a:t>LE BUT DU RAPPORT PARRALLÈLE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7">
                                            <p:txEl>
                                              <p:pRg st="2" end="2"/>
                                            </p:txEl>
                                          </p:spTgt>
                                        </p:tgtEl>
                                        <p:attrNameLst>
                                          <p:attrName>style.visibility</p:attrName>
                                        </p:attrNameLst>
                                      </p:cBhvr>
                                      <p:to>
                                        <p:strVal val="visible"/>
                                      </p:to>
                                    </p:set>
                                    <p:animEffect filter="dissolve" transition="in">
                                      <p:cBhvr>
                                        <p:cTn id="7" dur="500"/>
                                        <p:tgtEl>
                                          <p:spTgt spid="147">
                                            <p:txEl>
                                              <p:pRg st="2" end="2"/>
                                            </p:txEl>
                                          </p:spTgt>
                                        </p:tgtEl>
                                      </p:cBhvr>
                                    </p:animEffect>
                                  </p:childTnLst>
                                </p:cTn>
                              </p:par>
                            </p:childTnLst>
                          </p:cTn>
                        </p:par>
                        <p:par>
                          <p:cTn id="8" fill="hold">
                            <p:stCondLst>
                              <p:cond delay="500"/>
                            </p:stCondLst>
                            <p:childTnLst>
                              <p:par>
                                <p:cTn id="9" presetClass="entr" nodeType="afterEffect" presetID="9" grpId="1" fill="hold">
                                  <p:stCondLst>
                                    <p:cond delay="0"/>
                                  </p:stCondLst>
                                  <p:iterate type="el" backwards="0">
                                    <p:tmAbs val="0"/>
                                  </p:iterate>
                                  <p:childTnLst>
                                    <p:set>
                                      <p:cBhvr>
                                        <p:cTn id="10" fill="hold"/>
                                        <p:tgtEl>
                                          <p:spTgt spid="147">
                                            <p:txEl>
                                              <p:pRg st="3" end="3"/>
                                            </p:txEl>
                                          </p:spTgt>
                                        </p:tgtEl>
                                        <p:attrNameLst>
                                          <p:attrName>style.visibility</p:attrName>
                                        </p:attrNameLst>
                                      </p:cBhvr>
                                      <p:to>
                                        <p:strVal val="visible"/>
                                      </p:to>
                                    </p:set>
                                    <p:animEffect filter="dissolve" transition="in">
                                      <p:cBhvr>
                                        <p:cTn id="11" dur="500"/>
                                        <p:tgtEl>
                                          <p:spTgt spid="1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1" fill="hold">
                                  <p:stCondLst>
                                    <p:cond delay="0"/>
                                  </p:stCondLst>
                                  <p:iterate type="el" backwards="0">
                                    <p:tmAbs val="0"/>
                                  </p:iterate>
                                  <p:childTnLst>
                                    <p:set>
                                      <p:cBhvr>
                                        <p:cTn id="15" fill="hold"/>
                                        <p:tgtEl>
                                          <p:spTgt spid="147">
                                            <p:txEl>
                                              <p:pRg st="4" end="4"/>
                                            </p:txEl>
                                          </p:spTgt>
                                        </p:tgtEl>
                                        <p:attrNameLst>
                                          <p:attrName>style.visibility</p:attrName>
                                        </p:attrNameLst>
                                      </p:cBhvr>
                                      <p:to>
                                        <p:strVal val="visible"/>
                                      </p:to>
                                    </p:set>
                                    <p:animEffect filter="dissolve" transition="in">
                                      <p:cBhvr>
                                        <p:cTn id="16" dur="500"/>
                                        <p:tgtEl>
                                          <p:spTgt spid="14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1" fill="hold">
                                  <p:stCondLst>
                                    <p:cond delay="0"/>
                                  </p:stCondLst>
                                  <p:iterate type="el" backwards="0">
                                    <p:tmAbs val="0"/>
                                  </p:iterate>
                                  <p:childTnLst>
                                    <p:set>
                                      <p:cBhvr>
                                        <p:cTn id="20" fill="hold"/>
                                        <p:tgtEl>
                                          <p:spTgt spid="147">
                                            <p:txEl>
                                              <p:pRg st="5" end="5"/>
                                            </p:txEl>
                                          </p:spTgt>
                                        </p:tgtEl>
                                        <p:attrNameLst>
                                          <p:attrName>style.visibility</p:attrName>
                                        </p:attrNameLst>
                                      </p:cBhvr>
                                      <p:to>
                                        <p:strVal val="visible"/>
                                      </p:to>
                                    </p:set>
                                    <p:animEffect filter="dissolve" transition="in">
                                      <p:cBhvr>
                                        <p:cTn id="21" dur="500"/>
                                        <p:tgtEl>
                                          <p:spTgt spid="147">
                                            <p:txEl>
                                              <p:pRg st="5" end="5"/>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47">
                                            <p:txEl>
                                              <p:pRg st="6" end="6"/>
                                            </p:txEl>
                                          </p:spTgt>
                                        </p:tgtEl>
                                        <p:attrNameLst>
                                          <p:attrName>style.visibility</p:attrName>
                                        </p:attrNameLst>
                                      </p:cBhvr>
                                      <p:to>
                                        <p:strVal val="visible"/>
                                      </p:to>
                                    </p:set>
                                    <p:animEffect filter="dissolve" transition="in">
                                      <p:cBhvr>
                                        <p:cTn id="24" dur="500"/>
                                        <p:tgtEl>
                                          <p:spTgt spid="147">
                                            <p:txEl>
                                              <p:pRg st="6" end="6"/>
                                            </p:txEl>
                                          </p:spTgt>
                                        </p:tgtEl>
                                      </p:cBhvr>
                                    </p:animEffect>
                                  </p:childTnLst>
                                </p:cTn>
                              </p:par>
                              <p:par>
                                <p:cTn id="25" presetClass="entr" nodeType="withEffect" presetSubtype="0" presetID="9" grpId="1" fill="hold">
                                  <p:stCondLst>
                                    <p:cond delay="0"/>
                                  </p:stCondLst>
                                  <p:iterate type="el" backwards="0">
                                    <p:tmAbs val="0"/>
                                  </p:iterate>
                                  <p:childTnLst>
                                    <p:set>
                                      <p:cBhvr>
                                        <p:cTn id="26" fill="hold"/>
                                        <p:tgtEl>
                                          <p:spTgt spid="147">
                                            <p:txEl>
                                              <p:pRg st="7" end="7"/>
                                            </p:txEl>
                                          </p:spTgt>
                                        </p:tgtEl>
                                        <p:attrNameLst>
                                          <p:attrName>style.visibility</p:attrName>
                                        </p:attrNameLst>
                                      </p:cBhvr>
                                      <p:to>
                                        <p:strVal val="visible"/>
                                      </p:to>
                                    </p:set>
                                    <p:animEffect filter="dissolve" transition="in">
                                      <p:cBhvr>
                                        <p:cTn id="27" dur="500"/>
                                        <p:tgtEl>
                                          <p:spTgt spid="14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1" fill="hold">
                                  <p:stCondLst>
                                    <p:cond delay="0"/>
                                  </p:stCondLst>
                                  <p:iterate type="el" backwards="0">
                                    <p:tmAbs val="0"/>
                                  </p:iterate>
                                  <p:childTnLst>
                                    <p:set>
                                      <p:cBhvr>
                                        <p:cTn id="31" fill="hold"/>
                                        <p:tgtEl>
                                          <p:spTgt spid="147">
                                            <p:txEl>
                                              <p:pRg st="8" end="8"/>
                                            </p:txEl>
                                          </p:spTgt>
                                        </p:tgtEl>
                                        <p:attrNameLst>
                                          <p:attrName>style.visibility</p:attrName>
                                        </p:attrNameLst>
                                      </p:cBhvr>
                                      <p:to>
                                        <p:strVal val="visible"/>
                                      </p:to>
                                    </p:set>
                                    <p:animEffect filter="dissolve" transition="in">
                                      <p:cBhvr>
                                        <p:cTn id="32" dur="500"/>
                                        <p:tgtEl>
                                          <p:spTgt spid="147">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Content Placeholder 4"/>
          <p:cNvSpPr txBox="1"/>
          <p:nvPr>
            <p:ph type="body" idx="1"/>
          </p:nvPr>
        </p:nvSpPr>
        <p:spPr>
          <a:xfrm>
            <a:off x="539999" y="1700808"/>
            <a:ext cx="7416377" cy="3888433"/>
          </a:xfrm>
          <a:prstGeom prst="rect">
            <a:avLst/>
          </a:prstGeom>
        </p:spPr>
        <p:txBody>
          <a:bodyPr/>
          <a:lstStyle/>
          <a:p>
            <a:pPr defTabSz="443484">
              <a:spcBef>
                <a:spcPts val="400"/>
              </a:spcBef>
              <a:defRPr b="1" sz="1940">
                <a:solidFill>
                  <a:srgbClr val="002C44"/>
                </a:solidFill>
              </a:defRPr>
            </a:pPr>
            <a:r>
              <a:t>Le cadre du rapport</a:t>
            </a:r>
            <a:endParaRPr sz="1843"/>
          </a:p>
          <a:p>
            <a:pPr marL="315982" indent="-315982" defTabSz="443484">
              <a:spcBef>
                <a:spcPts val="400"/>
              </a:spcBef>
              <a:buSzPct val="100000"/>
              <a:buChar char="➢"/>
              <a:defRPr sz="1940">
                <a:solidFill>
                  <a:srgbClr val="002C44"/>
                </a:solidFill>
              </a:defRPr>
            </a:pPr>
            <a:r>
              <a:rPr sz="1843"/>
              <a:t>Complet ou thème particulier </a:t>
            </a:r>
            <a:endParaRPr sz="1843"/>
          </a:p>
          <a:p>
            <a:pPr marL="315982" indent="-315982" defTabSz="443484">
              <a:spcBef>
                <a:spcPts val="400"/>
              </a:spcBef>
              <a:buSzPct val="100000"/>
              <a:buChar char="➢"/>
              <a:defRPr sz="1940">
                <a:solidFill>
                  <a:srgbClr val="002C44"/>
                </a:solidFill>
              </a:defRPr>
            </a:pPr>
            <a:r>
              <a:rPr sz="1843"/>
              <a:t>Dispositions obligatoires ou facultatives</a:t>
            </a:r>
            <a:endParaRPr sz="1843"/>
          </a:p>
          <a:p>
            <a:pPr marL="315982" indent="-315982" defTabSz="443484">
              <a:spcBef>
                <a:spcPts val="400"/>
              </a:spcBef>
              <a:buSzPct val="100000"/>
              <a:buChar char="➢"/>
              <a:defRPr sz="1940">
                <a:solidFill>
                  <a:srgbClr val="002C44"/>
                </a:solidFill>
              </a:defRPr>
            </a:pPr>
            <a:r>
              <a:rPr sz="1843"/>
              <a:t>Mécanisme d’examen et application de la Convention</a:t>
            </a:r>
            <a:endParaRPr sz="1843"/>
          </a:p>
          <a:p>
            <a:pPr defTabSz="443484">
              <a:spcBef>
                <a:spcPts val="400"/>
              </a:spcBef>
              <a:defRPr sz="1940">
                <a:solidFill>
                  <a:srgbClr val="002C44"/>
                </a:solidFill>
              </a:defRPr>
            </a:pPr>
          </a:p>
          <a:p>
            <a:pPr defTabSz="443484">
              <a:spcBef>
                <a:spcPts val="400"/>
              </a:spcBef>
              <a:defRPr b="1" sz="1940">
                <a:solidFill>
                  <a:srgbClr val="002C44"/>
                </a:solidFill>
              </a:defRPr>
            </a:pPr>
            <a:r>
              <a:t>L’utilisation du rapport </a:t>
            </a:r>
            <a:endParaRPr sz="1843"/>
          </a:p>
          <a:p>
            <a:pPr marL="315982" indent="-315982" defTabSz="443484">
              <a:spcBef>
                <a:spcPts val="400"/>
              </a:spcBef>
              <a:buSzPct val="100000"/>
              <a:buChar char="➢"/>
              <a:defRPr sz="1940">
                <a:solidFill>
                  <a:srgbClr val="002C44"/>
                </a:solidFill>
              </a:defRPr>
            </a:pPr>
            <a:r>
              <a:rPr sz="1843"/>
              <a:t>Approche de plaidoyer global ou centré sur le mécanisme d’examen</a:t>
            </a:r>
            <a:endParaRPr sz="1843"/>
          </a:p>
          <a:p>
            <a:pPr defTabSz="443484">
              <a:spcBef>
                <a:spcPts val="400"/>
              </a:spcBef>
              <a:defRPr sz="1940">
                <a:solidFill>
                  <a:srgbClr val="002C44"/>
                </a:solidFill>
              </a:defRPr>
            </a:pPr>
          </a:p>
          <a:p>
            <a:pPr defTabSz="443484">
              <a:spcBef>
                <a:spcPts val="400"/>
              </a:spcBef>
              <a:defRPr b="1" sz="1940">
                <a:solidFill>
                  <a:srgbClr val="002C44"/>
                </a:solidFill>
              </a:defRPr>
            </a:pPr>
            <a:r>
              <a:t>Considérations pratiques</a:t>
            </a:r>
            <a:endParaRPr sz="1843"/>
          </a:p>
          <a:p>
            <a:pPr marL="332613" indent="-332613" defTabSz="443484">
              <a:spcBef>
                <a:spcPts val="400"/>
              </a:spcBef>
              <a:buSzPct val="100000"/>
              <a:buChar char="➢"/>
              <a:defRPr sz="1940">
                <a:solidFill>
                  <a:srgbClr val="002C44"/>
                </a:solidFill>
              </a:defRPr>
            </a:pPr>
            <a:r>
              <a:t>Ressources, expertise</a:t>
            </a:r>
            <a:endParaRPr sz="1843"/>
          </a:p>
          <a:p>
            <a:pPr marL="332613" indent="-332613" defTabSz="443484">
              <a:spcBef>
                <a:spcPts val="400"/>
              </a:spcBef>
              <a:buSzPct val="100000"/>
              <a:buChar char="➢"/>
              <a:defRPr sz="1940">
                <a:solidFill>
                  <a:srgbClr val="002C44"/>
                </a:solidFill>
              </a:defRPr>
            </a:pPr>
            <a:r>
              <a:t>Rapport coûts / bénéfices </a:t>
            </a:r>
          </a:p>
        </p:txBody>
      </p:sp>
      <p:sp>
        <p:nvSpPr>
          <p:cNvPr id="151" name="Title 5"/>
          <p:cNvSpPr txBox="1"/>
          <p:nvPr>
            <p:ph type="title"/>
          </p:nvPr>
        </p:nvSpPr>
        <p:spPr>
          <a:xfrm>
            <a:off x="539999" y="571500"/>
            <a:ext cx="6337301" cy="795339"/>
          </a:xfrm>
          <a:prstGeom prst="rect">
            <a:avLst/>
          </a:prstGeom>
        </p:spPr>
        <p:txBody>
          <a:bodyPr/>
          <a:lstStyle/>
          <a:p>
            <a:pPr/>
            <a:r>
              <a:t>LES DÉCISIONS À PRENDRE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Content Placeholder 3"/>
          <p:cNvSpPr txBox="1"/>
          <p:nvPr>
            <p:ph type="body" sz="quarter" idx="1"/>
          </p:nvPr>
        </p:nvSpPr>
        <p:spPr>
          <a:xfrm>
            <a:off x="539999" y="1556791"/>
            <a:ext cx="4921001" cy="449808"/>
          </a:xfrm>
          <a:prstGeom prst="rect">
            <a:avLst/>
          </a:prstGeom>
        </p:spPr>
        <p:txBody>
          <a:bodyPr/>
          <a:lstStyle>
            <a:lvl1pPr marL="179999" indent="-179999">
              <a:spcBef>
                <a:spcPts val="400"/>
              </a:spcBef>
              <a:defRPr b="1" sz="2000">
                <a:solidFill>
                  <a:srgbClr val="29ABE2"/>
                </a:solidFill>
                <a:latin typeface="+mj-lt"/>
                <a:ea typeface="+mj-ea"/>
                <a:cs typeface="+mj-cs"/>
                <a:sym typeface="Calibri"/>
              </a:defRPr>
            </a:lvl1pPr>
          </a:lstStyle>
          <a:p>
            <a:pPr/>
            <a:r>
              <a:t>Avant de commencer…</a:t>
            </a:r>
          </a:p>
        </p:txBody>
      </p:sp>
      <p:sp>
        <p:nvSpPr>
          <p:cNvPr id="154" name="Content Placeholder 4"/>
          <p:cNvSpPr txBox="1"/>
          <p:nvPr/>
        </p:nvSpPr>
        <p:spPr>
          <a:xfrm>
            <a:off x="540000" y="1993488"/>
            <a:ext cx="5688184" cy="424382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36042" indent="-336042" defTabSz="448055">
              <a:buSzPct val="100000"/>
              <a:buChar char="➢"/>
              <a:defRPr sz="1960">
                <a:solidFill>
                  <a:srgbClr val="002C44"/>
                </a:solidFill>
                <a:latin typeface="+mj-lt"/>
                <a:ea typeface="+mj-ea"/>
                <a:cs typeface="+mj-cs"/>
                <a:sym typeface="Calibri"/>
              </a:defRPr>
            </a:pPr>
            <a:r>
              <a:t>Lire le “</a:t>
            </a:r>
            <a:r>
              <a:rPr b="1"/>
              <a:t>Monitoring &amp; Advocacy Guide” </a:t>
            </a:r>
            <a:r>
              <a:t>&amp; regarder les vidéos de formations de la UNCAC Coalition </a:t>
            </a:r>
            <a:r>
              <a:rPr u="sng">
                <a:solidFill>
                  <a:schemeClr val="accent5"/>
                </a:solidFill>
                <a:uFill>
                  <a:solidFill>
                    <a:schemeClr val="accent5"/>
                  </a:solidFill>
                </a:uFill>
                <a:hlinkClick r:id="rId2" invalidUrl="" action="" tgtFrame="" tooltip="" history="1" highlightClick="0" endSnd="0"/>
              </a:rPr>
              <a:t>https://www.unodc.org/documents/NGO/uncac-advance-anti-corruption-efforts-guide-fr.pdf</a:t>
            </a:r>
            <a:r>
              <a:t>  </a:t>
            </a:r>
          </a:p>
          <a:p>
            <a:pPr marL="336042" indent="-336042" defTabSz="448055">
              <a:buSzPct val="100000"/>
              <a:buChar char="➢"/>
              <a:defRPr sz="1960">
                <a:solidFill>
                  <a:srgbClr val="002C44"/>
                </a:solidFill>
                <a:latin typeface="+mj-lt"/>
                <a:ea typeface="+mj-ea"/>
                <a:cs typeface="+mj-cs"/>
                <a:sym typeface="Calibri"/>
              </a:defRPr>
            </a:pPr>
            <a:r>
              <a:t>Consulter les ressources guide de l’ONUDC</a:t>
            </a:r>
            <a:endParaRPr sz="1862"/>
          </a:p>
          <a:p>
            <a:pPr marL="336042" indent="-336042" defTabSz="448055">
              <a:buSzPct val="100000"/>
              <a:buChar char="➢"/>
              <a:defRPr sz="1960">
                <a:solidFill>
                  <a:srgbClr val="002C44"/>
                </a:solidFill>
                <a:latin typeface="+mj-lt"/>
                <a:ea typeface="+mj-ea"/>
                <a:cs typeface="+mj-cs"/>
                <a:sym typeface="Calibri"/>
              </a:defRPr>
            </a:pPr>
            <a:r>
              <a:t>Chercher des partenaires et soutiens</a:t>
            </a:r>
            <a:endParaRPr sz="1862"/>
          </a:p>
          <a:p>
            <a:pPr lvl="1" marL="1047330" indent="-319239" defTabSz="448055">
              <a:buSzPct val="100000"/>
              <a:buChar char="▪"/>
              <a:defRPr b="1" sz="1960">
                <a:solidFill>
                  <a:srgbClr val="002C44"/>
                </a:solidFill>
                <a:latin typeface="+mj-lt"/>
                <a:ea typeface="+mj-ea"/>
                <a:cs typeface="+mj-cs"/>
                <a:sym typeface="Calibri"/>
              </a:defRPr>
            </a:pPr>
            <a:r>
              <a:rPr sz="1862"/>
              <a:t>Connecter avec d’autres OSC et acteurs du secteur privé </a:t>
            </a:r>
            <a:r>
              <a:rPr b="0" sz="1862"/>
              <a:t>intéressés - La UNCAC Coalition peut potentiellement vous aider</a:t>
            </a:r>
            <a:endParaRPr sz="1372"/>
          </a:p>
          <a:p>
            <a:pPr lvl="1" marL="1064133" indent="-336042" defTabSz="448055">
              <a:buSzPct val="100000"/>
              <a:buChar char="▪"/>
              <a:defRPr sz="1960">
                <a:solidFill>
                  <a:srgbClr val="002C44"/>
                </a:solidFill>
                <a:latin typeface="+mj-lt"/>
                <a:ea typeface="+mj-ea"/>
                <a:cs typeface="+mj-cs"/>
                <a:sym typeface="Calibri"/>
              </a:defRPr>
            </a:pPr>
            <a:r>
              <a:t>Identifier l’assistance juridique bénévole dans votre pays - TI peut potentiellement vous aider</a:t>
            </a:r>
          </a:p>
          <a:p>
            <a:pPr marL="336042" indent="-336042" defTabSz="448055">
              <a:buSzPct val="100000"/>
              <a:buChar char="➢"/>
              <a:defRPr b="1" sz="1960">
                <a:solidFill>
                  <a:srgbClr val="002C44"/>
                </a:solidFill>
                <a:latin typeface="+mj-lt"/>
                <a:ea typeface="+mj-ea"/>
                <a:cs typeface="+mj-cs"/>
                <a:sym typeface="Calibri"/>
              </a:defRPr>
            </a:pPr>
            <a:r>
              <a:t>Informer votre gouvernement </a:t>
            </a:r>
            <a:r>
              <a:rPr b="0"/>
              <a:t>et partager le modèle de rapport</a:t>
            </a:r>
          </a:p>
        </p:txBody>
      </p:sp>
      <p:sp>
        <p:nvSpPr>
          <p:cNvPr id="155" name="Title 5"/>
          <p:cNvSpPr txBox="1"/>
          <p:nvPr>
            <p:ph type="title"/>
          </p:nvPr>
        </p:nvSpPr>
        <p:spPr>
          <a:xfrm>
            <a:off x="539999" y="571500"/>
            <a:ext cx="6337301" cy="795339"/>
          </a:xfrm>
          <a:prstGeom prst="rect">
            <a:avLst/>
          </a:prstGeom>
        </p:spPr>
        <p:txBody>
          <a:bodyPr/>
          <a:lstStyle/>
          <a:p>
            <a:pPr/>
            <a:r>
              <a:t>PRÉPARATION</a:t>
            </a:r>
          </a:p>
        </p:txBody>
      </p:sp>
      <p:pic>
        <p:nvPicPr>
          <p:cNvPr id="156" name="Picture 6" descr="Picture 6"/>
          <p:cNvPicPr>
            <a:picLocks noChangeAspect="1"/>
          </p:cNvPicPr>
          <p:nvPr/>
        </p:nvPicPr>
        <p:blipFill>
          <a:blip r:embed="rId3">
            <a:extLst/>
          </a:blip>
          <a:stretch>
            <a:fillRect/>
          </a:stretch>
        </p:blipFill>
        <p:spPr>
          <a:xfrm>
            <a:off x="6372199" y="2006599"/>
            <a:ext cx="2520281" cy="357962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Content Placeholder 4"/>
          <p:cNvSpPr txBox="1"/>
          <p:nvPr>
            <p:ph type="body" idx="1"/>
          </p:nvPr>
        </p:nvSpPr>
        <p:spPr>
          <a:xfrm>
            <a:off x="539999" y="2133600"/>
            <a:ext cx="8064450" cy="3887688"/>
          </a:xfrm>
          <a:prstGeom prst="rect">
            <a:avLst/>
          </a:prstGeom>
        </p:spPr>
        <p:txBody>
          <a:bodyPr/>
          <a:lstStyle/>
          <a:p>
            <a:pPr defTabSz="434340">
              <a:spcBef>
                <a:spcPts val="400"/>
              </a:spcBef>
              <a:defRPr b="1" sz="1804">
                <a:solidFill>
                  <a:srgbClr val="002C44"/>
                </a:solidFill>
              </a:defRPr>
            </a:pPr>
            <a:r>
              <a:t>Thomson Reuters – Trustlaw</a:t>
            </a:r>
          </a:p>
          <a:p>
            <a:pPr defTabSz="434340">
              <a:spcBef>
                <a:spcPts val="400"/>
              </a:spcBef>
              <a:defRPr sz="1804" u="sng">
                <a:solidFill>
                  <a:srgbClr val="002C44"/>
                </a:solidFill>
              </a:defRPr>
            </a:pPr>
            <a:r>
              <a:rPr>
                <a:solidFill>
                  <a:schemeClr val="accent5"/>
                </a:solidFill>
                <a:uFill>
                  <a:solidFill>
                    <a:schemeClr val="accent5"/>
                  </a:solidFill>
                </a:uFill>
                <a:hlinkClick r:id="rId2" invalidUrl="" action="" tgtFrame="" tooltip="" history="1" highlightClick="0" endSnd="0"/>
              </a:rPr>
              <a:t>http://www.trust.org/trustlaw/#free-legal-assistance</a:t>
            </a:r>
          </a:p>
          <a:p>
            <a:pPr defTabSz="434340">
              <a:spcBef>
                <a:spcPts val="400"/>
              </a:spcBef>
              <a:defRPr sz="1804">
                <a:solidFill>
                  <a:srgbClr val="002C44"/>
                </a:solidFill>
              </a:defRPr>
            </a:pPr>
          </a:p>
          <a:p>
            <a:pPr defTabSz="434340">
              <a:spcBef>
                <a:spcPts val="400"/>
              </a:spcBef>
              <a:defRPr b="1" sz="1804">
                <a:solidFill>
                  <a:srgbClr val="002C44"/>
                </a:solidFill>
              </a:defRPr>
            </a:pPr>
            <a:r>
              <a:t>International Senior Lawyers Project</a:t>
            </a:r>
          </a:p>
          <a:p>
            <a:pPr defTabSz="434340">
              <a:spcBef>
                <a:spcPts val="400"/>
              </a:spcBef>
              <a:defRPr sz="1804" u="sng">
                <a:solidFill>
                  <a:srgbClr val="002C44"/>
                </a:solidFill>
              </a:defRPr>
            </a:pPr>
            <a:r>
              <a:rPr>
                <a:solidFill>
                  <a:schemeClr val="accent5"/>
                </a:solidFill>
                <a:uFill>
                  <a:solidFill>
                    <a:schemeClr val="accent5"/>
                  </a:solidFill>
                </a:uFill>
                <a:hlinkClick r:id="rId3" invalidUrl="" action="" tgtFrame="" tooltip="" history="1" highlightClick="0" endSnd="0"/>
              </a:rPr>
              <a:t>http</a:t>
            </a:r>
            <a:r>
              <a:rPr>
                <a:solidFill>
                  <a:schemeClr val="accent5"/>
                </a:solidFill>
                <a:uFill>
                  <a:solidFill>
                    <a:schemeClr val="accent5"/>
                  </a:solidFill>
                </a:uFill>
                <a:hlinkClick r:id="rId3" invalidUrl="" action="" tgtFrame="" tooltip="" history="1" highlightClick="0" endSnd="0"/>
              </a:rPr>
              <a:t>://</a:t>
            </a:r>
            <a:r>
              <a:rPr>
                <a:solidFill>
                  <a:schemeClr val="accent5"/>
                </a:solidFill>
                <a:uFill>
                  <a:solidFill>
                    <a:schemeClr val="accent5"/>
                  </a:solidFill>
                </a:uFill>
                <a:hlinkClick r:id="rId3" invalidUrl="" action="" tgtFrame="" tooltip="" history="1" highlightClick="0" endSnd="0"/>
              </a:rPr>
              <a:t>www.islp.org/content/clients-partners</a:t>
            </a:r>
          </a:p>
          <a:p>
            <a:pPr defTabSz="434340">
              <a:spcBef>
                <a:spcPts val="400"/>
              </a:spcBef>
              <a:defRPr sz="1804" u="sng">
                <a:solidFill>
                  <a:srgbClr val="002C44"/>
                </a:solidFill>
              </a:defRPr>
            </a:pPr>
          </a:p>
          <a:p>
            <a:pPr defTabSz="434340">
              <a:spcBef>
                <a:spcPts val="400"/>
              </a:spcBef>
              <a:defRPr b="1" sz="1804">
                <a:solidFill>
                  <a:srgbClr val="002C44"/>
                </a:solidFill>
              </a:defRPr>
            </a:pPr>
            <a:r>
              <a:t>Advocates for International Development</a:t>
            </a:r>
            <a:r>
              <a:rPr b="0"/>
              <a:t> </a:t>
            </a:r>
          </a:p>
          <a:p>
            <a:pPr defTabSz="434340">
              <a:spcBef>
                <a:spcPts val="400"/>
              </a:spcBef>
              <a:defRPr sz="1804" u="sng">
                <a:solidFill>
                  <a:srgbClr val="002C44"/>
                </a:solidFill>
              </a:defRPr>
            </a:pPr>
            <a:r>
              <a:rPr>
                <a:solidFill>
                  <a:schemeClr val="accent5"/>
                </a:solidFill>
                <a:uFill>
                  <a:solidFill>
                    <a:schemeClr val="accent5"/>
                  </a:solidFill>
                </a:uFill>
                <a:hlinkClick r:id="rId4" invalidUrl="" action="" tgtFrame="" tooltip="" history="1" highlightClick="0" endSnd="0"/>
              </a:rPr>
              <a:t>http</a:t>
            </a:r>
            <a:r>
              <a:rPr>
                <a:solidFill>
                  <a:schemeClr val="accent5"/>
                </a:solidFill>
                <a:uFill>
                  <a:solidFill>
                    <a:schemeClr val="accent5"/>
                  </a:solidFill>
                </a:uFill>
                <a:hlinkClick r:id="rId4" invalidUrl="" action="" tgtFrame="" tooltip="" history="1" highlightClick="0" endSnd="0"/>
              </a:rPr>
              <a:t>://www.a4id.org/broker-service</a:t>
            </a:r>
            <a:r>
              <a:rPr u="none"/>
              <a:t> </a:t>
            </a:r>
          </a:p>
          <a:p>
            <a:pPr defTabSz="434340">
              <a:spcBef>
                <a:spcPts val="400"/>
              </a:spcBef>
              <a:defRPr sz="1804">
                <a:solidFill>
                  <a:srgbClr val="002C44"/>
                </a:solidFill>
              </a:defRPr>
            </a:pPr>
          </a:p>
          <a:p>
            <a:pPr defTabSz="434340">
              <a:spcBef>
                <a:spcPts val="400"/>
              </a:spcBef>
              <a:defRPr b="1" sz="1804">
                <a:solidFill>
                  <a:srgbClr val="002C44"/>
                </a:solidFill>
              </a:defRPr>
            </a:pPr>
            <a:r>
              <a:t>IBA</a:t>
            </a:r>
            <a:r>
              <a:t> -</a:t>
            </a:r>
            <a:r>
              <a:t> International Pro Bono Website</a:t>
            </a:r>
            <a:r>
              <a:rPr b="0"/>
              <a:t> </a:t>
            </a:r>
          </a:p>
          <a:p>
            <a:pPr defTabSz="434340">
              <a:spcBef>
                <a:spcPts val="400"/>
              </a:spcBef>
              <a:defRPr sz="1804" u="sng">
                <a:solidFill>
                  <a:srgbClr val="002C44"/>
                </a:solidFill>
              </a:defRPr>
            </a:pPr>
            <a:r>
              <a:rPr>
                <a:solidFill>
                  <a:schemeClr val="accent5"/>
                </a:solidFill>
                <a:uFill>
                  <a:solidFill>
                    <a:schemeClr val="accent5"/>
                  </a:solidFill>
                </a:uFill>
                <a:hlinkClick r:id="rId5" invalidUrl="" action="" tgtFrame="" tooltip="" history="1" highlightClick="0" endSnd="0"/>
              </a:rPr>
              <a:t>www.internationalprobono.com</a:t>
            </a:r>
          </a:p>
          <a:p>
            <a:pPr defTabSz="434340">
              <a:spcBef>
                <a:spcPts val="400"/>
              </a:spcBef>
              <a:defRPr sz="1804">
                <a:solidFill>
                  <a:srgbClr val="002C44"/>
                </a:solidFill>
              </a:defRPr>
            </a:pPr>
            <a:r>
              <a:t> </a:t>
            </a:r>
          </a:p>
        </p:txBody>
      </p:sp>
      <p:sp>
        <p:nvSpPr>
          <p:cNvPr id="159" name="Title 5"/>
          <p:cNvSpPr txBox="1"/>
          <p:nvPr>
            <p:ph type="title"/>
          </p:nvPr>
        </p:nvSpPr>
        <p:spPr>
          <a:xfrm>
            <a:off x="539999" y="571500"/>
            <a:ext cx="6337301" cy="795339"/>
          </a:xfrm>
          <a:prstGeom prst="rect">
            <a:avLst/>
          </a:prstGeom>
        </p:spPr>
        <p:txBody>
          <a:bodyPr/>
          <a:lstStyle/>
          <a:p>
            <a:pPr/>
            <a:r>
              <a:t>ASSISTANCE JURIDIQUE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Rectangle 2"/>
          <p:cNvSpPr txBox="1"/>
          <p:nvPr>
            <p:ph type="title" idx="4294967295"/>
          </p:nvPr>
        </p:nvSpPr>
        <p:spPr>
          <a:xfrm>
            <a:off x="457200" y="274638"/>
            <a:ext cx="8229600" cy="1143001"/>
          </a:xfrm>
          <a:prstGeom prst="rect">
            <a:avLst/>
          </a:prstGeom>
        </p:spPr>
        <p:txBody>
          <a:bodyPr anchor="t"/>
          <a:lstStyle>
            <a:lvl1pPr algn="l">
              <a:defRPr b="1" cap="all" sz="4000">
                <a:solidFill>
                  <a:srgbClr val="29ABE2"/>
                </a:solidFill>
                <a:latin typeface="+mj-lt"/>
                <a:ea typeface="+mj-ea"/>
                <a:cs typeface="+mj-cs"/>
                <a:sym typeface="Calibri"/>
              </a:defRPr>
            </a:lvl1pPr>
          </a:lstStyle>
          <a:p>
            <a:pPr/>
            <a:r>
              <a:t>Tracking process issues</a:t>
            </a:r>
          </a:p>
        </p:txBody>
      </p:sp>
      <p:sp>
        <p:nvSpPr>
          <p:cNvPr id="162" name="Rectangle 3"/>
          <p:cNvSpPr txBox="1"/>
          <p:nvPr>
            <p:ph type="body" idx="1"/>
          </p:nvPr>
        </p:nvSpPr>
        <p:spPr>
          <a:xfrm>
            <a:off x="457200" y="1600200"/>
            <a:ext cx="8229600" cy="4525963"/>
          </a:xfrm>
          <a:prstGeom prst="rect">
            <a:avLst/>
          </a:prstGeom>
        </p:spPr>
        <p:txBody>
          <a:bodyPr/>
          <a:lstStyle/>
          <a:p>
            <a:pPr marL="457200" indent="-457200">
              <a:buSzTx/>
              <a:buNone/>
              <a:defRPr sz="2400">
                <a:latin typeface="+mj-lt"/>
                <a:ea typeface="+mj-ea"/>
                <a:cs typeface="+mj-cs"/>
                <a:sym typeface="Calibri"/>
              </a:defRPr>
            </a:pPr>
          </a:p>
        </p:txBody>
      </p:sp>
      <p:graphicFrame>
        <p:nvGraphicFramePr>
          <p:cNvPr id="163" name="Table 1"/>
          <p:cNvGraphicFramePr/>
          <p:nvPr/>
        </p:nvGraphicFramePr>
        <p:xfrm>
          <a:off x="539551" y="1412775"/>
          <a:ext cx="8280922" cy="4963969"/>
        </p:xfrm>
        <a:graphic xmlns:a="http://schemas.openxmlformats.org/drawingml/2006/main">
          <a:graphicData uri="http://schemas.openxmlformats.org/drawingml/2006/table">
            <a:tbl>
              <a:tblPr firstCol="0" firstRow="1" lastCol="0" lastRow="1" bandCol="0" bandRow="1" rtl="0">
                <a:tableStyleId>{4C3C2611-4C71-4FC5-86AE-919BDF0F9419}</a:tableStyleId>
              </a:tblPr>
              <a:tblGrid>
                <a:gridCol w="2201700"/>
                <a:gridCol w="2099634"/>
                <a:gridCol w="3979586"/>
              </a:tblGrid>
              <a:tr h="114914">
                <a:tc gridSpan="3">
                  <a:txBody>
                    <a:bodyPr/>
                    <a:lstStyle/>
                    <a:p>
                      <a:pPr algn="ctr">
                        <a:defRPr b="0" sz="1800">
                          <a:solidFill>
                            <a:srgbClr val="000000"/>
                          </a:solidFill>
                        </a:defRPr>
                      </a:pPr>
                      <a:r>
                        <a:rPr b="1" sz="1000">
                          <a:solidFill>
                            <a:srgbClr val="002C44"/>
                          </a:solidFill>
                        </a:rPr>
                        <a:t>Transparency of the Government’s Undertaking of the Review Process</a:t>
                      </a:r>
                    </a:p>
                  </a:txBody>
                  <a:tcPr marL="0" marR="0" marT="0" marB="0" anchor="t" anchorCtr="0" horzOverflow="overflow">
                    <a:lnL w="12700">
                      <a:solidFill>
                        <a:srgbClr val="FFFFFE"/>
                      </a:solidFill>
                    </a:lnL>
                    <a:lnR w="12700">
                      <a:solidFill>
                        <a:srgbClr val="FFFFFE"/>
                      </a:solidFill>
                    </a:lnR>
                    <a:lnT w="12700">
                      <a:solidFill>
                        <a:srgbClr val="FFFFFE"/>
                      </a:solidFill>
                    </a:lnT>
                    <a:lnB w="38100">
                      <a:solidFill>
                        <a:srgbClr val="FFFFFE"/>
                      </a:solidFill>
                    </a:lnB>
                    <a:solidFill>
                      <a:srgbClr val="141313"/>
                    </a:solidFill>
                  </a:tcPr>
                </a:tc>
                <a:tc hMerge="1">
                  <a:tcPr/>
                </a:tc>
                <a:tc hMerge="1">
                  <a:tcPr/>
                </a:tc>
              </a:tr>
              <a:tr h="459656">
                <a:tc>
                  <a:txBody>
                    <a:bodyPr/>
                    <a:lstStyle/>
                    <a:p>
                      <a:pPr algn="ctr">
                        <a:defRPr sz="1800"/>
                      </a:pPr>
                      <a:r>
                        <a:rPr b="1" sz="1000">
                          <a:solidFill>
                            <a:srgbClr val="FFFFFE"/>
                          </a:solidFill>
                        </a:rPr>
                        <a:t>Did the government disclose information about the country focal point?</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noFill/>
                  </a:tcPr>
                </a:tc>
                <a:tc>
                  <a:txBody>
                    <a:bodyPr/>
                    <a:lstStyle/>
                    <a:p>
                      <a:pPr algn="l">
                        <a:defRPr sz="1800"/>
                      </a:pPr>
                      <a:r>
                        <a:rPr b="1" sz="1000">
                          <a:solidFill>
                            <a:srgbClr val="FFFFFE"/>
                          </a:solidFill>
                        </a:rPr>
                        <a:t>Comments</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solidFill>
                      <a:srgbClr val="141313"/>
                    </a:solidFill>
                  </a:tcPr>
                </a:tc>
              </a:tr>
              <a:tr h="344742">
                <a:tc>
                  <a:txBody>
                    <a:bodyPr/>
                    <a:lstStyle/>
                    <a:p>
                      <a:pPr algn="ctr">
                        <a:defRPr sz="1800"/>
                      </a:pPr>
                      <a:r>
                        <a:rPr b="1" sz="1000">
                          <a:solidFill>
                            <a:srgbClr val="FFFFFE"/>
                          </a:solidFill>
                        </a:rPr>
                        <a:t>Is the review schedule known?</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b="1" sz="1000">
                          <a:solidFill>
                            <a:srgbClr val="FFFFFE"/>
                          </a:solidFill>
                        </a:defRPr>
                      </a:pPr>
                      <a:r>
                        <a:t>Comments</a:t>
                      </a:r>
                    </a:p>
                    <a:p>
                      <a:pPr algn="l">
                        <a:defRPr b="1" sz="1000">
                          <a:solidFill>
                            <a:srgbClr val="FFFFFE"/>
                          </a:solidFill>
                        </a:defRPr>
                      </a:pPr>
                      <a:r>
                        <a:t>Please indicate whether the review is on time</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1264054">
                <a:tc>
                  <a:txBody>
                    <a:bodyPr/>
                    <a:lstStyle/>
                    <a:p>
                      <a:pPr algn="ctr">
                        <a:defRPr sz="1800"/>
                      </a:pPr>
                      <a:r>
                        <a:rPr b="1" sz="1000">
                          <a:solidFill>
                            <a:srgbClr val="FFFFFE"/>
                          </a:solidFill>
                        </a:rPr>
                        <a:t>Was civil society consulted in the preparation of the self-assessment?</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
If yes, who? (please tick)
 Women’s groups 
 Access to information groups 
 Trade unions 
 Academic networks 
 Anti-corruption groups 
 Other (please list)</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b="1" sz="1000">
                          <a:solidFill>
                            <a:srgbClr val="FFFFFE"/>
                          </a:solidFill>
                        </a:defRPr>
                      </a:pPr>
                      <a:r>
                        <a:t>Comments</a:t>
                      </a:r>
                    </a:p>
                    <a:p>
                      <a:pPr marL="342900" indent="-342900" algn="l">
                        <a:buSzPct val="100000"/>
                        <a:buFont typeface="Symbol"/>
                        <a:buChar char="·"/>
                        <a:tabLst>
                          <a:tab pos="457200" algn="l"/>
                        </a:tabLst>
                        <a:defRPr b="1" sz="1000">
                          <a:solidFill>
                            <a:srgbClr val="FFFFFE"/>
                          </a:solidFill>
                        </a:defRPr>
                      </a:pPr>
                      <a:r>
                        <a:t>Please list the organisations consulted</a:t>
                      </a:r>
                    </a:p>
                    <a:p>
                      <a:pPr marL="342900" indent="-342900" algn="l">
                        <a:buSzPct val="100000"/>
                        <a:buFont typeface="Symbol"/>
                        <a:buChar char="·"/>
                        <a:tabLst>
                          <a:tab pos="457200" algn="l"/>
                        </a:tabLst>
                        <a:defRPr b="1" sz="1000">
                          <a:solidFill>
                            <a:srgbClr val="FFFFFE"/>
                          </a:solidFill>
                        </a:defRPr>
                      </a:pPr>
                      <a:r>
                        <a:t>Please indicate date of consultation</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544372">
                <a:tc>
                  <a:txBody>
                    <a:bodyPr/>
                    <a:lstStyle/>
                    <a:p>
                      <a:pPr algn="ctr">
                        <a:defRPr sz="1800"/>
                      </a:pPr>
                      <a:r>
                        <a:rPr b="1" sz="1000">
                          <a:solidFill>
                            <a:srgbClr val="FFFFFE"/>
                          </a:solidFill>
                        </a:rPr>
                        <a:t>Was the self-assessment published on line or provided to civil society? </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b="1" sz="1000">
                          <a:solidFill>
                            <a:srgbClr val="FFFFFE"/>
                          </a:solidFill>
                        </a:defRPr>
                      </a:pPr>
                      <a:r>
                        <a:t>Comments</a:t>
                      </a:r>
                    </a:p>
                    <a:p>
                      <a:pPr algn="l">
                        <a:defRPr b="1" sz="1000">
                          <a:solidFill>
                            <a:srgbClr val="FFFFFE"/>
                          </a:solidFill>
                        </a:defRPr>
                      </a:pPr>
                      <a:r>
                        <a:t>Please enter link if applicable and date of publication or information about when/how the self-assessment was provided</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435497">
                <a:tc>
                  <a:txBody>
                    <a:bodyPr/>
                    <a:lstStyle/>
                    <a:p>
                      <a:pPr algn="ctr">
                        <a:defRPr sz="1800"/>
                      </a:pPr>
                      <a:r>
                        <a:rPr b="1" sz="1000">
                          <a:solidFill>
                            <a:srgbClr val="FFFFFE"/>
                          </a:solidFill>
                        </a:rPr>
                        <a:t>Did the government agree to a country visit by the review team?</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b="1" sz="1000">
                          <a:solidFill>
                            <a:srgbClr val="FFFFFE"/>
                          </a:solidFill>
                        </a:defRPr>
                      </a:pPr>
                      <a:r>
                        <a:t>Comments</a:t>
                      </a:r>
                    </a:p>
                    <a:p>
                      <a:pPr algn="l">
                        <a:defRPr b="1" sz="1000">
                          <a:solidFill>
                            <a:srgbClr val="FFFFFE"/>
                          </a:solidFill>
                        </a:defRPr>
                      </a:pPr>
                      <a:r>
                        <a:t>Please indicate date of the visit</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252332">
                <a:tc>
                  <a:txBody>
                    <a:bodyPr/>
                    <a:lstStyle/>
                    <a:p>
                      <a:pPr algn="ctr">
                        <a:defRPr sz="1800"/>
                      </a:pPr>
                      <a:r>
                        <a:rPr b="1" sz="1000">
                          <a:solidFill>
                            <a:srgbClr val="FFFFFE"/>
                          </a:solidFill>
                        </a:rPr>
                        <a:t>Was a country visit undertaken?</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sz="1800"/>
                      </a:pPr>
                      <a:r>
                        <a:rPr b="1" sz="1000">
                          <a:solidFill>
                            <a:srgbClr val="FFFFFE"/>
                          </a:solidFill>
                        </a:rPr>
                        <a:t>Comments</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544372">
                <a:tc>
                  <a:txBody>
                    <a:bodyPr/>
                    <a:lstStyle/>
                    <a:p>
                      <a:pPr algn="ctr">
                        <a:defRPr sz="1800"/>
                      </a:pPr>
                      <a:r>
                        <a:rPr b="1" sz="1000">
                          <a:solidFill>
                            <a:srgbClr val="FFFFFE"/>
                          </a:solidFill>
                        </a:rPr>
                        <a:t>Was civil society invited to provide input to the official reviewers? </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c>
                  <a:txBody>
                    <a:bodyPr/>
                    <a:lstStyle/>
                    <a:p>
                      <a:pPr algn="l">
                        <a:defRPr sz="1800"/>
                      </a:pPr>
                      <a:r>
                        <a:rPr sz="1000">
                          <a:solidFill>
                            <a:srgbClr val="002C44"/>
                          </a:solidFill>
                        </a:rPr>
                        <a:t>Yes/ No
 </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noFill/>
                  </a:tcPr>
                </a:tc>
                <a:tc>
                  <a:txBody>
                    <a:bodyPr/>
                    <a:lstStyle/>
                    <a:p>
                      <a:pPr algn="l">
                        <a:defRPr b="1" sz="1000">
                          <a:solidFill>
                            <a:srgbClr val="FFFFFE"/>
                          </a:solidFill>
                        </a:defRPr>
                      </a:pPr>
                      <a:r>
                        <a:t>Comments</a:t>
                      </a:r>
                    </a:p>
                    <a:p>
                      <a:pPr marL="342900" indent="-342900" algn="l">
                        <a:buSzPct val="100000"/>
                        <a:buFont typeface="Symbol"/>
                        <a:buChar char="·"/>
                        <a:tabLst>
                          <a:tab pos="457200" algn="l"/>
                        </a:tabLst>
                        <a:defRPr b="1" sz="1000">
                          <a:solidFill>
                            <a:srgbClr val="FFFFFE"/>
                          </a:solidFill>
                        </a:defRPr>
                      </a:pPr>
                      <a:r>
                        <a:t>Please list the organisations invited</a:t>
                      </a:r>
                    </a:p>
                    <a:p>
                      <a:pPr marL="342900" indent="-342900" algn="l">
                        <a:buSzPct val="100000"/>
                        <a:buFont typeface="Symbol"/>
                        <a:buChar char="·"/>
                        <a:tabLst>
                          <a:tab pos="457200" algn="l"/>
                        </a:tabLst>
                        <a:defRPr b="1" sz="1000">
                          <a:solidFill>
                            <a:srgbClr val="FFFFFE"/>
                          </a:solidFill>
                        </a:defRPr>
                      </a:pPr>
                      <a:r>
                        <a:t>Please enter the form of input invited</a:t>
                      </a:r>
                    </a:p>
                  </a:txBody>
                  <a:tcPr marL="0" marR="0" marT="0" marB="0" anchor="t" anchorCtr="0" horzOverflow="overflow">
                    <a:lnL w="12700">
                      <a:solidFill>
                        <a:srgbClr val="FFFFFE"/>
                      </a:solidFill>
                    </a:lnL>
                    <a:lnR w="12700">
                      <a:solidFill>
                        <a:srgbClr val="FFFFFE"/>
                      </a:solidFill>
                    </a:lnR>
                    <a:lnT w="12700">
                      <a:solidFill>
                        <a:srgbClr val="FFFFFE"/>
                      </a:solidFill>
                    </a:lnT>
                    <a:lnB w="12700">
                      <a:solidFill>
                        <a:srgbClr val="FFFFFE"/>
                      </a:solidFill>
                    </a:lnB>
                    <a:solidFill>
                      <a:srgbClr val="141313"/>
                    </a:solidFill>
                  </a:tcPr>
                </a:tc>
              </a:tr>
              <a:tr h="544372">
                <a:tc>
                  <a:txBody>
                    <a:bodyPr/>
                    <a:lstStyle/>
                    <a:p>
                      <a:pPr algn="ctr">
                        <a:defRPr sz="1800"/>
                      </a:pPr>
                      <a:r>
                        <a:rPr b="1" sz="1000">
                          <a:solidFill>
                            <a:srgbClr val="FFFFFE"/>
                          </a:solidFill>
                        </a:rPr>
                        <a:t>Was the private sector invited to provide input to the official reviewers? </a:t>
                      </a:r>
                    </a:p>
                  </a:txBody>
                  <a:tcPr marL="0" marR="0" marT="0" marB="0" anchor="t" anchorCtr="0" horzOverflow="overflow">
                    <a:lnL w="12700">
                      <a:solidFill>
                        <a:srgbClr val="FFFFFE"/>
                      </a:solidFill>
                    </a:lnL>
                    <a:lnR w="12700">
                      <a:solidFill>
                        <a:srgbClr val="FFFFFE"/>
                      </a:solidFill>
                    </a:lnR>
                    <a:lnT w="12700">
                      <a:solidFill>
                        <a:srgbClr val="FFFFFE"/>
                      </a:solidFill>
                    </a:lnT>
                    <a:lnB w="38100">
                      <a:solidFill>
                        <a:srgbClr val="FFFFFE"/>
                      </a:solidFill>
                    </a:lnB>
                    <a:solidFill>
                      <a:srgbClr val="141313"/>
                    </a:solidFill>
                  </a:tcPr>
                </a:tc>
                <a:tc>
                  <a:txBody>
                    <a:bodyPr/>
                    <a:lstStyle/>
                    <a:p>
                      <a:pPr algn="l">
                        <a:defRPr sz="1800"/>
                      </a:pPr>
                      <a:r>
                        <a:rPr sz="1000">
                          <a:solidFill>
                            <a:srgbClr val="002C44"/>
                          </a:solidFill>
                        </a:rPr>
                        <a:t>Yes/ No</a:t>
                      </a:r>
                    </a:p>
                  </a:txBody>
                  <a:tcPr marL="0" marR="0" marT="0" marB="0" anchor="t" anchorCtr="0" horzOverflow="overflow">
                    <a:lnL w="12700">
                      <a:solidFill>
                        <a:srgbClr val="FFFFFE"/>
                      </a:solidFill>
                    </a:lnL>
                    <a:lnR w="12700">
                      <a:solidFill>
                        <a:srgbClr val="FFFFFE"/>
                      </a:solidFill>
                    </a:lnR>
                    <a:lnT w="12700">
                      <a:solidFill>
                        <a:srgbClr val="FFFFFE"/>
                      </a:solidFill>
                    </a:lnT>
                    <a:lnB w="38100">
                      <a:solidFill>
                        <a:srgbClr val="FFFFFE"/>
                      </a:solidFill>
                    </a:lnB>
                    <a:noFill/>
                  </a:tcPr>
                </a:tc>
                <a:tc>
                  <a:txBody>
                    <a:bodyPr/>
                    <a:lstStyle/>
                    <a:p>
                      <a:pPr algn="l">
                        <a:defRPr b="1" sz="1000">
                          <a:solidFill>
                            <a:srgbClr val="FFFFFE"/>
                          </a:solidFill>
                        </a:defRPr>
                      </a:pPr>
                      <a:r>
                        <a:t>Comments</a:t>
                      </a:r>
                    </a:p>
                    <a:p>
                      <a:pPr marL="342900" indent="-342900" algn="l">
                        <a:buSzPct val="100000"/>
                        <a:buFont typeface="Symbol"/>
                        <a:buChar char="·"/>
                        <a:tabLst>
                          <a:tab pos="457200" algn="l"/>
                        </a:tabLst>
                        <a:defRPr b="1" sz="1000">
                          <a:solidFill>
                            <a:srgbClr val="FFFFFE"/>
                          </a:solidFill>
                        </a:defRPr>
                      </a:pPr>
                      <a:r>
                        <a:t>Please list the firms/organisations invited</a:t>
                      </a:r>
                    </a:p>
                    <a:p>
                      <a:pPr marL="342900" indent="-342900" algn="l">
                        <a:buSzPct val="100000"/>
                        <a:buFont typeface="Symbol"/>
                        <a:buChar char="·"/>
                        <a:tabLst>
                          <a:tab pos="457200" algn="l"/>
                        </a:tabLst>
                        <a:defRPr b="1" sz="1000">
                          <a:solidFill>
                            <a:srgbClr val="FFFFFE"/>
                          </a:solidFill>
                        </a:defRPr>
                      </a:pPr>
                      <a:r>
                        <a:t>Please enter the form of input invited</a:t>
                      </a:r>
                    </a:p>
                  </a:txBody>
                  <a:tcPr marL="0" marR="0" marT="0" marB="0" anchor="t" anchorCtr="0" horzOverflow="overflow">
                    <a:lnL w="12700">
                      <a:solidFill>
                        <a:srgbClr val="FFFFFE"/>
                      </a:solidFill>
                    </a:lnL>
                    <a:lnR w="12700">
                      <a:solidFill>
                        <a:srgbClr val="FFFFFE"/>
                      </a:solidFill>
                    </a:lnR>
                    <a:lnT w="12700">
                      <a:solidFill>
                        <a:srgbClr val="FFFFFE"/>
                      </a:solidFill>
                    </a:lnT>
                    <a:lnB w="38100">
                      <a:solidFill>
                        <a:srgbClr val="FFFFFE"/>
                      </a:solidFill>
                    </a:lnB>
                    <a:solidFill>
                      <a:srgbClr val="141313"/>
                    </a:solidFill>
                  </a:tcPr>
                </a:tc>
              </a:tr>
              <a:tr h="459656">
                <a:tc>
                  <a:txBody>
                    <a:bodyPr/>
                    <a:lstStyle/>
                    <a:p>
                      <a:pPr algn="ctr">
                        <a:defRPr b="0" sz="1800">
                          <a:solidFill>
                            <a:srgbClr val="000000"/>
                          </a:solidFill>
                        </a:defRPr>
                      </a:pPr>
                      <a:r>
                        <a:rPr b="1" sz="1000">
                          <a:solidFill>
                            <a:srgbClr val="FFFFFE"/>
                          </a:solidFill>
                        </a:rPr>
                        <a:t>Has the government committed to publishing the full country report</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solidFill>
                      <a:srgbClr val="141313"/>
                    </a:solidFill>
                  </a:tcPr>
                </a:tc>
                <a:tc>
                  <a:txBody>
                    <a:bodyPr/>
                    <a:lstStyle/>
                    <a:p>
                      <a:pPr algn="l">
                        <a:defRPr b="0" sz="1800">
                          <a:solidFill>
                            <a:srgbClr val="000000"/>
                          </a:solidFill>
                        </a:defRPr>
                      </a:pPr>
                      <a:r>
                        <a:rPr sz="1000">
                          <a:solidFill>
                            <a:srgbClr val="002C44"/>
                          </a:solidFill>
                        </a:rPr>
                        <a:t>Yes/ No/ Unknown</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noFill/>
                  </a:tcPr>
                </a:tc>
                <a:tc>
                  <a:txBody>
                    <a:bodyPr/>
                    <a:lstStyle/>
                    <a:p>
                      <a:pPr algn="l">
                        <a:defRPr b="0" sz="1800">
                          <a:solidFill>
                            <a:srgbClr val="000000"/>
                          </a:solidFill>
                        </a:defRPr>
                      </a:pPr>
                      <a:r>
                        <a:rPr b="1" sz="1000">
                          <a:solidFill>
                            <a:srgbClr val="FFFFFE"/>
                          </a:solidFill>
                        </a:rPr>
                        <a:t>Comments
Please indicate if published by UNODC and/ or country and enter a link if applicable.</a:t>
                      </a:r>
                    </a:p>
                  </a:txBody>
                  <a:tcPr marL="0" marR="0" marT="0" marB="0" anchor="t" anchorCtr="0" horzOverflow="overflow">
                    <a:lnL w="12700">
                      <a:solidFill>
                        <a:srgbClr val="FFFFFE"/>
                      </a:solidFill>
                    </a:lnL>
                    <a:lnR w="12700">
                      <a:solidFill>
                        <a:srgbClr val="FFFFFE"/>
                      </a:solidFill>
                    </a:lnR>
                    <a:lnT w="38100">
                      <a:solidFill>
                        <a:srgbClr val="FFFFFE"/>
                      </a:solidFill>
                    </a:lnT>
                    <a:lnB w="12700">
                      <a:solidFill>
                        <a:srgbClr val="FFFFFE"/>
                      </a:solidFill>
                    </a:lnB>
                    <a:solidFill>
                      <a:srgbClr val="141313"/>
                    </a:solidFill>
                  </a:tcPr>
                </a:tc>
              </a:tr>
            </a:tbl>
          </a:graphicData>
        </a:graphic>
      </p:graphicFrame>
      <p:sp>
        <p:nvSpPr>
          <p:cNvPr id="164" name="Oval 2"/>
          <p:cNvSpPr/>
          <p:nvPr/>
        </p:nvSpPr>
        <p:spPr>
          <a:xfrm>
            <a:off x="2555775" y="1325088"/>
            <a:ext cx="2592290" cy="5544618"/>
          </a:xfrm>
          <a:prstGeom prst="ellipse">
            <a:avLst/>
          </a:prstGeom>
          <a:ln w="12700">
            <a:solidFill>
              <a:srgbClr val="C00000"/>
            </a:solidFill>
            <a:miter/>
          </a:ln>
        </p:spPr>
        <p:txBody>
          <a:bodyPr lIns="45719" rIns="45719"/>
          <a:lstStyle/>
          <a:p>
            <a:pPr algn="ctr">
              <a:spcBef>
                <a:spcPts val="1200"/>
              </a:spcBef>
              <a:defRPr sz="1600">
                <a:solidFill>
                  <a:srgbClr val="FF0000"/>
                </a:solidFil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Content Placeholder 4"/>
          <p:cNvSpPr txBox="1"/>
          <p:nvPr>
            <p:ph type="body" sz="half" idx="1"/>
          </p:nvPr>
        </p:nvSpPr>
        <p:spPr>
          <a:xfrm>
            <a:off x="467543" y="1772816"/>
            <a:ext cx="5688634" cy="4111184"/>
          </a:xfrm>
          <a:prstGeom prst="rect">
            <a:avLst/>
          </a:prstGeom>
        </p:spPr>
        <p:txBody>
          <a:bodyPr/>
          <a:lstStyle/>
          <a:p>
            <a:pPr marL="329184" indent="-329184" defTabSz="438911">
              <a:spcBef>
                <a:spcPts val="500"/>
              </a:spcBef>
              <a:buSzPct val="100000"/>
              <a:buChar char="➢"/>
              <a:defRPr b="1" sz="2400">
                <a:solidFill>
                  <a:srgbClr val="002C44"/>
                </a:solidFill>
                <a:latin typeface="+mj-lt"/>
                <a:ea typeface="+mj-ea"/>
                <a:cs typeface="+mj-cs"/>
                <a:sym typeface="Calibri"/>
              </a:defRPr>
            </a:pPr>
            <a:r>
              <a:t>Recherche documentaire</a:t>
            </a:r>
            <a:r>
              <a:rPr b="0"/>
              <a:t>: </a:t>
            </a:r>
            <a:endParaRPr sz="1824"/>
          </a:p>
          <a:p>
            <a:pPr lvl="1" marL="768095" indent="-329184" defTabSz="438911">
              <a:spcBef>
                <a:spcPts val="400"/>
              </a:spcBef>
              <a:buSzPct val="100000"/>
              <a:buChar char="▪"/>
              <a:defRPr sz="2016">
                <a:solidFill>
                  <a:srgbClr val="002C44"/>
                </a:solidFill>
                <a:latin typeface="+mj-lt"/>
                <a:ea typeface="+mj-ea"/>
                <a:cs typeface="+mj-cs"/>
                <a:sym typeface="Calibri"/>
              </a:defRPr>
            </a:pPr>
            <a:r>
              <a:t>Les autre mécanismes d’examen</a:t>
            </a:r>
            <a:r>
              <a:t> </a:t>
            </a:r>
            <a:r>
              <a:t>(UA, OCDE, WGB)</a:t>
            </a:r>
          </a:p>
          <a:p>
            <a:pPr lvl="1" marL="768095" indent="-329184" defTabSz="438911">
              <a:spcBef>
                <a:spcPts val="400"/>
              </a:spcBef>
              <a:buSzPct val="100000"/>
              <a:buChar char="▪"/>
              <a:defRPr sz="2016">
                <a:solidFill>
                  <a:srgbClr val="002C44"/>
                </a:solidFill>
                <a:latin typeface="+mj-lt"/>
                <a:ea typeface="+mj-ea"/>
                <a:cs typeface="+mj-cs"/>
                <a:sym typeface="Calibri"/>
              </a:defRPr>
            </a:pPr>
            <a:r>
              <a:t>rapports our les pratiques juridiques, documents d’experts, dossiers judiciaires)</a:t>
            </a:r>
          </a:p>
          <a:p>
            <a:pPr lvl="1" marL="768095" indent="-329184" defTabSz="438911">
              <a:spcBef>
                <a:spcPts val="400"/>
              </a:spcBef>
              <a:buSzPct val="100000"/>
              <a:buChar char="▪"/>
              <a:defRPr sz="2016">
                <a:solidFill>
                  <a:srgbClr val="002C44"/>
                </a:solidFill>
                <a:latin typeface="+mj-lt"/>
                <a:ea typeface="+mj-ea"/>
                <a:cs typeface="+mj-cs"/>
                <a:sym typeface="Calibri"/>
              </a:defRPr>
            </a:pPr>
            <a:r>
              <a:t>Articles de presse, médias…</a:t>
            </a:r>
            <a:endParaRPr sz="1344"/>
          </a:p>
          <a:p>
            <a:pPr lvl="1" marL="768095" indent="-329184" defTabSz="438911">
              <a:spcBef>
                <a:spcPts val="400"/>
              </a:spcBef>
              <a:buSzPct val="100000"/>
              <a:buChar char="▪"/>
              <a:defRPr b="1" sz="2016">
                <a:solidFill>
                  <a:srgbClr val="002C44"/>
                </a:solidFill>
                <a:latin typeface="+mj-lt"/>
                <a:ea typeface="+mj-ea"/>
                <a:cs typeface="+mj-cs"/>
                <a:sym typeface="Calibri"/>
              </a:defRPr>
            </a:pPr>
            <a:r>
              <a:t>recherche en ligne</a:t>
            </a:r>
          </a:p>
          <a:p>
            <a:pPr lvl="1" indent="438911" defTabSz="438911">
              <a:spcBef>
                <a:spcPts val="300"/>
              </a:spcBef>
              <a:defRPr sz="2016">
                <a:solidFill>
                  <a:srgbClr val="002C44"/>
                </a:solidFill>
                <a:latin typeface="+mj-lt"/>
                <a:ea typeface="+mj-ea"/>
                <a:cs typeface="+mj-cs"/>
                <a:sym typeface="Calibri"/>
              </a:defRPr>
            </a:pPr>
          </a:p>
          <a:p>
            <a:pPr marL="329184" indent="-329184" defTabSz="438911">
              <a:spcBef>
                <a:spcPts val="500"/>
              </a:spcBef>
              <a:buSzPct val="100000"/>
              <a:buChar char="➢"/>
              <a:defRPr b="1" sz="2400">
                <a:solidFill>
                  <a:srgbClr val="002C44"/>
                </a:solidFill>
                <a:latin typeface="+mj-lt"/>
                <a:ea typeface="+mj-ea"/>
                <a:cs typeface="+mj-cs"/>
                <a:sym typeface="Calibri"/>
              </a:defRPr>
            </a:pPr>
            <a:r>
              <a:t>Informateurs clés, </a:t>
            </a:r>
            <a:r>
              <a:rPr b="0"/>
              <a:t>tels que les agents des forces de l’ordre, pour des entretiens</a:t>
            </a:r>
          </a:p>
        </p:txBody>
      </p:sp>
      <p:sp>
        <p:nvSpPr>
          <p:cNvPr id="167" name="Title 5"/>
          <p:cNvSpPr txBox="1"/>
          <p:nvPr>
            <p:ph type="title"/>
          </p:nvPr>
        </p:nvSpPr>
        <p:spPr>
          <a:xfrm>
            <a:off x="539999" y="571500"/>
            <a:ext cx="6337301" cy="795339"/>
          </a:xfrm>
          <a:prstGeom prst="rect">
            <a:avLst/>
          </a:prstGeom>
        </p:spPr>
        <p:txBody>
          <a:bodyPr/>
          <a:lstStyle/>
          <a:p>
            <a:pPr/>
            <a:r>
              <a:t>collecte d’information</a:t>
            </a:r>
          </a:p>
        </p:txBody>
      </p:sp>
      <p:pic>
        <p:nvPicPr>
          <p:cNvPr id="168" name="Picture 2" descr="Picture 2"/>
          <p:cNvPicPr>
            <a:picLocks noChangeAspect="1"/>
          </p:cNvPicPr>
          <p:nvPr>
            <p:ph type="pic" idx="13"/>
          </p:nvPr>
        </p:nvPicPr>
        <p:blipFill>
          <a:blip r:embed="rId2">
            <a:extLst/>
          </a:blip>
          <a:srcRect l="36224" t="0" r="36224" b="0"/>
          <a:stretch>
            <a:fillRect/>
          </a:stretch>
        </p:blipFill>
        <p:spPr>
          <a:xfrm>
            <a:off x="6516216" y="1916832"/>
            <a:ext cx="2066305" cy="3967168"/>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68"/>
                                        </p:tgtEl>
                                        <p:attrNameLst>
                                          <p:attrName>style.visibility</p:attrName>
                                        </p:attrNameLst>
                                      </p:cBhvr>
                                      <p:to>
                                        <p:strVal val="visible"/>
                                      </p:to>
                                    </p:set>
                                    <p:animEffect filter="dissolve" transition="in">
                                      <p:cBhvr>
                                        <p:cTn id="7"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Content Placeholder 4"/>
          <p:cNvSpPr txBox="1"/>
          <p:nvPr>
            <p:ph type="body" sz="half" idx="1"/>
          </p:nvPr>
        </p:nvSpPr>
        <p:spPr>
          <a:xfrm>
            <a:off x="611560" y="2132856"/>
            <a:ext cx="4921001" cy="3022601"/>
          </a:xfrm>
          <a:prstGeom prst="rect">
            <a:avLst/>
          </a:prstGeom>
        </p:spPr>
        <p:txBody>
          <a:bodyPr/>
          <a:lstStyle/>
          <a:p>
            <a:pPr marL="291465" indent="-291465" defTabSz="388620">
              <a:lnSpc>
                <a:spcPct val="90000"/>
              </a:lnSpc>
              <a:spcBef>
                <a:spcPts val="400"/>
              </a:spcBef>
              <a:buSzPct val="100000"/>
              <a:buChar char="➢"/>
              <a:defRPr sz="2040">
                <a:solidFill>
                  <a:srgbClr val="002C44"/>
                </a:solidFill>
                <a:latin typeface="+mj-lt"/>
                <a:ea typeface="+mj-ea"/>
                <a:cs typeface="+mj-cs"/>
                <a:sym typeface="Calibri"/>
              </a:defRPr>
            </a:pPr>
            <a:r>
              <a:t>Fournir une évaluation montrant si l’application de la CNUCC dans un certain domaine est satisfaisante ou non</a:t>
            </a:r>
            <a:endParaRPr sz="1615"/>
          </a:p>
          <a:p>
            <a:pPr marL="291465" indent="-291465" defTabSz="388620">
              <a:lnSpc>
                <a:spcPct val="90000"/>
              </a:lnSpc>
              <a:spcBef>
                <a:spcPts val="400"/>
              </a:spcBef>
              <a:buSzPct val="100000"/>
              <a:buChar char="➢"/>
              <a:defRPr sz="2040">
                <a:solidFill>
                  <a:srgbClr val="002C44"/>
                </a:solidFill>
                <a:latin typeface="+mj-lt"/>
                <a:ea typeface="+mj-ea"/>
                <a:cs typeface="+mj-cs"/>
                <a:sym typeface="Calibri"/>
              </a:defRPr>
            </a:pPr>
            <a:r>
              <a:t>Expliquer les raisons des conclusions et recommendations</a:t>
            </a:r>
          </a:p>
          <a:p>
            <a:pPr marL="291465" indent="-291465" defTabSz="388620">
              <a:lnSpc>
                <a:spcPct val="90000"/>
              </a:lnSpc>
              <a:spcBef>
                <a:spcPts val="400"/>
              </a:spcBef>
              <a:buSzPct val="100000"/>
              <a:buChar char="➢"/>
              <a:defRPr b="1" sz="2040">
                <a:solidFill>
                  <a:srgbClr val="002C44"/>
                </a:solidFill>
                <a:latin typeface="+mj-lt"/>
                <a:ea typeface="+mj-ea"/>
                <a:cs typeface="+mj-cs"/>
                <a:sym typeface="Calibri"/>
              </a:defRPr>
            </a:pPr>
            <a:r>
              <a:t>Être</a:t>
            </a:r>
            <a:r>
              <a:t> juste</a:t>
            </a:r>
            <a:r>
              <a:rPr b="0"/>
              <a:t>: Mettre en avant les forces tout comme les faiblesses</a:t>
            </a:r>
            <a:endParaRPr sz="1615"/>
          </a:p>
          <a:p>
            <a:pPr marL="291465" indent="-291465" defTabSz="388620">
              <a:lnSpc>
                <a:spcPct val="90000"/>
              </a:lnSpc>
              <a:spcBef>
                <a:spcPts val="400"/>
              </a:spcBef>
              <a:buSzPct val="100000"/>
              <a:buChar char="➢"/>
              <a:defRPr b="1" sz="2040">
                <a:solidFill>
                  <a:srgbClr val="002C44"/>
                </a:solidFill>
                <a:latin typeface="+mj-lt"/>
                <a:ea typeface="+mj-ea"/>
                <a:cs typeface="+mj-cs"/>
                <a:sym typeface="Calibri"/>
              </a:defRPr>
            </a:pPr>
            <a:r>
              <a:t>Sourcer les informations fournies </a:t>
            </a:r>
            <a:endParaRPr sz="1615"/>
          </a:p>
          <a:p>
            <a:pPr marL="291465" indent="-291465" defTabSz="388620">
              <a:lnSpc>
                <a:spcPct val="90000"/>
              </a:lnSpc>
              <a:spcBef>
                <a:spcPts val="400"/>
              </a:spcBef>
              <a:buSzPct val="100000"/>
              <a:buChar char="➢"/>
              <a:defRPr sz="2040">
                <a:solidFill>
                  <a:srgbClr val="002C44"/>
                </a:solidFill>
                <a:latin typeface="+mj-lt"/>
                <a:ea typeface="+mj-ea"/>
                <a:cs typeface="+mj-cs"/>
                <a:sym typeface="Calibri"/>
              </a:defRPr>
            </a:pPr>
            <a:r>
              <a:t>Utiliser un langage concis et clair</a:t>
            </a:r>
          </a:p>
        </p:txBody>
      </p:sp>
      <p:sp>
        <p:nvSpPr>
          <p:cNvPr id="171" name="Title 5"/>
          <p:cNvSpPr txBox="1"/>
          <p:nvPr>
            <p:ph type="title"/>
          </p:nvPr>
        </p:nvSpPr>
        <p:spPr>
          <a:xfrm>
            <a:off x="539999" y="571500"/>
            <a:ext cx="6337301" cy="795339"/>
          </a:xfrm>
          <a:prstGeom prst="rect">
            <a:avLst/>
          </a:prstGeom>
        </p:spPr>
        <p:txBody>
          <a:bodyPr/>
          <a:lstStyle/>
          <a:p>
            <a:pPr/>
            <a:r>
              <a:t>RECOMMeNDATIONS GÉNÉRALES</a:t>
            </a:r>
          </a:p>
        </p:txBody>
      </p:sp>
      <p:pic>
        <p:nvPicPr>
          <p:cNvPr id="172" name="Picture Placeholder 9" descr="Picture Placeholder 9"/>
          <p:cNvPicPr>
            <a:picLocks noChangeAspect="1"/>
          </p:cNvPicPr>
          <p:nvPr>
            <p:ph type="pic" idx="13"/>
          </p:nvPr>
        </p:nvPicPr>
        <p:blipFill>
          <a:blip r:embed="rId3">
            <a:extLst/>
          </a:blip>
          <a:srcRect l="949" t="0" r="948" b="0"/>
          <a:stretch>
            <a:fillRect/>
          </a:stretch>
        </p:blipFill>
        <p:spPr>
          <a:xfrm>
            <a:off x="5667500" y="1651000"/>
            <a:ext cx="2930401" cy="4255200"/>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Content Placeholder 3"/>
          <p:cNvSpPr txBox="1"/>
          <p:nvPr>
            <p:ph type="body" sz="quarter" idx="1"/>
          </p:nvPr>
        </p:nvSpPr>
        <p:spPr>
          <a:xfrm>
            <a:off x="539999" y="1484784"/>
            <a:ext cx="4921001" cy="360041"/>
          </a:xfrm>
          <a:prstGeom prst="rect">
            <a:avLst/>
          </a:prstGeom>
        </p:spPr>
        <p:txBody>
          <a:bodyPr/>
          <a:lstStyle>
            <a:lvl1pPr marL="179999" indent="-179999">
              <a:spcBef>
                <a:spcPts val="500"/>
              </a:spcBef>
              <a:defRPr sz="2400">
                <a:solidFill>
                  <a:srgbClr val="00ABE2"/>
                </a:solidFill>
              </a:defRPr>
            </a:lvl1pPr>
          </a:lstStyle>
          <a:p>
            <a:pPr/>
            <a:r>
              <a:t>Sélection d’article (Guide p. 83)</a:t>
            </a:r>
          </a:p>
        </p:txBody>
      </p:sp>
      <p:sp>
        <p:nvSpPr>
          <p:cNvPr id="177" name="Content Placeholder 4"/>
          <p:cNvSpPr/>
          <p:nvPr/>
        </p:nvSpPr>
        <p:spPr>
          <a:xfrm>
            <a:off x="539551" y="2069931"/>
            <a:ext cx="4752530" cy="3887689"/>
          </a:xfrm>
          <a:prstGeom prst="rect">
            <a:avLst/>
          </a:prstGeom>
          <a:ln>
            <a:solidFill>
              <a:srgbClr val="141313"/>
            </a:solidFill>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411479">
              <a:spcBef>
                <a:spcPts val="400"/>
              </a:spcBef>
              <a:defRPr sz="1710">
                <a:solidFill>
                  <a:srgbClr val="002C44"/>
                </a:solidFill>
              </a:defRPr>
            </a:pPr>
            <a:r>
              <a:t>Art. 6 (Organe ou organes de prévention de la corruption)</a:t>
            </a:r>
          </a:p>
          <a:p>
            <a:pPr defTabSz="411479">
              <a:spcBef>
                <a:spcPts val="400"/>
              </a:spcBef>
              <a:defRPr sz="1710">
                <a:solidFill>
                  <a:srgbClr val="002C44"/>
                </a:solidFill>
              </a:defRPr>
            </a:pPr>
            <a:r>
              <a:t>Art. 7 (Secteur public)</a:t>
            </a:r>
          </a:p>
          <a:p>
            <a:pPr defTabSz="411479">
              <a:spcBef>
                <a:spcPts val="400"/>
              </a:spcBef>
              <a:defRPr sz="1710">
                <a:solidFill>
                  <a:srgbClr val="002C44"/>
                </a:solidFill>
              </a:defRPr>
            </a:pPr>
            <a:r>
              <a:t>Art. 8 (Codes de conduite des agents publics)</a:t>
            </a:r>
          </a:p>
          <a:p>
            <a:pPr defTabSz="411479">
              <a:spcBef>
                <a:spcPts val="400"/>
              </a:spcBef>
              <a:defRPr sz="1710">
                <a:solidFill>
                  <a:srgbClr val="002C44"/>
                </a:solidFill>
              </a:defRPr>
            </a:pPr>
            <a:r>
              <a:t>Art. 9 (Passation des marchés publics et gestion des finances publiques)</a:t>
            </a:r>
          </a:p>
          <a:p>
            <a:pPr defTabSz="411479">
              <a:spcBef>
                <a:spcPts val="400"/>
              </a:spcBef>
              <a:defRPr sz="1710">
                <a:solidFill>
                  <a:srgbClr val="002C44"/>
                </a:solidFill>
              </a:defRPr>
            </a:pPr>
            <a:r>
              <a:t>Art. 10 (Information du public)</a:t>
            </a:r>
          </a:p>
          <a:p>
            <a:pPr defTabSz="411479">
              <a:spcBef>
                <a:spcPts val="400"/>
              </a:spcBef>
              <a:defRPr sz="1710">
                <a:solidFill>
                  <a:srgbClr val="002C44"/>
                </a:solidFill>
              </a:defRPr>
            </a:pPr>
            <a:r>
              <a:t>Art. 11 (Mesures concernant les juges et les services de poursuite)</a:t>
            </a:r>
          </a:p>
          <a:p>
            <a:pPr defTabSz="411479">
              <a:spcBef>
                <a:spcPts val="400"/>
              </a:spcBef>
              <a:defRPr sz="1710">
                <a:solidFill>
                  <a:srgbClr val="002C44"/>
                </a:solidFill>
              </a:defRPr>
            </a:pPr>
            <a:r>
              <a:t>Art. 13 (Participation de la société)</a:t>
            </a:r>
          </a:p>
          <a:p>
            <a:pPr defTabSz="411479">
              <a:spcBef>
                <a:spcPts val="400"/>
              </a:spcBef>
              <a:defRPr sz="1710">
                <a:solidFill>
                  <a:srgbClr val="002C44"/>
                </a:solidFill>
              </a:defRPr>
            </a:pPr>
            <a:r>
              <a:t>Art. 14 (Mesures visant à prévenir le blanchiment d’argent)</a:t>
            </a:r>
          </a:p>
          <a:p>
            <a:pPr defTabSz="411479">
              <a:spcBef>
                <a:spcPts val="400"/>
              </a:spcBef>
              <a:defRPr sz="1710">
                <a:solidFill>
                  <a:srgbClr val="002C44"/>
                </a:solidFill>
              </a:defRPr>
            </a:pPr>
            <a:r>
              <a:t>Chapter V (Recouvrement d’avoirs)</a:t>
            </a:r>
          </a:p>
        </p:txBody>
      </p:sp>
      <p:sp>
        <p:nvSpPr>
          <p:cNvPr id="178" name="Title 5"/>
          <p:cNvSpPr txBox="1"/>
          <p:nvPr>
            <p:ph type="title"/>
          </p:nvPr>
        </p:nvSpPr>
        <p:spPr>
          <a:xfrm>
            <a:off x="539999" y="571500"/>
            <a:ext cx="6337301" cy="795339"/>
          </a:xfrm>
          <a:prstGeom prst="rect">
            <a:avLst/>
          </a:prstGeom>
        </p:spPr>
        <p:txBody>
          <a:bodyPr/>
          <a:lstStyle/>
          <a:p>
            <a:pPr/>
            <a:r>
              <a:t>la portée du rapport</a:t>
            </a:r>
          </a:p>
        </p:txBody>
      </p:sp>
      <p:sp>
        <p:nvSpPr>
          <p:cNvPr id="179" name="Rectangle 8"/>
          <p:cNvSpPr txBox="1"/>
          <p:nvPr/>
        </p:nvSpPr>
        <p:spPr>
          <a:xfrm>
            <a:off x="5661247" y="2924943"/>
            <a:ext cx="3375248" cy="21118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Char char="➢"/>
              <a:defRPr b="1" sz="2800">
                <a:solidFill>
                  <a:srgbClr val="00B050"/>
                </a:solidFill>
              </a:defRPr>
            </a:pPr>
            <a:r>
              <a:t>Avancement de l’application</a:t>
            </a:r>
            <a:endParaRPr>
              <a:solidFill>
                <a:srgbClr val="002C44"/>
              </a:solidFill>
            </a:endParaRPr>
          </a:p>
          <a:p>
            <a:pPr marL="342900" indent="-342900">
              <a:buSzPct val="100000"/>
              <a:buChar char="➢"/>
              <a:defRPr b="1" sz="2800">
                <a:solidFill>
                  <a:srgbClr val="00B050"/>
                </a:solidFill>
              </a:defRPr>
            </a:pPr>
          </a:p>
          <a:p>
            <a:pPr marL="342900" indent="-342900">
              <a:buSzPct val="100000"/>
              <a:buChar char="➢"/>
              <a:defRPr b="1" sz="2800">
                <a:solidFill>
                  <a:srgbClr val="00B050"/>
                </a:solidFill>
              </a:defRPr>
            </a:pPr>
            <a:r>
              <a:t>Application en pratique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i-presentation-template-2014">
  <a:themeElements>
    <a:clrScheme name="ti-presentation-template-2014">
      <a:dk1>
        <a:srgbClr val="000000"/>
      </a:dk1>
      <a:lt1>
        <a:srgbClr val="FFFFFF"/>
      </a:lt1>
      <a:dk2>
        <a:srgbClr val="A7A7A7"/>
      </a:dk2>
      <a:lt2>
        <a:srgbClr val="535353"/>
      </a:lt2>
      <a:accent1>
        <a:srgbClr val="BFBFBF"/>
      </a:accent1>
      <a:accent2>
        <a:srgbClr val="595959"/>
      </a:accent2>
      <a:accent3>
        <a:srgbClr val="4F7689"/>
      </a:accent3>
      <a:accent4>
        <a:srgbClr val="60BCDF"/>
      </a:accent4>
      <a:accent5>
        <a:srgbClr val="009FEE"/>
      </a:accent5>
      <a:accent6>
        <a:srgbClr val="0076B1"/>
      </a:accent6>
      <a:hlink>
        <a:srgbClr val="0000FF"/>
      </a:hlink>
      <a:folHlink>
        <a:srgbClr val="FF00FF"/>
      </a:folHlink>
    </a:clrScheme>
    <a:fontScheme name="ti-presentation-template-2014">
      <a:majorFont>
        <a:latin typeface="Calibri"/>
        <a:ea typeface="Calibri"/>
        <a:cs typeface="Calibri"/>
      </a:majorFont>
      <a:minorFont>
        <a:latin typeface="Helvetica"/>
        <a:ea typeface="Helvetica"/>
        <a:cs typeface="Helvetica"/>
      </a:minorFont>
    </a:fontScheme>
    <a:fmtScheme name="ti-presentation-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presentation-template-2014">
  <a:themeElements>
    <a:clrScheme name="ti-presentation-template-2014">
      <a:dk1>
        <a:srgbClr val="000000"/>
      </a:dk1>
      <a:lt1>
        <a:srgbClr val="FFFFFF"/>
      </a:lt1>
      <a:dk2>
        <a:srgbClr val="A7A7A7"/>
      </a:dk2>
      <a:lt2>
        <a:srgbClr val="535353"/>
      </a:lt2>
      <a:accent1>
        <a:srgbClr val="BFBFBF"/>
      </a:accent1>
      <a:accent2>
        <a:srgbClr val="595959"/>
      </a:accent2>
      <a:accent3>
        <a:srgbClr val="4F7689"/>
      </a:accent3>
      <a:accent4>
        <a:srgbClr val="60BCDF"/>
      </a:accent4>
      <a:accent5>
        <a:srgbClr val="009FEE"/>
      </a:accent5>
      <a:accent6>
        <a:srgbClr val="0076B1"/>
      </a:accent6>
      <a:hlink>
        <a:srgbClr val="0000FF"/>
      </a:hlink>
      <a:folHlink>
        <a:srgbClr val="FF00FF"/>
      </a:folHlink>
    </a:clrScheme>
    <a:fontScheme name="ti-presentation-template-2014">
      <a:majorFont>
        <a:latin typeface="Calibri"/>
        <a:ea typeface="Calibri"/>
        <a:cs typeface="Calibri"/>
      </a:majorFont>
      <a:minorFont>
        <a:latin typeface="Helvetica"/>
        <a:ea typeface="Helvetica"/>
        <a:cs typeface="Helvetica"/>
      </a:minorFont>
    </a:fontScheme>
    <a:fmtScheme name="ti-presentation-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