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48" r:id="rId2"/>
    <p:sldId id="751" r:id="rId3"/>
    <p:sldId id="754" r:id="rId4"/>
    <p:sldId id="770" r:id="rId5"/>
    <p:sldId id="790" r:id="rId6"/>
    <p:sldId id="789" r:id="rId7"/>
    <p:sldId id="788" r:id="rId8"/>
    <p:sldId id="787" r:id="rId9"/>
    <p:sldId id="653" r:id="rId10"/>
    <p:sldId id="746" r:id="rId1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10">
          <p15:clr>
            <a:srgbClr val="A4A3A4"/>
          </p15:clr>
        </p15:guide>
        <p15:guide id="2" orient="horz" pos="8014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orient="horz" pos="626">
          <p15:clr>
            <a:srgbClr val="A4A3A4"/>
          </p15:clr>
        </p15:guide>
        <p15:guide id="5" pos="14271">
          <p15:clr>
            <a:srgbClr val="A4A3A4"/>
          </p15:clr>
        </p15:guide>
        <p15:guide id="6" pos="1082">
          <p15:clr>
            <a:srgbClr val="A4A3A4"/>
          </p15:clr>
        </p15:guide>
        <p15:guide id="7" pos="76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DCC"/>
    <a:srgbClr val="468078"/>
    <a:srgbClr val="A40D33"/>
    <a:srgbClr val="9D4237"/>
    <a:srgbClr val="5378BD"/>
    <a:srgbClr val="5598D7"/>
    <a:srgbClr val="2F516A"/>
    <a:srgbClr val="9D042F"/>
    <a:srgbClr val="4072AA"/>
    <a:srgbClr val="AC4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9E70C-22B3-4BD2-AAA3-840765ACB456}" v="1" dt="2020-09-21T14:38:43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3" autoAdjust="0"/>
    <p:restoredTop sz="87431" autoAdjust="0"/>
  </p:normalViewPr>
  <p:slideViewPr>
    <p:cSldViewPr snapToGrid="0" snapToObjects="1">
      <p:cViewPr varScale="1">
        <p:scale>
          <a:sx n="29" d="100"/>
          <a:sy n="29" d="100"/>
        </p:scale>
        <p:origin x="1196" y="68"/>
      </p:cViewPr>
      <p:guideLst>
        <p:guide orient="horz" pos="7010"/>
        <p:guide orient="horz" pos="8014"/>
        <p:guide orient="horz" pos="2471"/>
        <p:guide orient="horz" pos="626"/>
        <p:guide pos="14271"/>
        <p:guide pos="1082"/>
        <p:guide pos="76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44"/>
    </p:cViewPr>
  </p:sorterViewPr>
  <p:notesViewPr>
    <p:cSldViewPr snapToGrid="0">
      <p:cViewPr varScale="1">
        <p:scale>
          <a:sx n="68" d="100"/>
          <a:sy n="68" d="100"/>
        </p:scale>
        <p:origin x="19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813B8-B7BD-4C99-9E4E-321D2B3900E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11DEA1-CAD5-4D66-AE00-7C5CFBD0CC0D}">
      <dgm:prSet phldrT="[Text]"/>
      <dgm:spPr/>
      <dgm:t>
        <a:bodyPr/>
        <a:lstStyle/>
        <a:p>
          <a:r>
            <a:rPr lang="en-GB" dirty="0"/>
            <a:t>Actos</a:t>
          </a:r>
        </a:p>
      </dgm:t>
    </dgm:pt>
    <dgm:pt modelId="{74DEADD9-CAE7-45E3-A37D-190BC83A8628}" type="parTrans" cxnId="{B2B3CA2B-007C-4908-9887-46214AF341C8}">
      <dgm:prSet/>
      <dgm:spPr/>
      <dgm:t>
        <a:bodyPr/>
        <a:lstStyle/>
        <a:p>
          <a:endParaRPr lang="en-GB"/>
        </a:p>
      </dgm:t>
    </dgm:pt>
    <dgm:pt modelId="{E82D2321-C40F-4776-828B-8F726C8A6E28}" type="sibTrans" cxnId="{B2B3CA2B-007C-4908-9887-46214AF341C8}">
      <dgm:prSet/>
      <dgm:spPr/>
      <dgm:t>
        <a:bodyPr/>
        <a:lstStyle/>
        <a:p>
          <a:endParaRPr lang="en-GB"/>
        </a:p>
      </dgm:t>
    </dgm:pt>
    <dgm:pt modelId="{DF27E65B-DAC0-405C-AA95-745DD72E4695}">
      <dgm:prSet phldrT="[Text]"/>
      <dgm:spPr/>
      <dgm:t>
        <a:bodyPr/>
        <a:lstStyle/>
        <a:p>
          <a:r>
            <a:rPr lang="en-US" dirty="0"/>
            <a:t>Reclutamiento</a:t>
          </a:r>
          <a:endParaRPr lang="en-GB" dirty="0"/>
        </a:p>
      </dgm:t>
    </dgm:pt>
    <dgm:pt modelId="{8746AA4B-2D0C-4F45-A781-58731093798F}" type="parTrans" cxnId="{87874DAF-4A9F-4B49-8CED-96EF9D53F1C2}">
      <dgm:prSet/>
      <dgm:spPr/>
      <dgm:t>
        <a:bodyPr/>
        <a:lstStyle/>
        <a:p>
          <a:endParaRPr lang="en-GB"/>
        </a:p>
      </dgm:t>
    </dgm:pt>
    <dgm:pt modelId="{CD8A7DC6-587C-4DAB-AA86-F95F062BC31C}" type="sibTrans" cxnId="{87874DAF-4A9F-4B49-8CED-96EF9D53F1C2}">
      <dgm:prSet/>
      <dgm:spPr/>
      <dgm:t>
        <a:bodyPr/>
        <a:lstStyle/>
        <a:p>
          <a:endParaRPr lang="en-GB"/>
        </a:p>
      </dgm:t>
    </dgm:pt>
    <dgm:pt modelId="{9ECEEA87-FBC4-4F6F-B7AD-4096F3C696D5}">
      <dgm:prSet phldrT="[Text]"/>
      <dgm:spPr/>
      <dgm:t>
        <a:bodyPr/>
        <a:lstStyle/>
        <a:p>
          <a:r>
            <a:rPr lang="en-GB" dirty="0"/>
            <a:t>Medios</a:t>
          </a:r>
        </a:p>
      </dgm:t>
    </dgm:pt>
    <dgm:pt modelId="{D588B02D-C8CE-451D-B6DA-9FE793E586C1}" type="parTrans" cxnId="{4B6EDC99-3D91-45D4-ADB3-03E730190A2B}">
      <dgm:prSet/>
      <dgm:spPr/>
      <dgm:t>
        <a:bodyPr/>
        <a:lstStyle/>
        <a:p>
          <a:endParaRPr lang="en-GB"/>
        </a:p>
      </dgm:t>
    </dgm:pt>
    <dgm:pt modelId="{8D2F649C-17BB-4D95-BAC4-49AB5B323F7A}" type="sibTrans" cxnId="{4B6EDC99-3D91-45D4-ADB3-03E730190A2B}">
      <dgm:prSet/>
      <dgm:spPr/>
      <dgm:t>
        <a:bodyPr/>
        <a:lstStyle/>
        <a:p>
          <a:endParaRPr lang="en-GB"/>
        </a:p>
      </dgm:t>
    </dgm:pt>
    <dgm:pt modelId="{AD96A49A-5595-4D24-9BF6-6B24359AAAB6}">
      <dgm:prSet phldrT="[Text]" custT="1"/>
      <dgm:spPr/>
      <dgm:t>
        <a:bodyPr/>
        <a:lstStyle/>
        <a:p>
          <a:endParaRPr lang="en-GB" sz="1700" dirty="0"/>
        </a:p>
      </dgm:t>
    </dgm:pt>
    <dgm:pt modelId="{E86729D7-9A11-4CD3-B173-17B5076EBC19}" type="parTrans" cxnId="{3D14CE4B-30B4-4652-AA74-1D58B5382DC1}">
      <dgm:prSet/>
      <dgm:spPr/>
      <dgm:t>
        <a:bodyPr/>
        <a:lstStyle/>
        <a:p>
          <a:endParaRPr lang="en-GB"/>
        </a:p>
      </dgm:t>
    </dgm:pt>
    <dgm:pt modelId="{1BB179E0-FF8B-4C4C-8B7C-5226B287D067}" type="sibTrans" cxnId="{3D14CE4B-30B4-4652-AA74-1D58B5382DC1}">
      <dgm:prSet/>
      <dgm:spPr/>
      <dgm:t>
        <a:bodyPr/>
        <a:lstStyle/>
        <a:p>
          <a:endParaRPr lang="en-GB"/>
        </a:p>
      </dgm:t>
    </dgm:pt>
    <dgm:pt modelId="{7891447E-7ECD-4B5B-8237-1AD0B796C17D}">
      <dgm:prSet phldrT="[Text]"/>
      <dgm:spPr/>
      <dgm:t>
        <a:bodyPr/>
        <a:lstStyle/>
        <a:p>
          <a:r>
            <a:rPr lang="en-GB" dirty="0"/>
            <a:t>Fines</a:t>
          </a:r>
        </a:p>
      </dgm:t>
    </dgm:pt>
    <dgm:pt modelId="{4C6F0422-77C5-48D6-A3A8-F542E21822D6}" type="parTrans" cxnId="{C86A0F53-7E60-4905-8883-300484BAAE44}">
      <dgm:prSet/>
      <dgm:spPr/>
      <dgm:t>
        <a:bodyPr/>
        <a:lstStyle/>
        <a:p>
          <a:endParaRPr lang="en-GB"/>
        </a:p>
      </dgm:t>
    </dgm:pt>
    <dgm:pt modelId="{1F020D26-1548-4F11-ABF7-105CA2187848}" type="sibTrans" cxnId="{C86A0F53-7E60-4905-8883-300484BAAE44}">
      <dgm:prSet/>
      <dgm:spPr/>
      <dgm:t>
        <a:bodyPr/>
        <a:lstStyle/>
        <a:p>
          <a:endParaRPr lang="en-GB"/>
        </a:p>
      </dgm:t>
    </dgm:pt>
    <dgm:pt modelId="{51A9B694-70A6-4B5D-84DB-F5FD0D383981}">
      <dgm:prSet phldrT="[Text]"/>
      <dgm:spPr/>
      <dgm:t>
        <a:bodyPr/>
        <a:lstStyle/>
        <a:p>
          <a:r>
            <a:rPr lang="es-ES" dirty="0"/>
            <a:t>Explotación de la prostitución ajena</a:t>
          </a:r>
          <a:endParaRPr lang="en-GB" dirty="0"/>
        </a:p>
      </dgm:t>
    </dgm:pt>
    <dgm:pt modelId="{4BE39A18-8DC0-421B-97CA-E38731C21A9E}" type="parTrans" cxnId="{D3366DAB-2D9F-4743-BA79-80513FC84229}">
      <dgm:prSet/>
      <dgm:spPr/>
      <dgm:t>
        <a:bodyPr/>
        <a:lstStyle/>
        <a:p>
          <a:endParaRPr lang="en-GB"/>
        </a:p>
      </dgm:t>
    </dgm:pt>
    <dgm:pt modelId="{8332CA05-8101-4273-88F2-34E69E159EE2}" type="sibTrans" cxnId="{D3366DAB-2D9F-4743-BA79-80513FC84229}">
      <dgm:prSet/>
      <dgm:spPr/>
      <dgm:t>
        <a:bodyPr/>
        <a:lstStyle/>
        <a:p>
          <a:endParaRPr lang="en-GB"/>
        </a:p>
      </dgm:t>
    </dgm:pt>
    <dgm:pt modelId="{13DB36C5-8E39-45BB-8267-6EEAEE3052D1}">
      <dgm:prSet phldrT="[Text]" custT="1"/>
      <dgm:spPr/>
      <dgm:t>
        <a:bodyPr/>
        <a:lstStyle/>
        <a:p>
          <a:r>
            <a:rPr lang="es-ES" sz="1700" dirty="0"/>
            <a:t>Amenaza o uso de la fuerza y otras formas de coacción</a:t>
          </a:r>
          <a:endParaRPr lang="en-GB" sz="1700" dirty="0"/>
        </a:p>
      </dgm:t>
    </dgm:pt>
    <dgm:pt modelId="{399632F5-55AB-4E18-AEC9-86A6828D7D3D}" type="parTrans" cxnId="{F13A5875-0E09-44B8-9FBE-76D48A9506A8}">
      <dgm:prSet/>
      <dgm:spPr/>
      <dgm:t>
        <a:bodyPr/>
        <a:lstStyle/>
        <a:p>
          <a:endParaRPr lang="en-GB"/>
        </a:p>
      </dgm:t>
    </dgm:pt>
    <dgm:pt modelId="{52810981-9DA2-4275-BEE2-D2D011B71F65}" type="sibTrans" cxnId="{F13A5875-0E09-44B8-9FBE-76D48A9506A8}">
      <dgm:prSet/>
      <dgm:spPr/>
      <dgm:t>
        <a:bodyPr/>
        <a:lstStyle/>
        <a:p>
          <a:endParaRPr lang="en-GB"/>
        </a:p>
      </dgm:t>
    </dgm:pt>
    <dgm:pt modelId="{206A89CA-3A46-4972-B30B-506B912E2413}">
      <dgm:prSet/>
      <dgm:spPr/>
      <dgm:t>
        <a:bodyPr/>
        <a:lstStyle/>
        <a:p>
          <a:r>
            <a:rPr lang="en-US" dirty="0"/>
            <a:t>Transporte</a:t>
          </a:r>
        </a:p>
      </dgm:t>
    </dgm:pt>
    <dgm:pt modelId="{9C274DDA-A77C-4564-A769-3400831F9ECC}" type="parTrans" cxnId="{7BFB2FEA-307C-4B0B-9F26-03688E9E9ED1}">
      <dgm:prSet/>
      <dgm:spPr/>
      <dgm:t>
        <a:bodyPr/>
        <a:lstStyle/>
        <a:p>
          <a:endParaRPr lang="en-US"/>
        </a:p>
      </dgm:t>
    </dgm:pt>
    <dgm:pt modelId="{E9EF23FB-2E5D-4102-8A1A-D0AC31A815C6}" type="sibTrans" cxnId="{7BFB2FEA-307C-4B0B-9F26-03688E9E9ED1}">
      <dgm:prSet/>
      <dgm:spPr/>
      <dgm:t>
        <a:bodyPr/>
        <a:lstStyle/>
        <a:p>
          <a:endParaRPr lang="en-US"/>
        </a:p>
      </dgm:t>
    </dgm:pt>
    <dgm:pt modelId="{9936ECDC-B3C2-40BC-9393-6484FB5759D9}">
      <dgm:prSet/>
      <dgm:spPr/>
      <dgm:t>
        <a:bodyPr/>
        <a:lstStyle/>
        <a:p>
          <a:r>
            <a:rPr lang="en-US" dirty="0"/>
            <a:t>Traslado</a:t>
          </a:r>
        </a:p>
      </dgm:t>
    </dgm:pt>
    <dgm:pt modelId="{93F76132-1E4D-415F-8F85-116A64F636E0}" type="parTrans" cxnId="{E29E4F17-9266-422E-8B9F-DEF6789F1388}">
      <dgm:prSet/>
      <dgm:spPr/>
      <dgm:t>
        <a:bodyPr/>
        <a:lstStyle/>
        <a:p>
          <a:endParaRPr lang="en-US"/>
        </a:p>
      </dgm:t>
    </dgm:pt>
    <dgm:pt modelId="{85BB8B0F-4D21-4FB1-B292-35AD86B7CED2}" type="sibTrans" cxnId="{E29E4F17-9266-422E-8B9F-DEF6789F1388}">
      <dgm:prSet/>
      <dgm:spPr/>
      <dgm:t>
        <a:bodyPr/>
        <a:lstStyle/>
        <a:p>
          <a:endParaRPr lang="en-US"/>
        </a:p>
      </dgm:t>
    </dgm:pt>
    <dgm:pt modelId="{AD8E6195-06ED-40E6-884A-87E8C0DB1610}">
      <dgm:prSet/>
      <dgm:spPr/>
      <dgm:t>
        <a:bodyPr/>
        <a:lstStyle/>
        <a:p>
          <a:r>
            <a:rPr lang="en-US" dirty="0"/>
            <a:t>Alojamiento</a:t>
          </a:r>
        </a:p>
      </dgm:t>
    </dgm:pt>
    <dgm:pt modelId="{7828851C-8008-4EDF-AAD8-10A2EAD7FA77}" type="parTrans" cxnId="{690E2071-C46B-4270-ACE0-FE652AF7A8EE}">
      <dgm:prSet/>
      <dgm:spPr/>
      <dgm:t>
        <a:bodyPr/>
        <a:lstStyle/>
        <a:p>
          <a:endParaRPr lang="en-US"/>
        </a:p>
      </dgm:t>
    </dgm:pt>
    <dgm:pt modelId="{FF71DBA3-886B-494B-B134-54D1CEC468F4}" type="sibTrans" cxnId="{690E2071-C46B-4270-ACE0-FE652AF7A8EE}">
      <dgm:prSet/>
      <dgm:spPr/>
      <dgm:t>
        <a:bodyPr/>
        <a:lstStyle/>
        <a:p>
          <a:endParaRPr lang="en-US"/>
        </a:p>
      </dgm:t>
    </dgm:pt>
    <dgm:pt modelId="{3C9F8AF5-EFBD-470A-AC9F-672EE153EEC7}">
      <dgm:prSet/>
      <dgm:spPr/>
      <dgm:t>
        <a:bodyPr/>
        <a:lstStyle/>
        <a:p>
          <a:r>
            <a:rPr lang="en-US" dirty="0"/>
            <a:t>Recepción de personas</a:t>
          </a:r>
        </a:p>
      </dgm:t>
    </dgm:pt>
    <dgm:pt modelId="{1BB9ED21-7565-462D-818B-E7B1FD0E78F6}" type="parTrans" cxnId="{24E1179C-9019-444C-8490-9ACB470FD126}">
      <dgm:prSet/>
      <dgm:spPr/>
      <dgm:t>
        <a:bodyPr/>
        <a:lstStyle/>
        <a:p>
          <a:endParaRPr lang="en-US"/>
        </a:p>
      </dgm:t>
    </dgm:pt>
    <dgm:pt modelId="{D126056B-5ED1-430C-96DA-B110E4E34751}" type="sibTrans" cxnId="{24E1179C-9019-444C-8490-9ACB470FD126}">
      <dgm:prSet/>
      <dgm:spPr/>
      <dgm:t>
        <a:bodyPr/>
        <a:lstStyle/>
        <a:p>
          <a:endParaRPr lang="en-US"/>
        </a:p>
      </dgm:t>
    </dgm:pt>
    <dgm:pt modelId="{8E0FB299-54F3-4343-AB4F-AEB8F2D3E7BF}">
      <dgm:prSet custT="1"/>
      <dgm:spPr/>
      <dgm:t>
        <a:bodyPr/>
        <a:lstStyle/>
        <a:p>
          <a:r>
            <a:rPr lang="en-US" sz="1700" dirty="0"/>
            <a:t>Secuestro</a:t>
          </a:r>
        </a:p>
      </dgm:t>
    </dgm:pt>
    <dgm:pt modelId="{38119567-BA55-4DB0-9AE0-56D46FFE5E61}" type="parTrans" cxnId="{121393E0-F36E-46AC-AC69-5BB25D884BA4}">
      <dgm:prSet/>
      <dgm:spPr/>
      <dgm:t>
        <a:bodyPr/>
        <a:lstStyle/>
        <a:p>
          <a:endParaRPr lang="en-US"/>
        </a:p>
      </dgm:t>
    </dgm:pt>
    <dgm:pt modelId="{AEF98DDC-6A1A-472E-AED2-2EBF28830EBF}" type="sibTrans" cxnId="{121393E0-F36E-46AC-AC69-5BB25D884BA4}">
      <dgm:prSet/>
      <dgm:spPr/>
      <dgm:t>
        <a:bodyPr/>
        <a:lstStyle/>
        <a:p>
          <a:endParaRPr lang="en-US"/>
        </a:p>
      </dgm:t>
    </dgm:pt>
    <dgm:pt modelId="{FD607B74-8115-48BD-9218-7DCE47A88406}">
      <dgm:prSet custT="1"/>
      <dgm:spPr/>
      <dgm:t>
        <a:bodyPr/>
        <a:lstStyle/>
        <a:p>
          <a:r>
            <a:rPr lang="en-US" sz="1700" dirty="0"/>
            <a:t>Fraude</a:t>
          </a:r>
        </a:p>
      </dgm:t>
    </dgm:pt>
    <dgm:pt modelId="{D763863B-ADF9-4708-A52A-778B82B0CBD8}" type="parTrans" cxnId="{5745F5C7-B3F7-4578-92C5-E526A90E2604}">
      <dgm:prSet/>
      <dgm:spPr/>
      <dgm:t>
        <a:bodyPr/>
        <a:lstStyle/>
        <a:p>
          <a:endParaRPr lang="en-US"/>
        </a:p>
      </dgm:t>
    </dgm:pt>
    <dgm:pt modelId="{3FC90147-7A36-4C0D-B3F6-14CA22CAB75E}" type="sibTrans" cxnId="{5745F5C7-B3F7-4578-92C5-E526A90E2604}">
      <dgm:prSet/>
      <dgm:spPr/>
      <dgm:t>
        <a:bodyPr/>
        <a:lstStyle/>
        <a:p>
          <a:endParaRPr lang="en-US"/>
        </a:p>
      </dgm:t>
    </dgm:pt>
    <dgm:pt modelId="{0029D862-7736-48B6-A289-2CD53807764C}">
      <dgm:prSet custT="1"/>
      <dgm:spPr/>
      <dgm:t>
        <a:bodyPr/>
        <a:lstStyle/>
        <a:p>
          <a:r>
            <a:rPr lang="en-US" sz="1700" dirty="0"/>
            <a:t>Engaño</a:t>
          </a:r>
        </a:p>
      </dgm:t>
    </dgm:pt>
    <dgm:pt modelId="{378DF390-2CAB-42B0-AC18-68C79E5B2CF3}" type="parTrans" cxnId="{00138E19-346D-4ED1-92BE-B0B4B36CAE2A}">
      <dgm:prSet/>
      <dgm:spPr/>
      <dgm:t>
        <a:bodyPr/>
        <a:lstStyle/>
        <a:p>
          <a:endParaRPr lang="en-US"/>
        </a:p>
      </dgm:t>
    </dgm:pt>
    <dgm:pt modelId="{F6DF2FEF-C669-49F5-A303-A51CFEE37069}" type="sibTrans" cxnId="{00138E19-346D-4ED1-92BE-B0B4B36CAE2A}">
      <dgm:prSet/>
      <dgm:spPr/>
      <dgm:t>
        <a:bodyPr/>
        <a:lstStyle/>
        <a:p>
          <a:endParaRPr lang="en-US"/>
        </a:p>
      </dgm:t>
    </dgm:pt>
    <dgm:pt modelId="{8C444CBF-3A78-4A26-80E4-413E22F49E6F}">
      <dgm:prSet custT="1"/>
      <dgm:spPr/>
      <dgm:t>
        <a:bodyPr/>
        <a:lstStyle/>
        <a:p>
          <a:r>
            <a:rPr lang="en-US" sz="1700" dirty="0"/>
            <a:t>Fraude</a:t>
          </a:r>
        </a:p>
      </dgm:t>
    </dgm:pt>
    <dgm:pt modelId="{F81D432A-AE7F-4C39-B538-D5B0CF6A7347}" type="parTrans" cxnId="{4B7FD7F5-FC39-4A5E-B333-3B963B2E2B2A}">
      <dgm:prSet/>
      <dgm:spPr/>
      <dgm:t>
        <a:bodyPr/>
        <a:lstStyle/>
        <a:p>
          <a:endParaRPr lang="en-US"/>
        </a:p>
      </dgm:t>
    </dgm:pt>
    <dgm:pt modelId="{2E7CF02C-FD37-4D71-BD1A-8334204BBA08}" type="sibTrans" cxnId="{4B7FD7F5-FC39-4A5E-B333-3B963B2E2B2A}">
      <dgm:prSet/>
      <dgm:spPr/>
      <dgm:t>
        <a:bodyPr/>
        <a:lstStyle/>
        <a:p>
          <a:endParaRPr lang="en-US"/>
        </a:p>
      </dgm:t>
    </dgm:pt>
    <dgm:pt modelId="{67C6F281-D501-41D9-9F37-33939DCE56F2}">
      <dgm:prSet custT="1"/>
      <dgm:spPr/>
      <dgm:t>
        <a:bodyPr/>
        <a:lstStyle/>
        <a:p>
          <a:r>
            <a:rPr lang="en-US" sz="1700" dirty="0"/>
            <a:t>Abuso de poder</a:t>
          </a:r>
        </a:p>
      </dgm:t>
    </dgm:pt>
    <dgm:pt modelId="{A4CF1E3D-E006-4533-B5B0-EF6AEFE9C57B}" type="parTrans" cxnId="{A665089F-4C8A-45EF-AB91-CD3AB9867FB1}">
      <dgm:prSet/>
      <dgm:spPr/>
      <dgm:t>
        <a:bodyPr/>
        <a:lstStyle/>
        <a:p>
          <a:endParaRPr lang="en-US"/>
        </a:p>
      </dgm:t>
    </dgm:pt>
    <dgm:pt modelId="{C70EBFF0-C6D8-4E64-85A8-292ED7038E70}" type="sibTrans" cxnId="{A665089F-4C8A-45EF-AB91-CD3AB9867FB1}">
      <dgm:prSet/>
      <dgm:spPr/>
      <dgm:t>
        <a:bodyPr/>
        <a:lstStyle/>
        <a:p>
          <a:endParaRPr lang="en-US"/>
        </a:p>
      </dgm:t>
    </dgm:pt>
    <dgm:pt modelId="{C21F0B7E-45E6-40B5-83C1-9EE587BC47ED}">
      <dgm:prSet custT="1"/>
      <dgm:spPr/>
      <dgm:t>
        <a:bodyPr/>
        <a:lstStyle/>
        <a:p>
          <a:r>
            <a:rPr lang="es-ES" sz="1700" dirty="0"/>
            <a:t>Abuso de una posición de vulnerabilidad</a:t>
          </a:r>
          <a:endParaRPr lang="en-US" sz="1700" dirty="0"/>
        </a:p>
      </dgm:t>
    </dgm:pt>
    <dgm:pt modelId="{CB81EB9C-E265-4ABC-BC98-5F1C4C018402}" type="parTrans" cxnId="{04B9D559-0170-4915-8708-BAAB15C98D5B}">
      <dgm:prSet/>
      <dgm:spPr/>
      <dgm:t>
        <a:bodyPr/>
        <a:lstStyle/>
        <a:p>
          <a:endParaRPr lang="en-US"/>
        </a:p>
      </dgm:t>
    </dgm:pt>
    <dgm:pt modelId="{40FF168B-4B28-4053-83D3-B45F01F5B81D}" type="sibTrans" cxnId="{04B9D559-0170-4915-8708-BAAB15C98D5B}">
      <dgm:prSet/>
      <dgm:spPr/>
      <dgm:t>
        <a:bodyPr/>
        <a:lstStyle/>
        <a:p>
          <a:endParaRPr lang="en-US"/>
        </a:p>
      </dgm:t>
    </dgm:pt>
    <dgm:pt modelId="{91B5DF56-B7E6-4206-9590-FF3EBA1451FD}">
      <dgm:prSet custT="1"/>
      <dgm:spPr/>
      <dgm:t>
        <a:bodyPr/>
        <a:lstStyle/>
        <a:p>
          <a:r>
            <a:rPr lang="en-US" sz="1700" dirty="0"/>
            <a:t>Dar o recibir pagos o beneficios</a:t>
          </a:r>
        </a:p>
      </dgm:t>
    </dgm:pt>
    <dgm:pt modelId="{DA9E316B-364E-4E9E-9773-B81DDB0A0E95}" type="parTrans" cxnId="{9060EC0B-E1FB-4A00-9B38-29CA718D9233}">
      <dgm:prSet/>
      <dgm:spPr/>
      <dgm:t>
        <a:bodyPr/>
        <a:lstStyle/>
        <a:p>
          <a:endParaRPr lang="en-US"/>
        </a:p>
      </dgm:t>
    </dgm:pt>
    <dgm:pt modelId="{8B672D66-6B27-4840-A033-8E2D9A7826DC}" type="sibTrans" cxnId="{9060EC0B-E1FB-4A00-9B38-29CA718D9233}">
      <dgm:prSet/>
      <dgm:spPr/>
      <dgm:t>
        <a:bodyPr/>
        <a:lstStyle/>
        <a:p>
          <a:endParaRPr lang="en-US"/>
        </a:p>
      </dgm:t>
    </dgm:pt>
    <dgm:pt modelId="{D7FDE6E6-0252-42DF-B270-5598EDBFC928}">
      <dgm:prSet/>
      <dgm:spPr/>
      <dgm:t>
        <a:bodyPr/>
        <a:lstStyle/>
        <a:p>
          <a:r>
            <a:rPr lang="en-US" dirty="0"/>
            <a:t>Explotación sexual</a:t>
          </a:r>
        </a:p>
      </dgm:t>
    </dgm:pt>
    <dgm:pt modelId="{2CC2C4B0-6B59-44FE-B5E8-3E74FED9CED3}" type="parTrans" cxnId="{829E7E11-FC09-4204-9ACA-E37840DD2C9E}">
      <dgm:prSet/>
      <dgm:spPr/>
      <dgm:t>
        <a:bodyPr/>
        <a:lstStyle/>
        <a:p>
          <a:endParaRPr lang="en-US"/>
        </a:p>
      </dgm:t>
    </dgm:pt>
    <dgm:pt modelId="{590C3466-59DA-4A5A-8B70-D3ADB6DF2669}" type="sibTrans" cxnId="{829E7E11-FC09-4204-9ACA-E37840DD2C9E}">
      <dgm:prSet/>
      <dgm:spPr/>
      <dgm:t>
        <a:bodyPr/>
        <a:lstStyle/>
        <a:p>
          <a:endParaRPr lang="en-US"/>
        </a:p>
      </dgm:t>
    </dgm:pt>
    <dgm:pt modelId="{5B2254DE-9882-474B-8519-B3B8AF87B629}">
      <dgm:prSet/>
      <dgm:spPr/>
      <dgm:t>
        <a:bodyPr/>
        <a:lstStyle/>
        <a:p>
          <a:r>
            <a:rPr lang="en-US" dirty="0"/>
            <a:t>Trabajos o servicios forzados</a:t>
          </a:r>
        </a:p>
      </dgm:t>
    </dgm:pt>
    <dgm:pt modelId="{073BD5EC-876B-4939-9537-6C5A7BC60DAF}" type="parTrans" cxnId="{79BF4C6A-FFC9-4B53-AEE6-97065A1CF482}">
      <dgm:prSet/>
      <dgm:spPr/>
      <dgm:t>
        <a:bodyPr/>
        <a:lstStyle/>
        <a:p>
          <a:endParaRPr lang="en-US"/>
        </a:p>
      </dgm:t>
    </dgm:pt>
    <dgm:pt modelId="{0A748888-2EEE-455A-834D-94E7526E122D}" type="sibTrans" cxnId="{79BF4C6A-FFC9-4B53-AEE6-97065A1CF482}">
      <dgm:prSet/>
      <dgm:spPr/>
      <dgm:t>
        <a:bodyPr/>
        <a:lstStyle/>
        <a:p>
          <a:endParaRPr lang="en-US"/>
        </a:p>
      </dgm:t>
    </dgm:pt>
    <dgm:pt modelId="{711D1391-8CF1-4A61-9272-3EE539BE96EE}">
      <dgm:prSet/>
      <dgm:spPr/>
      <dgm:t>
        <a:bodyPr/>
        <a:lstStyle/>
        <a:p>
          <a:r>
            <a:rPr lang="es-ES" dirty="0"/>
            <a:t>Esclavitud o prácticas similares a la esclavitud</a:t>
          </a:r>
          <a:endParaRPr lang="en-US" dirty="0"/>
        </a:p>
      </dgm:t>
    </dgm:pt>
    <dgm:pt modelId="{9A92E163-FFB4-4424-9597-7C42C2FBE593}" type="parTrans" cxnId="{33C98ACA-0DB3-4D09-AD1A-D7C159248A04}">
      <dgm:prSet/>
      <dgm:spPr/>
      <dgm:t>
        <a:bodyPr/>
        <a:lstStyle/>
        <a:p>
          <a:endParaRPr lang="en-US"/>
        </a:p>
      </dgm:t>
    </dgm:pt>
    <dgm:pt modelId="{E3880298-E14A-4E4A-B969-3A660FDCAAAD}" type="sibTrans" cxnId="{33C98ACA-0DB3-4D09-AD1A-D7C159248A04}">
      <dgm:prSet/>
      <dgm:spPr/>
      <dgm:t>
        <a:bodyPr/>
        <a:lstStyle/>
        <a:p>
          <a:endParaRPr lang="en-US"/>
        </a:p>
      </dgm:t>
    </dgm:pt>
    <dgm:pt modelId="{9EE6B033-0F6A-4066-82F4-5E1634553BEA}">
      <dgm:prSet/>
      <dgm:spPr/>
      <dgm:t>
        <a:bodyPr/>
        <a:lstStyle/>
        <a:p>
          <a:r>
            <a:rPr lang="en-US" dirty="0"/>
            <a:t>Servidumbre</a:t>
          </a:r>
        </a:p>
      </dgm:t>
    </dgm:pt>
    <dgm:pt modelId="{34516A41-E517-4C05-84B9-C164B0639D94}" type="parTrans" cxnId="{927E35CA-6F3A-4CD9-AD1F-81D1B8315A87}">
      <dgm:prSet/>
      <dgm:spPr/>
      <dgm:t>
        <a:bodyPr/>
        <a:lstStyle/>
        <a:p>
          <a:endParaRPr lang="en-US"/>
        </a:p>
      </dgm:t>
    </dgm:pt>
    <dgm:pt modelId="{81575A74-E712-4760-A730-42C85E7E6FE0}" type="sibTrans" cxnId="{927E35CA-6F3A-4CD9-AD1F-81D1B8315A87}">
      <dgm:prSet/>
      <dgm:spPr/>
      <dgm:t>
        <a:bodyPr/>
        <a:lstStyle/>
        <a:p>
          <a:endParaRPr lang="en-US"/>
        </a:p>
      </dgm:t>
    </dgm:pt>
    <dgm:pt modelId="{B1480B34-400F-425A-B6FC-2D30B6912C25}">
      <dgm:prSet/>
      <dgm:spPr/>
      <dgm:t>
        <a:bodyPr/>
        <a:lstStyle/>
        <a:p>
          <a:r>
            <a:rPr lang="en-US" dirty="0"/>
            <a:t>Extracción de órganos</a:t>
          </a:r>
        </a:p>
      </dgm:t>
    </dgm:pt>
    <dgm:pt modelId="{DD77CD3D-1F1E-4FDC-B816-EAA824268A4B}" type="parTrans" cxnId="{DCE321B4-FE26-4FAC-A936-1F47456C6DAB}">
      <dgm:prSet/>
      <dgm:spPr/>
      <dgm:t>
        <a:bodyPr/>
        <a:lstStyle/>
        <a:p>
          <a:endParaRPr lang="en-US"/>
        </a:p>
      </dgm:t>
    </dgm:pt>
    <dgm:pt modelId="{63405EE7-6F83-4069-A3FD-460E3FE9BAD0}" type="sibTrans" cxnId="{DCE321B4-FE26-4FAC-A936-1F47456C6DAB}">
      <dgm:prSet/>
      <dgm:spPr/>
      <dgm:t>
        <a:bodyPr/>
        <a:lstStyle/>
        <a:p>
          <a:endParaRPr lang="en-US"/>
        </a:p>
      </dgm:t>
    </dgm:pt>
    <dgm:pt modelId="{09066C46-AD6A-472A-AF84-F8EF361E2987}">
      <dgm:prSet/>
      <dgm:spPr/>
      <dgm:t>
        <a:bodyPr/>
        <a:lstStyle/>
        <a:p>
          <a:r>
            <a:rPr lang="en-US" dirty="0"/>
            <a:t>Otras formas</a:t>
          </a:r>
        </a:p>
      </dgm:t>
    </dgm:pt>
    <dgm:pt modelId="{4955B378-B42E-42A2-B926-02BB96002939}" type="parTrans" cxnId="{9FC083E1-F118-47CF-889F-6CAF68FB60A1}">
      <dgm:prSet/>
      <dgm:spPr/>
      <dgm:t>
        <a:bodyPr/>
        <a:lstStyle/>
        <a:p>
          <a:endParaRPr lang="en-US"/>
        </a:p>
      </dgm:t>
    </dgm:pt>
    <dgm:pt modelId="{BECED3B6-D323-43DB-A4DB-45AAA0EA3B95}" type="sibTrans" cxnId="{9FC083E1-F118-47CF-889F-6CAF68FB60A1}">
      <dgm:prSet/>
      <dgm:spPr/>
      <dgm:t>
        <a:bodyPr/>
        <a:lstStyle/>
        <a:p>
          <a:endParaRPr lang="en-US"/>
        </a:p>
      </dgm:t>
    </dgm:pt>
    <dgm:pt modelId="{EEE468AA-7313-4612-8CC1-D047697F437A}" type="pres">
      <dgm:prSet presAssocID="{01B813B8-B7BD-4C99-9E4E-321D2B3900E0}" presName="rootnode" presStyleCnt="0">
        <dgm:presLayoutVars>
          <dgm:chMax/>
          <dgm:chPref/>
          <dgm:dir/>
          <dgm:animLvl val="lvl"/>
        </dgm:presLayoutVars>
      </dgm:prSet>
      <dgm:spPr/>
    </dgm:pt>
    <dgm:pt modelId="{33BCB543-9CDD-451C-91C1-D9C579EC4554}" type="pres">
      <dgm:prSet presAssocID="{2211DEA1-CAD5-4D66-AE00-7C5CFBD0CC0D}" presName="composite" presStyleCnt="0"/>
      <dgm:spPr/>
    </dgm:pt>
    <dgm:pt modelId="{666BE8C4-0913-4FB4-AAFF-7580ABAF444A}" type="pres">
      <dgm:prSet presAssocID="{2211DEA1-CAD5-4D66-AE00-7C5CFBD0CC0D}" presName="bentUpArrow1" presStyleLbl="alignImgPlace1" presStyleIdx="0" presStyleCnt="2" custScaleX="78396" custScaleY="51262" custLinFactNeighborX="3942" custLinFactNeighborY="-37191"/>
      <dgm:spPr/>
    </dgm:pt>
    <dgm:pt modelId="{BF27B69C-2A1E-4BD2-AA5C-974F26CFCEF4}" type="pres">
      <dgm:prSet presAssocID="{2211DEA1-CAD5-4D66-AE00-7C5CFBD0CC0D}" presName="ParentText" presStyleLbl="node1" presStyleIdx="0" presStyleCnt="3" custScaleX="67468" custScaleY="57540">
        <dgm:presLayoutVars>
          <dgm:chMax val="1"/>
          <dgm:chPref val="1"/>
          <dgm:bulletEnabled val="1"/>
        </dgm:presLayoutVars>
      </dgm:prSet>
      <dgm:spPr/>
    </dgm:pt>
    <dgm:pt modelId="{236F9B56-B3ED-4CC0-A1E6-0703C87931C9}" type="pres">
      <dgm:prSet presAssocID="{2211DEA1-CAD5-4D66-AE00-7C5CFBD0CC0D}" presName="ChildText" presStyleLbl="revTx" presStyleIdx="0" presStyleCnt="3" custLinFactNeighborX="-14645">
        <dgm:presLayoutVars>
          <dgm:chMax val="0"/>
          <dgm:chPref val="0"/>
          <dgm:bulletEnabled val="1"/>
        </dgm:presLayoutVars>
      </dgm:prSet>
      <dgm:spPr/>
    </dgm:pt>
    <dgm:pt modelId="{A90438B0-4843-4286-8BB8-34B2CB274954}" type="pres">
      <dgm:prSet presAssocID="{E82D2321-C40F-4776-828B-8F726C8A6E28}" presName="sibTrans" presStyleCnt="0"/>
      <dgm:spPr/>
    </dgm:pt>
    <dgm:pt modelId="{D0A45F4F-72C2-46F9-A629-2DF7A11605CB}" type="pres">
      <dgm:prSet presAssocID="{9ECEEA87-FBC4-4F6F-B7AD-4096F3C696D5}" presName="composite" presStyleCnt="0"/>
      <dgm:spPr/>
    </dgm:pt>
    <dgm:pt modelId="{DFD748B1-F043-4A44-AA84-D34ACFA97A1C}" type="pres">
      <dgm:prSet presAssocID="{9ECEEA87-FBC4-4F6F-B7AD-4096F3C696D5}" presName="bentUpArrow1" presStyleLbl="alignImgPlace1" presStyleIdx="1" presStyleCnt="2" custScaleX="69811" custScaleY="88487" custLinFactNeighborX="-11999" custLinFactNeighborY="-31580"/>
      <dgm:spPr/>
    </dgm:pt>
    <dgm:pt modelId="{6613D252-B38B-4122-B8F2-B8B3F1814541}" type="pres">
      <dgm:prSet presAssocID="{9ECEEA87-FBC4-4F6F-B7AD-4096F3C696D5}" presName="ParentText" presStyleLbl="node1" presStyleIdx="1" presStyleCnt="3" custScaleX="58889" custScaleY="48315" custLinFactNeighborX="-15901" custLinFactNeighborY="-11358">
        <dgm:presLayoutVars>
          <dgm:chMax val="1"/>
          <dgm:chPref val="1"/>
          <dgm:bulletEnabled val="1"/>
        </dgm:presLayoutVars>
      </dgm:prSet>
      <dgm:spPr/>
    </dgm:pt>
    <dgm:pt modelId="{96F1FD60-8680-4872-BD17-07FEACD97267}" type="pres">
      <dgm:prSet presAssocID="{9ECEEA87-FBC4-4F6F-B7AD-4096F3C696D5}" presName="ChildText" presStyleLbl="revTx" presStyleIdx="1" presStyleCnt="3" custScaleX="277122" custScaleY="133366" custLinFactNeighborX="48652" custLinFactNeighborY="4418">
        <dgm:presLayoutVars>
          <dgm:chMax val="0"/>
          <dgm:chPref val="0"/>
          <dgm:bulletEnabled val="1"/>
        </dgm:presLayoutVars>
      </dgm:prSet>
      <dgm:spPr/>
    </dgm:pt>
    <dgm:pt modelId="{5DDBD161-87D5-4CE2-BBF1-3B0728F8C3A3}" type="pres">
      <dgm:prSet presAssocID="{8D2F649C-17BB-4D95-BAC4-49AB5B323F7A}" presName="sibTrans" presStyleCnt="0"/>
      <dgm:spPr/>
    </dgm:pt>
    <dgm:pt modelId="{9F202E93-362C-426E-811C-8A9630889A2A}" type="pres">
      <dgm:prSet presAssocID="{7891447E-7ECD-4B5B-8237-1AD0B796C17D}" presName="composite" presStyleCnt="0"/>
      <dgm:spPr/>
    </dgm:pt>
    <dgm:pt modelId="{017A4BB1-60C2-4C3B-81C1-B3AF040E3D4D}" type="pres">
      <dgm:prSet presAssocID="{7891447E-7ECD-4B5B-8237-1AD0B796C17D}" presName="ParentText" presStyleLbl="node1" presStyleIdx="2" presStyleCnt="3" custScaleX="61261" custScaleY="44572" custLinFactNeighborX="-31802" custLinFactNeighborY="-19619">
        <dgm:presLayoutVars>
          <dgm:chMax val="1"/>
          <dgm:chPref val="1"/>
          <dgm:bulletEnabled val="1"/>
        </dgm:presLayoutVars>
      </dgm:prSet>
      <dgm:spPr/>
    </dgm:pt>
    <dgm:pt modelId="{E7DB8295-C3C4-4CE4-B589-C95FA40E3050}" type="pres">
      <dgm:prSet presAssocID="{7891447E-7ECD-4B5B-8237-1AD0B796C17D}" presName="FinalChildText" presStyleLbl="revTx" presStyleIdx="2" presStyleCnt="3" custScaleX="190967" custScaleY="127083" custLinFactNeighborX="-19666" custLinFactNeighborY="9139">
        <dgm:presLayoutVars>
          <dgm:chMax val="0"/>
          <dgm:chPref val="0"/>
          <dgm:bulletEnabled val="1"/>
        </dgm:presLayoutVars>
      </dgm:prSet>
      <dgm:spPr/>
    </dgm:pt>
  </dgm:ptLst>
  <dgm:cxnLst>
    <dgm:cxn modelId="{4A926D01-3F25-49A1-91A7-C278E32246C4}" type="presOf" srcId="{AD96A49A-5595-4D24-9BF6-6B24359AAAB6}" destId="{96F1FD60-8680-4872-BD17-07FEACD97267}" srcOrd="0" destOrd="0" presId="urn:microsoft.com/office/officeart/2005/8/layout/StepDownProcess"/>
    <dgm:cxn modelId="{8038EC03-AFF0-4E7E-8C55-13839904669D}" type="presOf" srcId="{B1480B34-400F-425A-B6FC-2D30B6912C25}" destId="{E7DB8295-C3C4-4CE4-B589-C95FA40E3050}" srcOrd="0" destOrd="5" presId="urn:microsoft.com/office/officeart/2005/8/layout/StepDownProcess"/>
    <dgm:cxn modelId="{9060EC0B-E1FB-4A00-9B38-29CA718D9233}" srcId="{9ECEEA87-FBC4-4F6F-B7AD-4096F3C696D5}" destId="{91B5DF56-B7E6-4206-9590-FF3EBA1451FD}" srcOrd="8" destOrd="0" parTransId="{DA9E316B-364E-4E9E-9773-B81DDB0A0E95}" sibTransId="{8B672D66-6B27-4840-A033-8E2D9A7826DC}"/>
    <dgm:cxn modelId="{829E7E11-FC09-4204-9ACA-E37840DD2C9E}" srcId="{7891447E-7ECD-4B5B-8237-1AD0B796C17D}" destId="{D7FDE6E6-0252-42DF-B270-5598EDBFC928}" srcOrd="1" destOrd="0" parTransId="{2CC2C4B0-6B59-44FE-B5E8-3E74FED9CED3}" sibTransId="{590C3466-59DA-4A5A-8B70-D3ADB6DF2669}"/>
    <dgm:cxn modelId="{8FA27116-F36B-4643-ADD3-389D240D218E}" type="presOf" srcId="{C21F0B7E-45E6-40B5-83C1-9EE587BC47ED}" destId="{96F1FD60-8680-4872-BD17-07FEACD97267}" srcOrd="0" destOrd="7" presId="urn:microsoft.com/office/officeart/2005/8/layout/StepDownProcess"/>
    <dgm:cxn modelId="{E29E4F17-9266-422E-8B9F-DEF6789F1388}" srcId="{2211DEA1-CAD5-4D66-AE00-7C5CFBD0CC0D}" destId="{9936ECDC-B3C2-40BC-9393-6484FB5759D9}" srcOrd="2" destOrd="0" parTransId="{93F76132-1E4D-415F-8F85-116A64F636E0}" sibTransId="{85BB8B0F-4D21-4FB1-B292-35AD86B7CED2}"/>
    <dgm:cxn modelId="{D143E118-63AE-4ACE-8A50-4B9B7433E198}" type="presOf" srcId="{0029D862-7736-48B6-A289-2CD53807764C}" destId="{96F1FD60-8680-4872-BD17-07FEACD97267}" srcOrd="0" destOrd="4" presId="urn:microsoft.com/office/officeart/2005/8/layout/StepDownProcess"/>
    <dgm:cxn modelId="{00138E19-346D-4ED1-92BE-B0B4B36CAE2A}" srcId="{9ECEEA87-FBC4-4F6F-B7AD-4096F3C696D5}" destId="{0029D862-7736-48B6-A289-2CD53807764C}" srcOrd="4" destOrd="0" parTransId="{378DF390-2CAB-42B0-AC18-68C79E5B2CF3}" sibTransId="{F6DF2FEF-C669-49F5-A303-A51CFEE37069}"/>
    <dgm:cxn modelId="{B2B3CA2B-007C-4908-9887-46214AF341C8}" srcId="{01B813B8-B7BD-4C99-9E4E-321D2B3900E0}" destId="{2211DEA1-CAD5-4D66-AE00-7C5CFBD0CC0D}" srcOrd="0" destOrd="0" parTransId="{74DEADD9-CAE7-45E3-A37D-190BC83A8628}" sibTransId="{E82D2321-C40F-4776-828B-8F726C8A6E28}"/>
    <dgm:cxn modelId="{64025B2C-7AD2-4FCD-A984-99A328D2A56C}" type="presOf" srcId="{8C444CBF-3A78-4A26-80E4-413E22F49E6F}" destId="{96F1FD60-8680-4872-BD17-07FEACD97267}" srcOrd="0" destOrd="5" presId="urn:microsoft.com/office/officeart/2005/8/layout/StepDownProcess"/>
    <dgm:cxn modelId="{8630CB36-D1AF-47E7-AF78-F544DBEFE9BD}" type="presOf" srcId="{5B2254DE-9882-474B-8519-B3B8AF87B629}" destId="{E7DB8295-C3C4-4CE4-B589-C95FA40E3050}" srcOrd="0" destOrd="2" presId="urn:microsoft.com/office/officeart/2005/8/layout/StepDownProcess"/>
    <dgm:cxn modelId="{3418D63E-6391-4E99-84FE-00C500083043}" type="presOf" srcId="{01B813B8-B7BD-4C99-9E4E-321D2B3900E0}" destId="{EEE468AA-7313-4612-8CC1-D047697F437A}" srcOrd="0" destOrd="0" presId="urn:microsoft.com/office/officeart/2005/8/layout/StepDownProcess"/>
    <dgm:cxn modelId="{18618A66-2A2D-4E77-ABBA-C4BCEE705AB9}" type="presOf" srcId="{D7FDE6E6-0252-42DF-B270-5598EDBFC928}" destId="{E7DB8295-C3C4-4CE4-B589-C95FA40E3050}" srcOrd="0" destOrd="1" presId="urn:microsoft.com/office/officeart/2005/8/layout/StepDownProcess"/>
    <dgm:cxn modelId="{79BF4C6A-FFC9-4B53-AEE6-97065A1CF482}" srcId="{7891447E-7ECD-4B5B-8237-1AD0B796C17D}" destId="{5B2254DE-9882-474B-8519-B3B8AF87B629}" srcOrd="2" destOrd="0" parTransId="{073BD5EC-876B-4939-9537-6C5A7BC60DAF}" sibTransId="{0A748888-2EEE-455A-834D-94E7526E122D}"/>
    <dgm:cxn modelId="{3D14CE4B-30B4-4652-AA74-1D58B5382DC1}" srcId="{9ECEEA87-FBC4-4F6F-B7AD-4096F3C696D5}" destId="{AD96A49A-5595-4D24-9BF6-6B24359AAAB6}" srcOrd="0" destOrd="0" parTransId="{E86729D7-9A11-4CD3-B173-17B5076EBC19}" sibTransId="{1BB179E0-FF8B-4C4C-8B7C-5226B287D067}"/>
    <dgm:cxn modelId="{7652036D-B835-4EF7-8CE3-465AC1B1F9A8}" type="presOf" srcId="{91B5DF56-B7E6-4206-9590-FF3EBA1451FD}" destId="{96F1FD60-8680-4872-BD17-07FEACD97267}" srcOrd="0" destOrd="8" presId="urn:microsoft.com/office/officeart/2005/8/layout/StepDownProcess"/>
    <dgm:cxn modelId="{690E2071-C46B-4270-ACE0-FE652AF7A8EE}" srcId="{2211DEA1-CAD5-4D66-AE00-7C5CFBD0CC0D}" destId="{AD8E6195-06ED-40E6-884A-87E8C0DB1610}" srcOrd="3" destOrd="0" parTransId="{7828851C-8008-4EDF-AAD8-10A2EAD7FA77}" sibTransId="{FF71DBA3-886B-494B-B134-54D1CEC468F4}"/>
    <dgm:cxn modelId="{C86A0F53-7E60-4905-8883-300484BAAE44}" srcId="{01B813B8-B7BD-4C99-9E4E-321D2B3900E0}" destId="{7891447E-7ECD-4B5B-8237-1AD0B796C17D}" srcOrd="2" destOrd="0" parTransId="{4C6F0422-77C5-48D6-A3A8-F542E21822D6}" sibTransId="{1F020D26-1548-4F11-ABF7-105CA2187848}"/>
    <dgm:cxn modelId="{F13A5875-0E09-44B8-9FBE-76D48A9506A8}" srcId="{9ECEEA87-FBC4-4F6F-B7AD-4096F3C696D5}" destId="{13DB36C5-8E39-45BB-8267-6EEAEE3052D1}" srcOrd="1" destOrd="0" parTransId="{399632F5-55AB-4E18-AEC9-86A6828D7D3D}" sibTransId="{52810981-9DA2-4275-BEE2-D2D011B71F65}"/>
    <dgm:cxn modelId="{9F753C77-2250-4436-801C-749ADD4E8933}" type="presOf" srcId="{09066C46-AD6A-472A-AF84-F8EF361E2987}" destId="{E7DB8295-C3C4-4CE4-B589-C95FA40E3050}" srcOrd="0" destOrd="6" presId="urn:microsoft.com/office/officeart/2005/8/layout/StepDownProcess"/>
    <dgm:cxn modelId="{76D6DD77-B2FC-4E7A-B937-26691F182E77}" type="presOf" srcId="{3C9F8AF5-EFBD-470A-AC9F-672EE153EEC7}" destId="{236F9B56-B3ED-4CC0-A1E6-0703C87931C9}" srcOrd="0" destOrd="4" presId="urn:microsoft.com/office/officeart/2005/8/layout/StepDownProcess"/>
    <dgm:cxn modelId="{DF0BC278-A813-4D97-A3EA-ABECD015CAFC}" type="presOf" srcId="{AD8E6195-06ED-40E6-884A-87E8C0DB1610}" destId="{236F9B56-B3ED-4CC0-A1E6-0703C87931C9}" srcOrd="0" destOrd="3" presId="urn:microsoft.com/office/officeart/2005/8/layout/StepDownProcess"/>
    <dgm:cxn modelId="{04B9D559-0170-4915-8708-BAAB15C98D5B}" srcId="{9ECEEA87-FBC4-4F6F-B7AD-4096F3C696D5}" destId="{C21F0B7E-45E6-40B5-83C1-9EE587BC47ED}" srcOrd="7" destOrd="0" parTransId="{CB81EB9C-E265-4ABC-BC98-5F1C4C018402}" sibTransId="{40FF168B-4B28-4053-83D3-B45F01F5B81D}"/>
    <dgm:cxn modelId="{278F2582-8500-4930-A3F0-5D4DA31F26DA}" type="presOf" srcId="{67C6F281-D501-41D9-9F37-33939DCE56F2}" destId="{96F1FD60-8680-4872-BD17-07FEACD97267}" srcOrd="0" destOrd="6" presId="urn:microsoft.com/office/officeart/2005/8/layout/StepDownProcess"/>
    <dgm:cxn modelId="{551D7F8E-07D2-4D3F-8168-76AF992AE8FF}" type="presOf" srcId="{7891447E-7ECD-4B5B-8237-1AD0B796C17D}" destId="{017A4BB1-60C2-4C3B-81C1-B3AF040E3D4D}" srcOrd="0" destOrd="0" presId="urn:microsoft.com/office/officeart/2005/8/layout/StepDownProcess"/>
    <dgm:cxn modelId="{05FC1795-27B0-49FF-B80E-F7CAF2E5B8B6}" type="presOf" srcId="{711D1391-8CF1-4A61-9272-3EE539BE96EE}" destId="{E7DB8295-C3C4-4CE4-B589-C95FA40E3050}" srcOrd="0" destOrd="3" presId="urn:microsoft.com/office/officeart/2005/8/layout/StepDownProcess"/>
    <dgm:cxn modelId="{4B6EDC99-3D91-45D4-ADB3-03E730190A2B}" srcId="{01B813B8-B7BD-4C99-9E4E-321D2B3900E0}" destId="{9ECEEA87-FBC4-4F6F-B7AD-4096F3C696D5}" srcOrd="1" destOrd="0" parTransId="{D588B02D-C8CE-451D-B6DA-9FE793E586C1}" sibTransId="{8D2F649C-17BB-4D95-BAC4-49AB5B323F7A}"/>
    <dgm:cxn modelId="{24E1179C-9019-444C-8490-9ACB470FD126}" srcId="{2211DEA1-CAD5-4D66-AE00-7C5CFBD0CC0D}" destId="{3C9F8AF5-EFBD-470A-AC9F-672EE153EEC7}" srcOrd="4" destOrd="0" parTransId="{1BB9ED21-7565-462D-818B-E7B1FD0E78F6}" sibTransId="{D126056B-5ED1-430C-96DA-B110E4E34751}"/>
    <dgm:cxn modelId="{A665089F-4C8A-45EF-AB91-CD3AB9867FB1}" srcId="{9ECEEA87-FBC4-4F6F-B7AD-4096F3C696D5}" destId="{67C6F281-D501-41D9-9F37-33939DCE56F2}" srcOrd="6" destOrd="0" parTransId="{A4CF1E3D-E006-4533-B5B0-EF6AEFE9C57B}" sibTransId="{C70EBFF0-C6D8-4E64-85A8-292ED7038E70}"/>
    <dgm:cxn modelId="{BD3D27A4-502A-479D-9724-3C3CE18739B7}" type="presOf" srcId="{8E0FB299-54F3-4343-AB4F-AEB8F2D3E7BF}" destId="{96F1FD60-8680-4872-BD17-07FEACD97267}" srcOrd="0" destOrd="2" presId="urn:microsoft.com/office/officeart/2005/8/layout/StepDownProcess"/>
    <dgm:cxn modelId="{D3366DAB-2D9F-4743-BA79-80513FC84229}" srcId="{7891447E-7ECD-4B5B-8237-1AD0B796C17D}" destId="{51A9B694-70A6-4B5D-84DB-F5FD0D383981}" srcOrd="0" destOrd="0" parTransId="{4BE39A18-8DC0-421B-97CA-E38731C21A9E}" sibTransId="{8332CA05-8101-4273-88F2-34E69E159EE2}"/>
    <dgm:cxn modelId="{05368AAB-8EBE-4873-8D58-E60A3BFADD7B}" type="presOf" srcId="{2211DEA1-CAD5-4D66-AE00-7C5CFBD0CC0D}" destId="{BF27B69C-2A1E-4BD2-AA5C-974F26CFCEF4}" srcOrd="0" destOrd="0" presId="urn:microsoft.com/office/officeart/2005/8/layout/StepDownProcess"/>
    <dgm:cxn modelId="{87874DAF-4A9F-4B49-8CED-96EF9D53F1C2}" srcId="{2211DEA1-CAD5-4D66-AE00-7C5CFBD0CC0D}" destId="{DF27E65B-DAC0-405C-AA95-745DD72E4695}" srcOrd="0" destOrd="0" parTransId="{8746AA4B-2D0C-4F45-A781-58731093798F}" sibTransId="{CD8A7DC6-587C-4DAB-AA86-F95F062BC31C}"/>
    <dgm:cxn modelId="{DCE321B4-FE26-4FAC-A936-1F47456C6DAB}" srcId="{7891447E-7ECD-4B5B-8237-1AD0B796C17D}" destId="{B1480B34-400F-425A-B6FC-2D30B6912C25}" srcOrd="5" destOrd="0" parTransId="{DD77CD3D-1F1E-4FDC-B816-EAA824268A4B}" sibTransId="{63405EE7-6F83-4069-A3FD-460E3FE9BAD0}"/>
    <dgm:cxn modelId="{D8DF87BC-54DC-4E3E-810A-7B79FAF59B95}" type="presOf" srcId="{DF27E65B-DAC0-405C-AA95-745DD72E4695}" destId="{236F9B56-B3ED-4CC0-A1E6-0703C87931C9}" srcOrd="0" destOrd="0" presId="urn:microsoft.com/office/officeart/2005/8/layout/StepDownProcess"/>
    <dgm:cxn modelId="{243699C3-C31F-4E29-947A-779A32CB415A}" type="presOf" srcId="{9ECEEA87-FBC4-4F6F-B7AD-4096F3C696D5}" destId="{6613D252-B38B-4122-B8F2-B8B3F1814541}" srcOrd="0" destOrd="0" presId="urn:microsoft.com/office/officeart/2005/8/layout/StepDownProcess"/>
    <dgm:cxn modelId="{1DCC74C5-2FDA-46BD-B5F7-2C67D7B0233A}" type="presOf" srcId="{51A9B694-70A6-4B5D-84DB-F5FD0D383981}" destId="{E7DB8295-C3C4-4CE4-B589-C95FA40E3050}" srcOrd="0" destOrd="0" presId="urn:microsoft.com/office/officeart/2005/8/layout/StepDownProcess"/>
    <dgm:cxn modelId="{5745F5C7-B3F7-4578-92C5-E526A90E2604}" srcId="{9ECEEA87-FBC4-4F6F-B7AD-4096F3C696D5}" destId="{FD607B74-8115-48BD-9218-7DCE47A88406}" srcOrd="3" destOrd="0" parTransId="{D763863B-ADF9-4708-A52A-778B82B0CBD8}" sibTransId="{3FC90147-7A36-4C0D-B3F6-14CA22CAB75E}"/>
    <dgm:cxn modelId="{927E35CA-6F3A-4CD9-AD1F-81D1B8315A87}" srcId="{7891447E-7ECD-4B5B-8237-1AD0B796C17D}" destId="{9EE6B033-0F6A-4066-82F4-5E1634553BEA}" srcOrd="4" destOrd="0" parTransId="{34516A41-E517-4C05-84B9-C164B0639D94}" sibTransId="{81575A74-E712-4760-A730-42C85E7E6FE0}"/>
    <dgm:cxn modelId="{33C98ACA-0DB3-4D09-AD1A-D7C159248A04}" srcId="{7891447E-7ECD-4B5B-8237-1AD0B796C17D}" destId="{711D1391-8CF1-4A61-9272-3EE539BE96EE}" srcOrd="3" destOrd="0" parTransId="{9A92E163-FFB4-4424-9597-7C42C2FBE593}" sibTransId="{E3880298-E14A-4E4A-B969-3A660FDCAAAD}"/>
    <dgm:cxn modelId="{C41E43CD-68A1-4BD8-AA7B-9B32F01150B0}" type="presOf" srcId="{206A89CA-3A46-4972-B30B-506B912E2413}" destId="{236F9B56-B3ED-4CC0-A1E6-0703C87931C9}" srcOrd="0" destOrd="1" presId="urn:microsoft.com/office/officeart/2005/8/layout/StepDownProcess"/>
    <dgm:cxn modelId="{143FADCF-5E11-4CC0-BA27-B5C06F6B09AC}" type="presOf" srcId="{9936ECDC-B3C2-40BC-9393-6484FB5759D9}" destId="{236F9B56-B3ED-4CC0-A1E6-0703C87931C9}" srcOrd="0" destOrd="2" presId="urn:microsoft.com/office/officeart/2005/8/layout/StepDownProcess"/>
    <dgm:cxn modelId="{7F7188D3-3BC9-4AC1-ADD3-8194339335A7}" type="presOf" srcId="{FD607B74-8115-48BD-9218-7DCE47A88406}" destId="{96F1FD60-8680-4872-BD17-07FEACD97267}" srcOrd="0" destOrd="3" presId="urn:microsoft.com/office/officeart/2005/8/layout/StepDownProcess"/>
    <dgm:cxn modelId="{121393E0-F36E-46AC-AC69-5BB25D884BA4}" srcId="{9ECEEA87-FBC4-4F6F-B7AD-4096F3C696D5}" destId="{8E0FB299-54F3-4343-AB4F-AEB8F2D3E7BF}" srcOrd="2" destOrd="0" parTransId="{38119567-BA55-4DB0-9AE0-56D46FFE5E61}" sibTransId="{AEF98DDC-6A1A-472E-AED2-2EBF28830EBF}"/>
    <dgm:cxn modelId="{9FC083E1-F118-47CF-889F-6CAF68FB60A1}" srcId="{7891447E-7ECD-4B5B-8237-1AD0B796C17D}" destId="{09066C46-AD6A-472A-AF84-F8EF361E2987}" srcOrd="6" destOrd="0" parTransId="{4955B378-B42E-42A2-B926-02BB96002939}" sibTransId="{BECED3B6-D323-43DB-A4DB-45AAA0EA3B95}"/>
    <dgm:cxn modelId="{7BFB2FEA-307C-4B0B-9F26-03688E9E9ED1}" srcId="{2211DEA1-CAD5-4D66-AE00-7C5CFBD0CC0D}" destId="{206A89CA-3A46-4972-B30B-506B912E2413}" srcOrd="1" destOrd="0" parTransId="{9C274DDA-A77C-4564-A769-3400831F9ECC}" sibTransId="{E9EF23FB-2E5D-4102-8A1A-D0AC31A815C6}"/>
    <dgm:cxn modelId="{13CC5BEB-C034-4392-BCB7-462A918022F8}" type="presOf" srcId="{9EE6B033-0F6A-4066-82F4-5E1634553BEA}" destId="{E7DB8295-C3C4-4CE4-B589-C95FA40E3050}" srcOrd="0" destOrd="4" presId="urn:microsoft.com/office/officeart/2005/8/layout/StepDownProcess"/>
    <dgm:cxn modelId="{B298DBEB-1A71-4D60-BEE8-E660703692B5}" type="presOf" srcId="{13DB36C5-8E39-45BB-8267-6EEAEE3052D1}" destId="{96F1FD60-8680-4872-BD17-07FEACD97267}" srcOrd="0" destOrd="1" presId="urn:microsoft.com/office/officeart/2005/8/layout/StepDownProcess"/>
    <dgm:cxn modelId="{4B7FD7F5-FC39-4A5E-B333-3B963B2E2B2A}" srcId="{9ECEEA87-FBC4-4F6F-B7AD-4096F3C696D5}" destId="{8C444CBF-3A78-4A26-80E4-413E22F49E6F}" srcOrd="5" destOrd="0" parTransId="{F81D432A-AE7F-4C39-B538-D5B0CF6A7347}" sibTransId="{2E7CF02C-FD37-4D71-BD1A-8334204BBA08}"/>
    <dgm:cxn modelId="{5148FD85-45EA-4E0C-A581-E7C0D4385092}" type="presParOf" srcId="{EEE468AA-7313-4612-8CC1-D047697F437A}" destId="{33BCB543-9CDD-451C-91C1-D9C579EC4554}" srcOrd="0" destOrd="0" presId="urn:microsoft.com/office/officeart/2005/8/layout/StepDownProcess"/>
    <dgm:cxn modelId="{E7B172C6-F12C-4886-B51D-29C3423D8906}" type="presParOf" srcId="{33BCB543-9CDD-451C-91C1-D9C579EC4554}" destId="{666BE8C4-0913-4FB4-AAFF-7580ABAF444A}" srcOrd="0" destOrd="0" presId="urn:microsoft.com/office/officeart/2005/8/layout/StepDownProcess"/>
    <dgm:cxn modelId="{E1A80BCE-7197-4A83-81E3-EF7F73C78A86}" type="presParOf" srcId="{33BCB543-9CDD-451C-91C1-D9C579EC4554}" destId="{BF27B69C-2A1E-4BD2-AA5C-974F26CFCEF4}" srcOrd="1" destOrd="0" presId="urn:microsoft.com/office/officeart/2005/8/layout/StepDownProcess"/>
    <dgm:cxn modelId="{753C6789-35D7-4D82-8C7F-BD939747DFA5}" type="presParOf" srcId="{33BCB543-9CDD-451C-91C1-D9C579EC4554}" destId="{236F9B56-B3ED-4CC0-A1E6-0703C87931C9}" srcOrd="2" destOrd="0" presId="urn:microsoft.com/office/officeart/2005/8/layout/StepDownProcess"/>
    <dgm:cxn modelId="{F6A2FEC5-E90D-4846-A72B-C6D0A97C8AF3}" type="presParOf" srcId="{EEE468AA-7313-4612-8CC1-D047697F437A}" destId="{A90438B0-4843-4286-8BB8-34B2CB274954}" srcOrd="1" destOrd="0" presId="urn:microsoft.com/office/officeart/2005/8/layout/StepDownProcess"/>
    <dgm:cxn modelId="{BA303903-1D02-480F-B7C6-B2AF910CB049}" type="presParOf" srcId="{EEE468AA-7313-4612-8CC1-D047697F437A}" destId="{D0A45F4F-72C2-46F9-A629-2DF7A11605CB}" srcOrd="2" destOrd="0" presId="urn:microsoft.com/office/officeart/2005/8/layout/StepDownProcess"/>
    <dgm:cxn modelId="{104017CE-BE1A-4230-A806-66D61E1DF81B}" type="presParOf" srcId="{D0A45F4F-72C2-46F9-A629-2DF7A11605CB}" destId="{DFD748B1-F043-4A44-AA84-D34ACFA97A1C}" srcOrd="0" destOrd="0" presId="urn:microsoft.com/office/officeart/2005/8/layout/StepDownProcess"/>
    <dgm:cxn modelId="{B47F7B5B-79B7-48C3-86AB-E12D6474DAB2}" type="presParOf" srcId="{D0A45F4F-72C2-46F9-A629-2DF7A11605CB}" destId="{6613D252-B38B-4122-B8F2-B8B3F1814541}" srcOrd="1" destOrd="0" presId="urn:microsoft.com/office/officeart/2005/8/layout/StepDownProcess"/>
    <dgm:cxn modelId="{1FF9E554-8475-41C3-A0AF-A839AB7EE8C4}" type="presParOf" srcId="{D0A45F4F-72C2-46F9-A629-2DF7A11605CB}" destId="{96F1FD60-8680-4872-BD17-07FEACD97267}" srcOrd="2" destOrd="0" presId="urn:microsoft.com/office/officeart/2005/8/layout/StepDownProcess"/>
    <dgm:cxn modelId="{903A57A3-C103-4083-A760-C4E4CF759E85}" type="presParOf" srcId="{EEE468AA-7313-4612-8CC1-D047697F437A}" destId="{5DDBD161-87D5-4CE2-BBF1-3B0728F8C3A3}" srcOrd="3" destOrd="0" presId="urn:microsoft.com/office/officeart/2005/8/layout/StepDownProcess"/>
    <dgm:cxn modelId="{95A6B1FB-8CDE-4175-81A8-7BE5D7E24148}" type="presParOf" srcId="{EEE468AA-7313-4612-8CC1-D047697F437A}" destId="{9F202E93-362C-426E-811C-8A9630889A2A}" srcOrd="4" destOrd="0" presId="urn:microsoft.com/office/officeart/2005/8/layout/StepDownProcess"/>
    <dgm:cxn modelId="{AEEF5CF6-0027-49F0-A2B4-F995F005D07D}" type="presParOf" srcId="{9F202E93-362C-426E-811C-8A9630889A2A}" destId="{017A4BB1-60C2-4C3B-81C1-B3AF040E3D4D}" srcOrd="0" destOrd="0" presId="urn:microsoft.com/office/officeart/2005/8/layout/StepDownProcess"/>
    <dgm:cxn modelId="{B69E33B2-E142-4419-ABC6-E6E8E15EEFC2}" type="presParOf" srcId="{9F202E93-362C-426E-811C-8A9630889A2A}" destId="{E7DB8295-C3C4-4CE4-B589-C95FA40E305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1951B-3FFD-0C48-8E29-45D827D7C68C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6236DB79-589F-0645-99BE-34DE0FEF4808}">
      <dgm:prSet phldrT="[Text]"/>
      <dgm:spPr/>
      <dgm:t>
        <a:bodyPr/>
        <a:lstStyle/>
        <a:p>
          <a:r>
            <a:rPr lang="en-US" dirty="0"/>
            <a:t>SOM</a:t>
          </a:r>
        </a:p>
      </dgm:t>
    </dgm:pt>
    <dgm:pt modelId="{42C2770F-32AD-1B45-A8B9-A28E5BA0A237}" type="parTrans" cxnId="{43A4B05C-935E-8C4E-9217-A93EC44D4F93}">
      <dgm:prSet/>
      <dgm:spPr/>
      <dgm:t>
        <a:bodyPr/>
        <a:lstStyle/>
        <a:p>
          <a:endParaRPr lang="en-US"/>
        </a:p>
      </dgm:t>
    </dgm:pt>
    <dgm:pt modelId="{7FDC18D5-5FDE-AD42-85B2-82A93E84F29A}" type="sibTrans" cxnId="{43A4B05C-935E-8C4E-9217-A93EC44D4F93}">
      <dgm:prSet/>
      <dgm:spPr/>
      <dgm:t>
        <a:bodyPr/>
        <a:lstStyle/>
        <a:p>
          <a:endParaRPr lang="en-US"/>
        </a:p>
      </dgm:t>
    </dgm:pt>
    <dgm:pt modelId="{B6017EEC-897B-4141-BFD5-92157DDAA2A5}">
      <dgm:prSet phldrT="[Text]"/>
      <dgm:spPr/>
      <dgm:t>
        <a:bodyPr/>
        <a:lstStyle/>
        <a:p>
          <a:r>
            <a:rPr lang="en-US" dirty="0"/>
            <a:t>TIP</a:t>
          </a:r>
        </a:p>
      </dgm:t>
    </dgm:pt>
    <dgm:pt modelId="{16A4112E-EC2B-0349-B538-F48EB64E08E0}" type="parTrans" cxnId="{84B83CD1-9076-3C45-AF3A-74AE25637DE9}">
      <dgm:prSet/>
      <dgm:spPr/>
      <dgm:t>
        <a:bodyPr/>
        <a:lstStyle/>
        <a:p>
          <a:endParaRPr lang="en-US"/>
        </a:p>
      </dgm:t>
    </dgm:pt>
    <dgm:pt modelId="{8A82A049-C18B-4D43-A482-89FB78120552}" type="sibTrans" cxnId="{84B83CD1-9076-3C45-AF3A-74AE25637DE9}">
      <dgm:prSet/>
      <dgm:spPr/>
      <dgm:t>
        <a:bodyPr/>
        <a:lstStyle/>
        <a:p>
          <a:endParaRPr lang="en-US"/>
        </a:p>
      </dgm:t>
    </dgm:pt>
    <dgm:pt modelId="{1CB42E6E-4B42-EE4B-B7C4-224FB7973A6D}" type="pres">
      <dgm:prSet presAssocID="{FDF1951B-3FFD-0C48-8E29-45D827D7C68C}" presName="compositeShape" presStyleCnt="0">
        <dgm:presLayoutVars>
          <dgm:chMax val="7"/>
          <dgm:dir/>
          <dgm:resizeHandles val="exact"/>
        </dgm:presLayoutVars>
      </dgm:prSet>
      <dgm:spPr/>
    </dgm:pt>
    <dgm:pt modelId="{E2FB5409-824B-B64C-8896-D81F4B97FECC}" type="pres">
      <dgm:prSet presAssocID="{6236DB79-589F-0645-99BE-34DE0FEF4808}" presName="circ1" presStyleLbl="vennNode1" presStyleIdx="0" presStyleCnt="2"/>
      <dgm:spPr/>
    </dgm:pt>
    <dgm:pt modelId="{2656C353-B885-A547-BF51-2B31BBE42FCB}" type="pres">
      <dgm:prSet presAssocID="{6236DB79-589F-0645-99BE-34DE0FEF48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D3FE8C-18BA-A942-96E1-7F8D1A1EF46C}" type="pres">
      <dgm:prSet presAssocID="{B6017EEC-897B-4141-BFD5-92157DDAA2A5}" presName="circ2" presStyleLbl="vennNode1" presStyleIdx="1" presStyleCnt="2"/>
      <dgm:spPr/>
    </dgm:pt>
    <dgm:pt modelId="{DCE3079F-3C11-2546-AC06-4CA73016EF3C}" type="pres">
      <dgm:prSet presAssocID="{B6017EEC-897B-4141-BFD5-92157DDAA2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EBADF18-CF8C-174B-8D56-3DB6EA434B64}" type="presOf" srcId="{FDF1951B-3FFD-0C48-8E29-45D827D7C68C}" destId="{1CB42E6E-4B42-EE4B-B7C4-224FB7973A6D}" srcOrd="0" destOrd="0" presId="urn:microsoft.com/office/officeart/2005/8/layout/venn1"/>
    <dgm:cxn modelId="{43A4B05C-935E-8C4E-9217-A93EC44D4F93}" srcId="{FDF1951B-3FFD-0C48-8E29-45D827D7C68C}" destId="{6236DB79-589F-0645-99BE-34DE0FEF4808}" srcOrd="0" destOrd="0" parTransId="{42C2770F-32AD-1B45-A8B9-A28E5BA0A237}" sibTransId="{7FDC18D5-5FDE-AD42-85B2-82A93E84F29A}"/>
    <dgm:cxn modelId="{A038814F-88C4-AD4C-838D-CF4364C507CB}" type="presOf" srcId="{6236DB79-589F-0645-99BE-34DE0FEF4808}" destId="{E2FB5409-824B-B64C-8896-D81F4B97FECC}" srcOrd="0" destOrd="0" presId="urn:microsoft.com/office/officeart/2005/8/layout/venn1"/>
    <dgm:cxn modelId="{7A1A7C74-635A-754B-9DF0-B4E0FA83BA83}" type="presOf" srcId="{B6017EEC-897B-4141-BFD5-92157DDAA2A5}" destId="{DCE3079F-3C11-2546-AC06-4CA73016EF3C}" srcOrd="1" destOrd="0" presId="urn:microsoft.com/office/officeart/2005/8/layout/venn1"/>
    <dgm:cxn modelId="{AB13DF5A-0B4F-7B4B-847E-DF47FA53D3F3}" type="presOf" srcId="{6236DB79-589F-0645-99BE-34DE0FEF4808}" destId="{2656C353-B885-A547-BF51-2B31BBE42FCB}" srcOrd="1" destOrd="0" presId="urn:microsoft.com/office/officeart/2005/8/layout/venn1"/>
    <dgm:cxn modelId="{84B83CD1-9076-3C45-AF3A-74AE25637DE9}" srcId="{FDF1951B-3FFD-0C48-8E29-45D827D7C68C}" destId="{B6017EEC-897B-4141-BFD5-92157DDAA2A5}" srcOrd="1" destOrd="0" parTransId="{16A4112E-EC2B-0349-B538-F48EB64E08E0}" sibTransId="{8A82A049-C18B-4D43-A482-89FB78120552}"/>
    <dgm:cxn modelId="{81128EE9-A9EC-7C45-A0EA-A9A11F9F7B2B}" type="presOf" srcId="{B6017EEC-897B-4141-BFD5-92157DDAA2A5}" destId="{80D3FE8C-18BA-A942-96E1-7F8D1A1EF46C}" srcOrd="0" destOrd="0" presId="urn:microsoft.com/office/officeart/2005/8/layout/venn1"/>
    <dgm:cxn modelId="{6E39AC24-0ED6-E64F-98CF-0E5E0C66A561}" type="presParOf" srcId="{1CB42E6E-4B42-EE4B-B7C4-224FB7973A6D}" destId="{E2FB5409-824B-B64C-8896-D81F4B97FECC}" srcOrd="0" destOrd="0" presId="urn:microsoft.com/office/officeart/2005/8/layout/venn1"/>
    <dgm:cxn modelId="{5FE693A6-76B4-A140-9B51-3D32209FE0A2}" type="presParOf" srcId="{1CB42E6E-4B42-EE4B-B7C4-224FB7973A6D}" destId="{2656C353-B885-A547-BF51-2B31BBE42FCB}" srcOrd="1" destOrd="0" presId="urn:microsoft.com/office/officeart/2005/8/layout/venn1"/>
    <dgm:cxn modelId="{6F3FD05F-88F7-614D-83D6-8ECDCA3B9AA3}" type="presParOf" srcId="{1CB42E6E-4B42-EE4B-B7C4-224FB7973A6D}" destId="{80D3FE8C-18BA-A942-96E1-7F8D1A1EF46C}" srcOrd="2" destOrd="0" presId="urn:microsoft.com/office/officeart/2005/8/layout/venn1"/>
    <dgm:cxn modelId="{F5D02FDC-3041-5C4D-AE81-48FFAFA88759}" type="presParOf" srcId="{1CB42E6E-4B42-EE4B-B7C4-224FB7973A6D}" destId="{DCE3079F-3C11-2546-AC06-4CA73016EF3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BE8C4-0913-4FB4-AAFF-7580ABAF444A}">
      <dsp:nvSpPr>
        <dsp:cNvPr id="0" name=""/>
        <dsp:cNvSpPr/>
      </dsp:nvSpPr>
      <dsp:spPr>
        <a:xfrm rot="5400000">
          <a:off x="489504" y="1753472"/>
          <a:ext cx="892643" cy="15541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7B69C-2A1E-4BD2-AA5C-974F26CFCEF4}">
      <dsp:nvSpPr>
        <dsp:cNvPr id="0" name=""/>
        <dsp:cNvSpPr/>
      </dsp:nvSpPr>
      <dsp:spPr>
        <a:xfrm>
          <a:off x="2481" y="692255"/>
          <a:ext cx="1977746" cy="11806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Actos</a:t>
          </a:r>
        </a:p>
      </dsp:txBody>
      <dsp:txXfrm>
        <a:off x="60126" y="749900"/>
        <a:ext cx="1862456" cy="1065358"/>
      </dsp:txXfrm>
    </dsp:sp>
    <dsp:sp modelId="{236F9B56-B3ED-4CC0-A1E6-0703C87931C9}">
      <dsp:nvSpPr>
        <dsp:cNvPr id="0" name=""/>
        <dsp:cNvSpPr/>
      </dsp:nvSpPr>
      <dsp:spPr>
        <a:xfrm>
          <a:off x="2144813" y="452336"/>
          <a:ext cx="2132009" cy="165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Reclutamiento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Transporte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Traslado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Alojamiento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Recepción de personas</a:t>
          </a:r>
        </a:p>
      </dsp:txBody>
      <dsp:txXfrm>
        <a:off x="2144813" y="452336"/>
        <a:ext cx="2132009" cy="1658415"/>
      </dsp:txXfrm>
    </dsp:sp>
    <dsp:sp modelId="{DFD748B1-F043-4A44-AA84-D34ACFA97A1C}">
      <dsp:nvSpPr>
        <dsp:cNvPr id="0" name=""/>
        <dsp:cNvSpPr/>
      </dsp:nvSpPr>
      <dsp:spPr>
        <a:xfrm rot="5400000">
          <a:off x="1925190" y="3897841"/>
          <a:ext cx="1540855" cy="13839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3D252-B38B-4122-B8F2-B8B3F1814541}">
      <dsp:nvSpPr>
        <dsp:cNvPr id="0" name=""/>
        <dsp:cNvSpPr/>
      </dsp:nvSpPr>
      <dsp:spPr>
        <a:xfrm>
          <a:off x="1737918" y="2515412"/>
          <a:ext cx="1726262" cy="9913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Medios</a:t>
          </a:r>
        </a:p>
      </dsp:txBody>
      <dsp:txXfrm>
        <a:off x="1786321" y="2563815"/>
        <a:ext cx="1629456" cy="894556"/>
      </dsp:txXfrm>
    </dsp:sp>
    <dsp:sp modelId="{96F1FD60-8680-4872-BD17-07FEACD97267}">
      <dsp:nvSpPr>
        <dsp:cNvPr id="0" name=""/>
        <dsp:cNvSpPr/>
      </dsp:nvSpPr>
      <dsp:spPr>
        <a:xfrm>
          <a:off x="3681997" y="2210497"/>
          <a:ext cx="5908267" cy="221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Amenaza o uso de la fuerza y otras formas de coacción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Secuestro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Fraude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Engaño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Fraude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Abuso de poder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Abuso de una posición de vulnerabilidad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Dar o recibir pagos o beneficios</a:t>
          </a:r>
        </a:p>
      </dsp:txBody>
      <dsp:txXfrm>
        <a:off x="3681997" y="2210497"/>
        <a:ext cx="5908267" cy="2211761"/>
      </dsp:txXfrm>
    </dsp:sp>
    <dsp:sp modelId="{017A4BB1-60C2-4C3B-81C1-B3AF040E3D4D}">
      <dsp:nvSpPr>
        <dsp:cNvPr id="0" name=""/>
        <dsp:cNvSpPr/>
      </dsp:nvSpPr>
      <dsp:spPr>
        <a:xfrm>
          <a:off x="3473354" y="4617880"/>
          <a:ext cx="1795795" cy="9145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Fines</a:t>
          </a:r>
        </a:p>
      </dsp:txBody>
      <dsp:txXfrm>
        <a:off x="3518007" y="4662533"/>
        <a:ext cx="1706489" cy="825255"/>
      </dsp:txXfrm>
    </dsp:sp>
    <dsp:sp modelId="{E7DB8295-C3C4-4CE4-B589-C95FA40E3050}">
      <dsp:nvSpPr>
        <dsp:cNvPr id="0" name=""/>
        <dsp:cNvSpPr/>
      </dsp:nvSpPr>
      <dsp:spPr>
        <a:xfrm>
          <a:off x="5380189" y="4574462"/>
          <a:ext cx="4071434" cy="210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Explotación de la prostitución ajena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Explotación sexual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Trabajos o servicios forzados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Esclavitud o prácticas similares a la esclavitud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Servidumbre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Extracción de órganos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Otras formas</a:t>
          </a:r>
        </a:p>
      </dsp:txBody>
      <dsp:txXfrm>
        <a:off x="5380189" y="4574462"/>
        <a:ext cx="4071434" cy="2107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B5409-824B-B64C-8896-D81F4B97FECC}">
      <dsp:nvSpPr>
        <dsp:cNvPr id="0" name=""/>
        <dsp:cNvSpPr/>
      </dsp:nvSpPr>
      <dsp:spPr>
        <a:xfrm>
          <a:off x="778007" y="14816"/>
          <a:ext cx="5417730" cy="541773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SOM</a:t>
          </a:r>
        </a:p>
      </dsp:txBody>
      <dsp:txXfrm>
        <a:off x="1534536" y="653683"/>
        <a:ext cx="3123736" cy="4139996"/>
      </dsp:txXfrm>
    </dsp:sp>
    <dsp:sp modelId="{80D3FE8C-18BA-A942-96E1-7F8D1A1EF46C}">
      <dsp:nvSpPr>
        <dsp:cNvPr id="0" name=""/>
        <dsp:cNvSpPr/>
      </dsp:nvSpPr>
      <dsp:spPr>
        <a:xfrm>
          <a:off x="4682677" y="14816"/>
          <a:ext cx="5417730" cy="541773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TIP</a:t>
          </a:r>
        </a:p>
      </dsp:txBody>
      <dsp:txXfrm>
        <a:off x="6220141" y="653683"/>
        <a:ext cx="3123736" cy="4139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7535C-6B8D-4D46-8E0D-B759E502CC30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5F9B-48AE-466D-B6FB-957A9D96A9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/>
              </a:defRPr>
            </a:lvl1pPr>
          </a:lstStyle>
          <a:p>
            <a:fld id="{EFC10EE1-B198-C942-8235-326C972CBB30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3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9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0" y="2244726"/>
            <a:ext cx="22764750" cy="4775200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050" y="7204076"/>
            <a:ext cx="22764750" cy="3311524"/>
          </a:xfrm>
        </p:spPr>
        <p:txBody>
          <a:bodyPr>
            <a:normAutofit/>
          </a:bodyPr>
          <a:lstStyle>
            <a:lvl1pPr marL="0" indent="0" algn="ctr">
              <a:buNone/>
              <a:defRPr sz="7200" b="1">
                <a:solidFill>
                  <a:srgbClr val="A40D33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7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4680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06" y="3651250"/>
            <a:ext cx="11301359" cy="829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1266379" cy="8293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01651"/>
            <a:ext cx="22898099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1" y="3286126"/>
            <a:ext cx="11268126" cy="1647824"/>
          </a:xfrm>
        </p:spPr>
        <p:txBody>
          <a:bodyPr anchor="ctr"/>
          <a:lstStyle>
            <a:lvl1pPr marL="0" indent="0">
              <a:buNone/>
              <a:defRPr sz="4799" b="1">
                <a:solidFill>
                  <a:srgbClr val="A40D33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1" y="5010150"/>
            <a:ext cx="11268126" cy="70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286126"/>
            <a:ext cx="11280814" cy="1647824"/>
          </a:xfrm>
        </p:spPr>
        <p:txBody>
          <a:bodyPr anchor="ctr"/>
          <a:lstStyle>
            <a:lvl1pPr marL="0" indent="0">
              <a:buNone/>
              <a:defRPr sz="4799" b="1">
                <a:solidFill>
                  <a:srgbClr val="A40D33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1280814" cy="7048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186" y="730251"/>
            <a:ext cx="10363676" cy="2651126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ctr"/>
          <a:lstStyle>
            <a:lvl1pPr marL="0" indent="0" algn="ctr">
              <a:buNone/>
              <a:defRPr sz="4799" b="0">
                <a:solidFill>
                  <a:srgbClr val="468078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6934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819150" y="3381377"/>
            <a:ext cx="11007725" cy="856297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33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"/>
            <a:ext cx="24377650" cy="13712429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0" y="3936082"/>
            <a:ext cx="10099005" cy="721902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"/>
            <a:ext cx="24377650" cy="137124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06" y="502185"/>
            <a:ext cx="22872458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06" y="3651250"/>
            <a:ext cx="22872459" cy="832559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9"/>
          <p:cNvCxnSpPr/>
          <p:nvPr userDrawn="1"/>
        </p:nvCxnSpPr>
        <p:spPr>
          <a:xfrm>
            <a:off x="735106" y="13032435"/>
            <a:ext cx="16527658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414489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657" r:id="rId2"/>
    <p:sldLayoutId id="2147483793" r:id="rId3"/>
    <p:sldLayoutId id="2147483797" r:id="rId4"/>
    <p:sldLayoutId id="2147483794" r:id="rId5"/>
    <p:sldLayoutId id="2147483795" r:id="rId6"/>
    <p:sldLayoutId id="2147483798" r:id="rId7"/>
    <p:sldLayoutId id="2147483766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ctr" defTabSz="1828434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6000" b="1" kern="1200">
          <a:solidFill>
            <a:srgbClr val="468078"/>
          </a:solidFill>
          <a:latin typeface="Eurostile"/>
          <a:ea typeface="+mj-ea"/>
          <a:cs typeface="Eurostile"/>
        </a:defRPr>
      </a:lvl1pPr>
    </p:titleStyle>
    <p:bodyStyle>
      <a:lvl1pPr marL="685800" indent="-68580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1485717" indent="-571500" algn="l" defTabSz="1828434" rtl="0" eaLnBrk="1" latinLnBrk="0" hangingPunct="1">
        <a:lnSpc>
          <a:spcPct val="90000"/>
        </a:lnSpc>
        <a:spcBef>
          <a:spcPts val="1000"/>
        </a:spcBef>
        <a:buFontTx/>
        <a:buChar char="►"/>
        <a:defRPr lang="en-US" sz="4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2399934" indent="-571500" algn="l" defTabSz="1828434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en-US" sz="36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E4J Módulo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TRATA DE PERSONAS Y TRÁFICO ILÍCITO DE MIGRANTES</a:t>
            </a:r>
          </a:p>
          <a:p>
            <a:r>
              <a:rPr lang="en-GB" dirty="0"/>
              <a:t>DIFERENCIAS Y SIMILITUDES</a:t>
            </a:r>
          </a:p>
        </p:txBody>
      </p:sp>
    </p:spTree>
    <p:extLst>
      <p:ext uri="{BB962C8B-B14F-4D97-AF65-F5344CB8AC3E}">
        <p14:creationId xmlns:p14="http://schemas.microsoft.com/office/powerpoint/2010/main" val="9903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wit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95" y="4775200"/>
            <a:ext cx="1375410" cy="16802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94705" y="5149165"/>
            <a:ext cx="421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@</a:t>
            </a:r>
            <a:r>
              <a:rPr lang="de-DE" dirty="0" err="1">
                <a:solidFill>
                  <a:srgbClr val="800000"/>
                </a:solidFill>
              </a:rPr>
              <a:t>DohaDeclaration</a:t>
            </a:r>
            <a:endParaRPr lang="de-DE" dirty="0">
              <a:solidFill>
                <a:srgbClr val="800000"/>
              </a:solidFill>
            </a:endParaRPr>
          </a:p>
        </p:txBody>
      </p:sp>
      <p:sp>
        <p:nvSpPr>
          <p:cNvPr id="8" name="Freeform 79"/>
          <p:cNvSpPr>
            <a:spLocks noChangeArrowheads="1"/>
          </p:cNvSpPr>
          <p:nvPr/>
        </p:nvSpPr>
        <p:spPr bwMode="auto">
          <a:xfrm>
            <a:off x="4606564" y="6465346"/>
            <a:ext cx="752836" cy="752836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rgbClr val="9D042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894705" y="6489837"/>
            <a:ext cx="62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unodc.org/</a:t>
            </a:r>
            <a:r>
              <a:rPr lang="de-DE" dirty="0" err="1">
                <a:solidFill>
                  <a:srgbClr val="800000"/>
                </a:solidFill>
              </a:rPr>
              <a:t>dohadeclaration</a:t>
            </a:r>
            <a:endParaRPr lang="de-DE" dirty="0">
              <a:solidFill>
                <a:srgbClr val="800000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400123" y="2024741"/>
            <a:ext cx="24377650" cy="889000"/>
          </a:xfrm>
          <a:prstGeom prst="ellipse">
            <a:avLst/>
          </a:prstGeom>
        </p:spPr>
        <p:txBody>
          <a:bodyPr vert="horz" lIns="182843" tIns="91422" rIns="182843" bIns="9142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5400" dirty="0">
                <a:latin typeface="Eurostile"/>
                <a:cs typeface="Eurostile"/>
              </a:rPr>
              <a:t>Más </a:t>
            </a:r>
            <a:r>
              <a:rPr lang="en-US" sz="5400" dirty="0" err="1">
                <a:latin typeface="Eurostile"/>
                <a:cs typeface="Eurostile"/>
              </a:rPr>
              <a:t>Información</a:t>
            </a:r>
            <a:r>
              <a:rPr lang="en-US" sz="5400" dirty="0">
                <a:latin typeface="Eurostile"/>
                <a:cs typeface="Eurostile"/>
              </a:rPr>
              <a:t>						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971852" y="6508888"/>
            <a:ext cx="784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unodc.org/e4J</a:t>
            </a:r>
          </a:p>
        </p:txBody>
      </p:sp>
      <p:sp>
        <p:nvSpPr>
          <p:cNvPr id="14" name="Freeform 51"/>
          <p:cNvSpPr>
            <a:spLocks noChangeArrowheads="1"/>
          </p:cNvSpPr>
          <p:nvPr/>
        </p:nvSpPr>
        <p:spPr bwMode="auto">
          <a:xfrm>
            <a:off x="13583838" y="5280670"/>
            <a:ext cx="995761" cy="616426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rgbClr val="9D042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4860904" y="5248235"/>
            <a:ext cx="647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e4j@unodc.org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849" y="6110012"/>
            <a:ext cx="1463503" cy="1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OBJETIVOS DE APRENDIZAJE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5106" y="3153312"/>
            <a:ext cx="22872459" cy="882353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dirty="0"/>
              <a:t>Al terminar este módulo, los estudiantes deberían ser capaces de</a:t>
            </a:r>
            <a:r>
              <a:rPr lang="en-CA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CA" dirty="0"/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Identificar las principales diferencias entre el tráfico ilícito de migrantes y la trata de personas;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Comprender que, en realidad, el tráfico ilícito de migrantes y la trata de personas son a menudo fenómenos superpuestos y correlacionados, que suelen existir en un continuo;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Comprender la importancia y las consecuencias prácticas de diferenciar entre los casos de tráfico ilícito de migrantes y los de trata de personas;</a:t>
            </a:r>
          </a:p>
          <a:p>
            <a:pPr marL="914400" lvl="0" indent="-914400" algn="just">
              <a:buFont typeface="+mj-lt"/>
              <a:buAutoNum type="arabicPeriod"/>
            </a:pPr>
            <a:r>
              <a:rPr lang="es-ES" dirty="0"/>
              <a:t>Identificar situaciones en que la distinción entre el tráfico ilícito de migrantes y la trata de personas podría significar un reto.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8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596" y="1028332"/>
            <a:ext cx="22872458" cy="1052295"/>
          </a:xfrm>
        </p:spPr>
        <p:txBody>
          <a:bodyPr/>
          <a:lstStyle/>
          <a:p>
            <a:r>
              <a:rPr lang="fr-FR" dirty="0"/>
              <a:t>Componentes clave del módulo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2595" y="3081390"/>
            <a:ext cx="22872459" cy="10835641"/>
          </a:xfrm>
        </p:spPr>
        <p:txBody>
          <a:bodyPr>
            <a:normAutofit/>
          </a:bodyPr>
          <a:lstStyle/>
          <a:p>
            <a:r>
              <a:rPr lang="es-ES" dirty="0"/>
              <a:t>Ejercicio rompehielos y discusión </a:t>
            </a:r>
          </a:p>
          <a:p>
            <a:r>
              <a:rPr lang="es-ES" dirty="0"/>
              <a:t>Comparación entre el tráfico ilícito de migrantes y la trata de personas</a:t>
            </a:r>
            <a:endParaRPr lang="en-GB" dirty="0"/>
          </a:p>
          <a:p>
            <a:pPr lvl="1"/>
            <a:r>
              <a:rPr lang="en-GB" dirty="0"/>
              <a:t>Tráfico ilícito de migrantes y trata de personas </a:t>
            </a:r>
          </a:p>
          <a:p>
            <a:pPr lvl="1"/>
            <a:r>
              <a:rPr lang="es-ES" dirty="0"/>
              <a:t>Diferencias y puntos comunes entre el tráfico ilícito de migrantes y la trata de personas</a:t>
            </a:r>
            <a:endParaRPr lang="en-GB" dirty="0"/>
          </a:p>
          <a:p>
            <a:r>
              <a:rPr lang="es-ES" dirty="0"/>
              <a:t>La vulnerabilidad y el continuum entre el tráfico ilícito de migrantes y la trata de personas</a:t>
            </a:r>
            <a:endParaRPr lang="en-GB" dirty="0"/>
          </a:p>
          <a:p>
            <a:r>
              <a:rPr lang="es-ES" dirty="0"/>
              <a:t>Cuando la teoría coincide con la práctica: ¿tráfico ilícito de migrantes o trata de personas? </a:t>
            </a:r>
            <a:endParaRPr lang="en-GB" dirty="0"/>
          </a:p>
          <a:p>
            <a:pPr lvl="1"/>
            <a:r>
              <a:rPr lang="en-GB" dirty="0"/>
              <a:t>Explotación laboral</a:t>
            </a:r>
          </a:p>
          <a:p>
            <a:pPr lvl="1"/>
            <a:r>
              <a:rPr lang="en-GB" dirty="0"/>
              <a:t>Matrimonio Forzado</a:t>
            </a:r>
          </a:p>
          <a:p>
            <a:pPr lvl="1"/>
            <a:r>
              <a:rPr lang="en-GB" dirty="0"/>
              <a:t>Otros ejemplos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7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596" y="653142"/>
            <a:ext cx="22872458" cy="1965960"/>
          </a:xfrm>
        </p:spPr>
        <p:txBody>
          <a:bodyPr>
            <a:normAutofit/>
          </a:bodyPr>
          <a:lstStyle/>
          <a:p>
            <a:r>
              <a:rPr lang="es-ES" dirty="0"/>
              <a:t>Comparación entre el tráfico ilícito de migrantes y la trata de personas</a:t>
            </a:r>
            <a:br>
              <a:rPr lang="es-ES" dirty="0"/>
            </a:b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B4B528F-E115-41CE-8C5F-FA84953E8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65951"/>
              </p:ext>
            </p:extLst>
          </p:nvPr>
        </p:nvGraphicFramePr>
        <p:xfrm>
          <a:off x="2350606" y="3308381"/>
          <a:ext cx="19676438" cy="8541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8219">
                  <a:extLst>
                    <a:ext uri="{9D8B030D-6E8A-4147-A177-3AD203B41FA5}">
                      <a16:colId xmlns:a16="http://schemas.microsoft.com/office/drawing/2014/main" val="233660532"/>
                    </a:ext>
                  </a:extLst>
                </a:gridCol>
                <a:gridCol w="9838219">
                  <a:extLst>
                    <a:ext uri="{9D8B030D-6E8A-4147-A177-3AD203B41FA5}">
                      <a16:colId xmlns:a16="http://schemas.microsoft.com/office/drawing/2014/main" val="2017940993"/>
                    </a:ext>
                  </a:extLst>
                </a:gridCol>
              </a:tblGrid>
              <a:tr h="995990">
                <a:tc>
                  <a:txBody>
                    <a:bodyPr/>
                    <a:lstStyle/>
                    <a:p>
                      <a:pPr algn="ctr"/>
                      <a:r>
                        <a:rPr lang="fr-FR" sz="4600" dirty="0"/>
                        <a:t>Tráfico ilícito de migrantes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600" dirty="0"/>
                        <a:t>Trata de personas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15452"/>
                  </a:ext>
                </a:extLst>
              </a:tr>
              <a:tr h="691375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Artículos 3 y 6 del Protocolo contra el tráfico ilícito de migrantes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Artículo 3 del Protocolo contra la trata de personas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473049"/>
                  </a:ext>
                </a:extLst>
              </a:tr>
              <a:tr h="6479159">
                <a:tc>
                  <a:txBody>
                    <a:bodyPr/>
                    <a:lstStyle/>
                    <a:p>
                      <a:pPr lvl="0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512190"/>
                  </a:ext>
                </a:extLst>
              </a:tr>
            </a:tbl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25F359D-AC55-4415-B574-F3A640EEE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806609"/>
              </p:ext>
            </p:extLst>
          </p:nvPr>
        </p:nvGraphicFramePr>
        <p:xfrm>
          <a:off x="12206791" y="4773975"/>
          <a:ext cx="9873387" cy="69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3C684F89-BA8B-4C55-A1D9-62517D145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260" y="5788801"/>
            <a:ext cx="7240227" cy="46188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A4FDB3-35A3-4A62-AF61-241D8B9AB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442" y="6534615"/>
            <a:ext cx="4240349" cy="36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596" y="653142"/>
            <a:ext cx="22872458" cy="1965960"/>
          </a:xfrm>
        </p:spPr>
        <p:txBody>
          <a:bodyPr>
            <a:normAutofit/>
          </a:bodyPr>
          <a:lstStyle/>
          <a:p>
            <a:r>
              <a:rPr lang="es-ES" dirty="0"/>
              <a:t>Comparación entre tráfico ilícito de migrantes y Trata de Personas</a:t>
            </a:r>
            <a:br>
              <a:rPr lang="es-ES" dirty="0"/>
            </a:b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Diferencias y Puntos en Común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A7945D-33F4-4E70-A5F7-74DA3102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625" y="2619102"/>
            <a:ext cx="19001677" cy="104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106" y="502185"/>
            <a:ext cx="22872458" cy="1688382"/>
          </a:xfrm>
        </p:spPr>
        <p:txBody>
          <a:bodyPr>
            <a:normAutofit fontScale="90000"/>
          </a:bodyPr>
          <a:lstStyle/>
          <a:p>
            <a:r>
              <a:rPr lang="es-ES" dirty="0"/>
              <a:t>La vulnerabilidad y el continuum entre el tráfico ilícito de migrantes y la trata de personas</a:t>
            </a:r>
            <a:br>
              <a:rPr lang="es-ES" dirty="0"/>
            </a:b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06C92B7-59E3-4522-B616-88F048CF4334}"/>
              </a:ext>
            </a:extLst>
          </p:cNvPr>
          <p:cNvSpPr txBox="1">
            <a:spLocks/>
          </p:cNvSpPr>
          <p:nvPr/>
        </p:nvSpPr>
        <p:spPr>
          <a:xfrm>
            <a:off x="770178" y="2580088"/>
            <a:ext cx="22872459" cy="10467173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685800" indent="-68580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1pPr>
            <a:lvl2pPr marL="1485717" indent="-57150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Char char="►"/>
              <a:defRPr lang="en-US" sz="40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2pPr>
            <a:lvl3pPr marL="2399934" indent="-57150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36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Apex"/>
                <a:ea typeface="+mn-ea"/>
                <a:cs typeface="Apex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69A1916-5C64-4A38-9743-2EDCCCF0A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1764" y="2357799"/>
            <a:ext cx="14782822" cy="9967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A2773-9A4B-490C-8080-484A5A76FDB0}"/>
              </a:ext>
            </a:extLst>
          </p:cNvPr>
          <p:cNvSpPr txBox="1"/>
          <p:nvPr/>
        </p:nvSpPr>
        <p:spPr>
          <a:xfrm>
            <a:off x="2520177" y="3925229"/>
            <a:ext cx="74082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/>
              <a:t>Factores que aumentan la vulnerabilidad de los migrantes y los riesgos de convertirse en víctimas de la trata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1876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853" y="904751"/>
            <a:ext cx="22872458" cy="1966695"/>
          </a:xfrm>
        </p:spPr>
        <p:txBody>
          <a:bodyPr>
            <a:normAutofit/>
          </a:bodyPr>
          <a:lstStyle/>
          <a:p>
            <a:r>
              <a:rPr lang="es-ES" dirty="0"/>
              <a:t>Cuando la teoría se une a la práctica: ¿tráfico ilícito de migrantes o trata de personas?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6FADFE-6613-4FF6-B073-847BA7744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596090"/>
              </p:ext>
            </p:extLst>
          </p:nvPr>
        </p:nvGraphicFramePr>
        <p:xfrm>
          <a:off x="449284" y="4134318"/>
          <a:ext cx="10878415" cy="544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C0956D-48A5-4391-88E4-EA5F206EED31}"/>
              </a:ext>
            </a:extLst>
          </p:cNvPr>
          <p:cNvSpPr txBox="1"/>
          <p:nvPr/>
        </p:nvSpPr>
        <p:spPr>
          <a:xfrm>
            <a:off x="18613220" y="4653464"/>
            <a:ext cx="51624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Necesidad de </a:t>
            </a:r>
            <a:r>
              <a:rPr lang="es-ES" b="1" dirty="0"/>
              <a:t>identificar correctamente la conducta delictiva </a:t>
            </a:r>
            <a:r>
              <a:rPr lang="es-ES" dirty="0"/>
              <a:t>como tráfico ilícito de migrantes o trata de personas a fin de </a:t>
            </a:r>
            <a:r>
              <a:rPr lang="es-ES" b="1" dirty="0"/>
              <a:t>proporcionar protección y asistencia adecuadas </a:t>
            </a:r>
            <a:r>
              <a:rPr lang="es-ES" dirty="0"/>
              <a:t>a las víctimas o a los migrantes objeto de tráfico ilícito</a:t>
            </a:r>
          </a:p>
          <a:p>
            <a:pPr algn="ctr"/>
            <a:endParaRPr lang="en-GB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2F9ED33-3775-46DB-9F68-DEA983B8018E}"/>
              </a:ext>
            </a:extLst>
          </p:cNvPr>
          <p:cNvSpPr/>
          <p:nvPr/>
        </p:nvSpPr>
        <p:spPr>
          <a:xfrm>
            <a:off x="10837693" y="6378497"/>
            <a:ext cx="1351132" cy="959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FA3593-FB29-433D-AFE0-016E0D516E80}"/>
              </a:ext>
            </a:extLst>
          </p:cNvPr>
          <p:cNvSpPr/>
          <p:nvPr/>
        </p:nvSpPr>
        <p:spPr>
          <a:xfrm>
            <a:off x="12330868" y="5724333"/>
            <a:ext cx="47891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Diferentes consecuencias </a:t>
            </a:r>
            <a:r>
              <a:rPr lang="es-ES" dirty="0"/>
              <a:t>en cuanto al</a:t>
            </a:r>
            <a:r>
              <a:rPr lang="es-ES" b="1" dirty="0"/>
              <a:t> enjuiciamiento y las medidas de protección y asistencia</a:t>
            </a:r>
          </a:p>
          <a:p>
            <a:pPr algn="ctr"/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B965898-F718-4C2A-ABBE-32279E8C6BFF}"/>
              </a:ext>
            </a:extLst>
          </p:cNvPr>
          <p:cNvSpPr/>
          <p:nvPr/>
        </p:nvSpPr>
        <p:spPr>
          <a:xfrm>
            <a:off x="17262088" y="6378496"/>
            <a:ext cx="1351132" cy="959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A6A501-C429-4C35-B936-08763699876A}"/>
              </a:ext>
            </a:extLst>
          </p:cNvPr>
          <p:cNvSpPr txBox="1"/>
          <p:nvPr/>
        </p:nvSpPr>
        <p:spPr>
          <a:xfrm>
            <a:off x="2609386" y="9581682"/>
            <a:ext cx="68468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i="1" dirty="0"/>
              <a:t>Puede ser difícil distinguir entre los dos comportamientos delictivos, por ejemplo, en casos de trabajo forzoso/irregular o de matrimonio forzoso/de conveniencia</a:t>
            </a:r>
          </a:p>
          <a:p>
            <a:pPr algn="ctr"/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3431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419C-90A5-4F39-9E9C-2E53E770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Ejercicios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087A-A757-40DB-81AF-ED1D6174E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spect="1"/>
          </p:cNvSpPr>
          <p:nvPr/>
        </p:nvSpPr>
        <p:spPr>
          <a:xfrm>
            <a:off x="1" y="0"/>
            <a:ext cx="24377649" cy="13716000"/>
          </a:xfrm>
          <a:prstGeom prst="rect">
            <a:avLst/>
          </a:prstGeom>
          <a:solidFill>
            <a:srgbClr val="468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D4237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" y="6311482"/>
            <a:ext cx="24377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pc="300" dirty="0">
                <a:solidFill>
                  <a:srgbClr val="FFFFFF"/>
                </a:solidFill>
                <a:latin typeface="Eurostile"/>
                <a:cs typeface="Eurostile"/>
              </a:rPr>
              <a:t>Educación para la</a:t>
            </a:r>
          </a:p>
          <a:p>
            <a:pPr algn="ctr"/>
            <a:r>
              <a:rPr lang="en-US" sz="7200" b="1" spc="300" dirty="0">
                <a:solidFill>
                  <a:srgbClr val="FFFFFF"/>
                </a:solidFill>
                <a:latin typeface="Eurostile"/>
                <a:cs typeface="Eurostile"/>
              </a:rPr>
              <a:t>Justicia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LaTo light"/>
              <a:cs typeface="LaTo light"/>
            </a:endParaRPr>
          </a:p>
          <a:p>
            <a:endParaRPr lang="en-US" sz="4400" b="1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rgbClr val="FFFFFF"/>
              </a:solidFill>
              <a:latin typeface="Raleway"/>
              <a:cs typeface="Raleway"/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algn="ctr"/>
            <a:endParaRPr lang="en-US" dirty="0">
              <a:latin typeface="Raleway"/>
              <a:cs typeface="Raleway"/>
            </a:endParaRPr>
          </a:p>
        </p:txBody>
      </p:sp>
      <p:pic>
        <p:nvPicPr>
          <p:cNvPr id="6" name="Bild 21" descr="e4j_logo_short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61" y="3438719"/>
            <a:ext cx="2416830" cy="2416830"/>
          </a:xfrm>
          <a:prstGeom prst="rect">
            <a:avLst/>
          </a:prstGeom>
          <a:solidFill>
            <a:srgbClr val="468078"/>
          </a:solidFill>
        </p:spPr>
      </p:pic>
    </p:spTree>
    <p:extLst>
      <p:ext uri="{BB962C8B-B14F-4D97-AF65-F5344CB8AC3E}">
        <p14:creationId xmlns:p14="http://schemas.microsoft.com/office/powerpoint/2010/main" val="1058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3605</TotalTime>
  <Words>492</Words>
  <Application>Microsoft Office PowerPoint</Application>
  <PresentationFormat>Personalizado</PresentationFormat>
  <Paragraphs>73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Apex</vt:lpstr>
      <vt:lpstr>Apex New Book</vt:lpstr>
      <vt:lpstr>Arial</vt:lpstr>
      <vt:lpstr>Calibri</vt:lpstr>
      <vt:lpstr>Eurostile</vt:lpstr>
      <vt:lpstr>LaTo light</vt:lpstr>
      <vt:lpstr>Raleway</vt:lpstr>
      <vt:lpstr>Raleway Light</vt:lpstr>
      <vt:lpstr>Wingdings</vt:lpstr>
      <vt:lpstr>Default Theme</vt:lpstr>
      <vt:lpstr>E4J Módulo 11</vt:lpstr>
      <vt:lpstr>OBJETIVOS DE APRENDIZAJE</vt:lpstr>
      <vt:lpstr>Componentes clave del módulo </vt:lpstr>
      <vt:lpstr>Comparación entre el tráfico ilícito de migrantes y la trata de personas </vt:lpstr>
      <vt:lpstr>Comparación entre tráfico ilícito de migrantes y Trata de Personas Diferencias y Puntos en Común</vt:lpstr>
      <vt:lpstr>La vulnerabilidad y el continuum entre el tráfico ilícito de migrantes y la trata de personas </vt:lpstr>
      <vt:lpstr>Cuando la teoría se une a la práctica: ¿tráfico ilícito de migrantes o trata de personas?</vt:lpstr>
      <vt:lpstr>Ejercicios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carolina appel</cp:lastModifiedBy>
  <cp:revision>2229</cp:revision>
  <cp:lastPrinted>2017-08-13T19:43:17Z</cp:lastPrinted>
  <dcterms:created xsi:type="dcterms:W3CDTF">2014-11-12T21:47:38Z</dcterms:created>
  <dcterms:modified xsi:type="dcterms:W3CDTF">2020-09-21T14:38:46Z</dcterms:modified>
</cp:coreProperties>
</file>