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748" r:id="rId2"/>
    <p:sldId id="751" r:id="rId3"/>
    <p:sldId id="754" r:id="rId4"/>
    <p:sldId id="770" r:id="rId5"/>
    <p:sldId id="771" r:id="rId6"/>
    <p:sldId id="783" r:id="rId7"/>
    <p:sldId id="784" r:id="rId8"/>
    <p:sldId id="785" r:id="rId9"/>
    <p:sldId id="767" r:id="rId10"/>
    <p:sldId id="768" r:id="rId11"/>
    <p:sldId id="772" r:id="rId12"/>
    <p:sldId id="755" r:id="rId13"/>
    <p:sldId id="787" r:id="rId14"/>
    <p:sldId id="653" r:id="rId15"/>
    <p:sldId id="746" r:id="rId1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10">
          <p15:clr>
            <a:srgbClr val="A4A3A4"/>
          </p15:clr>
        </p15:guide>
        <p15:guide id="2" orient="horz" pos="8014">
          <p15:clr>
            <a:srgbClr val="A4A3A4"/>
          </p15:clr>
        </p15:guide>
        <p15:guide id="3" orient="horz" pos="2471">
          <p15:clr>
            <a:srgbClr val="A4A3A4"/>
          </p15:clr>
        </p15:guide>
        <p15:guide id="4" orient="horz" pos="626">
          <p15:clr>
            <a:srgbClr val="A4A3A4"/>
          </p15:clr>
        </p15:guide>
        <p15:guide id="5" pos="14271">
          <p15:clr>
            <a:srgbClr val="A4A3A4"/>
          </p15:clr>
        </p15:guide>
        <p15:guide id="6" pos="1082">
          <p15:clr>
            <a:srgbClr val="A4A3A4"/>
          </p15:clr>
        </p15:guide>
        <p15:guide id="7" pos="76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078"/>
    <a:srgbClr val="A40D33"/>
    <a:srgbClr val="9D4237"/>
    <a:srgbClr val="5378BD"/>
    <a:srgbClr val="5598D7"/>
    <a:srgbClr val="2F516A"/>
    <a:srgbClr val="9D042F"/>
    <a:srgbClr val="4072AA"/>
    <a:srgbClr val="AC4263"/>
    <a:srgbClr val="B948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63E61-6C8B-4886-B38C-541855409E53}" v="10" dt="2020-09-21T14:35:36.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80350" autoAdjust="0"/>
  </p:normalViewPr>
  <p:slideViewPr>
    <p:cSldViewPr snapToGrid="0" snapToObjects="1">
      <p:cViewPr varScale="1">
        <p:scale>
          <a:sx n="33" d="100"/>
          <a:sy n="33" d="100"/>
        </p:scale>
        <p:origin x="460" y="72"/>
      </p:cViewPr>
      <p:guideLst>
        <p:guide orient="horz" pos="7010"/>
        <p:guide orient="horz" pos="8014"/>
        <p:guide orient="horz" pos="2471"/>
        <p:guide orient="horz" pos="626"/>
        <p:guide pos="14271"/>
        <p:guide pos="1082"/>
        <p:guide pos="7677"/>
      </p:guideLst>
    </p:cSldViewPr>
  </p:slideViewPr>
  <p:notesTextViewPr>
    <p:cViewPr>
      <p:scale>
        <a:sx n="3" d="2"/>
        <a:sy n="3" d="2"/>
      </p:scale>
      <p:origin x="0" y="0"/>
    </p:cViewPr>
  </p:notesTextViewPr>
  <p:sorterViewPr>
    <p:cViewPr>
      <p:scale>
        <a:sx n="66" d="100"/>
        <a:sy n="66" d="100"/>
      </p:scale>
      <p:origin x="0" y="6144"/>
    </p:cViewPr>
  </p:sorterViewPr>
  <p:notesViewPr>
    <p:cSldViewPr snapToGrid="0">
      <p:cViewPr varScale="1">
        <p:scale>
          <a:sx n="68" d="100"/>
          <a:sy n="68" d="100"/>
        </p:scale>
        <p:origin x="199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appel" userId="42529a4c69c5f20f" providerId="LiveId" clId="{A6E63E61-6C8B-4886-B38C-541855409E53}"/>
    <pc:docChg chg="modSld">
      <pc:chgData name="carolina appel" userId="42529a4c69c5f20f" providerId="LiveId" clId="{A6E63E61-6C8B-4886-B38C-541855409E53}" dt="2020-09-21T14:35:10.481" v="253" actId="20577"/>
      <pc:docMkLst>
        <pc:docMk/>
      </pc:docMkLst>
      <pc:sldChg chg="modSp">
        <pc:chgData name="carolina appel" userId="42529a4c69c5f20f" providerId="LiveId" clId="{A6E63E61-6C8B-4886-B38C-541855409E53}" dt="2020-09-21T14:35:10.481" v="253" actId="20577"/>
        <pc:sldMkLst>
          <pc:docMk/>
          <pc:sldMk cId="990332268" sldId="748"/>
        </pc:sldMkLst>
        <pc:spChg chg="mod">
          <ac:chgData name="carolina appel" userId="42529a4c69c5f20f" providerId="LiveId" clId="{A6E63E61-6C8B-4886-B38C-541855409E53}" dt="2020-09-21T14:35:10.481" v="253" actId="20577"/>
          <ac:spMkLst>
            <pc:docMk/>
            <pc:sldMk cId="990332268" sldId="748"/>
            <ac:spMk id="2" creationId="{00000000-0000-0000-0000-000000000000}"/>
          </ac:spMkLst>
        </pc:spChg>
        <pc:spChg chg="mod">
          <ac:chgData name="carolina appel" userId="42529a4c69c5f20f" providerId="LiveId" clId="{A6E63E61-6C8B-4886-B38C-541855409E53}" dt="2020-08-31T15:19:23.778" v="63" actId="20577"/>
          <ac:spMkLst>
            <pc:docMk/>
            <pc:sldMk cId="990332268" sldId="748"/>
            <ac:spMk id="3" creationId="{00000000-0000-0000-0000-000000000000}"/>
          </ac:spMkLst>
        </pc:spChg>
      </pc:sldChg>
      <pc:sldChg chg="modSp">
        <pc:chgData name="carolina appel" userId="42529a4c69c5f20f" providerId="LiveId" clId="{A6E63E61-6C8B-4886-B38C-541855409E53}" dt="2020-09-15T21:16:20.435" v="251" actId="13926"/>
        <pc:sldMkLst>
          <pc:docMk/>
          <pc:sldMk cId="512747917" sldId="754"/>
        </pc:sldMkLst>
        <pc:spChg chg="mod">
          <ac:chgData name="carolina appel" userId="42529a4c69c5f20f" providerId="LiveId" clId="{A6E63E61-6C8B-4886-B38C-541855409E53}" dt="2020-08-31T15:26:33.049" v="250" actId="20577"/>
          <ac:spMkLst>
            <pc:docMk/>
            <pc:sldMk cId="512747917" sldId="754"/>
            <ac:spMk id="2" creationId="{00000000-0000-0000-0000-000000000000}"/>
          </ac:spMkLst>
        </pc:spChg>
        <pc:spChg chg="mod">
          <ac:chgData name="carolina appel" userId="42529a4c69c5f20f" providerId="LiveId" clId="{A6E63E61-6C8B-4886-B38C-541855409E53}" dt="2020-09-15T21:16:20.435" v="251" actId="13926"/>
          <ac:spMkLst>
            <pc:docMk/>
            <pc:sldMk cId="512747917" sldId="754"/>
            <ac:spMk id="3" creationId="{00000000-0000-0000-0000-000000000000}"/>
          </ac:spMkLst>
        </pc:spChg>
      </pc:sldChg>
      <pc:sldChg chg="modSp">
        <pc:chgData name="carolina appel" userId="42529a4c69c5f20f" providerId="LiveId" clId="{A6E63E61-6C8B-4886-B38C-541855409E53}" dt="2020-08-31T15:23:36.205" v="235" actId="20577"/>
        <pc:sldMkLst>
          <pc:docMk/>
          <pc:sldMk cId="914129246" sldId="768"/>
        </pc:sldMkLst>
        <pc:spChg chg="mod">
          <ac:chgData name="carolina appel" userId="42529a4c69c5f20f" providerId="LiveId" clId="{A6E63E61-6C8B-4886-B38C-541855409E53}" dt="2020-08-31T15:23:36.205" v="235" actId="20577"/>
          <ac:spMkLst>
            <pc:docMk/>
            <pc:sldMk cId="914129246" sldId="768"/>
            <ac:spMk id="2" creationId="{00000000-0000-0000-0000-000000000000}"/>
          </ac:spMkLst>
        </pc:spChg>
      </pc:sldChg>
      <pc:sldChg chg="modSp">
        <pc:chgData name="carolina appel" userId="42529a4c69c5f20f" providerId="LiveId" clId="{A6E63E61-6C8B-4886-B38C-541855409E53}" dt="2020-08-31T15:25:39.097" v="242" actId="2711"/>
        <pc:sldMkLst>
          <pc:docMk/>
          <pc:sldMk cId="1039710192" sldId="772"/>
        </pc:sldMkLst>
        <pc:spChg chg="mod">
          <ac:chgData name="carolina appel" userId="42529a4c69c5f20f" providerId="LiveId" clId="{A6E63E61-6C8B-4886-B38C-541855409E53}" dt="2020-08-31T15:24:44.076" v="240" actId="255"/>
          <ac:spMkLst>
            <pc:docMk/>
            <pc:sldMk cId="1039710192" sldId="772"/>
            <ac:spMk id="2" creationId="{00000000-0000-0000-0000-000000000000}"/>
          </ac:spMkLst>
        </pc:spChg>
        <pc:spChg chg="mod">
          <ac:chgData name="carolina appel" userId="42529a4c69c5f20f" providerId="LiveId" clId="{A6E63E61-6C8B-4886-B38C-541855409E53}" dt="2020-08-31T15:25:39.097" v="242" actId="2711"/>
          <ac:spMkLst>
            <pc:docMk/>
            <pc:sldMk cId="1039710192" sldId="772"/>
            <ac:spMk id="3" creationId="{D88F9F1E-E169-4044-A9B0-78905244D2C2}"/>
          </ac:spMkLst>
        </pc:spChg>
      </pc:sldChg>
      <pc:sldChg chg="modSp">
        <pc:chgData name="carolina appel" userId="42529a4c69c5f20f" providerId="LiveId" clId="{A6E63E61-6C8B-4886-B38C-541855409E53}" dt="2020-08-31T15:22:51.052" v="186" actId="6549"/>
        <pc:sldMkLst>
          <pc:docMk/>
          <pc:sldMk cId="780713249" sldId="784"/>
        </pc:sldMkLst>
        <pc:spChg chg="mod">
          <ac:chgData name="carolina appel" userId="42529a4c69c5f20f" providerId="LiveId" clId="{A6E63E61-6C8B-4886-B38C-541855409E53}" dt="2020-08-31T15:22:51.052" v="186" actId="6549"/>
          <ac:spMkLst>
            <pc:docMk/>
            <pc:sldMk cId="780713249" sldId="784"/>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9DC6E-99D2-42D1-B0B6-3340EFB15E8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0C39A9F0-C8E0-47E3-A9BE-AC07AFF1F95A}">
      <dgm:prSet phldrT="[Text]"/>
      <dgm:spPr/>
      <dgm:t>
        <a:bodyPr/>
        <a:lstStyle/>
        <a:p>
          <a:r>
            <a:rPr lang="en-GB" dirty="0"/>
            <a:t>La Trata de Personsa consiste en…</a:t>
          </a:r>
        </a:p>
      </dgm:t>
    </dgm:pt>
    <dgm:pt modelId="{9872702E-CBFA-439F-9F7D-0A921104D70E}" type="parTrans" cxnId="{1445A11F-E0E9-44AA-9314-D1520BC178BE}">
      <dgm:prSet/>
      <dgm:spPr/>
      <dgm:t>
        <a:bodyPr/>
        <a:lstStyle/>
        <a:p>
          <a:endParaRPr lang="en-GB"/>
        </a:p>
      </dgm:t>
    </dgm:pt>
    <dgm:pt modelId="{3DE8509F-C39A-4654-9FFB-CAC0297B11C3}" type="sibTrans" cxnId="{1445A11F-E0E9-44AA-9314-D1520BC178BE}">
      <dgm:prSet/>
      <dgm:spPr/>
      <dgm:t>
        <a:bodyPr/>
        <a:lstStyle/>
        <a:p>
          <a:endParaRPr lang="en-GB"/>
        </a:p>
      </dgm:t>
    </dgm:pt>
    <dgm:pt modelId="{C93CB050-7C24-41DD-B6C7-37134BE4B848}">
      <dgm:prSet phldrT="[Text]"/>
      <dgm:spPr>
        <a:solidFill>
          <a:schemeClr val="accent1">
            <a:lumMod val="60000"/>
            <a:lumOff val="40000"/>
          </a:schemeClr>
        </a:solidFill>
      </dgm:spPr>
      <dgm:t>
        <a:bodyPr/>
        <a:lstStyle/>
        <a:p>
          <a:r>
            <a:rPr lang="en-GB" b="1" dirty="0"/>
            <a:t>Un acto</a:t>
          </a:r>
          <a:r>
            <a:rPr lang="en-GB" dirty="0"/>
            <a:t>, como…</a:t>
          </a:r>
        </a:p>
      </dgm:t>
    </dgm:pt>
    <dgm:pt modelId="{AA89F62E-A4C0-4E55-9386-D416AE4060A3}" type="parTrans" cxnId="{627645D7-A427-44BD-8DBF-5CAADC296905}">
      <dgm:prSet/>
      <dgm:spPr/>
      <dgm:t>
        <a:bodyPr/>
        <a:lstStyle/>
        <a:p>
          <a:endParaRPr lang="en-GB"/>
        </a:p>
      </dgm:t>
    </dgm:pt>
    <dgm:pt modelId="{E70C4A4B-57AB-4BEA-B1D2-EE80E49501E0}" type="sibTrans" cxnId="{627645D7-A427-44BD-8DBF-5CAADC296905}">
      <dgm:prSet/>
      <dgm:spPr/>
      <dgm:t>
        <a:bodyPr/>
        <a:lstStyle/>
        <a:p>
          <a:endParaRPr lang="en-GB"/>
        </a:p>
      </dgm:t>
    </dgm:pt>
    <dgm:pt modelId="{97E291CD-E64C-4367-B9C9-B5BD46DA812F}">
      <dgm:prSet phldrT="[Text]"/>
      <dgm:spPr>
        <a:solidFill>
          <a:schemeClr val="accent1">
            <a:lumMod val="60000"/>
            <a:lumOff val="40000"/>
          </a:schemeClr>
        </a:solidFill>
      </dgm:spPr>
      <dgm:t>
        <a:bodyPr/>
        <a:lstStyle/>
        <a:p>
          <a:r>
            <a:rPr lang="en-GB" dirty="0"/>
            <a:t>Cometido por </a:t>
          </a:r>
          <a:r>
            <a:rPr lang="en-GB" b="1" dirty="0"/>
            <a:t>medio de</a:t>
          </a:r>
          <a:r>
            <a:rPr lang="en-GB" dirty="0"/>
            <a:t>…</a:t>
          </a:r>
        </a:p>
      </dgm:t>
    </dgm:pt>
    <dgm:pt modelId="{7073D925-E5FA-414D-8167-2AE125531CD9}" type="parTrans" cxnId="{0F9A5584-D69F-45E8-AA94-AD2BF3954BCA}">
      <dgm:prSet/>
      <dgm:spPr/>
      <dgm:t>
        <a:bodyPr/>
        <a:lstStyle/>
        <a:p>
          <a:endParaRPr lang="en-GB"/>
        </a:p>
      </dgm:t>
    </dgm:pt>
    <dgm:pt modelId="{BB565C3B-BCF6-4421-84DA-AB3EA496E9E3}" type="sibTrans" cxnId="{0F9A5584-D69F-45E8-AA94-AD2BF3954BCA}">
      <dgm:prSet/>
      <dgm:spPr/>
      <dgm:t>
        <a:bodyPr/>
        <a:lstStyle/>
        <a:p>
          <a:endParaRPr lang="en-GB"/>
        </a:p>
      </dgm:t>
    </dgm:pt>
    <dgm:pt modelId="{45BAC7D1-BAF7-4DCE-AB74-46FC9FCEC8A8}">
      <dgm:prSet phldrT="[Text]"/>
      <dgm:spPr>
        <a:solidFill>
          <a:schemeClr val="accent1">
            <a:lumMod val="60000"/>
            <a:lumOff val="40000"/>
          </a:schemeClr>
        </a:solidFill>
      </dgm:spPr>
      <dgm:t>
        <a:bodyPr/>
        <a:lstStyle/>
        <a:p>
          <a:r>
            <a:rPr lang="en-GB" dirty="0"/>
            <a:t>Con </a:t>
          </a:r>
          <a:r>
            <a:rPr lang="en-GB" b="1" dirty="0"/>
            <a:t>fines de explotación, </a:t>
          </a:r>
          <a:r>
            <a:rPr lang="en-GB" dirty="0"/>
            <a:t>incluyendo…</a:t>
          </a:r>
        </a:p>
      </dgm:t>
    </dgm:pt>
    <dgm:pt modelId="{28382CF3-6F49-41FE-88D0-FDB1B6CC16C5}" type="parTrans" cxnId="{B6C34054-4C5F-4A08-8D15-0A2E3425ABD4}">
      <dgm:prSet/>
      <dgm:spPr/>
      <dgm:t>
        <a:bodyPr/>
        <a:lstStyle/>
        <a:p>
          <a:endParaRPr lang="en-GB"/>
        </a:p>
      </dgm:t>
    </dgm:pt>
    <dgm:pt modelId="{0F00F525-63E8-4E32-B98D-FE8C71A90F02}" type="sibTrans" cxnId="{B6C34054-4C5F-4A08-8D15-0A2E3425ABD4}">
      <dgm:prSet/>
      <dgm:spPr/>
      <dgm:t>
        <a:bodyPr/>
        <a:lstStyle/>
        <a:p>
          <a:endParaRPr lang="en-GB"/>
        </a:p>
      </dgm:t>
    </dgm:pt>
    <dgm:pt modelId="{1428C480-35F9-49B2-A695-7E65706E4ADD}">
      <dgm:prSet/>
      <dgm:spPr>
        <a:noFill/>
        <a:ln>
          <a:solidFill>
            <a:schemeClr val="accent1"/>
          </a:solidFill>
        </a:ln>
      </dgm:spPr>
      <dgm:t>
        <a:bodyPr/>
        <a:lstStyle/>
        <a:p>
          <a:pPr>
            <a:buFont typeface="Arial" panose="020B0604020202020204" pitchFamily="34" charset="0"/>
            <a:buChar char="•"/>
          </a:pPr>
          <a:r>
            <a:rPr lang="en-GB" dirty="0">
              <a:solidFill>
                <a:schemeClr val="accent6"/>
              </a:solidFill>
            </a:rPr>
            <a:t>Captación</a:t>
          </a:r>
        </a:p>
        <a:p>
          <a:pPr>
            <a:buFont typeface="Arial" panose="020B0604020202020204" pitchFamily="34" charset="0"/>
            <a:buChar char="•"/>
          </a:pPr>
          <a:r>
            <a:rPr lang="en-GB" dirty="0">
              <a:solidFill>
                <a:schemeClr val="accent6"/>
              </a:solidFill>
            </a:rPr>
            <a:t>Transporte</a:t>
          </a:r>
        </a:p>
        <a:p>
          <a:pPr>
            <a:buFont typeface="Arial" panose="020B0604020202020204" pitchFamily="34" charset="0"/>
            <a:buChar char="•"/>
          </a:pPr>
          <a:r>
            <a:rPr lang="en-GB" dirty="0">
              <a:solidFill>
                <a:schemeClr val="accent6"/>
              </a:solidFill>
            </a:rPr>
            <a:t>Traslado</a:t>
          </a:r>
        </a:p>
        <a:p>
          <a:pPr>
            <a:buFont typeface="Arial" panose="020B0604020202020204" pitchFamily="34" charset="0"/>
            <a:buChar char="•"/>
          </a:pPr>
          <a:r>
            <a:rPr lang="en-GB" dirty="0">
              <a:solidFill>
                <a:schemeClr val="accent6"/>
              </a:solidFill>
            </a:rPr>
            <a:t>Acogida</a:t>
          </a:r>
        </a:p>
        <a:p>
          <a:pPr>
            <a:buFont typeface="Arial" panose="020B0604020202020204" pitchFamily="34" charset="0"/>
            <a:buChar char="•"/>
          </a:pPr>
          <a:r>
            <a:rPr lang="en-GB" dirty="0">
              <a:solidFill>
                <a:schemeClr val="accent6"/>
              </a:solidFill>
            </a:rPr>
            <a:t>Recepción</a:t>
          </a:r>
        </a:p>
      </dgm:t>
    </dgm:pt>
    <dgm:pt modelId="{7ECB7C07-CCAD-4D26-8DC6-85A787C81AF8}" type="parTrans" cxnId="{B6DB2C59-807C-42E5-8444-4AB7DEB3BBAD}">
      <dgm:prSet/>
      <dgm:spPr/>
      <dgm:t>
        <a:bodyPr/>
        <a:lstStyle/>
        <a:p>
          <a:endParaRPr lang="en-GB"/>
        </a:p>
      </dgm:t>
    </dgm:pt>
    <dgm:pt modelId="{12A7508A-B31C-4A65-A432-221C4FD4D9CA}" type="sibTrans" cxnId="{B6DB2C59-807C-42E5-8444-4AB7DEB3BBAD}">
      <dgm:prSet/>
      <dgm:spPr/>
      <dgm:t>
        <a:bodyPr/>
        <a:lstStyle/>
        <a:p>
          <a:endParaRPr lang="en-GB"/>
        </a:p>
      </dgm:t>
    </dgm:pt>
    <dgm:pt modelId="{7A90E691-5FDE-4482-9A1E-B7410C9CF6A7}">
      <dgm:prSet/>
      <dgm:spPr>
        <a:noFill/>
        <a:ln>
          <a:solidFill>
            <a:schemeClr val="accent1"/>
          </a:solidFill>
        </a:ln>
      </dgm:spPr>
      <dgm:t>
        <a:bodyPr/>
        <a:lstStyle/>
        <a:p>
          <a:r>
            <a:rPr lang="en-GB" dirty="0">
              <a:solidFill>
                <a:schemeClr val="accent6"/>
              </a:solidFill>
            </a:rPr>
            <a:t>Amenaza</a:t>
          </a:r>
        </a:p>
        <a:p>
          <a:r>
            <a:rPr lang="en-GB" dirty="0">
              <a:solidFill>
                <a:schemeClr val="accent6"/>
              </a:solidFill>
            </a:rPr>
            <a:t>Uso de la fuerza</a:t>
          </a:r>
        </a:p>
        <a:p>
          <a:r>
            <a:rPr lang="en-GB" dirty="0">
              <a:solidFill>
                <a:schemeClr val="accent6"/>
              </a:solidFill>
            </a:rPr>
            <a:t>Coerción </a:t>
          </a:r>
        </a:p>
        <a:p>
          <a:r>
            <a:rPr lang="en-GB" dirty="0">
              <a:solidFill>
                <a:schemeClr val="accent6"/>
              </a:solidFill>
            </a:rPr>
            <a:t>Secuestro</a:t>
          </a:r>
        </a:p>
        <a:p>
          <a:r>
            <a:rPr lang="en-GB" dirty="0">
              <a:solidFill>
                <a:schemeClr val="accent6"/>
              </a:solidFill>
            </a:rPr>
            <a:t>Fraude</a:t>
          </a:r>
        </a:p>
        <a:p>
          <a:r>
            <a:rPr lang="en-GB" dirty="0">
              <a:solidFill>
                <a:schemeClr val="accent6"/>
              </a:solidFill>
            </a:rPr>
            <a:t>Engaño</a:t>
          </a:r>
        </a:p>
        <a:p>
          <a:r>
            <a:rPr lang="en-GB" dirty="0">
              <a:solidFill>
                <a:schemeClr val="accent6"/>
              </a:solidFill>
            </a:rPr>
            <a:t>Abuso de poder</a:t>
          </a:r>
        </a:p>
        <a:p>
          <a:r>
            <a:rPr lang="en-GB" dirty="0">
              <a:solidFill>
                <a:schemeClr val="accent6"/>
              </a:solidFill>
            </a:rPr>
            <a:t>Abuso de vulnerabilidad</a:t>
          </a:r>
        </a:p>
        <a:p>
          <a:r>
            <a:rPr lang="en-GB" dirty="0">
              <a:solidFill>
                <a:schemeClr val="accent6"/>
              </a:solidFill>
            </a:rPr>
            <a:t>Pagos o beneficios  a las partes controladoras</a:t>
          </a:r>
        </a:p>
      </dgm:t>
    </dgm:pt>
    <dgm:pt modelId="{E10E1819-5EA8-4105-9AAD-DF665443565F}" type="parTrans" cxnId="{0066B2F1-6BA0-4DB7-AF33-900405D95FAC}">
      <dgm:prSet/>
      <dgm:spPr/>
      <dgm:t>
        <a:bodyPr/>
        <a:lstStyle/>
        <a:p>
          <a:endParaRPr lang="en-GB"/>
        </a:p>
      </dgm:t>
    </dgm:pt>
    <dgm:pt modelId="{70BF1AC7-C79A-441C-82EC-3FC6E10F7946}" type="sibTrans" cxnId="{0066B2F1-6BA0-4DB7-AF33-900405D95FAC}">
      <dgm:prSet/>
      <dgm:spPr/>
      <dgm:t>
        <a:bodyPr/>
        <a:lstStyle/>
        <a:p>
          <a:endParaRPr lang="en-GB"/>
        </a:p>
      </dgm:t>
    </dgm:pt>
    <dgm:pt modelId="{59845EE7-565F-42F0-A863-299D5F3E71EF}">
      <dgm:prSet/>
      <dgm:spPr>
        <a:noFill/>
        <a:ln>
          <a:solidFill>
            <a:schemeClr val="accent1"/>
          </a:solidFill>
        </a:ln>
      </dgm:spPr>
      <dgm:t>
        <a:bodyPr/>
        <a:lstStyle/>
        <a:p>
          <a:r>
            <a:rPr lang="en-GB" dirty="0">
              <a:solidFill>
                <a:schemeClr val="accent6"/>
              </a:solidFill>
            </a:rPr>
            <a:t>La explotación de la prostitución ajena</a:t>
          </a:r>
        </a:p>
        <a:p>
          <a:r>
            <a:rPr lang="en-GB" dirty="0">
              <a:solidFill>
                <a:schemeClr val="accent6"/>
              </a:solidFill>
            </a:rPr>
            <a:t>Otras formas de explotación sexual</a:t>
          </a:r>
        </a:p>
        <a:p>
          <a:r>
            <a:rPr lang="en-GB" dirty="0">
              <a:solidFill>
                <a:schemeClr val="accent6"/>
              </a:solidFill>
            </a:rPr>
            <a:t>Esclavitud o practices similares a la esclavitud</a:t>
          </a:r>
        </a:p>
        <a:p>
          <a:r>
            <a:rPr lang="en-GB" dirty="0">
              <a:solidFill>
                <a:schemeClr val="accent6"/>
              </a:solidFill>
            </a:rPr>
            <a:t>Servidumbre</a:t>
          </a:r>
        </a:p>
        <a:p>
          <a:r>
            <a:rPr lang="en-GB" dirty="0">
              <a:solidFill>
                <a:schemeClr val="accent6"/>
              </a:solidFill>
            </a:rPr>
            <a:t>Extracción de organos</a:t>
          </a:r>
        </a:p>
      </dgm:t>
    </dgm:pt>
    <dgm:pt modelId="{7989C130-9145-4CD2-9FC5-E4DE1DB37815}" type="parTrans" cxnId="{17E0A9A1-4E8C-40B7-94F6-9749565D76CE}">
      <dgm:prSet/>
      <dgm:spPr/>
      <dgm:t>
        <a:bodyPr/>
        <a:lstStyle/>
        <a:p>
          <a:endParaRPr lang="en-GB"/>
        </a:p>
      </dgm:t>
    </dgm:pt>
    <dgm:pt modelId="{D4B4ACB9-9C91-4058-827E-E741AE1C412E}" type="sibTrans" cxnId="{17E0A9A1-4E8C-40B7-94F6-9749565D76CE}">
      <dgm:prSet/>
      <dgm:spPr/>
      <dgm:t>
        <a:bodyPr/>
        <a:lstStyle/>
        <a:p>
          <a:endParaRPr lang="en-GB"/>
        </a:p>
      </dgm:t>
    </dgm:pt>
    <dgm:pt modelId="{988C50BF-9BA4-47D4-97CB-31F4A2EDE829}" type="pres">
      <dgm:prSet presAssocID="{04C9DC6E-99D2-42D1-B0B6-3340EFB15E8E}" presName="Name0" presStyleCnt="0">
        <dgm:presLayoutVars>
          <dgm:chPref val="1"/>
          <dgm:dir/>
          <dgm:animOne val="branch"/>
          <dgm:animLvl val="lvl"/>
          <dgm:resizeHandles/>
        </dgm:presLayoutVars>
      </dgm:prSet>
      <dgm:spPr/>
    </dgm:pt>
    <dgm:pt modelId="{CE7BBBB5-FD56-4018-9ACB-A87200B2BAEA}" type="pres">
      <dgm:prSet presAssocID="{0C39A9F0-C8E0-47E3-A9BE-AC07AFF1F95A}" presName="vertOne" presStyleCnt="0"/>
      <dgm:spPr/>
    </dgm:pt>
    <dgm:pt modelId="{2B3E6448-DCDD-447E-9CAD-DEECD454C941}" type="pres">
      <dgm:prSet presAssocID="{0C39A9F0-C8E0-47E3-A9BE-AC07AFF1F95A}" presName="txOne" presStyleLbl="node0" presStyleIdx="0" presStyleCnt="1" custScaleY="24625">
        <dgm:presLayoutVars>
          <dgm:chPref val="3"/>
        </dgm:presLayoutVars>
      </dgm:prSet>
      <dgm:spPr/>
    </dgm:pt>
    <dgm:pt modelId="{3F520306-CE5C-4509-9EE1-296164B2958D}" type="pres">
      <dgm:prSet presAssocID="{0C39A9F0-C8E0-47E3-A9BE-AC07AFF1F95A}" presName="parTransOne" presStyleCnt="0"/>
      <dgm:spPr/>
    </dgm:pt>
    <dgm:pt modelId="{02F277A2-7AA6-4715-B0C0-C4AB585F8AD3}" type="pres">
      <dgm:prSet presAssocID="{0C39A9F0-C8E0-47E3-A9BE-AC07AFF1F95A}" presName="horzOne" presStyleCnt="0"/>
      <dgm:spPr/>
    </dgm:pt>
    <dgm:pt modelId="{40A90B13-C0DA-4838-BC65-9D3DBE6C1888}" type="pres">
      <dgm:prSet presAssocID="{C93CB050-7C24-41DD-B6C7-37134BE4B848}" presName="vertTwo" presStyleCnt="0"/>
      <dgm:spPr/>
    </dgm:pt>
    <dgm:pt modelId="{1297C428-9293-47DD-BA59-54F93F5FE6DA}" type="pres">
      <dgm:prSet presAssocID="{C93CB050-7C24-41DD-B6C7-37134BE4B848}" presName="txTwo" presStyleLbl="node2" presStyleIdx="0" presStyleCnt="3" custScaleY="33609">
        <dgm:presLayoutVars>
          <dgm:chPref val="3"/>
        </dgm:presLayoutVars>
      </dgm:prSet>
      <dgm:spPr/>
    </dgm:pt>
    <dgm:pt modelId="{1351023F-66AC-4CE3-990D-E8494F0434B9}" type="pres">
      <dgm:prSet presAssocID="{C93CB050-7C24-41DD-B6C7-37134BE4B848}" presName="parTransTwo" presStyleCnt="0"/>
      <dgm:spPr/>
    </dgm:pt>
    <dgm:pt modelId="{6F8E43D6-8D76-4A28-9770-18F95C0206ED}" type="pres">
      <dgm:prSet presAssocID="{C93CB050-7C24-41DD-B6C7-37134BE4B848}" presName="horzTwo" presStyleCnt="0"/>
      <dgm:spPr/>
    </dgm:pt>
    <dgm:pt modelId="{4C74914B-976A-4A86-A0A5-769D34595891}" type="pres">
      <dgm:prSet presAssocID="{1428C480-35F9-49B2-A695-7E65706E4ADD}" presName="vertThree" presStyleCnt="0"/>
      <dgm:spPr/>
    </dgm:pt>
    <dgm:pt modelId="{8FF69028-D4E2-46E0-A297-7D3EDFC85F74}" type="pres">
      <dgm:prSet presAssocID="{1428C480-35F9-49B2-A695-7E65706E4ADD}" presName="txThree" presStyleLbl="node3" presStyleIdx="0" presStyleCnt="3">
        <dgm:presLayoutVars>
          <dgm:chPref val="3"/>
        </dgm:presLayoutVars>
      </dgm:prSet>
      <dgm:spPr/>
    </dgm:pt>
    <dgm:pt modelId="{0C33A730-9864-4040-9B43-197B9A1D1434}" type="pres">
      <dgm:prSet presAssocID="{1428C480-35F9-49B2-A695-7E65706E4ADD}" presName="horzThree" presStyleCnt="0"/>
      <dgm:spPr/>
    </dgm:pt>
    <dgm:pt modelId="{22B1BEEB-2A7B-47DE-84CB-8D2A37D28E36}" type="pres">
      <dgm:prSet presAssocID="{E70C4A4B-57AB-4BEA-B1D2-EE80E49501E0}" presName="sibSpaceTwo" presStyleCnt="0"/>
      <dgm:spPr/>
    </dgm:pt>
    <dgm:pt modelId="{048EA4C4-D25E-4A30-9E04-A950B50BB526}" type="pres">
      <dgm:prSet presAssocID="{97E291CD-E64C-4367-B9C9-B5BD46DA812F}" presName="vertTwo" presStyleCnt="0"/>
      <dgm:spPr/>
    </dgm:pt>
    <dgm:pt modelId="{409B57B1-B4DB-4598-A5B1-05EE6D087CD4}" type="pres">
      <dgm:prSet presAssocID="{97E291CD-E64C-4367-B9C9-B5BD46DA812F}" presName="txTwo" presStyleLbl="node2" presStyleIdx="1" presStyleCnt="3" custScaleY="33946">
        <dgm:presLayoutVars>
          <dgm:chPref val="3"/>
        </dgm:presLayoutVars>
      </dgm:prSet>
      <dgm:spPr/>
    </dgm:pt>
    <dgm:pt modelId="{4BBD1101-45D5-42C7-AB65-B8935B90BFB0}" type="pres">
      <dgm:prSet presAssocID="{97E291CD-E64C-4367-B9C9-B5BD46DA812F}" presName="parTransTwo" presStyleCnt="0"/>
      <dgm:spPr/>
    </dgm:pt>
    <dgm:pt modelId="{BE98F674-3227-4F26-85B0-1B1663655AEE}" type="pres">
      <dgm:prSet presAssocID="{97E291CD-E64C-4367-B9C9-B5BD46DA812F}" presName="horzTwo" presStyleCnt="0"/>
      <dgm:spPr/>
    </dgm:pt>
    <dgm:pt modelId="{DEFCAB3F-761D-4105-9E7F-8DF738FB3459}" type="pres">
      <dgm:prSet presAssocID="{7A90E691-5FDE-4482-9A1E-B7410C9CF6A7}" presName="vertThree" presStyleCnt="0"/>
      <dgm:spPr/>
    </dgm:pt>
    <dgm:pt modelId="{FF903570-C11A-4930-8CF5-0403C3796C7F}" type="pres">
      <dgm:prSet presAssocID="{7A90E691-5FDE-4482-9A1E-B7410C9CF6A7}" presName="txThree" presStyleLbl="node3" presStyleIdx="1" presStyleCnt="3">
        <dgm:presLayoutVars>
          <dgm:chPref val="3"/>
        </dgm:presLayoutVars>
      </dgm:prSet>
      <dgm:spPr/>
    </dgm:pt>
    <dgm:pt modelId="{5FCA5D19-6F95-4495-83CA-4BEDA116C7FF}" type="pres">
      <dgm:prSet presAssocID="{7A90E691-5FDE-4482-9A1E-B7410C9CF6A7}" presName="horzThree" presStyleCnt="0"/>
      <dgm:spPr/>
    </dgm:pt>
    <dgm:pt modelId="{8BBE91E0-FCF8-45A8-B1F1-1C71B6152B77}" type="pres">
      <dgm:prSet presAssocID="{BB565C3B-BCF6-4421-84DA-AB3EA496E9E3}" presName="sibSpaceTwo" presStyleCnt="0"/>
      <dgm:spPr/>
    </dgm:pt>
    <dgm:pt modelId="{7FA7E3F7-7228-44A2-83C6-A24E91C0F0CD}" type="pres">
      <dgm:prSet presAssocID="{45BAC7D1-BAF7-4DCE-AB74-46FC9FCEC8A8}" presName="vertTwo" presStyleCnt="0"/>
      <dgm:spPr/>
    </dgm:pt>
    <dgm:pt modelId="{22C16F17-237B-479F-8D4C-E8BD5FDD5275}" type="pres">
      <dgm:prSet presAssocID="{45BAC7D1-BAF7-4DCE-AB74-46FC9FCEC8A8}" presName="txTwo" presStyleLbl="node2" presStyleIdx="2" presStyleCnt="3" custScaleY="33673">
        <dgm:presLayoutVars>
          <dgm:chPref val="3"/>
        </dgm:presLayoutVars>
      </dgm:prSet>
      <dgm:spPr/>
    </dgm:pt>
    <dgm:pt modelId="{D92F5AE4-39C6-4556-9FAD-B3D08F6AA1C8}" type="pres">
      <dgm:prSet presAssocID="{45BAC7D1-BAF7-4DCE-AB74-46FC9FCEC8A8}" presName="parTransTwo" presStyleCnt="0"/>
      <dgm:spPr/>
    </dgm:pt>
    <dgm:pt modelId="{DC282E77-35BA-469B-A668-2FA60BE62200}" type="pres">
      <dgm:prSet presAssocID="{45BAC7D1-BAF7-4DCE-AB74-46FC9FCEC8A8}" presName="horzTwo" presStyleCnt="0"/>
      <dgm:spPr/>
    </dgm:pt>
    <dgm:pt modelId="{ACD48D24-0F35-4085-ABFF-3721560A2EAB}" type="pres">
      <dgm:prSet presAssocID="{59845EE7-565F-42F0-A863-299D5F3E71EF}" presName="vertThree" presStyleCnt="0"/>
      <dgm:spPr/>
    </dgm:pt>
    <dgm:pt modelId="{D1B2B43C-2826-43C4-9FA8-F7791C56F2E2}" type="pres">
      <dgm:prSet presAssocID="{59845EE7-565F-42F0-A863-299D5F3E71EF}" presName="txThree" presStyleLbl="node3" presStyleIdx="2" presStyleCnt="3">
        <dgm:presLayoutVars>
          <dgm:chPref val="3"/>
        </dgm:presLayoutVars>
      </dgm:prSet>
      <dgm:spPr/>
    </dgm:pt>
    <dgm:pt modelId="{54B903F5-3559-4C97-904A-32DE49BFDC77}" type="pres">
      <dgm:prSet presAssocID="{59845EE7-565F-42F0-A863-299D5F3E71EF}" presName="horzThree" presStyleCnt="0"/>
      <dgm:spPr/>
    </dgm:pt>
  </dgm:ptLst>
  <dgm:cxnLst>
    <dgm:cxn modelId="{27987605-7771-49B5-A407-76F9428CD129}" type="presOf" srcId="{C93CB050-7C24-41DD-B6C7-37134BE4B848}" destId="{1297C428-9293-47DD-BA59-54F93F5FE6DA}" srcOrd="0" destOrd="0" presId="urn:microsoft.com/office/officeart/2005/8/layout/hierarchy4"/>
    <dgm:cxn modelId="{2AA5240F-847A-4331-B422-0DD8C067A2C6}" type="presOf" srcId="{04C9DC6E-99D2-42D1-B0B6-3340EFB15E8E}" destId="{988C50BF-9BA4-47D4-97CB-31F4A2EDE829}" srcOrd="0" destOrd="0" presId="urn:microsoft.com/office/officeart/2005/8/layout/hierarchy4"/>
    <dgm:cxn modelId="{1445A11F-E0E9-44AA-9314-D1520BC178BE}" srcId="{04C9DC6E-99D2-42D1-B0B6-3340EFB15E8E}" destId="{0C39A9F0-C8E0-47E3-A9BE-AC07AFF1F95A}" srcOrd="0" destOrd="0" parTransId="{9872702E-CBFA-439F-9F7D-0A921104D70E}" sibTransId="{3DE8509F-C39A-4654-9FFB-CAC0297B11C3}"/>
    <dgm:cxn modelId="{AE9E2325-2C6A-4B47-ABE5-BB71BC0DE5CA}" type="presOf" srcId="{45BAC7D1-BAF7-4DCE-AB74-46FC9FCEC8A8}" destId="{22C16F17-237B-479F-8D4C-E8BD5FDD5275}" srcOrd="0" destOrd="0" presId="urn:microsoft.com/office/officeart/2005/8/layout/hierarchy4"/>
    <dgm:cxn modelId="{B6C34054-4C5F-4A08-8D15-0A2E3425ABD4}" srcId="{0C39A9F0-C8E0-47E3-A9BE-AC07AFF1F95A}" destId="{45BAC7D1-BAF7-4DCE-AB74-46FC9FCEC8A8}" srcOrd="2" destOrd="0" parTransId="{28382CF3-6F49-41FE-88D0-FDB1B6CC16C5}" sibTransId="{0F00F525-63E8-4E32-B98D-FE8C71A90F02}"/>
    <dgm:cxn modelId="{B6DB2C59-807C-42E5-8444-4AB7DEB3BBAD}" srcId="{C93CB050-7C24-41DD-B6C7-37134BE4B848}" destId="{1428C480-35F9-49B2-A695-7E65706E4ADD}" srcOrd="0" destOrd="0" parTransId="{7ECB7C07-CCAD-4D26-8DC6-85A787C81AF8}" sibTransId="{12A7508A-B31C-4A65-A432-221C4FD4D9CA}"/>
    <dgm:cxn modelId="{0F9A5584-D69F-45E8-AA94-AD2BF3954BCA}" srcId="{0C39A9F0-C8E0-47E3-A9BE-AC07AFF1F95A}" destId="{97E291CD-E64C-4367-B9C9-B5BD46DA812F}" srcOrd="1" destOrd="0" parTransId="{7073D925-E5FA-414D-8167-2AE125531CD9}" sibTransId="{BB565C3B-BCF6-4421-84DA-AB3EA496E9E3}"/>
    <dgm:cxn modelId="{F203198C-FFB5-4B56-8C2B-C62B62A0C4DB}" type="presOf" srcId="{97E291CD-E64C-4367-B9C9-B5BD46DA812F}" destId="{409B57B1-B4DB-4598-A5B1-05EE6D087CD4}" srcOrd="0" destOrd="0" presId="urn:microsoft.com/office/officeart/2005/8/layout/hierarchy4"/>
    <dgm:cxn modelId="{2956688E-8DB1-427B-AD4F-3B677E5D5303}" type="presOf" srcId="{7A90E691-5FDE-4482-9A1E-B7410C9CF6A7}" destId="{FF903570-C11A-4930-8CF5-0403C3796C7F}" srcOrd="0" destOrd="0" presId="urn:microsoft.com/office/officeart/2005/8/layout/hierarchy4"/>
    <dgm:cxn modelId="{17E0A9A1-4E8C-40B7-94F6-9749565D76CE}" srcId="{45BAC7D1-BAF7-4DCE-AB74-46FC9FCEC8A8}" destId="{59845EE7-565F-42F0-A863-299D5F3E71EF}" srcOrd="0" destOrd="0" parTransId="{7989C130-9145-4CD2-9FC5-E4DE1DB37815}" sibTransId="{D4B4ACB9-9C91-4058-827E-E741AE1C412E}"/>
    <dgm:cxn modelId="{627645D7-A427-44BD-8DBF-5CAADC296905}" srcId="{0C39A9F0-C8E0-47E3-A9BE-AC07AFF1F95A}" destId="{C93CB050-7C24-41DD-B6C7-37134BE4B848}" srcOrd="0" destOrd="0" parTransId="{AA89F62E-A4C0-4E55-9386-D416AE4060A3}" sibTransId="{E70C4A4B-57AB-4BEA-B1D2-EE80E49501E0}"/>
    <dgm:cxn modelId="{AFF5D6E8-74FF-41F4-B4A4-E6226066CD69}" type="presOf" srcId="{1428C480-35F9-49B2-A695-7E65706E4ADD}" destId="{8FF69028-D4E2-46E0-A297-7D3EDFC85F74}" srcOrd="0" destOrd="0" presId="urn:microsoft.com/office/officeart/2005/8/layout/hierarchy4"/>
    <dgm:cxn modelId="{0066B2F1-6BA0-4DB7-AF33-900405D95FAC}" srcId="{97E291CD-E64C-4367-B9C9-B5BD46DA812F}" destId="{7A90E691-5FDE-4482-9A1E-B7410C9CF6A7}" srcOrd="0" destOrd="0" parTransId="{E10E1819-5EA8-4105-9AAD-DF665443565F}" sibTransId="{70BF1AC7-C79A-441C-82EC-3FC6E10F7946}"/>
    <dgm:cxn modelId="{BCAD10F4-D8AC-41A6-BDE4-A46BA6F3436A}" type="presOf" srcId="{59845EE7-565F-42F0-A863-299D5F3E71EF}" destId="{D1B2B43C-2826-43C4-9FA8-F7791C56F2E2}" srcOrd="0" destOrd="0" presId="urn:microsoft.com/office/officeart/2005/8/layout/hierarchy4"/>
    <dgm:cxn modelId="{22C5CFF7-A362-4CF5-94D9-8C5A437CA223}" type="presOf" srcId="{0C39A9F0-C8E0-47E3-A9BE-AC07AFF1F95A}" destId="{2B3E6448-DCDD-447E-9CAD-DEECD454C941}" srcOrd="0" destOrd="0" presId="urn:microsoft.com/office/officeart/2005/8/layout/hierarchy4"/>
    <dgm:cxn modelId="{768F15B7-9803-4922-BC38-559A4553E1CA}" type="presParOf" srcId="{988C50BF-9BA4-47D4-97CB-31F4A2EDE829}" destId="{CE7BBBB5-FD56-4018-9ACB-A87200B2BAEA}" srcOrd="0" destOrd="0" presId="urn:microsoft.com/office/officeart/2005/8/layout/hierarchy4"/>
    <dgm:cxn modelId="{46C17690-DD36-4ABA-9A94-32DE90D6E9F0}" type="presParOf" srcId="{CE7BBBB5-FD56-4018-9ACB-A87200B2BAEA}" destId="{2B3E6448-DCDD-447E-9CAD-DEECD454C941}" srcOrd="0" destOrd="0" presId="urn:microsoft.com/office/officeart/2005/8/layout/hierarchy4"/>
    <dgm:cxn modelId="{5D7E4D2C-D959-46F0-8438-57263AB87A70}" type="presParOf" srcId="{CE7BBBB5-FD56-4018-9ACB-A87200B2BAEA}" destId="{3F520306-CE5C-4509-9EE1-296164B2958D}" srcOrd="1" destOrd="0" presId="urn:microsoft.com/office/officeart/2005/8/layout/hierarchy4"/>
    <dgm:cxn modelId="{38B887E5-DD35-46C8-B362-A7C90F86B329}" type="presParOf" srcId="{CE7BBBB5-FD56-4018-9ACB-A87200B2BAEA}" destId="{02F277A2-7AA6-4715-B0C0-C4AB585F8AD3}" srcOrd="2" destOrd="0" presId="urn:microsoft.com/office/officeart/2005/8/layout/hierarchy4"/>
    <dgm:cxn modelId="{AD37104C-61C8-46F5-A4AE-E57D475F7F06}" type="presParOf" srcId="{02F277A2-7AA6-4715-B0C0-C4AB585F8AD3}" destId="{40A90B13-C0DA-4838-BC65-9D3DBE6C1888}" srcOrd="0" destOrd="0" presId="urn:microsoft.com/office/officeart/2005/8/layout/hierarchy4"/>
    <dgm:cxn modelId="{0811CE7A-DC7A-442A-881E-2A05D4F62D86}" type="presParOf" srcId="{40A90B13-C0DA-4838-BC65-9D3DBE6C1888}" destId="{1297C428-9293-47DD-BA59-54F93F5FE6DA}" srcOrd="0" destOrd="0" presId="urn:microsoft.com/office/officeart/2005/8/layout/hierarchy4"/>
    <dgm:cxn modelId="{A996627D-B63B-46CA-8498-BBC30C50B073}" type="presParOf" srcId="{40A90B13-C0DA-4838-BC65-9D3DBE6C1888}" destId="{1351023F-66AC-4CE3-990D-E8494F0434B9}" srcOrd="1" destOrd="0" presId="urn:microsoft.com/office/officeart/2005/8/layout/hierarchy4"/>
    <dgm:cxn modelId="{746C2DAC-85AF-4387-8861-CEA7E6E28E4B}" type="presParOf" srcId="{40A90B13-C0DA-4838-BC65-9D3DBE6C1888}" destId="{6F8E43D6-8D76-4A28-9770-18F95C0206ED}" srcOrd="2" destOrd="0" presId="urn:microsoft.com/office/officeart/2005/8/layout/hierarchy4"/>
    <dgm:cxn modelId="{B2426024-3A6A-4826-865D-0E5A1454EA30}" type="presParOf" srcId="{6F8E43D6-8D76-4A28-9770-18F95C0206ED}" destId="{4C74914B-976A-4A86-A0A5-769D34595891}" srcOrd="0" destOrd="0" presId="urn:microsoft.com/office/officeart/2005/8/layout/hierarchy4"/>
    <dgm:cxn modelId="{6F7AE859-92C3-442E-B9A3-F656AFE0AB1A}" type="presParOf" srcId="{4C74914B-976A-4A86-A0A5-769D34595891}" destId="{8FF69028-D4E2-46E0-A297-7D3EDFC85F74}" srcOrd="0" destOrd="0" presId="urn:microsoft.com/office/officeart/2005/8/layout/hierarchy4"/>
    <dgm:cxn modelId="{EE9DD856-8627-4A47-899D-A9B0231CF022}" type="presParOf" srcId="{4C74914B-976A-4A86-A0A5-769D34595891}" destId="{0C33A730-9864-4040-9B43-197B9A1D1434}" srcOrd="1" destOrd="0" presId="urn:microsoft.com/office/officeart/2005/8/layout/hierarchy4"/>
    <dgm:cxn modelId="{85DCDC15-70A4-421F-9FE4-ED505363BD8A}" type="presParOf" srcId="{02F277A2-7AA6-4715-B0C0-C4AB585F8AD3}" destId="{22B1BEEB-2A7B-47DE-84CB-8D2A37D28E36}" srcOrd="1" destOrd="0" presId="urn:microsoft.com/office/officeart/2005/8/layout/hierarchy4"/>
    <dgm:cxn modelId="{74A82690-F914-40B5-9169-18B2B87043AC}" type="presParOf" srcId="{02F277A2-7AA6-4715-B0C0-C4AB585F8AD3}" destId="{048EA4C4-D25E-4A30-9E04-A950B50BB526}" srcOrd="2" destOrd="0" presId="urn:microsoft.com/office/officeart/2005/8/layout/hierarchy4"/>
    <dgm:cxn modelId="{9D0C13B6-763E-4B34-843D-6A9EE9F6DAF4}" type="presParOf" srcId="{048EA4C4-D25E-4A30-9E04-A950B50BB526}" destId="{409B57B1-B4DB-4598-A5B1-05EE6D087CD4}" srcOrd="0" destOrd="0" presId="urn:microsoft.com/office/officeart/2005/8/layout/hierarchy4"/>
    <dgm:cxn modelId="{EE555F3B-E46B-402F-B19B-F53BDC87E198}" type="presParOf" srcId="{048EA4C4-D25E-4A30-9E04-A950B50BB526}" destId="{4BBD1101-45D5-42C7-AB65-B8935B90BFB0}" srcOrd="1" destOrd="0" presId="urn:microsoft.com/office/officeart/2005/8/layout/hierarchy4"/>
    <dgm:cxn modelId="{BE4F29F0-0BC3-4C79-8C76-16A585E1A409}" type="presParOf" srcId="{048EA4C4-D25E-4A30-9E04-A950B50BB526}" destId="{BE98F674-3227-4F26-85B0-1B1663655AEE}" srcOrd="2" destOrd="0" presId="urn:microsoft.com/office/officeart/2005/8/layout/hierarchy4"/>
    <dgm:cxn modelId="{78BB1B26-5010-4194-875E-E9DBC30E6C2D}" type="presParOf" srcId="{BE98F674-3227-4F26-85B0-1B1663655AEE}" destId="{DEFCAB3F-761D-4105-9E7F-8DF738FB3459}" srcOrd="0" destOrd="0" presId="urn:microsoft.com/office/officeart/2005/8/layout/hierarchy4"/>
    <dgm:cxn modelId="{C82CE867-FE1A-487B-9174-367ADA2DF8A9}" type="presParOf" srcId="{DEFCAB3F-761D-4105-9E7F-8DF738FB3459}" destId="{FF903570-C11A-4930-8CF5-0403C3796C7F}" srcOrd="0" destOrd="0" presId="urn:microsoft.com/office/officeart/2005/8/layout/hierarchy4"/>
    <dgm:cxn modelId="{1C0CFA00-0E5C-48D4-8E56-7F8A01039FDD}" type="presParOf" srcId="{DEFCAB3F-761D-4105-9E7F-8DF738FB3459}" destId="{5FCA5D19-6F95-4495-83CA-4BEDA116C7FF}" srcOrd="1" destOrd="0" presId="urn:microsoft.com/office/officeart/2005/8/layout/hierarchy4"/>
    <dgm:cxn modelId="{1A716F21-5EFE-4346-8411-DB0A9E5BC08B}" type="presParOf" srcId="{02F277A2-7AA6-4715-B0C0-C4AB585F8AD3}" destId="{8BBE91E0-FCF8-45A8-B1F1-1C71B6152B77}" srcOrd="3" destOrd="0" presId="urn:microsoft.com/office/officeart/2005/8/layout/hierarchy4"/>
    <dgm:cxn modelId="{BD4A4FBF-2458-43A7-A3C2-C170D01FF5C8}" type="presParOf" srcId="{02F277A2-7AA6-4715-B0C0-C4AB585F8AD3}" destId="{7FA7E3F7-7228-44A2-83C6-A24E91C0F0CD}" srcOrd="4" destOrd="0" presId="urn:microsoft.com/office/officeart/2005/8/layout/hierarchy4"/>
    <dgm:cxn modelId="{A953EA59-EF36-464E-8441-2435447ADFD8}" type="presParOf" srcId="{7FA7E3F7-7228-44A2-83C6-A24E91C0F0CD}" destId="{22C16F17-237B-479F-8D4C-E8BD5FDD5275}" srcOrd="0" destOrd="0" presId="urn:microsoft.com/office/officeart/2005/8/layout/hierarchy4"/>
    <dgm:cxn modelId="{DDD5D1A9-41DE-47F0-9403-87BA1C512CA5}" type="presParOf" srcId="{7FA7E3F7-7228-44A2-83C6-A24E91C0F0CD}" destId="{D92F5AE4-39C6-4556-9FAD-B3D08F6AA1C8}" srcOrd="1" destOrd="0" presId="urn:microsoft.com/office/officeart/2005/8/layout/hierarchy4"/>
    <dgm:cxn modelId="{697F55B8-038B-49BC-9BCC-B0BB30AB35E5}" type="presParOf" srcId="{7FA7E3F7-7228-44A2-83C6-A24E91C0F0CD}" destId="{DC282E77-35BA-469B-A668-2FA60BE62200}" srcOrd="2" destOrd="0" presId="urn:microsoft.com/office/officeart/2005/8/layout/hierarchy4"/>
    <dgm:cxn modelId="{644069B5-1AFD-4059-9F22-01E06C637A89}" type="presParOf" srcId="{DC282E77-35BA-469B-A668-2FA60BE62200}" destId="{ACD48D24-0F35-4085-ABFF-3721560A2EAB}" srcOrd="0" destOrd="0" presId="urn:microsoft.com/office/officeart/2005/8/layout/hierarchy4"/>
    <dgm:cxn modelId="{DA64219B-0A77-4039-9213-55B1ABA145A4}" type="presParOf" srcId="{ACD48D24-0F35-4085-ABFF-3721560A2EAB}" destId="{D1B2B43C-2826-43C4-9FA8-F7791C56F2E2}" srcOrd="0" destOrd="0" presId="urn:microsoft.com/office/officeart/2005/8/layout/hierarchy4"/>
    <dgm:cxn modelId="{2566CF14-8029-4F14-B343-2BFFBE21E7F9}" type="presParOf" srcId="{ACD48D24-0F35-4085-ABFF-3721560A2EAB}" destId="{54B903F5-3559-4C97-904A-32DE49BFDC7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B2D0F7-9623-4BE8-B097-61CAB9551A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31AF0AB-2319-4D7A-9D3E-7477FED26AF9}">
      <dgm:prSet phldrT="[Text]" custT="1"/>
      <dgm:spPr/>
      <dgm:t>
        <a:bodyPr/>
        <a:lstStyle/>
        <a:p>
          <a:pPr algn="ctr"/>
          <a:r>
            <a:rPr lang="es-ES" sz="3200" kern="1200" dirty="0">
              <a:solidFill>
                <a:srgbClr val="FFFFFF"/>
              </a:solidFill>
              <a:latin typeface="Apex New Book"/>
              <a:ea typeface="+mn-ea"/>
              <a:cs typeface="+mn-cs"/>
            </a:rPr>
            <a:t>Convención de las Naciones Unidas contra la Delincuencia Organizada Transnacional (UNTOC). </a:t>
          </a:r>
          <a:endParaRPr lang="es-ES" sz="3200" kern="1200" dirty="0"/>
        </a:p>
        <a:p>
          <a:pPr algn="ctr"/>
          <a:r>
            <a:rPr lang="es-ES" sz="2400" i="1" kern="1200" dirty="0"/>
            <a:t>En particular los artículos </a:t>
          </a:r>
        </a:p>
        <a:p>
          <a:pPr algn="ctr"/>
          <a:r>
            <a:rPr lang="es-ES" sz="2400" i="1" kern="1200" dirty="0"/>
            <a:t>6-10, 12-14, 16, 18, 24 y 27.</a:t>
          </a:r>
          <a:endParaRPr lang="en-GB" sz="2400" i="1" kern="1200" dirty="0"/>
        </a:p>
      </dgm:t>
    </dgm:pt>
    <dgm:pt modelId="{073D85C0-2D01-4CE8-A59F-142688DB7A7E}" type="parTrans" cxnId="{B41C6872-CD0E-42B5-85DA-E05D820C8D78}">
      <dgm:prSet/>
      <dgm:spPr/>
      <dgm:t>
        <a:bodyPr/>
        <a:lstStyle/>
        <a:p>
          <a:endParaRPr lang="en-GB" sz="3200"/>
        </a:p>
      </dgm:t>
    </dgm:pt>
    <dgm:pt modelId="{ED948F73-7FE1-4E56-A99B-BD9FC8D852C8}" type="sibTrans" cxnId="{B41C6872-CD0E-42B5-85DA-E05D820C8D78}">
      <dgm:prSet/>
      <dgm:spPr/>
      <dgm:t>
        <a:bodyPr/>
        <a:lstStyle/>
        <a:p>
          <a:endParaRPr lang="en-GB" sz="3200"/>
        </a:p>
      </dgm:t>
    </dgm:pt>
    <dgm:pt modelId="{CFB6B819-0F44-47DE-8654-06D8F9F79B1E}">
      <dgm:prSet phldrT="[Text]" custT="1"/>
      <dgm:spPr/>
      <dgm:t>
        <a:bodyPr/>
        <a:lstStyle/>
        <a:p>
          <a:r>
            <a:rPr lang="es-ES" sz="3200" dirty="0"/>
            <a:t>Protocolo de las Naciones Unidas para prevenir, reprimir y sancionar la trata de personas</a:t>
          </a:r>
          <a:endParaRPr lang="en-GB" sz="3200" dirty="0"/>
        </a:p>
      </dgm:t>
    </dgm:pt>
    <dgm:pt modelId="{AB274270-75BC-4380-A3F4-E03A137CF8FE}" type="parTrans" cxnId="{878DF00C-C5A3-4B35-A527-C637C574D099}">
      <dgm:prSet/>
      <dgm:spPr/>
      <dgm:t>
        <a:bodyPr/>
        <a:lstStyle/>
        <a:p>
          <a:endParaRPr lang="en-GB" sz="3200"/>
        </a:p>
      </dgm:t>
    </dgm:pt>
    <dgm:pt modelId="{D16FC45A-6265-4BC3-94B1-9D1CCE045858}" type="sibTrans" cxnId="{878DF00C-C5A3-4B35-A527-C637C574D099}">
      <dgm:prSet/>
      <dgm:spPr/>
      <dgm:t>
        <a:bodyPr/>
        <a:lstStyle/>
        <a:p>
          <a:endParaRPr lang="en-GB" sz="3200"/>
        </a:p>
      </dgm:t>
    </dgm:pt>
    <dgm:pt modelId="{ADD0C86E-39AA-471D-B7FD-051C09685988}">
      <dgm:prSet phldrT="[Text]" custT="1"/>
      <dgm:spPr/>
      <dgm:t>
        <a:bodyPr/>
        <a:lstStyle/>
        <a:p>
          <a:r>
            <a:rPr lang="en-US" sz="3200" dirty="0"/>
            <a:t>Otros instrumentos jurídicos internacionales pertinentes a la trata de personas</a:t>
          </a:r>
          <a:endParaRPr lang="en-GB" sz="3200" dirty="0"/>
        </a:p>
      </dgm:t>
    </dgm:pt>
    <dgm:pt modelId="{82DF875E-3D30-4964-B244-4134D5A22CB7}" type="parTrans" cxnId="{DA5C6671-647F-4822-BA7D-E467D88EA48A}">
      <dgm:prSet/>
      <dgm:spPr/>
      <dgm:t>
        <a:bodyPr/>
        <a:lstStyle/>
        <a:p>
          <a:endParaRPr lang="en-GB" sz="3200"/>
        </a:p>
      </dgm:t>
    </dgm:pt>
    <dgm:pt modelId="{6BC55D9C-AE82-47BA-B0BA-F78DCAFF7FC3}" type="sibTrans" cxnId="{DA5C6671-647F-4822-BA7D-E467D88EA48A}">
      <dgm:prSet/>
      <dgm:spPr/>
      <dgm:t>
        <a:bodyPr/>
        <a:lstStyle/>
        <a:p>
          <a:endParaRPr lang="en-GB" sz="3200"/>
        </a:p>
      </dgm:t>
    </dgm:pt>
    <dgm:pt modelId="{D41A8B28-622F-4AF6-98FE-F18BAAD1EA5B}">
      <dgm:prSet phldrT="[Text]" custT="1"/>
      <dgm:spPr/>
      <dgm:t>
        <a:bodyPr/>
        <a:lstStyle/>
        <a:p>
          <a:r>
            <a:rPr lang="en-US" sz="3200" dirty="0"/>
            <a:t>Instrumentos jurídicos regionales sobre la trata de personas</a:t>
          </a:r>
          <a:endParaRPr lang="en-GB" sz="3200" dirty="0"/>
        </a:p>
      </dgm:t>
    </dgm:pt>
    <dgm:pt modelId="{6B401A6E-B0DD-477D-9AE4-9D6CA0D18A55}" type="parTrans" cxnId="{C0A72832-E0D5-48A0-94B0-5DC34ABC0F56}">
      <dgm:prSet/>
      <dgm:spPr/>
      <dgm:t>
        <a:bodyPr/>
        <a:lstStyle/>
        <a:p>
          <a:endParaRPr lang="en-GB" sz="3200"/>
        </a:p>
      </dgm:t>
    </dgm:pt>
    <dgm:pt modelId="{2A1305D9-DDBE-4F77-89CB-4658D7FB9863}" type="sibTrans" cxnId="{C0A72832-E0D5-48A0-94B0-5DC34ABC0F56}">
      <dgm:prSet/>
      <dgm:spPr/>
      <dgm:t>
        <a:bodyPr/>
        <a:lstStyle/>
        <a:p>
          <a:endParaRPr lang="en-GB" sz="3200"/>
        </a:p>
      </dgm:t>
    </dgm:pt>
    <dgm:pt modelId="{9181CC64-4B9A-4E01-84AB-13182EEE7049}">
      <dgm:prSet phldrT="[Text]" custT="1"/>
      <dgm:spPr/>
      <dgm:t>
        <a:bodyPr/>
        <a:lstStyle/>
        <a:p>
          <a:r>
            <a:rPr lang="es-ES" sz="3200" dirty="0"/>
            <a:t>Principios y directrices internacionales sobre la trata de personas</a:t>
          </a:r>
          <a:endParaRPr lang="en-GB" sz="3200" dirty="0"/>
        </a:p>
      </dgm:t>
    </dgm:pt>
    <dgm:pt modelId="{11BFE88A-A1B9-4B7B-B581-392AE1C2063D}" type="parTrans" cxnId="{3A3F0D6D-C82E-4D34-B3FF-AC6AB681D6D9}">
      <dgm:prSet/>
      <dgm:spPr/>
      <dgm:t>
        <a:bodyPr/>
        <a:lstStyle/>
        <a:p>
          <a:endParaRPr lang="en-GB" sz="3200"/>
        </a:p>
      </dgm:t>
    </dgm:pt>
    <dgm:pt modelId="{CF8D9179-44CC-403A-B32F-F2D742C66CAE}" type="sibTrans" cxnId="{3A3F0D6D-C82E-4D34-B3FF-AC6AB681D6D9}">
      <dgm:prSet/>
      <dgm:spPr/>
      <dgm:t>
        <a:bodyPr/>
        <a:lstStyle/>
        <a:p>
          <a:endParaRPr lang="en-GB" sz="3200"/>
        </a:p>
      </dgm:t>
    </dgm:pt>
    <dgm:pt modelId="{32B57E5A-5256-458F-84C6-14C3CB91A44E}" type="pres">
      <dgm:prSet presAssocID="{77B2D0F7-9623-4BE8-B097-61CAB9551AF8}" presName="diagram" presStyleCnt="0">
        <dgm:presLayoutVars>
          <dgm:dir/>
          <dgm:resizeHandles val="exact"/>
        </dgm:presLayoutVars>
      </dgm:prSet>
      <dgm:spPr/>
    </dgm:pt>
    <dgm:pt modelId="{6B575725-2233-49F0-9B45-0624230CE9F5}" type="pres">
      <dgm:prSet presAssocID="{A31AF0AB-2319-4D7A-9D3E-7477FED26AF9}" presName="node" presStyleLbl="node1" presStyleIdx="0" presStyleCnt="5">
        <dgm:presLayoutVars>
          <dgm:bulletEnabled val="1"/>
        </dgm:presLayoutVars>
      </dgm:prSet>
      <dgm:spPr/>
    </dgm:pt>
    <dgm:pt modelId="{6ED708F5-2927-41DB-B6F3-DBD9019236D6}" type="pres">
      <dgm:prSet presAssocID="{ED948F73-7FE1-4E56-A99B-BD9FC8D852C8}" presName="sibTrans" presStyleCnt="0"/>
      <dgm:spPr/>
    </dgm:pt>
    <dgm:pt modelId="{187115D8-27A2-4ADE-9A06-68CD222CD193}" type="pres">
      <dgm:prSet presAssocID="{CFB6B819-0F44-47DE-8654-06D8F9F79B1E}" presName="node" presStyleLbl="node1" presStyleIdx="1" presStyleCnt="5">
        <dgm:presLayoutVars>
          <dgm:bulletEnabled val="1"/>
        </dgm:presLayoutVars>
      </dgm:prSet>
      <dgm:spPr/>
    </dgm:pt>
    <dgm:pt modelId="{8822D980-3FD8-4ED4-99B7-92B8CBBF5E87}" type="pres">
      <dgm:prSet presAssocID="{D16FC45A-6265-4BC3-94B1-9D1CCE045858}" presName="sibTrans" presStyleCnt="0"/>
      <dgm:spPr/>
    </dgm:pt>
    <dgm:pt modelId="{CA8118EC-C088-4ECE-8F80-F5111C7E46B8}" type="pres">
      <dgm:prSet presAssocID="{ADD0C86E-39AA-471D-B7FD-051C09685988}" presName="node" presStyleLbl="node1" presStyleIdx="2" presStyleCnt="5">
        <dgm:presLayoutVars>
          <dgm:bulletEnabled val="1"/>
        </dgm:presLayoutVars>
      </dgm:prSet>
      <dgm:spPr/>
    </dgm:pt>
    <dgm:pt modelId="{D4741386-E033-4028-9CC3-230F3C16D80B}" type="pres">
      <dgm:prSet presAssocID="{6BC55D9C-AE82-47BA-B0BA-F78DCAFF7FC3}" presName="sibTrans" presStyleCnt="0"/>
      <dgm:spPr/>
    </dgm:pt>
    <dgm:pt modelId="{C0DD125A-B237-41BB-AE86-E1E92D151FC1}" type="pres">
      <dgm:prSet presAssocID="{D41A8B28-622F-4AF6-98FE-F18BAAD1EA5B}" presName="node" presStyleLbl="node1" presStyleIdx="3" presStyleCnt="5">
        <dgm:presLayoutVars>
          <dgm:bulletEnabled val="1"/>
        </dgm:presLayoutVars>
      </dgm:prSet>
      <dgm:spPr/>
    </dgm:pt>
    <dgm:pt modelId="{A2F3C17F-564F-4F87-A2AF-8CE00BF6585D}" type="pres">
      <dgm:prSet presAssocID="{2A1305D9-DDBE-4F77-89CB-4658D7FB9863}" presName="sibTrans" presStyleCnt="0"/>
      <dgm:spPr/>
    </dgm:pt>
    <dgm:pt modelId="{61EB7926-CE1F-43A6-85B0-C441F3AFB537}" type="pres">
      <dgm:prSet presAssocID="{9181CC64-4B9A-4E01-84AB-13182EEE7049}" presName="node" presStyleLbl="node1" presStyleIdx="4" presStyleCnt="5">
        <dgm:presLayoutVars>
          <dgm:bulletEnabled val="1"/>
        </dgm:presLayoutVars>
      </dgm:prSet>
      <dgm:spPr/>
    </dgm:pt>
  </dgm:ptLst>
  <dgm:cxnLst>
    <dgm:cxn modelId="{878DF00C-C5A3-4B35-A527-C637C574D099}" srcId="{77B2D0F7-9623-4BE8-B097-61CAB9551AF8}" destId="{CFB6B819-0F44-47DE-8654-06D8F9F79B1E}" srcOrd="1" destOrd="0" parTransId="{AB274270-75BC-4380-A3F4-E03A137CF8FE}" sibTransId="{D16FC45A-6265-4BC3-94B1-9D1CCE045858}"/>
    <dgm:cxn modelId="{F28CD221-0415-446D-82C5-EFB4F6B92FDD}" type="presOf" srcId="{77B2D0F7-9623-4BE8-B097-61CAB9551AF8}" destId="{32B57E5A-5256-458F-84C6-14C3CB91A44E}" srcOrd="0" destOrd="0" presId="urn:microsoft.com/office/officeart/2005/8/layout/default"/>
    <dgm:cxn modelId="{2E2FB722-64B4-4C38-905C-A6FE16162FC0}" type="presOf" srcId="{ADD0C86E-39AA-471D-B7FD-051C09685988}" destId="{CA8118EC-C088-4ECE-8F80-F5111C7E46B8}" srcOrd="0" destOrd="0" presId="urn:microsoft.com/office/officeart/2005/8/layout/default"/>
    <dgm:cxn modelId="{F8AB012F-DFC4-4C83-B858-A429A10AFCAC}" type="presOf" srcId="{D41A8B28-622F-4AF6-98FE-F18BAAD1EA5B}" destId="{C0DD125A-B237-41BB-AE86-E1E92D151FC1}" srcOrd="0" destOrd="0" presId="urn:microsoft.com/office/officeart/2005/8/layout/default"/>
    <dgm:cxn modelId="{C0A72832-E0D5-48A0-94B0-5DC34ABC0F56}" srcId="{77B2D0F7-9623-4BE8-B097-61CAB9551AF8}" destId="{D41A8B28-622F-4AF6-98FE-F18BAAD1EA5B}" srcOrd="3" destOrd="0" parTransId="{6B401A6E-B0DD-477D-9AE4-9D6CA0D18A55}" sibTransId="{2A1305D9-DDBE-4F77-89CB-4658D7FB9863}"/>
    <dgm:cxn modelId="{3A3F0D6D-C82E-4D34-B3FF-AC6AB681D6D9}" srcId="{77B2D0F7-9623-4BE8-B097-61CAB9551AF8}" destId="{9181CC64-4B9A-4E01-84AB-13182EEE7049}" srcOrd="4" destOrd="0" parTransId="{11BFE88A-A1B9-4B7B-B581-392AE1C2063D}" sibTransId="{CF8D9179-44CC-403A-B32F-F2D742C66CAE}"/>
    <dgm:cxn modelId="{DA5C6671-647F-4822-BA7D-E467D88EA48A}" srcId="{77B2D0F7-9623-4BE8-B097-61CAB9551AF8}" destId="{ADD0C86E-39AA-471D-B7FD-051C09685988}" srcOrd="2" destOrd="0" parTransId="{82DF875E-3D30-4964-B244-4134D5A22CB7}" sibTransId="{6BC55D9C-AE82-47BA-B0BA-F78DCAFF7FC3}"/>
    <dgm:cxn modelId="{B41C6872-CD0E-42B5-85DA-E05D820C8D78}" srcId="{77B2D0F7-9623-4BE8-B097-61CAB9551AF8}" destId="{A31AF0AB-2319-4D7A-9D3E-7477FED26AF9}" srcOrd="0" destOrd="0" parTransId="{073D85C0-2D01-4CE8-A59F-142688DB7A7E}" sibTransId="{ED948F73-7FE1-4E56-A99B-BD9FC8D852C8}"/>
    <dgm:cxn modelId="{D258D0C2-DD1F-465A-9359-DF7173CCC5F0}" type="presOf" srcId="{9181CC64-4B9A-4E01-84AB-13182EEE7049}" destId="{61EB7926-CE1F-43A6-85B0-C441F3AFB537}" srcOrd="0" destOrd="0" presId="urn:microsoft.com/office/officeart/2005/8/layout/default"/>
    <dgm:cxn modelId="{6ECD67CE-5688-44BC-85FF-663CAD4387E8}" type="presOf" srcId="{CFB6B819-0F44-47DE-8654-06D8F9F79B1E}" destId="{187115D8-27A2-4ADE-9A06-68CD222CD193}" srcOrd="0" destOrd="0" presId="urn:microsoft.com/office/officeart/2005/8/layout/default"/>
    <dgm:cxn modelId="{77E223F9-91A2-4856-8C3B-9446ECBEA445}" type="presOf" srcId="{A31AF0AB-2319-4D7A-9D3E-7477FED26AF9}" destId="{6B575725-2233-49F0-9B45-0624230CE9F5}" srcOrd="0" destOrd="0" presId="urn:microsoft.com/office/officeart/2005/8/layout/default"/>
    <dgm:cxn modelId="{F4AD7882-B527-497A-9B4B-CABFF0BF2980}" type="presParOf" srcId="{32B57E5A-5256-458F-84C6-14C3CB91A44E}" destId="{6B575725-2233-49F0-9B45-0624230CE9F5}" srcOrd="0" destOrd="0" presId="urn:microsoft.com/office/officeart/2005/8/layout/default"/>
    <dgm:cxn modelId="{4F88B4F0-2198-444D-9BCE-64ECC0FA4C09}" type="presParOf" srcId="{32B57E5A-5256-458F-84C6-14C3CB91A44E}" destId="{6ED708F5-2927-41DB-B6F3-DBD9019236D6}" srcOrd="1" destOrd="0" presId="urn:microsoft.com/office/officeart/2005/8/layout/default"/>
    <dgm:cxn modelId="{41CF1F2C-E3A9-4928-8D04-B86BADC9F060}" type="presParOf" srcId="{32B57E5A-5256-458F-84C6-14C3CB91A44E}" destId="{187115D8-27A2-4ADE-9A06-68CD222CD193}" srcOrd="2" destOrd="0" presId="urn:microsoft.com/office/officeart/2005/8/layout/default"/>
    <dgm:cxn modelId="{240E422F-590B-4B11-B6F7-37FDAB7E435E}" type="presParOf" srcId="{32B57E5A-5256-458F-84C6-14C3CB91A44E}" destId="{8822D980-3FD8-4ED4-99B7-92B8CBBF5E87}" srcOrd="3" destOrd="0" presId="urn:microsoft.com/office/officeart/2005/8/layout/default"/>
    <dgm:cxn modelId="{14F6EB72-F838-469D-989B-C1A7B53E59D0}" type="presParOf" srcId="{32B57E5A-5256-458F-84C6-14C3CB91A44E}" destId="{CA8118EC-C088-4ECE-8F80-F5111C7E46B8}" srcOrd="4" destOrd="0" presId="urn:microsoft.com/office/officeart/2005/8/layout/default"/>
    <dgm:cxn modelId="{701D68B4-83AB-4356-A58A-865B56146EC9}" type="presParOf" srcId="{32B57E5A-5256-458F-84C6-14C3CB91A44E}" destId="{D4741386-E033-4028-9CC3-230F3C16D80B}" srcOrd="5" destOrd="0" presId="urn:microsoft.com/office/officeart/2005/8/layout/default"/>
    <dgm:cxn modelId="{EE37C6A8-F34F-4FFE-9B07-B9A6FFE20BB4}" type="presParOf" srcId="{32B57E5A-5256-458F-84C6-14C3CB91A44E}" destId="{C0DD125A-B237-41BB-AE86-E1E92D151FC1}" srcOrd="6" destOrd="0" presId="urn:microsoft.com/office/officeart/2005/8/layout/default"/>
    <dgm:cxn modelId="{BE99BFA9-60B9-4C18-919B-BAE10E6F55BA}" type="presParOf" srcId="{32B57E5A-5256-458F-84C6-14C3CB91A44E}" destId="{A2F3C17F-564F-4F87-A2AF-8CE00BF6585D}" srcOrd="7" destOrd="0" presId="urn:microsoft.com/office/officeart/2005/8/layout/default"/>
    <dgm:cxn modelId="{77600D01-B738-4C9E-B290-BFE1A1495849}" type="presParOf" srcId="{32B57E5A-5256-458F-84C6-14C3CB91A44E}" destId="{61EB7926-CE1F-43A6-85B0-C441F3AFB53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40ABE5-F56A-46A1-986D-487981FE858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42A6F9AF-CC62-4B19-8527-7D228E07B9F6}">
      <dgm:prSet phldrT="[Text]"/>
      <dgm:spPr/>
      <dgm:t>
        <a:bodyPr/>
        <a:lstStyle/>
        <a:p>
          <a:r>
            <a:rPr lang="en-GB" dirty="0"/>
            <a:t>Consentimiento en el Protocolo</a:t>
          </a:r>
        </a:p>
      </dgm:t>
    </dgm:pt>
    <dgm:pt modelId="{4D7E303B-DEEC-4689-9378-4A78DA84A08E}" type="parTrans" cxnId="{26DA06D3-706E-484C-82A6-75A04CDA7813}">
      <dgm:prSet/>
      <dgm:spPr/>
      <dgm:t>
        <a:bodyPr/>
        <a:lstStyle/>
        <a:p>
          <a:endParaRPr lang="en-GB"/>
        </a:p>
      </dgm:t>
    </dgm:pt>
    <dgm:pt modelId="{F63F774A-EBD9-4D0E-8FFD-B80FDA6E3021}" type="sibTrans" cxnId="{26DA06D3-706E-484C-82A6-75A04CDA7813}">
      <dgm:prSet/>
      <dgm:spPr/>
      <dgm:t>
        <a:bodyPr/>
        <a:lstStyle/>
        <a:p>
          <a:endParaRPr lang="en-GB"/>
        </a:p>
      </dgm:t>
    </dgm:pt>
    <dgm:pt modelId="{A7213794-A6D1-4708-8EB7-933729AA2B8F}">
      <dgm:prSet phldrT="[Text]"/>
      <dgm:spPr/>
      <dgm:t>
        <a:bodyPr/>
        <a:lstStyle/>
        <a:p>
          <a:endParaRPr lang="en-GB" dirty="0"/>
        </a:p>
      </dgm:t>
    </dgm:pt>
    <dgm:pt modelId="{C4FA992E-0EF9-4E4A-B163-1EC5555ACDB5}" type="parTrans" cxnId="{BDCD9CB6-0B9C-4273-93C8-2BA7A62DC113}">
      <dgm:prSet/>
      <dgm:spPr/>
      <dgm:t>
        <a:bodyPr/>
        <a:lstStyle/>
        <a:p>
          <a:endParaRPr lang="en-GB"/>
        </a:p>
      </dgm:t>
    </dgm:pt>
    <dgm:pt modelId="{CE8238DB-184E-406E-B3F4-39ABBD871863}" type="sibTrans" cxnId="{BDCD9CB6-0B9C-4273-93C8-2BA7A62DC113}">
      <dgm:prSet/>
      <dgm:spPr/>
      <dgm:t>
        <a:bodyPr/>
        <a:lstStyle/>
        <a:p>
          <a:endParaRPr lang="en-GB"/>
        </a:p>
      </dgm:t>
    </dgm:pt>
    <dgm:pt modelId="{C646ED5D-1A52-42E3-A956-EB0E21754336}">
      <dgm:prSet phldrT="[Text]"/>
      <dgm:spPr/>
      <dgm:t>
        <a:bodyPr/>
        <a:lstStyle/>
        <a:p>
          <a:pPr algn="just"/>
          <a:r>
            <a:rPr lang="es-ES" dirty="0"/>
            <a:t>En el Apartado b) del Artículo 3 del Protocolo contra la trata de personas se establece que "el consentimiento de una víctima de trata de personas a la explotación prevista que se establece en el apartado a) del presente artículo no será pertinente cuando se haya recurrido a cualquiera de los medios enunciados en el apartado a)".</a:t>
          </a:r>
          <a:endParaRPr lang="en-GB" dirty="0"/>
        </a:p>
      </dgm:t>
    </dgm:pt>
    <dgm:pt modelId="{1A7C9C07-26A1-4B9C-8398-6B1C4A45B694}" type="parTrans" cxnId="{F88F4F35-C384-4987-9EB5-B1F4FBB45543}">
      <dgm:prSet/>
      <dgm:spPr/>
      <dgm:t>
        <a:bodyPr/>
        <a:lstStyle/>
        <a:p>
          <a:endParaRPr lang="en-GB"/>
        </a:p>
      </dgm:t>
    </dgm:pt>
    <dgm:pt modelId="{74830D10-BAEE-4947-8F70-851505180FA1}" type="sibTrans" cxnId="{F88F4F35-C384-4987-9EB5-B1F4FBB45543}">
      <dgm:prSet/>
      <dgm:spPr/>
      <dgm:t>
        <a:bodyPr/>
        <a:lstStyle/>
        <a:p>
          <a:endParaRPr lang="en-GB"/>
        </a:p>
      </dgm:t>
    </dgm:pt>
    <dgm:pt modelId="{2B941723-1F62-4EBB-9C17-15EB40782BFC}">
      <dgm:prSet phldrT="[Text]"/>
      <dgm:spPr/>
      <dgm:t>
        <a:bodyPr/>
        <a:lstStyle/>
        <a:p>
          <a:r>
            <a:rPr lang="en-GB" dirty="0"/>
            <a:t>Consentimineto cuando la victima es mayor de edad</a:t>
          </a:r>
        </a:p>
      </dgm:t>
    </dgm:pt>
    <dgm:pt modelId="{48BAE864-4BD2-4C88-8AE6-073B79456FBB}" type="parTrans" cxnId="{B5923FE5-7CF4-4B74-A4B6-6423CD9E4D91}">
      <dgm:prSet/>
      <dgm:spPr/>
      <dgm:t>
        <a:bodyPr/>
        <a:lstStyle/>
        <a:p>
          <a:endParaRPr lang="en-GB"/>
        </a:p>
      </dgm:t>
    </dgm:pt>
    <dgm:pt modelId="{9CF10CDF-9629-46F3-A184-163E7D973CFC}" type="sibTrans" cxnId="{B5923FE5-7CF4-4B74-A4B6-6423CD9E4D91}">
      <dgm:prSet/>
      <dgm:spPr/>
      <dgm:t>
        <a:bodyPr/>
        <a:lstStyle/>
        <a:p>
          <a:endParaRPr lang="en-GB"/>
        </a:p>
      </dgm:t>
    </dgm:pt>
    <dgm:pt modelId="{EAC03C19-E4C6-44B7-A677-449E00E5A8AD}">
      <dgm:prSet phldrT="[Text]"/>
      <dgm:spPr/>
      <dgm:t>
        <a:bodyPr/>
        <a:lstStyle/>
        <a:p>
          <a:endParaRPr lang="en-GB" dirty="0"/>
        </a:p>
      </dgm:t>
    </dgm:pt>
    <dgm:pt modelId="{30F9199D-819C-4E8B-882F-1B6CA7703EC7}" type="parTrans" cxnId="{B16F0835-CE42-466D-8AAD-504FAFC4D0A4}">
      <dgm:prSet/>
      <dgm:spPr/>
      <dgm:t>
        <a:bodyPr/>
        <a:lstStyle/>
        <a:p>
          <a:endParaRPr lang="en-GB"/>
        </a:p>
      </dgm:t>
    </dgm:pt>
    <dgm:pt modelId="{C872E836-1ABC-4583-A702-D4E7FE2D627E}" type="sibTrans" cxnId="{B16F0835-CE42-466D-8AAD-504FAFC4D0A4}">
      <dgm:prSet/>
      <dgm:spPr/>
      <dgm:t>
        <a:bodyPr/>
        <a:lstStyle/>
        <a:p>
          <a:endParaRPr lang="en-GB"/>
        </a:p>
      </dgm:t>
    </dgm:pt>
    <dgm:pt modelId="{7EB5DD30-14E5-4E0D-B8D1-EEE8D85C5ACE}">
      <dgm:prSet phldrT="[Text]"/>
      <dgm:spPr/>
      <dgm:t>
        <a:bodyPr/>
        <a:lstStyle/>
        <a:p>
          <a:r>
            <a:rPr lang="en-GB" dirty="0"/>
            <a:t>Irrelevante si los ‘medios’ fueron utilizados</a:t>
          </a:r>
        </a:p>
      </dgm:t>
    </dgm:pt>
    <dgm:pt modelId="{DF59A395-476E-469F-BD41-E316740E53A2}" type="parTrans" cxnId="{D743D1D1-0034-4E09-8D9F-F8314390948B}">
      <dgm:prSet/>
      <dgm:spPr/>
      <dgm:t>
        <a:bodyPr/>
        <a:lstStyle/>
        <a:p>
          <a:endParaRPr lang="en-GB"/>
        </a:p>
      </dgm:t>
    </dgm:pt>
    <dgm:pt modelId="{4AEA5932-C6D3-40D1-870D-962805477D03}" type="sibTrans" cxnId="{D743D1D1-0034-4E09-8D9F-F8314390948B}">
      <dgm:prSet/>
      <dgm:spPr/>
      <dgm:t>
        <a:bodyPr/>
        <a:lstStyle/>
        <a:p>
          <a:endParaRPr lang="en-GB"/>
        </a:p>
      </dgm:t>
    </dgm:pt>
    <dgm:pt modelId="{38D239E2-39C0-427C-ACBC-A7DD8E645A72}">
      <dgm:prSet phldrT="[Text]"/>
      <dgm:spPr/>
      <dgm:t>
        <a:bodyPr/>
        <a:lstStyle/>
        <a:p>
          <a:r>
            <a:rPr lang="en-GB" dirty="0"/>
            <a:t>Consentimiento cuando la victima es un NNyA </a:t>
          </a:r>
        </a:p>
      </dgm:t>
    </dgm:pt>
    <dgm:pt modelId="{3744D00D-8F25-4E91-BA52-97341A133A52}" type="parTrans" cxnId="{BD164AF0-AB2D-4603-B194-2B18E327F658}">
      <dgm:prSet/>
      <dgm:spPr/>
      <dgm:t>
        <a:bodyPr/>
        <a:lstStyle/>
        <a:p>
          <a:endParaRPr lang="en-GB"/>
        </a:p>
      </dgm:t>
    </dgm:pt>
    <dgm:pt modelId="{EB74CFE8-6AE2-449A-AA36-BCE41D3199A3}" type="sibTrans" cxnId="{BD164AF0-AB2D-4603-B194-2B18E327F658}">
      <dgm:prSet/>
      <dgm:spPr/>
      <dgm:t>
        <a:bodyPr/>
        <a:lstStyle/>
        <a:p>
          <a:endParaRPr lang="en-GB"/>
        </a:p>
      </dgm:t>
    </dgm:pt>
    <dgm:pt modelId="{F9506529-11E5-4487-8376-6A5405AC106E}">
      <dgm:prSet phldrT="[Text]"/>
      <dgm:spPr/>
      <dgm:t>
        <a:bodyPr/>
        <a:lstStyle/>
        <a:p>
          <a:r>
            <a:rPr lang="en-US" dirty="0"/>
            <a:t>Irrelevante independientemente si los medios fueron usados</a:t>
          </a:r>
          <a:r>
            <a:rPr lang="en-GB" dirty="0"/>
            <a:t>.</a:t>
          </a:r>
        </a:p>
      </dgm:t>
    </dgm:pt>
    <dgm:pt modelId="{8061E6EA-9EE4-4BAF-B613-28CFB2337C26}" type="parTrans" cxnId="{F82BF53A-298D-4888-8E02-37B9171CBCD0}">
      <dgm:prSet/>
      <dgm:spPr/>
      <dgm:t>
        <a:bodyPr/>
        <a:lstStyle/>
        <a:p>
          <a:endParaRPr lang="en-GB"/>
        </a:p>
      </dgm:t>
    </dgm:pt>
    <dgm:pt modelId="{75E306CF-3F45-421A-BB01-94231193D1BD}" type="sibTrans" cxnId="{F82BF53A-298D-4888-8E02-37B9171CBCD0}">
      <dgm:prSet/>
      <dgm:spPr/>
      <dgm:t>
        <a:bodyPr/>
        <a:lstStyle/>
        <a:p>
          <a:endParaRPr lang="en-GB"/>
        </a:p>
      </dgm:t>
    </dgm:pt>
    <dgm:pt modelId="{173FBF86-5860-44F0-8230-D273B36C629A}">
      <dgm:prSet phldrT="[Text]"/>
      <dgm:spPr/>
      <dgm:t>
        <a:bodyPr/>
        <a:lstStyle/>
        <a:p>
          <a:r>
            <a:rPr lang="en-GB" dirty="0"/>
            <a:t> </a:t>
          </a:r>
        </a:p>
      </dgm:t>
    </dgm:pt>
    <dgm:pt modelId="{3B4A3F8D-852B-4540-9A05-0F0BE7A13D9F}" type="sibTrans" cxnId="{B1CF80E8-F99D-406F-9F04-4227AA13DF5E}">
      <dgm:prSet/>
      <dgm:spPr/>
      <dgm:t>
        <a:bodyPr/>
        <a:lstStyle/>
        <a:p>
          <a:endParaRPr lang="en-GB"/>
        </a:p>
      </dgm:t>
    </dgm:pt>
    <dgm:pt modelId="{C44A2EAD-BCFC-416A-9DDB-5483153551FF}" type="parTrans" cxnId="{B1CF80E8-F99D-406F-9F04-4227AA13DF5E}">
      <dgm:prSet/>
      <dgm:spPr/>
      <dgm:t>
        <a:bodyPr/>
        <a:lstStyle/>
        <a:p>
          <a:endParaRPr lang="en-GB"/>
        </a:p>
      </dgm:t>
    </dgm:pt>
    <dgm:pt modelId="{58227FB9-3824-4BCA-BBC3-0DDF40617770}" type="pres">
      <dgm:prSet presAssocID="{7640ABE5-F56A-46A1-986D-487981FE8582}" presName="Name0" presStyleCnt="0">
        <dgm:presLayoutVars>
          <dgm:chMax/>
          <dgm:chPref val="3"/>
          <dgm:dir/>
          <dgm:animOne val="branch"/>
          <dgm:animLvl val="lvl"/>
        </dgm:presLayoutVars>
      </dgm:prSet>
      <dgm:spPr/>
    </dgm:pt>
    <dgm:pt modelId="{C2FCA67E-1543-498A-BF48-6312232D9F0C}" type="pres">
      <dgm:prSet presAssocID="{42A6F9AF-CC62-4B19-8527-7D228E07B9F6}" presName="composite" presStyleCnt="0"/>
      <dgm:spPr/>
    </dgm:pt>
    <dgm:pt modelId="{5CAF678C-38C3-473D-A53E-F221E2A8603E}" type="pres">
      <dgm:prSet presAssocID="{42A6F9AF-CC62-4B19-8527-7D228E07B9F6}" presName="FirstChild" presStyleLbl="revTx" presStyleIdx="0" presStyleCnt="6">
        <dgm:presLayoutVars>
          <dgm:chMax val="0"/>
          <dgm:chPref val="0"/>
          <dgm:bulletEnabled val="1"/>
        </dgm:presLayoutVars>
      </dgm:prSet>
      <dgm:spPr/>
    </dgm:pt>
    <dgm:pt modelId="{9DA64574-2165-4426-98FF-B67BCD655B79}" type="pres">
      <dgm:prSet presAssocID="{42A6F9AF-CC62-4B19-8527-7D228E07B9F6}" presName="Parent" presStyleLbl="alignNode1" presStyleIdx="0" presStyleCnt="3">
        <dgm:presLayoutVars>
          <dgm:chMax val="3"/>
          <dgm:chPref val="3"/>
          <dgm:bulletEnabled val="1"/>
        </dgm:presLayoutVars>
      </dgm:prSet>
      <dgm:spPr/>
    </dgm:pt>
    <dgm:pt modelId="{7692374C-0C96-4F0C-9CFC-47550DA57715}" type="pres">
      <dgm:prSet presAssocID="{42A6F9AF-CC62-4B19-8527-7D228E07B9F6}" presName="Accent" presStyleLbl="parChTrans1D1" presStyleIdx="0" presStyleCnt="3"/>
      <dgm:spPr/>
    </dgm:pt>
    <dgm:pt modelId="{65B74D21-63A2-406F-904D-523C6A0B47AF}" type="pres">
      <dgm:prSet presAssocID="{42A6F9AF-CC62-4B19-8527-7D228E07B9F6}" presName="Child" presStyleLbl="revTx" presStyleIdx="1" presStyleCnt="6">
        <dgm:presLayoutVars>
          <dgm:chMax val="0"/>
          <dgm:chPref val="0"/>
          <dgm:bulletEnabled val="1"/>
        </dgm:presLayoutVars>
      </dgm:prSet>
      <dgm:spPr/>
    </dgm:pt>
    <dgm:pt modelId="{096F22ED-EA64-407F-BA65-DCAE63168DA8}" type="pres">
      <dgm:prSet presAssocID="{F63F774A-EBD9-4D0E-8FFD-B80FDA6E3021}" presName="sibTrans" presStyleCnt="0"/>
      <dgm:spPr/>
    </dgm:pt>
    <dgm:pt modelId="{05EBCE21-DF4F-4C0C-B7D3-0B3D1387FEA2}" type="pres">
      <dgm:prSet presAssocID="{2B941723-1F62-4EBB-9C17-15EB40782BFC}" presName="composite" presStyleCnt="0"/>
      <dgm:spPr/>
    </dgm:pt>
    <dgm:pt modelId="{98CAB59D-AD83-4BAD-972D-6A69F7B596A4}" type="pres">
      <dgm:prSet presAssocID="{2B941723-1F62-4EBB-9C17-15EB40782BFC}" presName="FirstChild" presStyleLbl="revTx" presStyleIdx="2" presStyleCnt="6" custLinFactNeighborX="0" custLinFactNeighborY="-58799">
        <dgm:presLayoutVars>
          <dgm:chMax val="0"/>
          <dgm:chPref val="0"/>
          <dgm:bulletEnabled val="1"/>
        </dgm:presLayoutVars>
      </dgm:prSet>
      <dgm:spPr/>
    </dgm:pt>
    <dgm:pt modelId="{662FCC3C-6480-4BC1-96D4-2A667C156E0C}" type="pres">
      <dgm:prSet presAssocID="{2B941723-1F62-4EBB-9C17-15EB40782BFC}" presName="Parent" presStyleLbl="alignNode1" presStyleIdx="1" presStyleCnt="3" custLinFactNeighborY="-55533">
        <dgm:presLayoutVars>
          <dgm:chMax val="3"/>
          <dgm:chPref val="3"/>
          <dgm:bulletEnabled val="1"/>
        </dgm:presLayoutVars>
      </dgm:prSet>
      <dgm:spPr/>
    </dgm:pt>
    <dgm:pt modelId="{053C9E4A-8427-4211-8E52-7FF19C64740F}" type="pres">
      <dgm:prSet presAssocID="{2B941723-1F62-4EBB-9C17-15EB40782BFC}" presName="Accent" presStyleLbl="parChTrans1D1" presStyleIdx="1" presStyleCnt="3" custLinFactY="-724000" custLinFactNeighborX="921" custLinFactNeighborY="-800000"/>
      <dgm:spPr/>
    </dgm:pt>
    <dgm:pt modelId="{59F9592C-5205-4A47-8DD7-10A144819679}" type="pres">
      <dgm:prSet presAssocID="{2B941723-1F62-4EBB-9C17-15EB40782BFC}" presName="Child" presStyleLbl="revTx" presStyleIdx="3" presStyleCnt="6" custLinFactY="-23630" custLinFactNeighborY="-100000">
        <dgm:presLayoutVars>
          <dgm:chMax val="0"/>
          <dgm:chPref val="0"/>
          <dgm:bulletEnabled val="1"/>
        </dgm:presLayoutVars>
      </dgm:prSet>
      <dgm:spPr/>
    </dgm:pt>
    <dgm:pt modelId="{BCD21225-D1E0-4174-B4AE-0A5D31609F92}" type="pres">
      <dgm:prSet presAssocID="{9CF10CDF-9629-46F3-A184-163E7D973CFC}" presName="sibTrans" presStyleCnt="0"/>
      <dgm:spPr/>
    </dgm:pt>
    <dgm:pt modelId="{22E593BA-10F3-4D8B-994C-BF918C16A65F}" type="pres">
      <dgm:prSet presAssocID="{38D239E2-39C0-427C-ACBC-A7DD8E645A72}" presName="composite" presStyleCnt="0"/>
      <dgm:spPr/>
    </dgm:pt>
    <dgm:pt modelId="{29679260-8A9F-4BA9-B4B7-352502B27221}" type="pres">
      <dgm:prSet presAssocID="{38D239E2-39C0-427C-ACBC-A7DD8E645A72}" presName="FirstChild" presStyleLbl="revTx" presStyleIdx="4" presStyleCnt="6" custLinFactY="-48632" custLinFactNeighborX="0" custLinFactNeighborY="-100000">
        <dgm:presLayoutVars>
          <dgm:chMax val="0"/>
          <dgm:chPref val="0"/>
          <dgm:bulletEnabled val="1"/>
        </dgm:presLayoutVars>
      </dgm:prSet>
      <dgm:spPr/>
    </dgm:pt>
    <dgm:pt modelId="{C1D273A8-1EAD-40C7-B68B-F387E03A016B}" type="pres">
      <dgm:prSet presAssocID="{38D239E2-39C0-427C-ACBC-A7DD8E645A72}" presName="Parent" presStyleLbl="alignNode1" presStyleIdx="2" presStyleCnt="3" custLinFactY="-48632" custLinFactNeighborY="-100000">
        <dgm:presLayoutVars>
          <dgm:chMax val="3"/>
          <dgm:chPref val="3"/>
          <dgm:bulletEnabled val="1"/>
        </dgm:presLayoutVars>
      </dgm:prSet>
      <dgm:spPr/>
    </dgm:pt>
    <dgm:pt modelId="{08769FE7-5EEA-4613-9587-A2BD64B550F7}" type="pres">
      <dgm:prSet presAssocID="{38D239E2-39C0-427C-ACBC-A7DD8E645A72}" presName="Accent" presStyleLbl="parChTrans1D1" presStyleIdx="2" presStyleCnt="3" custLinFactY="-2100000" custLinFactNeighborX="108" custLinFactNeighborY="-2102547"/>
      <dgm:spPr/>
    </dgm:pt>
    <dgm:pt modelId="{C2FBB0D5-792C-440B-9BC0-30A732CB3D6D}" type="pres">
      <dgm:prSet presAssocID="{38D239E2-39C0-427C-ACBC-A7DD8E645A72}" presName="Child" presStyleLbl="revTx" presStyleIdx="5" presStyleCnt="6" custLinFactY="-21863" custLinFactNeighborY="-100000">
        <dgm:presLayoutVars>
          <dgm:chMax val="0"/>
          <dgm:chPref val="0"/>
          <dgm:bulletEnabled val="1"/>
        </dgm:presLayoutVars>
      </dgm:prSet>
      <dgm:spPr/>
    </dgm:pt>
  </dgm:ptLst>
  <dgm:cxnLst>
    <dgm:cxn modelId="{45FD4706-5C6D-4A95-9456-CA2825AA74DB}" type="presOf" srcId="{F9506529-11E5-4487-8376-6A5405AC106E}" destId="{C2FBB0D5-792C-440B-9BC0-30A732CB3D6D}" srcOrd="0" destOrd="0" presId="urn:microsoft.com/office/officeart/2011/layout/TabList"/>
    <dgm:cxn modelId="{B16F0835-CE42-466D-8AAD-504FAFC4D0A4}" srcId="{2B941723-1F62-4EBB-9C17-15EB40782BFC}" destId="{EAC03C19-E4C6-44B7-A677-449E00E5A8AD}" srcOrd="0" destOrd="0" parTransId="{30F9199D-819C-4E8B-882F-1B6CA7703EC7}" sibTransId="{C872E836-1ABC-4583-A702-D4E7FE2D627E}"/>
    <dgm:cxn modelId="{F88F4F35-C384-4987-9EB5-B1F4FBB45543}" srcId="{42A6F9AF-CC62-4B19-8527-7D228E07B9F6}" destId="{C646ED5D-1A52-42E3-A956-EB0E21754336}" srcOrd="1" destOrd="0" parTransId="{1A7C9C07-26A1-4B9C-8398-6B1C4A45B694}" sibTransId="{74830D10-BAEE-4947-8F70-851505180FA1}"/>
    <dgm:cxn modelId="{F82BF53A-298D-4888-8E02-37B9171CBCD0}" srcId="{38D239E2-39C0-427C-ACBC-A7DD8E645A72}" destId="{F9506529-11E5-4487-8376-6A5405AC106E}" srcOrd="1" destOrd="0" parTransId="{8061E6EA-9EE4-4BAF-B613-28CFB2337C26}" sibTransId="{75E306CF-3F45-421A-BB01-94231193D1BD}"/>
    <dgm:cxn modelId="{7E95653B-4D24-48A4-A1F7-4A26EF5A0F34}" type="presOf" srcId="{C646ED5D-1A52-42E3-A956-EB0E21754336}" destId="{65B74D21-63A2-406F-904D-523C6A0B47AF}" srcOrd="0" destOrd="0" presId="urn:microsoft.com/office/officeart/2011/layout/TabList"/>
    <dgm:cxn modelId="{ED703E3F-253F-4A69-A7B0-6F098B9E3F6B}" type="presOf" srcId="{7EB5DD30-14E5-4E0D-B8D1-EEE8D85C5ACE}" destId="{59F9592C-5205-4A47-8DD7-10A144819679}" srcOrd="0" destOrd="0" presId="urn:microsoft.com/office/officeart/2011/layout/TabList"/>
    <dgm:cxn modelId="{1A8D8C5B-85AD-4C24-B8DA-282F18763D9C}" type="presOf" srcId="{2B941723-1F62-4EBB-9C17-15EB40782BFC}" destId="{662FCC3C-6480-4BC1-96D4-2A667C156E0C}" srcOrd="0" destOrd="0" presId="urn:microsoft.com/office/officeart/2011/layout/TabList"/>
    <dgm:cxn modelId="{3F9C5A6D-3A45-4967-9723-0F6FBC3543A5}" type="presOf" srcId="{A7213794-A6D1-4708-8EB7-933729AA2B8F}" destId="{5CAF678C-38C3-473D-A53E-F221E2A8603E}" srcOrd="0" destOrd="0" presId="urn:microsoft.com/office/officeart/2011/layout/TabList"/>
    <dgm:cxn modelId="{3D47E951-3179-4C0F-ADD4-84A43EE7C500}" type="presOf" srcId="{173FBF86-5860-44F0-8230-D273B36C629A}" destId="{29679260-8A9F-4BA9-B4B7-352502B27221}" srcOrd="0" destOrd="0" presId="urn:microsoft.com/office/officeart/2011/layout/TabList"/>
    <dgm:cxn modelId="{FE811379-80BA-43DE-B8C3-FB17AC249258}" type="presOf" srcId="{EAC03C19-E4C6-44B7-A677-449E00E5A8AD}" destId="{98CAB59D-AD83-4BAD-972D-6A69F7B596A4}" srcOrd="0" destOrd="0" presId="urn:microsoft.com/office/officeart/2011/layout/TabList"/>
    <dgm:cxn modelId="{E68D0D9E-25EC-4DEA-96FC-29E591A7C8ED}" type="presOf" srcId="{42A6F9AF-CC62-4B19-8527-7D228E07B9F6}" destId="{9DA64574-2165-4426-98FF-B67BCD655B79}" srcOrd="0" destOrd="0" presId="urn:microsoft.com/office/officeart/2011/layout/TabList"/>
    <dgm:cxn modelId="{BDCD9CB6-0B9C-4273-93C8-2BA7A62DC113}" srcId="{42A6F9AF-CC62-4B19-8527-7D228E07B9F6}" destId="{A7213794-A6D1-4708-8EB7-933729AA2B8F}" srcOrd="0" destOrd="0" parTransId="{C4FA992E-0EF9-4E4A-B163-1EC5555ACDB5}" sibTransId="{CE8238DB-184E-406E-B3F4-39ABBD871863}"/>
    <dgm:cxn modelId="{FC4A83C1-8A60-4F3C-AF14-4124C0E18BA8}" type="presOf" srcId="{7640ABE5-F56A-46A1-986D-487981FE8582}" destId="{58227FB9-3824-4BCA-BBC3-0DDF40617770}" srcOrd="0" destOrd="0" presId="urn:microsoft.com/office/officeart/2011/layout/TabList"/>
    <dgm:cxn modelId="{D743D1D1-0034-4E09-8D9F-F8314390948B}" srcId="{2B941723-1F62-4EBB-9C17-15EB40782BFC}" destId="{7EB5DD30-14E5-4E0D-B8D1-EEE8D85C5ACE}" srcOrd="1" destOrd="0" parTransId="{DF59A395-476E-469F-BD41-E316740E53A2}" sibTransId="{4AEA5932-C6D3-40D1-870D-962805477D03}"/>
    <dgm:cxn modelId="{26DA06D3-706E-484C-82A6-75A04CDA7813}" srcId="{7640ABE5-F56A-46A1-986D-487981FE8582}" destId="{42A6F9AF-CC62-4B19-8527-7D228E07B9F6}" srcOrd="0" destOrd="0" parTransId="{4D7E303B-DEEC-4689-9378-4A78DA84A08E}" sibTransId="{F63F774A-EBD9-4D0E-8FFD-B80FDA6E3021}"/>
    <dgm:cxn modelId="{FA3AC7D8-2A55-4512-B7B7-DDD69AF96821}" type="presOf" srcId="{38D239E2-39C0-427C-ACBC-A7DD8E645A72}" destId="{C1D273A8-1EAD-40C7-B68B-F387E03A016B}" srcOrd="0" destOrd="0" presId="urn:microsoft.com/office/officeart/2011/layout/TabList"/>
    <dgm:cxn modelId="{B5923FE5-7CF4-4B74-A4B6-6423CD9E4D91}" srcId="{7640ABE5-F56A-46A1-986D-487981FE8582}" destId="{2B941723-1F62-4EBB-9C17-15EB40782BFC}" srcOrd="1" destOrd="0" parTransId="{48BAE864-4BD2-4C88-8AE6-073B79456FBB}" sibTransId="{9CF10CDF-9629-46F3-A184-163E7D973CFC}"/>
    <dgm:cxn modelId="{B1CF80E8-F99D-406F-9F04-4227AA13DF5E}" srcId="{38D239E2-39C0-427C-ACBC-A7DD8E645A72}" destId="{173FBF86-5860-44F0-8230-D273B36C629A}" srcOrd="0" destOrd="0" parTransId="{C44A2EAD-BCFC-416A-9DDB-5483153551FF}" sibTransId="{3B4A3F8D-852B-4540-9A05-0F0BE7A13D9F}"/>
    <dgm:cxn modelId="{BD164AF0-AB2D-4603-B194-2B18E327F658}" srcId="{7640ABE5-F56A-46A1-986D-487981FE8582}" destId="{38D239E2-39C0-427C-ACBC-A7DD8E645A72}" srcOrd="2" destOrd="0" parTransId="{3744D00D-8F25-4E91-BA52-97341A133A52}" sibTransId="{EB74CFE8-6AE2-449A-AA36-BCE41D3199A3}"/>
    <dgm:cxn modelId="{624858D7-FEA9-4555-8ED8-A2601F32C175}" type="presParOf" srcId="{58227FB9-3824-4BCA-BBC3-0DDF40617770}" destId="{C2FCA67E-1543-498A-BF48-6312232D9F0C}" srcOrd="0" destOrd="0" presId="urn:microsoft.com/office/officeart/2011/layout/TabList"/>
    <dgm:cxn modelId="{F765A979-6BDD-4052-B5F1-797B57DF4F76}" type="presParOf" srcId="{C2FCA67E-1543-498A-BF48-6312232D9F0C}" destId="{5CAF678C-38C3-473D-A53E-F221E2A8603E}" srcOrd="0" destOrd="0" presId="urn:microsoft.com/office/officeart/2011/layout/TabList"/>
    <dgm:cxn modelId="{BD12F1ED-139C-4186-AF8C-40473F421FFC}" type="presParOf" srcId="{C2FCA67E-1543-498A-BF48-6312232D9F0C}" destId="{9DA64574-2165-4426-98FF-B67BCD655B79}" srcOrd="1" destOrd="0" presId="urn:microsoft.com/office/officeart/2011/layout/TabList"/>
    <dgm:cxn modelId="{86186BB5-6275-40C8-9773-1B2CDE682D74}" type="presParOf" srcId="{C2FCA67E-1543-498A-BF48-6312232D9F0C}" destId="{7692374C-0C96-4F0C-9CFC-47550DA57715}" srcOrd="2" destOrd="0" presId="urn:microsoft.com/office/officeart/2011/layout/TabList"/>
    <dgm:cxn modelId="{1A039D8C-5DA1-47A9-90F4-8CB203B5CAE2}" type="presParOf" srcId="{58227FB9-3824-4BCA-BBC3-0DDF40617770}" destId="{65B74D21-63A2-406F-904D-523C6A0B47AF}" srcOrd="1" destOrd="0" presId="urn:microsoft.com/office/officeart/2011/layout/TabList"/>
    <dgm:cxn modelId="{25B17327-7485-405A-A898-36A3D8CFBA59}" type="presParOf" srcId="{58227FB9-3824-4BCA-BBC3-0DDF40617770}" destId="{096F22ED-EA64-407F-BA65-DCAE63168DA8}" srcOrd="2" destOrd="0" presId="urn:microsoft.com/office/officeart/2011/layout/TabList"/>
    <dgm:cxn modelId="{F9206E6C-BE7C-483A-9C71-B9B0FE0E9E84}" type="presParOf" srcId="{58227FB9-3824-4BCA-BBC3-0DDF40617770}" destId="{05EBCE21-DF4F-4C0C-B7D3-0B3D1387FEA2}" srcOrd="3" destOrd="0" presId="urn:microsoft.com/office/officeart/2011/layout/TabList"/>
    <dgm:cxn modelId="{76FAD4DE-9125-4395-B832-2DC4B10060D1}" type="presParOf" srcId="{05EBCE21-DF4F-4C0C-B7D3-0B3D1387FEA2}" destId="{98CAB59D-AD83-4BAD-972D-6A69F7B596A4}" srcOrd="0" destOrd="0" presId="urn:microsoft.com/office/officeart/2011/layout/TabList"/>
    <dgm:cxn modelId="{42D1443A-96E0-42DC-9042-1D64367FBD89}" type="presParOf" srcId="{05EBCE21-DF4F-4C0C-B7D3-0B3D1387FEA2}" destId="{662FCC3C-6480-4BC1-96D4-2A667C156E0C}" srcOrd="1" destOrd="0" presId="urn:microsoft.com/office/officeart/2011/layout/TabList"/>
    <dgm:cxn modelId="{98F4EF84-E749-4057-B17F-5B61E52781A3}" type="presParOf" srcId="{05EBCE21-DF4F-4C0C-B7D3-0B3D1387FEA2}" destId="{053C9E4A-8427-4211-8E52-7FF19C64740F}" srcOrd="2" destOrd="0" presId="urn:microsoft.com/office/officeart/2011/layout/TabList"/>
    <dgm:cxn modelId="{F6B71EA2-4FE3-4BCC-9CC3-D7A563A6380E}" type="presParOf" srcId="{58227FB9-3824-4BCA-BBC3-0DDF40617770}" destId="{59F9592C-5205-4A47-8DD7-10A144819679}" srcOrd="4" destOrd="0" presId="urn:microsoft.com/office/officeart/2011/layout/TabList"/>
    <dgm:cxn modelId="{3794E2D0-F635-4502-9013-C783D594A771}" type="presParOf" srcId="{58227FB9-3824-4BCA-BBC3-0DDF40617770}" destId="{BCD21225-D1E0-4174-B4AE-0A5D31609F92}" srcOrd="5" destOrd="0" presId="urn:microsoft.com/office/officeart/2011/layout/TabList"/>
    <dgm:cxn modelId="{09EC2F4A-513F-48E9-9D73-553A730F2D19}" type="presParOf" srcId="{58227FB9-3824-4BCA-BBC3-0DDF40617770}" destId="{22E593BA-10F3-4D8B-994C-BF918C16A65F}" srcOrd="6" destOrd="0" presId="urn:microsoft.com/office/officeart/2011/layout/TabList"/>
    <dgm:cxn modelId="{93ED767A-FFEB-42D8-ADA3-23D40E7BB005}" type="presParOf" srcId="{22E593BA-10F3-4D8B-994C-BF918C16A65F}" destId="{29679260-8A9F-4BA9-B4B7-352502B27221}" srcOrd="0" destOrd="0" presId="urn:microsoft.com/office/officeart/2011/layout/TabList"/>
    <dgm:cxn modelId="{16E5057E-946B-44C6-A137-64B5FA14F874}" type="presParOf" srcId="{22E593BA-10F3-4D8B-994C-BF918C16A65F}" destId="{C1D273A8-1EAD-40C7-B68B-F387E03A016B}" srcOrd="1" destOrd="0" presId="urn:microsoft.com/office/officeart/2011/layout/TabList"/>
    <dgm:cxn modelId="{66AB7119-C44B-4CC4-A4F2-6D00E806CE02}" type="presParOf" srcId="{22E593BA-10F3-4D8B-994C-BF918C16A65F}" destId="{08769FE7-5EEA-4613-9587-A2BD64B550F7}" srcOrd="2" destOrd="0" presId="urn:microsoft.com/office/officeart/2011/layout/TabList"/>
    <dgm:cxn modelId="{CBD05A61-A5F8-47C6-8901-E56C0DB636C2}" type="presParOf" srcId="{58227FB9-3824-4BCA-BBC3-0DDF40617770}" destId="{C2FBB0D5-792C-440B-9BC0-30A732CB3D6D}"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E781D6-4DBF-4531-B71B-B521C28BEF1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F877EC2C-78A1-4577-AC3D-B011FD83E57A}">
      <dgm:prSet phldrT="[Text]" custT="1"/>
      <dgm:spPr/>
      <dgm:t>
        <a:bodyPr/>
        <a:lstStyle/>
        <a:p>
          <a:r>
            <a:rPr lang="en-GB" sz="3900" dirty="0"/>
            <a:t>Formas de explotación</a:t>
          </a:r>
        </a:p>
        <a:p>
          <a:r>
            <a:rPr lang="en-GB" sz="2000" i="1" dirty="0" err="1"/>
            <a:t>Articulo</a:t>
          </a:r>
          <a:r>
            <a:rPr lang="en-GB" sz="2000" i="1" dirty="0"/>
            <a:t> 3(a) del Protocolo contra la Trata de Personas (lista no-</a:t>
          </a:r>
          <a:r>
            <a:rPr lang="en-GB" sz="2000" i="1" dirty="0" err="1"/>
            <a:t>exhaustiva</a:t>
          </a:r>
          <a:r>
            <a:rPr lang="en-GB" sz="2000" i="1" dirty="0"/>
            <a:t>)</a:t>
          </a:r>
        </a:p>
      </dgm:t>
    </dgm:pt>
    <dgm:pt modelId="{FAAF0AEB-F7A9-46D5-AC16-C2EE80A872AF}" type="parTrans" cxnId="{72F469D9-448B-40BF-8DFA-DB04B78799CE}">
      <dgm:prSet/>
      <dgm:spPr/>
      <dgm:t>
        <a:bodyPr/>
        <a:lstStyle/>
        <a:p>
          <a:endParaRPr lang="en-GB"/>
        </a:p>
      </dgm:t>
    </dgm:pt>
    <dgm:pt modelId="{08E569F0-B449-442D-B4AD-7B83690B82C6}" type="sibTrans" cxnId="{72F469D9-448B-40BF-8DFA-DB04B78799CE}">
      <dgm:prSet/>
      <dgm:spPr/>
      <dgm:t>
        <a:bodyPr/>
        <a:lstStyle/>
        <a:p>
          <a:endParaRPr lang="en-GB"/>
        </a:p>
      </dgm:t>
    </dgm:pt>
    <dgm:pt modelId="{DBB1F363-1D58-412E-9B87-345B862ADCB4}">
      <dgm:prSet phldrT="[Text]"/>
      <dgm:spPr/>
      <dgm:t>
        <a:bodyPr/>
        <a:lstStyle/>
        <a:p>
          <a:r>
            <a:rPr lang="es-ES" dirty="0"/>
            <a:t>Explotación de la prostitución ajena u otras formas de explotación sexual</a:t>
          </a:r>
          <a:endParaRPr lang="en-GB" dirty="0"/>
        </a:p>
      </dgm:t>
    </dgm:pt>
    <dgm:pt modelId="{8CE4286E-263C-4C99-9914-82DC89917F24}" type="parTrans" cxnId="{FFDE7408-21F7-4237-A425-31E859D6A22D}">
      <dgm:prSet/>
      <dgm:spPr/>
      <dgm:t>
        <a:bodyPr/>
        <a:lstStyle/>
        <a:p>
          <a:endParaRPr lang="en-GB"/>
        </a:p>
      </dgm:t>
    </dgm:pt>
    <dgm:pt modelId="{3954AF21-4262-4622-BD08-075A62ADA4A9}" type="sibTrans" cxnId="{FFDE7408-21F7-4237-A425-31E859D6A22D}">
      <dgm:prSet/>
      <dgm:spPr/>
      <dgm:t>
        <a:bodyPr/>
        <a:lstStyle/>
        <a:p>
          <a:endParaRPr lang="en-GB"/>
        </a:p>
      </dgm:t>
    </dgm:pt>
    <dgm:pt modelId="{1B8E4146-378E-4096-9BA6-1D74056E4645}">
      <dgm:prSet phldrT="[Text]"/>
      <dgm:spPr/>
      <dgm:t>
        <a:bodyPr/>
        <a:lstStyle/>
        <a:p>
          <a:r>
            <a:rPr lang="en-GB" dirty="0"/>
            <a:t>Trabajos y Servicios Forzados</a:t>
          </a:r>
        </a:p>
      </dgm:t>
    </dgm:pt>
    <dgm:pt modelId="{F0BC6840-E275-45A0-8941-C7890BE507E8}" type="parTrans" cxnId="{CCF6C0AF-8691-4C8C-93C9-FAFBDDE6F662}">
      <dgm:prSet/>
      <dgm:spPr/>
      <dgm:t>
        <a:bodyPr/>
        <a:lstStyle/>
        <a:p>
          <a:endParaRPr lang="en-GB"/>
        </a:p>
      </dgm:t>
    </dgm:pt>
    <dgm:pt modelId="{C999D48A-C67A-4D21-8279-2AA2B166DA3A}" type="sibTrans" cxnId="{CCF6C0AF-8691-4C8C-93C9-FAFBDDE6F662}">
      <dgm:prSet/>
      <dgm:spPr/>
      <dgm:t>
        <a:bodyPr/>
        <a:lstStyle/>
        <a:p>
          <a:endParaRPr lang="en-GB"/>
        </a:p>
      </dgm:t>
    </dgm:pt>
    <dgm:pt modelId="{5982C418-3C7B-4121-8A72-4E2494F90F70}">
      <dgm:prSet/>
      <dgm:spPr/>
      <dgm:t>
        <a:bodyPr/>
        <a:lstStyle/>
        <a:p>
          <a:r>
            <a:rPr lang="en-GB" dirty="0"/>
            <a:t>Esclavitud y practices análogas a la esclavitud</a:t>
          </a:r>
        </a:p>
      </dgm:t>
    </dgm:pt>
    <dgm:pt modelId="{0B2CF21D-2BB7-4444-BD65-D2FFAE14B299}" type="parTrans" cxnId="{A21561C9-49B1-4690-9297-0829DEC544D4}">
      <dgm:prSet/>
      <dgm:spPr/>
      <dgm:t>
        <a:bodyPr/>
        <a:lstStyle/>
        <a:p>
          <a:endParaRPr lang="en-GB"/>
        </a:p>
      </dgm:t>
    </dgm:pt>
    <dgm:pt modelId="{E852A472-5DF0-4F78-B96C-648D830CCB17}" type="sibTrans" cxnId="{A21561C9-49B1-4690-9297-0829DEC544D4}">
      <dgm:prSet/>
      <dgm:spPr/>
      <dgm:t>
        <a:bodyPr/>
        <a:lstStyle/>
        <a:p>
          <a:endParaRPr lang="en-GB"/>
        </a:p>
      </dgm:t>
    </dgm:pt>
    <dgm:pt modelId="{2C0F255D-3795-49EC-9530-D6A71041C2D3}">
      <dgm:prSet/>
      <dgm:spPr/>
      <dgm:t>
        <a:bodyPr/>
        <a:lstStyle/>
        <a:p>
          <a:r>
            <a:rPr lang="en-GB" dirty="0"/>
            <a:t>Servidumbre</a:t>
          </a:r>
        </a:p>
      </dgm:t>
    </dgm:pt>
    <dgm:pt modelId="{BC568638-25C1-4411-9FC1-B2FD77F59480}" type="parTrans" cxnId="{92684455-0451-402F-ABFE-A594152E5A6F}">
      <dgm:prSet/>
      <dgm:spPr/>
      <dgm:t>
        <a:bodyPr/>
        <a:lstStyle/>
        <a:p>
          <a:endParaRPr lang="en-GB"/>
        </a:p>
      </dgm:t>
    </dgm:pt>
    <dgm:pt modelId="{7A0E4F5D-401F-4FC0-8D7C-57A115A34A22}" type="sibTrans" cxnId="{92684455-0451-402F-ABFE-A594152E5A6F}">
      <dgm:prSet/>
      <dgm:spPr/>
      <dgm:t>
        <a:bodyPr/>
        <a:lstStyle/>
        <a:p>
          <a:endParaRPr lang="en-GB"/>
        </a:p>
      </dgm:t>
    </dgm:pt>
    <dgm:pt modelId="{A89CC2B8-5CE2-44F1-AC90-99E315DDBDEF}">
      <dgm:prSet/>
      <dgm:spPr/>
      <dgm:t>
        <a:bodyPr/>
        <a:lstStyle/>
        <a:p>
          <a:r>
            <a:rPr lang="en-GB" dirty="0"/>
            <a:t>Extracción de Organos</a:t>
          </a:r>
        </a:p>
      </dgm:t>
    </dgm:pt>
    <dgm:pt modelId="{234B321A-8414-4048-A698-342A72CE5A05}" type="parTrans" cxnId="{4023C6A8-97A5-4F2A-969C-270F61803C0D}">
      <dgm:prSet/>
      <dgm:spPr/>
      <dgm:t>
        <a:bodyPr/>
        <a:lstStyle/>
        <a:p>
          <a:endParaRPr lang="en-GB"/>
        </a:p>
      </dgm:t>
    </dgm:pt>
    <dgm:pt modelId="{86479091-006F-41D5-814E-ABC3E47086AB}" type="sibTrans" cxnId="{4023C6A8-97A5-4F2A-969C-270F61803C0D}">
      <dgm:prSet/>
      <dgm:spPr/>
      <dgm:t>
        <a:bodyPr/>
        <a:lstStyle/>
        <a:p>
          <a:endParaRPr lang="en-GB"/>
        </a:p>
      </dgm:t>
    </dgm:pt>
    <dgm:pt modelId="{3BE64D67-CD65-4988-AFEB-4CBBD3685179}">
      <dgm:prSet/>
      <dgm:spPr/>
      <dgm:t>
        <a:bodyPr/>
        <a:lstStyle/>
        <a:p>
          <a:r>
            <a:rPr lang="en-GB" dirty="0"/>
            <a:t>Otras formas de explotación. Ex. </a:t>
          </a:r>
        </a:p>
      </dgm:t>
    </dgm:pt>
    <dgm:pt modelId="{E01BF69B-D8C2-465C-A463-45ABD8A1A448}" type="parTrans" cxnId="{57FB9BC0-DACF-42B1-A79C-7DAECEA8EC70}">
      <dgm:prSet/>
      <dgm:spPr/>
      <dgm:t>
        <a:bodyPr/>
        <a:lstStyle/>
        <a:p>
          <a:endParaRPr lang="en-GB"/>
        </a:p>
      </dgm:t>
    </dgm:pt>
    <dgm:pt modelId="{CBBF3B42-60B8-4BA4-8D0A-9A7223C7B730}" type="sibTrans" cxnId="{57FB9BC0-DACF-42B1-A79C-7DAECEA8EC70}">
      <dgm:prSet/>
      <dgm:spPr/>
      <dgm:t>
        <a:bodyPr/>
        <a:lstStyle/>
        <a:p>
          <a:endParaRPr lang="en-GB"/>
        </a:p>
      </dgm:t>
    </dgm:pt>
    <dgm:pt modelId="{6091FBDA-7BAE-4283-ADD6-F57D1F6C6FE7}" type="pres">
      <dgm:prSet presAssocID="{DBE781D6-4DBF-4531-B71B-B521C28BEF1D}" presName="diagram" presStyleCnt="0">
        <dgm:presLayoutVars>
          <dgm:chPref val="1"/>
          <dgm:dir/>
          <dgm:animOne val="branch"/>
          <dgm:animLvl val="lvl"/>
          <dgm:resizeHandles/>
        </dgm:presLayoutVars>
      </dgm:prSet>
      <dgm:spPr/>
    </dgm:pt>
    <dgm:pt modelId="{998179D8-16A9-4229-BB03-9D0CC392D6BF}" type="pres">
      <dgm:prSet presAssocID="{F877EC2C-78A1-4577-AC3D-B011FD83E57A}" presName="root" presStyleCnt="0"/>
      <dgm:spPr/>
    </dgm:pt>
    <dgm:pt modelId="{E8C6303C-DE87-4953-BE7E-E6F50F67229F}" type="pres">
      <dgm:prSet presAssocID="{F877EC2C-78A1-4577-AC3D-B011FD83E57A}" presName="rootComposite" presStyleCnt="0"/>
      <dgm:spPr/>
    </dgm:pt>
    <dgm:pt modelId="{A22542E9-6DEC-4A2F-B79A-DD3A48A7CD1D}" type="pres">
      <dgm:prSet presAssocID="{F877EC2C-78A1-4577-AC3D-B011FD83E57A}" presName="rootText" presStyleLbl="node1" presStyleIdx="0" presStyleCnt="1" custScaleX="491412" custScaleY="116814" custLinFactNeighborX="152" custLinFactNeighborY="77253"/>
      <dgm:spPr/>
    </dgm:pt>
    <dgm:pt modelId="{1C75729A-AC43-49DA-8AC0-CD77D377BDFF}" type="pres">
      <dgm:prSet presAssocID="{F877EC2C-78A1-4577-AC3D-B011FD83E57A}" presName="rootConnector" presStyleLbl="node1" presStyleIdx="0" presStyleCnt="1"/>
      <dgm:spPr/>
    </dgm:pt>
    <dgm:pt modelId="{4EB2B15E-A187-433A-A9CB-DBD55F06CA76}" type="pres">
      <dgm:prSet presAssocID="{F877EC2C-78A1-4577-AC3D-B011FD83E57A}" presName="childShape" presStyleCnt="0"/>
      <dgm:spPr/>
    </dgm:pt>
    <dgm:pt modelId="{E29B5D4D-6802-426B-AEB5-7DBB83531CB3}" type="pres">
      <dgm:prSet presAssocID="{8CE4286E-263C-4C99-9914-82DC89917F24}" presName="Name13" presStyleLbl="parChTrans1D2" presStyleIdx="0" presStyleCnt="6"/>
      <dgm:spPr/>
    </dgm:pt>
    <dgm:pt modelId="{79EE7924-F847-451C-8949-CA5E83E532C8}" type="pres">
      <dgm:prSet presAssocID="{DBB1F363-1D58-412E-9B87-345B862ADCB4}" presName="childText" presStyleLbl="bgAcc1" presStyleIdx="0" presStyleCnt="6" custScaleX="244357" custScaleY="95781" custLinFactNeighborX="-50694" custLinFactNeighborY="87414">
        <dgm:presLayoutVars>
          <dgm:bulletEnabled val="1"/>
        </dgm:presLayoutVars>
      </dgm:prSet>
      <dgm:spPr/>
    </dgm:pt>
    <dgm:pt modelId="{E4F17AED-E225-4498-A763-7C7059C4C44B}" type="pres">
      <dgm:prSet presAssocID="{F0BC6840-E275-45A0-8941-C7890BE507E8}" presName="Name13" presStyleLbl="parChTrans1D2" presStyleIdx="1" presStyleCnt="6"/>
      <dgm:spPr/>
    </dgm:pt>
    <dgm:pt modelId="{77AA82DC-BB5E-41F8-8C4F-4E5A07436926}" type="pres">
      <dgm:prSet presAssocID="{1B8E4146-378E-4096-9BA6-1D74056E4645}" presName="childText" presStyleLbl="bgAcc1" presStyleIdx="1" presStyleCnt="6" custScaleX="234025" custScaleY="50833" custLinFactNeighborX="-40362" custLinFactNeighborY="73578">
        <dgm:presLayoutVars>
          <dgm:bulletEnabled val="1"/>
        </dgm:presLayoutVars>
      </dgm:prSet>
      <dgm:spPr/>
    </dgm:pt>
    <dgm:pt modelId="{EB68A40B-0467-4A8F-9F99-0DBC345DF3DA}" type="pres">
      <dgm:prSet presAssocID="{0B2CF21D-2BB7-4444-BD65-D2FFAE14B299}" presName="Name13" presStyleLbl="parChTrans1D2" presStyleIdx="2" presStyleCnt="6"/>
      <dgm:spPr/>
    </dgm:pt>
    <dgm:pt modelId="{E105D893-4B38-4676-9F52-2802127514D3}" type="pres">
      <dgm:prSet presAssocID="{5982C418-3C7B-4121-8A72-4E2494F90F70}" presName="childText" presStyleLbl="bgAcc1" presStyleIdx="2" presStyleCnt="6" custScaleX="201675" custScaleY="54822" custLinFactNeighborX="-8012" custLinFactNeighborY="58552">
        <dgm:presLayoutVars>
          <dgm:bulletEnabled val="1"/>
        </dgm:presLayoutVars>
      </dgm:prSet>
      <dgm:spPr/>
    </dgm:pt>
    <dgm:pt modelId="{C9EAE7B2-1875-4A39-949D-16DFA87244AE}" type="pres">
      <dgm:prSet presAssocID="{BC568638-25C1-4411-9FC1-B2FD77F59480}" presName="Name13" presStyleLbl="parChTrans1D2" presStyleIdx="3" presStyleCnt="6"/>
      <dgm:spPr/>
    </dgm:pt>
    <dgm:pt modelId="{22DA4DDA-34FE-4893-B7F1-FFDE16DCE0FC}" type="pres">
      <dgm:prSet presAssocID="{2C0F255D-3795-49EC-9530-D6A71041C2D3}" presName="childText" presStyleLbl="bgAcc1" presStyleIdx="3" presStyleCnt="6" custScaleX="186201" custScaleY="52061" custLinFactNeighborX="7462" custLinFactNeighborY="47180">
        <dgm:presLayoutVars>
          <dgm:bulletEnabled val="1"/>
        </dgm:presLayoutVars>
      </dgm:prSet>
      <dgm:spPr/>
    </dgm:pt>
    <dgm:pt modelId="{AAFF5C58-0381-44C2-A0A3-F9C34FDA161B}" type="pres">
      <dgm:prSet presAssocID="{234B321A-8414-4048-A698-342A72CE5A05}" presName="Name13" presStyleLbl="parChTrans1D2" presStyleIdx="4" presStyleCnt="6"/>
      <dgm:spPr/>
    </dgm:pt>
    <dgm:pt modelId="{A7926790-C296-4E80-8851-ECCC51932C69}" type="pres">
      <dgm:prSet presAssocID="{A89CC2B8-5CE2-44F1-AC90-99E315DDBDEF}" presName="childText" presStyleLbl="bgAcc1" presStyleIdx="4" presStyleCnt="6" custScaleX="149884" custScaleY="59454" custLinFactNeighborX="43779" custLinFactNeighborY="27693">
        <dgm:presLayoutVars>
          <dgm:bulletEnabled val="1"/>
        </dgm:presLayoutVars>
      </dgm:prSet>
      <dgm:spPr/>
    </dgm:pt>
    <dgm:pt modelId="{40CD718B-9111-4417-AD2D-A55941907C25}" type="pres">
      <dgm:prSet presAssocID="{E01BF69B-D8C2-465C-A463-45ABD8A1A448}" presName="Name13" presStyleLbl="parChTrans1D2" presStyleIdx="5" presStyleCnt="6"/>
      <dgm:spPr/>
    </dgm:pt>
    <dgm:pt modelId="{5E29DEAA-5E3B-46BF-8832-C77631642323}" type="pres">
      <dgm:prSet presAssocID="{3BE64D67-CD65-4988-AFEB-4CBBD3685179}" presName="childText" presStyleLbl="bgAcc1" presStyleIdx="5" presStyleCnt="6" custScaleX="128839" custScaleY="50545" custLinFactNeighborX="64163" custLinFactNeighborY="13136">
        <dgm:presLayoutVars>
          <dgm:bulletEnabled val="1"/>
        </dgm:presLayoutVars>
      </dgm:prSet>
      <dgm:spPr/>
    </dgm:pt>
  </dgm:ptLst>
  <dgm:cxnLst>
    <dgm:cxn modelId="{FFDE7408-21F7-4237-A425-31E859D6A22D}" srcId="{F877EC2C-78A1-4577-AC3D-B011FD83E57A}" destId="{DBB1F363-1D58-412E-9B87-345B862ADCB4}" srcOrd="0" destOrd="0" parTransId="{8CE4286E-263C-4C99-9914-82DC89917F24}" sibTransId="{3954AF21-4262-4622-BD08-075A62ADA4A9}"/>
    <dgm:cxn modelId="{AA003E12-E6F7-4ABD-8AAA-16836A3D2EB2}" type="presOf" srcId="{F877EC2C-78A1-4577-AC3D-B011FD83E57A}" destId="{A22542E9-6DEC-4A2F-B79A-DD3A48A7CD1D}" srcOrd="0" destOrd="0" presId="urn:microsoft.com/office/officeart/2005/8/layout/hierarchy3"/>
    <dgm:cxn modelId="{2E8EFB17-C411-4DA1-AAAB-B3BD62F12226}" type="presOf" srcId="{234B321A-8414-4048-A698-342A72CE5A05}" destId="{AAFF5C58-0381-44C2-A0A3-F9C34FDA161B}" srcOrd="0" destOrd="0" presId="urn:microsoft.com/office/officeart/2005/8/layout/hierarchy3"/>
    <dgm:cxn modelId="{77A9575F-A207-4A4A-A9E6-C44DB1A4ACC6}" type="presOf" srcId="{E01BF69B-D8C2-465C-A463-45ABD8A1A448}" destId="{40CD718B-9111-4417-AD2D-A55941907C25}" srcOrd="0" destOrd="0" presId="urn:microsoft.com/office/officeart/2005/8/layout/hierarchy3"/>
    <dgm:cxn modelId="{36697460-9CC7-43E1-BC61-E2E4E5DE25F8}" type="presOf" srcId="{F877EC2C-78A1-4577-AC3D-B011FD83E57A}" destId="{1C75729A-AC43-49DA-8AC0-CD77D377BDFF}" srcOrd="1" destOrd="0" presId="urn:microsoft.com/office/officeart/2005/8/layout/hierarchy3"/>
    <dgm:cxn modelId="{6746084E-B010-491F-903A-6EEFC6373649}" type="presOf" srcId="{0B2CF21D-2BB7-4444-BD65-D2FFAE14B299}" destId="{EB68A40B-0467-4A8F-9F99-0DBC345DF3DA}" srcOrd="0" destOrd="0" presId="urn:microsoft.com/office/officeart/2005/8/layout/hierarchy3"/>
    <dgm:cxn modelId="{92684455-0451-402F-ABFE-A594152E5A6F}" srcId="{F877EC2C-78A1-4577-AC3D-B011FD83E57A}" destId="{2C0F255D-3795-49EC-9530-D6A71041C2D3}" srcOrd="3" destOrd="0" parTransId="{BC568638-25C1-4411-9FC1-B2FD77F59480}" sibTransId="{7A0E4F5D-401F-4FC0-8D7C-57A115A34A22}"/>
    <dgm:cxn modelId="{21F27059-E779-4A9D-A8B5-1E0BF066DDE5}" type="presOf" srcId="{1B8E4146-378E-4096-9BA6-1D74056E4645}" destId="{77AA82DC-BB5E-41F8-8C4F-4E5A07436926}" srcOrd="0" destOrd="0" presId="urn:microsoft.com/office/officeart/2005/8/layout/hierarchy3"/>
    <dgm:cxn modelId="{52B6915A-9B2C-42AF-8012-31DCDB3EF655}" type="presOf" srcId="{BC568638-25C1-4411-9FC1-B2FD77F59480}" destId="{C9EAE7B2-1875-4A39-949D-16DFA87244AE}" srcOrd="0" destOrd="0" presId="urn:microsoft.com/office/officeart/2005/8/layout/hierarchy3"/>
    <dgm:cxn modelId="{4CD5A285-E73C-4D60-93E2-5B49B855FC77}" type="presOf" srcId="{DBB1F363-1D58-412E-9B87-345B862ADCB4}" destId="{79EE7924-F847-451C-8949-CA5E83E532C8}" srcOrd="0" destOrd="0" presId="urn:microsoft.com/office/officeart/2005/8/layout/hierarchy3"/>
    <dgm:cxn modelId="{4023C6A8-97A5-4F2A-969C-270F61803C0D}" srcId="{F877EC2C-78A1-4577-AC3D-B011FD83E57A}" destId="{A89CC2B8-5CE2-44F1-AC90-99E315DDBDEF}" srcOrd="4" destOrd="0" parTransId="{234B321A-8414-4048-A698-342A72CE5A05}" sibTransId="{86479091-006F-41D5-814E-ABC3E47086AB}"/>
    <dgm:cxn modelId="{CCF6C0AF-8691-4C8C-93C9-FAFBDDE6F662}" srcId="{F877EC2C-78A1-4577-AC3D-B011FD83E57A}" destId="{1B8E4146-378E-4096-9BA6-1D74056E4645}" srcOrd="1" destOrd="0" parTransId="{F0BC6840-E275-45A0-8941-C7890BE507E8}" sibTransId="{C999D48A-C67A-4D21-8279-2AA2B166DA3A}"/>
    <dgm:cxn modelId="{94EADFB1-B876-4158-8C73-4F8F7E5BABD0}" type="presOf" srcId="{2C0F255D-3795-49EC-9530-D6A71041C2D3}" destId="{22DA4DDA-34FE-4893-B7F1-FFDE16DCE0FC}" srcOrd="0" destOrd="0" presId="urn:microsoft.com/office/officeart/2005/8/layout/hierarchy3"/>
    <dgm:cxn modelId="{8B195BC0-1FE0-4559-A430-C67CB016CB66}" type="presOf" srcId="{3BE64D67-CD65-4988-AFEB-4CBBD3685179}" destId="{5E29DEAA-5E3B-46BF-8832-C77631642323}" srcOrd="0" destOrd="0" presId="urn:microsoft.com/office/officeart/2005/8/layout/hierarchy3"/>
    <dgm:cxn modelId="{57FB9BC0-DACF-42B1-A79C-7DAECEA8EC70}" srcId="{F877EC2C-78A1-4577-AC3D-B011FD83E57A}" destId="{3BE64D67-CD65-4988-AFEB-4CBBD3685179}" srcOrd="5" destOrd="0" parTransId="{E01BF69B-D8C2-465C-A463-45ABD8A1A448}" sibTransId="{CBBF3B42-60B8-4BA4-8D0A-9A7223C7B730}"/>
    <dgm:cxn modelId="{A21561C9-49B1-4690-9297-0829DEC544D4}" srcId="{F877EC2C-78A1-4577-AC3D-B011FD83E57A}" destId="{5982C418-3C7B-4121-8A72-4E2494F90F70}" srcOrd="2" destOrd="0" parTransId="{0B2CF21D-2BB7-4444-BD65-D2FFAE14B299}" sibTransId="{E852A472-5DF0-4F78-B96C-648D830CCB17}"/>
    <dgm:cxn modelId="{61C3A1C9-B838-44B8-AE4B-45D605556175}" type="presOf" srcId="{F0BC6840-E275-45A0-8941-C7890BE507E8}" destId="{E4F17AED-E225-4498-A763-7C7059C4C44B}" srcOrd="0" destOrd="0" presId="urn:microsoft.com/office/officeart/2005/8/layout/hierarchy3"/>
    <dgm:cxn modelId="{72F469D9-448B-40BF-8DFA-DB04B78799CE}" srcId="{DBE781D6-4DBF-4531-B71B-B521C28BEF1D}" destId="{F877EC2C-78A1-4577-AC3D-B011FD83E57A}" srcOrd="0" destOrd="0" parTransId="{FAAF0AEB-F7A9-46D5-AC16-C2EE80A872AF}" sibTransId="{08E569F0-B449-442D-B4AD-7B83690B82C6}"/>
    <dgm:cxn modelId="{887F73D9-8E5B-48DE-93FB-E1EA42D2F533}" type="presOf" srcId="{5982C418-3C7B-4121-8A72-4E2494F90F70}" destId="{E105D893-4B38-4676-9F52-2802127514D3}" srcOrd="0" destOrd="0" presId="urn:microsoft.com/office/officeart/2005/8/layout/hierarchy3"/>
    <dgm:cxn modelId="{52307CD9-8D43-46CA-901F-ED784834703C}" type="presOf" srcId="{8CE4286E-263C-4C99-9914-82DC89917F24}" destId="{E29B5D4D-6802-426B-AEB5-7DBB83531CB3}" srcOrd="0" destOrd="0" presId="urn:microsoft.com/office/officeart/2005/8/layout/hierarchy3"/>
    <dgm:cxn modelId="{208328E8-C1CA-417B-A409-29AB3609E0D2}" type="presOf" srcId="{A89CC2B8-5CE2-44F1-AC90-99E315DDBDEF}" destId="{A7926790-C296-4E80-8851-ECCC51932C69}" srcOrd="0" destOrd="0" presId="urn:microsoft.com/office/officeart/2005/8/layout/hierarchy3"/>
    <dgm:cxn modelId="{E5832EF2-19AB-4FD5-815A-8F79C49EB8F2}" type="presOf" srcId="{DBE781D6-4DBF-4531-B71B-B521C28BEF1D}" destId="{6091FBDA-7BAE-4283-ADD6-F57D1F6C6FE7}" srcOrd="0" destOrd="0" presId="urn:microsoft.com/office/officeart/2005/8/layout/hierarchy3"/>
    <dgm:cxn modelId="{F9E077EA-08FF-4086-8ECF-30410D727D09}" type="presParOf" srcId="{6091FBDA-7BAE-4283-ADD6-F57D1F6C6FE7}" destId="{998179D8-16A9-4229-BB03-9D0CC392D6BF}" srcOrd="0" destOrd="0" presId="urn:microsoft.com/office/officeart/2005/8/layout/hierarchy3"/>
    <dgm:cxn modelId="{D7941E12-2948-487A-8BAC-357FB8A3D350}" type="presParOf" srcId="{998179D8-16A9-4229-BB03-9D0CC392D6BF}" destId="{E8C6303C-DE87-4953-BE7E-E6F50F67229F}" srcOrd="0" destOrd="0" presId="urn:microsoft.com/office/officeart/2005/8/layout/hierarchy3"/>
    <dgm:cxn modelId="{66D9B6BB-0F89-4EAC-8D44-EA9667C7A3F8}" type="presParOf" srcId="{E8C6303C-DE87-4953-BE7E-E6F50F67229F}" destId="{A22542E9-6DEC-4A2F-B79A-DD3A48A7CD1D}" srcOrd="0" destOrd="0" presId="urn:microsoft.com/office/officeart/2005/8/layout/hierarchy3"/>
    <dgm:cxn modelId="{62020333-9BFB-4105-8D66-59980202C111}" type="presParOf" srcId="{E8C6303C-DE87-4953-BE7E-E6F50F67229F}" destId="{1C75729A-AC43-49DA-8AC0-CD77D377BDFF}" srcOrd="1" destOrd="0" presId="urn:microsoft.com/office/officeart/2005/8/layout/hierarchy3"/>
    <dgm:cxn modelId="{3A73B6F4-51B8-433D-91A9-A3359C804A05}" type="presParOf" srcId="{998179D8-16A9-4229-BB03-9D0CC392D6BF}" destId="{4EB2B15E-A187-433A-A9CB-DBD55F06CA76}" srcOrd="1" destOrd="0" presId="urn:microsoft.com/office/officeart/2005/8/layout/hierarchy3"/>
    <dgm:cxn modelId="{2A700B6C-5A1D-4FCF-9ECA-9BD5A70E65CD}" type="presParOf" srcId="{4EB2B15E-A187-433A-A9CB-DBD55F06CA76}" destId="{E29B5D4D-6802-426B-AEB5-7DBB83531CB3}" srcOrd="0" destOrd="0" presId="urn:microsoft.com/office/officeart/2005/8/layout/hierarchy3"/>
    <dgm:cxn modelId="{2F0D86B1-AF9D-4665-9720-354ECB0DADD4}" type="presParOf" srcId="{4EB2B15E-A187-433A-A9CB-DBD55F06CA76}" destId="{79EE7924-F847-451C-8949-CA5E83E532C8}" srcOrd="1" destOrd="0" presId="urn:microsoft.com/office/officeart/2005/8/layout/hierarchy3"/>
    <dgm:cxn modelId="{0BC4D201-4E9B-400B-9DB0-73991409A02E}" type="presParOf" srcId="{4EB2B15E-A187-433A-A9CB-DBD55F06CA76}" destId="{E4F17AED-E225-4498-A763-7C7059C4C44B}" srcOrd="2" destOrd="0" presId="urn:microsoft.com/office/officeart/2005/8/layout/hierarchy3"/>
    <dgm:cxn modelId="{6FA3F898-8C77-4D13-B8F4-5707D1F0409B}" type="presParOf" srcId="{4EB2B15E-A187-433A-A9CB-DBD55F06CA76}" destId="{77AA82DC-BB5E-41F8-8C4F-4E5A07436926}" srcOrd="3" destOrd="0" presId="urn:microsoft.com/office/officeart/2005/8/layout/hierarchy3"/>
    <dgm:cxn modelId="{D1550636-4533-4C42-A49D-5A01F7D1757C}" type="presParOf" srcId="{4EB2B15E-A187-433A-A9CB-DBD55F06CA76}" destId="{EB68A40B-0467-4A8F-9F99-0DBC345DF3DA}" srcOrd="4" destOrd="0" presId="urn:microsoft.com/office/officeart/2005/8/layout/hierarchy3"/>
    <dgm:cxn modelId="{602D543B-A94D-4AB9-B042-4FE8449C46AC}" type="presParOf" srcId="{4EB2B15E-A187-433A-A9CB-DBD55F06CA76}" destId="{E105D893-4B38-4676-9F52-2802127514D3}" srcOrd="5" destOrd="0" presId="urn:microsoft.com/office/officeart/2005/8/layout/hierarchy3"/>
    <dgm:cxn modelId="{2CF3D027-ACF4-4BEF-8B1C-501A804775AB}" type="presParOf" srcId="{4EB2B15E-A187-433A-A9CB-DBD55F06CA76}" destId="{C9EAE7B2-1875-4A39-949D-16DFA87244AE}" srcOrd="6" destOrd="0" presId="urn:microsoft.com/office/officeart/2005/8/layout/hierarchy3"/>
    <dgm:cxn modelId="{648B038E-9DE0-406C-BE35-60142C0250D0}" type="presParOf" srcId="{4EB2B15E-A187-433A-A9CB-DBD55F06CA76}" destId="{22DA4DDA-34FE-4893-B7F1-FFDE16DCE0FC}" srcOrd="7" destOrd="0" presId="urn:microsoft.com/office/officeart/2005/8/layout/hierarchy3"/>
    <dgm:cxn modelId="{28C8CB57-8626-4267-ABC2-6883F2BEAF14}" type="presParOf" srcId="{4EB2B15E-A187-433A-A9CB-DBD55F06CA76}" destId="{AAFF5C58-0381-44C2-A0A3-F9C34FDA161B}" srcOrd="8" destOrd="0" presId="urn:microsoft.com/office/officeart/2005/8/layout/hierarchy3"/>
    <dgm:cxn modelId="{68366423-034B-414A-BBFB-51A197381731}" type="presParOf" srcId="{4EB2B15E-A187-433A-A9CB-DBD55F06CA76}" destId="{A7926790-C296-4E80-8851-ECCC51932C69}" srcOrd="9" destOrd="0" presId="urn:microsoft.com/office/officeart/2005/8/layout/hierarchy3"/>
    <dgm:cxn modelId="{DD4BE69B-0688-4994-8D97-ECC03FDF095C}" type="presParOf" srcId="{4EB2B15E-A187-433A-A9CB-DBD55F06CA76}" destId="{40CD718B-9111-4417-AD2D-A55941907C25}" srcOrd="10" destOrd="0" presId="urn:microsoft.com/office/officeart/2005/8/layout/hierarchy3"/>
    <dgm:cxn modelId="{470AD255-448D-4877-B2F8-589714B1E9FA}" type="presParOf" srcId="{4EB2B15E-A187-433A-A9CB-DBD55F06CA76}" destId="{5E29DEAA-5E3B-46BF-8832-C77631642323}"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E6448-DCDD-447E-9CAD-DEECD454C941}">
      <dsp:nvSpPr>
        <dsp:cNvPr id="0" name=""/>
        <dsp:cNvSpPr/>
      </dsp:nvSpPr>
      <dsp:spPr>
        <a:xfrm>
          <a:off x="5309" y="3774"/>
          <a:ext cx="14763080" cy="1270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GB" sz="5500" kern="1200" dirty="0"/>
            <a:t>La Trata de Personsa consiste en…</a:t>
          </a:r>
        </a:p>
      </dsp:txBody>
      <dsp:txXfrm>
        <a:off x="42509" y="40974"/>
        <a:ext cx="14688680" cy="1195712"/>
      </dsp:txXfrm>
    </dsp:sp>
    <dsp:sp modelId="{1297C428-9293-47DD-BA59-54F93F5FE6DA}">
      <dsp:nvSpPr>
        <dsp:cNvPr id="0" name=""/>
        <dsp:cNvSpPr/>
      </dsp:nvSpPr>
      <dsp:spPr>
        <a:xfrm>
          <a:off x="19719" y="1741682"/>
          <a:ext cx="4650966" cy="1733491"/>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b="1" kern="1200" dirty="0"/>
            <a:t>Un acto</a:t>
          </a:r>
          <a:r>
            <a:rPr lang="en-GB" sz="3300" kern="1200" dirty="0"/>
            <a:t>, como…</a:t>
          </a:r>
        </a:p>
      </dsp:txBody>
      <dsp:txXfrm>
        <a:off x="70491" y="1792454"/>
        <a:ext cx="4549422" cy="1631947"/>
      </dsp:txXfrm>
    </dsp:sp>
    <dsp:sp modelId="{8FF69028-D4E2-46E0-A297-7D3EDFC85F74}">
      <dsp:nvSpPr>
        <dsp:cNvPr id="0" name=""/>
        <dsp:cNvSpPr/>
      </dsp:nvSpPr>
      <dsp:spPr>
        <a:xfrm>
          <a:off x="19719" y="3942969"/>
          <a:ext cx="4650966" cy="5157817"/>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GB" sz="2500" kern="1200" dirty="0">
              <a:solidFill>
                <a:schemeClr val="accent6"/>
              </a:solidFill>
            </a:rPr>
            <a:t>Captación</a:t>
          </a:r>
        </a:p>
        <a:p>
          <a:pPr marL="0" lvl="0" indent="0" algn="ctr" defTabSz="1111250">
            <a:lnSpc>
              <a:spcPct val="90000"/>
            </a:lnSpc>
            <a:spcBef>
              <a:spcPct val="0"/>
            </a:spcBef>
            <a:spcAft>
              <a:spcPct val="35000"/>
            </a:spcAft>
            <a:buFont typeface="Arial" panose="020B0604020202020204" pitchFamily="34" charset="0"/>
            <a:buNone/>
          </a:pPr>
          <a:r>
            <a:rPr lang="en-GB" sz="2500" kern="1200" dirty="0">
              <a:solidFill>
                <a:schemeClr val="accent6"/>
              </a:solidFill>
            </a:rPr>
            <a:t>Transporte</a:t>
          </a:r>
        </a:p>
        <a:p>
          <a:pPr marL="0" lvl="0" indent="0" algn="ctr" defTabSz="1111250">
            <a:lnSpc>
              <a:spcPct val="90000"/>
            </a:lnSpc>
            <a:spcBef>
              <a:spcPct val="0"/>
            </a:spcBef>
            <a:spcAft>
              <a:spcPct val="35000"/>
            </a:spcAft>
            <a:buFont typeface="Arial" panose="020B0604020202020204" pitchFamily="34" charset="0"/>
            <a:buNone/>
          </a:pPr>
          <a:r>
            <a:rPr lang="en-GB" sz="2500" kern="1200" dirty="0">
              <a:solidFill>
                <a:schemeClr val="accent6"/>
              </a:solidFill>
            </a:rPr>
            <a:t>Traslado</a:t>
          </a:r>
        </a:p>
        <a:p>
          <a:pPr marL="0" lvl="0" indent="0" algn="ctr" defTabSz="1111250">
            <a:lnSpc>
              <a:spcPct val="90000"/>
            </a:lnSpc>
            <a:spcBef>
              <a:spcPct val="0"/>
            </a:spcBef>
            <a:spcAft>
              <a:spcPct val="35000"/>
            </a:spcAft>
            <a:buFont typeface="Arial" panose="020B0604020202020204" pitchFamily="34" charset="0"/>
            <a:buNone/>
          </a:pPr>
          <a:r>
            <a:rPr lang="en-GB" sz="2500" kern="1200" dirty="0">
              <a:solidFill>
                <a:schemeClr val="accent6"/>
              </a:solidFill>
            </a:rPr>
            <a:t>Acogida</a:t>
          </a:r>
        </a:p>
        <a:p>
          <a:pPr marL="0" lvl="0" indent="0" algn="ctr" defTabSz="1111250">
            <a:lnSpc>
              <a:spcPct val="90000"/>
            </a:lnSpc>
            <a:spcBef>
              <a:spcPct val="0"/>
            </a:spcBef>
            <a:spcAft>
              <a:spcPct val="35000"/>
            </a:spcAft>
            <a:buFont typeface="Arial" panose="020B0604020202020204" pitchFamily="34" charset="0"/>
            <a:buNone/>
          </a:pPr>
          <a:r>
            <a:rPr lang="en-GB" sz="2500" kern="1200" dirty="0">
              <a:solidFill>
                <a:schemeClr val="accent6"/>
              </a:solidFill>
            </a:rPr>
            <a:t>Recepción</a:t>
          </a:r>
        </a:p>
      </dsp:txBody>
      <dsp:txXfrm>
        <a:off x="155941" y="4079191"/>
        <a:ext cx="4378522" cy="4885373"/>
      </dsp:txXfrm>
    </dsp:sp>
    <dsp:sp modelId="{409B57B1-B4DB-4598-A5B1-05EE6D087CD4}">
      <dsp:nvSpPr>
        <dsp:cNvPr id="0" name=""/>
        <dsp:cNvSpPr/>
      </dsp:nvSpPr>
      <dsp:spPr>
        <a:xfrm>
          <a:off x="5061366" y="1741682"/>
          <a:ext cx="4650966" cy="1750872"/>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Cometido por </a:t>
          </a:r>
          <a:r>
            <a:rPr lang="en-GB" sz="3300" b="1" kern="1200" dirty="0"/>
            <a:t>medio de</a:t>
          </a:r>
          <a:r>
            <a:rPr lang="en-GB" sz="3300" kern="1200" dirty="0"/>
            <a:t>…</a:t>
          </a:r>
        </a:p>
      </dsp:txBody>
      <dsp:txXfrm>
        <a:off x="5112647" y="1792963"/>
        <a:ext cx="4548404" cy="1648310"/>
      </dsp:txXfrm>
    </dsp:sp>
    <dsp:sp modelId="{FF903570-C11A-4930-8CF5-0403C3796C7F}">
      <dsp:nvSpPr>
        <dsp:cNvPr id="0" name=""/>
        <dsp:cNvSpPr/>
      </dsp:nvSpPr>
      <dsp:spPr>
        <a:xfrm>
          <a:off x="5061366" y="3960351"/>
          <a:ext cx="4650966" cy="5157817"/>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solidFill>
                <a:schemeClr val="accent6"/>
              </a:solidFill>
            </a:rPr>
            <a:t>Amenaza</a:t>
          </a:r>
        </a:p>
        <a:p>
          <a:pPr marL="0" lvl="0" indent="0" algn="ctr" defTabSz="1111250">
            <a:lnSpc>
              <a:spcPct val="90000"/>
            </a:lnSpc>
            <a:spcBef>
              <a:spcPct val="0"/>
            </a:spcBef>
            <a:spcAft>
              <a:spcPct val="35000"/>
            </a:spcAft>
            <a:buNone/>
          </a:pPr>
          <a:r>
            <a:rPr lang="en-GB" sz="2500" kern="1200" dirty="0">
              <a:solidFill>
                <a:schemeClr val="accent6"/>
              </a:solidFill>
            </a:rPr>
            <a:t>Uso de la fuerza</a:t>
          </a:r>
        </a:p>
        <a:p>
          <a:pPr marL="0" lvl="0" indent="0" algn="ctr" defTabSz="1111250">
            <a:lnSpc>
              <a:spcPct val="90000"/>
            </a:lnSpc>
            <a:spcBef>
              <a:spcPct val="0"/>
            </a:spcBef>
            <a:spcAft>
              <a:spcPct val="35000"/>
            </a:spcAft>
            <a:buNone/>
          </a:pPr>
          <a:r>
            <a:rPr lang="en-GB" sz="2500" kern="1200" dirty="0">
              <a:solidFill>
                <a:schemeClr val="accent6"/>
              </a:solidFill>
            </a:rPr>
            <a:t>Coerción </a:t>
          </a:r>
        </a:p>
        <a:p>
          <a:pPr marL="0" lvl="0" indent="0" algn="ctr" defTabSz="1111250">
            <a:lnSpc>
              <a:spcPct val="90000"/>
            </a:lnSpc>
            <a:spcBef>
              <a:spcPct val="0"/>
            </a:spcBef>
            <a:spcAft>
              <a:spcPct val="35000"/>
            </a:spcAft>
            <a:buNone/>
          </a:pPr>
          <a:r>
            <a:rPr lang="en-GB" sz="2500" kern="1200" dirty="0">
              <a:solidFill>
                <a:schemeClr val="accent6"/>
              </a:solidFill>
            </a:rPr>
            <a:t>Secuestro</a:t>
          </a:r>
        </a:p>
        <a:p>
          <a:pPr marL="0" lvl="0" indent="0" algn="ctr" defTabSz="1111250">
            <a:lnSpc>
              <a:spcPct val="90000"/>
            </a:lnSpc>
            <a:spcBef>
              <a:spcPct val="0"/>
            </a:spcBef>
            <a:spcAft>
              <a:spcPct val="35000"/>
            </a:spcAft>
            <a:buNone/>
          </a:pPr>
          <a:r>
            <a:rPr lang="en-GB" sz="2500" kern="1200" dirty="0">
              <a:solidFill>
                <a:schemeClr val="accent6"/>
              </a:solidFill>
            </a:rPr>
            <a:t>Fraude</a:t>
          </a:r>
        </a:p>
        <a:p>
          <a:pPr marL="0" lvl="0" indent="0" algn="ctr" defTabSz="1111250">
            <a:lnSpc>
              <a:spcPct val="90000"/>
            </a:lnSpc>
            <a:spcBef>
              <a:spcPct val="0"/>
            </a:spcBef>
            <a:spcAft>
              <a:spcPct val="35000"/>
            </a:spcAft>
            <a:buNone/>
          </a:pPr>
          <a:r>
            <a:rPr lang="en-GB" sz="2500" kern="1200" dirty="0">
              <a:solidFill>
                <a:schemeClr val="accent6"/>
              </a:solidFill>
            </a:rPr>
            <a:t>Engaño</a:t>
          </a:r>
        </a:p>
        <a:p>
          <a:pPr marL="0" lvl="0" indent="0" algn="ctr" defTabSz="1111250">
            <a:lnSpc>
              <a:spcPct val="90000"/>
            </a:lnSpc>
            <a:spcBef>
              <a:spcPct val="0"/>
            </a:spcBef>
            <a:spcAft>
              <a:spcPct val="35000"/>
            </a:spcAft>
            <a:buNone/>
          </a:pPr>
          <a:r>
            <a:rPr lang="en-GB" sz="2500" kern="1200" dirty="0">
              <a:solidFill>
                <a:schemeClr val="accent6"/>
              </a:solidFill>
            </a:rPr>
            <a:t>Abuso de poder</a:t>
          </a:r>
        </a:p>
        <a:p>
          <a:pPr marL="0" lvl="0" indent="0" algn="ctr" defTabSz="1111250">
            <a:lnSpc>
              <a:spcPct val="90000"/>
            </a:lnSpc>
            <a:spcBef>
              <a:spcPct val="0"/>
            </a:spcBef>
            <a:spcAft>
              <a:spcPct val="35000"/>
            </a:spcAft>
            <a:buNone/>
          </a:pPr>
          <a:r>
            <a:rPr lang="en-GB" sz="2500" kern="1200" dirty="0">
              <a:solidFill>
                <a:schemeClr val="accent6"/>
              </a:solidFill>
            </a:rPr>
            <a:t>Abuso de vulnerabilidad</a:t>
          </a:r>
        </a:p>
        <a:p>
          <a:pPr marL="0" lvl="0" indent="0" algn="ctr" defTabSz="1111250">
            <a:lnSpc>
              <a:spcPct val="90000"/>
            </a:lnSpc>
            <a:spcBef>
              <a:spcPct val="0"/>
            </a:spcBef>
            <a:spcAft>
              <a:spcPct val="35000"/>
            </a:spcAft>
            <a:buNone/>
          </a:pPr>
          <a:r>
            <a:rPr lang="en-GB" sz="2500" kern="1200" dirty="0">
              <a:solidFill>
                <a:schemeClr val="accent6"/>
              </a:solidFill>
            </a:rPr>
            <a:t>Pagos o beneficios  a las partes controladoras</a:t>
          </a:r>
        </a:p>
      </dsp:txBody>
      <dsp:txXfrm>
        <a:off x="5197588" y="4096573"/>
        <a:ext cx="4378522" cy="4885373"/>
      </dsp:txXfrm>
    </dsp:sp>
    <dsp:sp modelId="{22C16F17-237B-479F-8D4C-E8BD5FDD5275}">
      <dsp:nvSpPr>
        <dsp:cNvPr id="0" name=""/>
        <dsp:cNvSpPr/>
      </dsp:nvSpPr>
      <dsp:spPr>
        <a:xfrm>
          <a:off x="10103013" y="1741682"/>
          <a:ext cx="4650966" cy="1736792"/>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Con </a:t>
          </a:r>
          <a:r>
            <a:rPr lang="en-GB" sz="3300" b="1" kern="1200" dirty="0"/>
            <a:t>fines de explotación, </a:t>
          </a:r>
          <a:r>
            <a:rPr lang="en-GB" sz="3300" kern="1200" dirty="0"/>
            <a:t>incluyendo…</a:t>
          </a:r>
        </a:p>
      </dsp:txBody>
      <dsp:txXfrm>
        <a:off x="10153882" y="1792551"/>
        <a:ext cx="4549228" cy="1635054"/>
      </dsp:txXfrm>
    </dsp:sp>
    <dsp:sp modelId="{D1B2B43C-2826-43C4-9FA8-F7791C56F2E2}">
      <dsp:nvSpPr>
        <dsp:cNvPr id="0" name=""/>
        <dsp:cNvSpPr/>
      </dsp:nvSpPr>
      <dsp:spPr>
        <a:xfrm>
          <a:off x="10103013" y="3946270"/>
          <a:ext cx="4650966" cy="5157817"/>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solidFill>
                <a:schemeClr val="accent6"/>
              </a:solidFill>
            </a:rPr>
            <a:t>La explotación de la prostitución ajena</a:t>
          </a:r>
        </a:p>
        <a:p>
          <a:pPr marL="0" lvl="0" indent="0" algn="ctr" defTabSz="1111250">
            <a:lnSpc>
              <a:spcPct val="90000"/>
            </a:lnSpc>
            <a:spcBef>
              <a:spcPct val="0"/>
            </a:spcBef>
            <a:spcAft>
              <a:spcPct val="35000"/>
            </a:spcAft>
            <a:buNone/>
          </a:pPr>
          <a:r>
            <a:rPr lang="en-GB" sz="2500" kern="1200" dirty="0">
              <a:solidFill>
                <a:schemeClr val="accent6"/>
              </a:solidFill>
            </a:rPr>
            <a:t>Otras formas de explotación sexual</a:t>
          </a:r>
        </a:p>
        <a:p>
          <a:pPr marL="0" lvl="0" indent="0" algn="ctr" defTabSz="1111250">
            <a:lnSpc>
              <a:spcPct val="90000"/>
            </a:lnSpc>
            <a:spcBef>
              <a:spcPct val="0"/>
            </a:spcBef>
            <a:spcAft>
              <a:spcPct val="35000"/>
            </a:spcAft>
            <a:buNone/>
          </a:pPr>
          <a:r>
            <a:rPr lang="en-GB" sz="2500" kern="1200" dirty="0">
              <a:solidFill>
                <a:schemeClr val="accent6"/>
              </a:solidFill>
            </a:rPr>
            <a:t>Esclavitud o practices similares a la esclavitud</a:t>
          </a:r>
        </a:p>
        <a:p>
          <a:pPr marL="0" lvl="0" indent="0" algn="ctr" defTabSz="1111250">
            <a:lnSpc>
              <a:spcPct val="90000"/>
            </a:lnSpc>
            <a:spcBef>
              <a:spcPct val="0"/>
            </a:spcBef>
            <a:spcAft>
              <a:spcPct val="35000"/>
            </a:spcAft>
            <a:buNone/>
          </a:pPr>
          <a:r>
            <a:rPr lang="en-GB" sz="2500" kern="1200" dirty="0">
              <a:solidFill>
                <a:schemeClr val="accent6"/>
              </a:solidFill>
            </a:rPr>
            <a:t>Servidumbre</a:t>
          </a:r>
        </a:p>
        <a:p>
          <a:pPr marL="0" lvl="0" indent="0" algn="ctr" defTabSz="1111250">
            <a:lnSpc>
              <a:spcPct val="90000"/>
            </a:lnSpc>
            <a:spcBef>
              <a:spcPct val="0"/>
            </a:spcBef>
            <a:spcAft>
              <a:spcPct val="35000"/>
            </a:spcAft>
            <a:buNone/>
          </a:pPr>
          <a:r>
            <a:rPr lang="en-GB" sz="2500" kern="1200" dirty="0">
              <a:solidFill>
                <a:schemeClr val="accent6"/>
              </a:solidFill>
            </a:rPr>
            <a:t>Extracción de organos</a:t>
          </a:r>
        </a:p>
      </dsp:txBody>
      <dsp:txXfrm>
        <a:off x="10239235" y="4082492"/>
        <a:ext cx="4378522" cy="4885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75725-2233-49F0-9B45-0624230CE9F5}">
      <dsp:nvSpPr>
        <dsp:cNvPr id="0" name=""/>
        <dsp:cNvSpPr/>
      </dsp:nvSpPr>
      <dsp:spPr>
        <a:xfrm>
          <a:off x="2139431" y="2835"/>
          <a:ext cx="5155878" cy="30935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solidFill>
                <a:srgbClr val="FFFFFF"/>
              </a:solidFill>
              <a:latin typeface="Apex New Book"/>
              <a:ea typeface="+mn-ea"/>
              <a:cs typeface="+mn-cs"/>
            </a:rPr>
            <a:t>Convención de las Naciones Unidas contra la Delincuencia Organizada Transnacional (UNTOC). </a:t>
          </a:r>
          <a:endParaRPr lang="es-ES" sz="3200" kern="1200" dirty="0"/>
        </a:p>
        <a:p>
          <a:pPr marL="0" lvl="0" indent="0" algn="ctr" defTabSz="1422400">
            <a:lnSpc>
              <a:spcPct val="90000"/>
            </a:lnSpc>
            <a:spcBef>
              <a:spcPct val="0"/>
            </a:spcBef>
            <a:spcAft>
              <a:spcPct val="35000"/>
            </a:spcAft>
            <a:buNone/>
          </a:pPr>
          <a:r>
            <a:rPr lang="es-ES" sz="2400" i="1" kern="1200" dirty="0"/>
            <a:t>En particular los artículos </a:t>
          </a:r>
        </a:p>
        <a:p>
          <a:pPr marL="0" lvl="0" indent="0" algn="ctr" defTabSz="1422400">
            <a:lnSpc>
              <a:spcPct val="90000"/>
            </a:lnSpc>
            <a:spcBef>
              <a:spcPct val="0"/>
            </a:spcBef>
            <a:spcAft>
              <a:spcPct val="35000"/>
            </a:spcAft>
            <a:buNone/>
          </a:pPr>
          <a:r>
            <a:rPr lang="es-ES" sz="2400" i="1" kern="1200" dirty="0"/>
            <a:t>6-10, 12-14, 16, 18, 24 y 27.</a:t>
          </a:r>
          <a:endParaRPr lang="en-GB" sz="2400" i="1" kern="1200" dirty="0"/>
        </a:p>
      </dsp:txBody>
      <dsp:txXfrm>
        <a:off x="2139431" y="2835"/>
        <a:ext cx="5155878" cy="3093527"/>
      </dsp:txXfrm>
    </dsp:sp>
    <dsp:sp modelId="{187115D8-27A2-4ADE-9A06-68CD222CD193}">
      <dsp:nvSpPr>
        <dsp:cNvPr id="0" name=""/>
        <dsp:cNvSpPr/>
      </dsp:nvSpPr>
      <dsp:spPr>
        <a:xfrm>
          <a:off x="7810897" y="2835"/>
          <a:ext cx="5155878" cy="30935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Protocolo de las Naciones Unidas para prevenir, reprimir y sancionar la trata de personas</a:t>
          </a:r>
          <a:endParaRPr lang="en-GB" sz="3200" kern="1200" dirty="0"/>
        </a:p>
      </dsp:txBody>
      <dsp:txXfrm>
        <a:off x="7810897" y="2835"/>
        <a:ext cx="5155878" cy="3093527"/>
      </dsp:txXfrm>
    </dsp:sp>
    <dsp:sp modelId="{CA8118EC-C088-4ECE-8F80-F5111C7E46B8}">
      <dsp:nvSpPr>
        <dsp:cNvPr id="0" name=""/>
        <dsp:cNvSpPr/>
      </dsp:nvSpPr>
      <dsp:spPr>
        <a:xfrm>
          <a:off x="2139431" y="3611950"/>
          <a:ext cx="5155878" cy="30935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Otros instrumentos jurídicos internacionales pertinentes a la trata de personas</a:t>
          </a:r>
          <a:endParaRPr lang="en-GB" sz="3200" kern="1200" dirty="0"/>
        </a:p>
      </dsp:txBody>
      <dsp:txXfrm>
        <a:off x="2139431" y="3611950"/>
        <a:ext cx="5155878" cy="3093527"/>
      </dsp:txXfrm>
    </dsp:sp>
    <dsp:sp modelId="{C0DD125A-B237-41BB-AE86-E1E92D151FC1}">
      <dsp:nvSpPr>
        <dsp:cNvPr id="0" name=""/>
        <dsp:cNvSpPr/>
      </dsp:nvSpPr>
      <dsp:spPr>
        <a:xfrm>
          <a:off x="7810897" y="3611950"/>
          <a:ext cx="5155878" cy="30935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Instrumentos jurídicos regionales sobre la trata de personas</a:t>
          </a:r>
          <a:endParaRPr lang="en-GB" sz="3200" kern="1200" dirty="0"/>
        </a:p>
      </dsp:txBody>
      <dsp:txXfrm>
        <a:off x="7810897" y="3611950"/>
        <a:ext cx="5155878" cy="3093527"/>
      </dsp:txXfrm>
    </dsp:sp>
    <dsp:sp modelId="{61EB7926-CE1F-43A6-85B0-C441F3AFB537}">
      <dsp:nvSpPr>
        <dsp:cNvPr id="0" name=""/>
        <dsp:cNvSpPr/>
      </dsp:nvSpPr>
      <dsp:spPr>
        <a:xfrm>
          <a:off x="4975164" y="7221065"/>
          <a:ext cx="5155878" cy="30935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Principios y directrices internacionales sobre la trata de personas</a:t>
          </a:r>
          <a:endParaRPr lang="en-GB" sz="3200" kern="1200" dirty="0"/>
        </a:p>
      </dsp:txBody>
      <dsp:txXfrm>
        <a:off x="4975164" y="7221065"/>
        <a:ext cx="5155878" cy="3093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69FE7-5EEA-4613-9587-A2BD64B550F7}">
      <dsp:nvSpPr>
        <dsp:cNvPr id="0" name=""/>
        <dsp:cNvSpPr/>
      </dsp:nvSpPr>
      <dsp:spPr>
        <a:xfrm>
          <a:off x="0" y="5715896"/>
          <a:ext cx="16251767"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C9E4A-8427-4211-8E52-7FF19C64740F}">
      <dsp:nvSpPr>
        <dsp:cNvPr id="0" name=""/>
        <dsp:cNvSpPr/>
      </dsp:nvSpPr>
      <dsp:spPr>
        <a:xfrm>
          <a:off x="0" y="3575283"/>
          <a:ext cx="16251767"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92374C-0C96-4F0C-9CFC-47550DA57715}">
      <dsp:nvSpPr>
        <dsp:cNvPr id="0" name=""/>
        <dsp:cNvSpPr/>
      </dsp:nvSpPr>
      <dsp:spPr>
        <a:xfrm>
          <a:off x="0" y="1019032"/>
          <a:ext cx="16251767"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AF678C-38C3-473D-A53E-F221E2A8603E}">
      <dsp:nvSpPr>
        <dsp:cNvPr id="0" name=""/>
        <dsp:cNvSpPr/>
      </dsp:nvSpPr>
      <dsp:spPr>
        <a:xfrm>
          <a:off x="4225459" y="1136"/>
          <a:ext cx="12026307" cy="101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endParaRPr lang="en-GB" sz="2900" kern="1200" dirty="0"/>
        </a:p>
      </dsp:txBody>
      <dsp:txXfrm>
        <a:off x="4225459" y="1136"/>
        <a:ext cx="12026307" cy="1017896"/>
      </dsp:txXfrm>
    </dsp:sp>
    <dsp:sp modelId="{9DA64574-2165-4426-98FF-B67BCD655B79}">
      <dsp:nvSpPr>
        <dsp:cNvPr id="0" name=""/>
        <dsp:cNvSpPr/>
      </dsp:nvSpPr>
      <dsp:spPr>
        <a:xfrm>
          <a:off x="0" y="1136"/>
          <a:ext cx="4225459" cy="101789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GB" sz="2900" kern="1200" dirty="0"/>
            <a:t>Consentimiento en el Protocolo</a:t>
          </a:r>
        </a:p>
      </dsp:txBody>
      <dsp:txXfrm>
        <a:off x="49699" y="50835"/>
        <a:ext cx="4126061" cy="968197"/>
      </dsp:txXfrm>
    </dsp:sp>
    <dsp:sp modelId="{65B74D21-63A2-406F-904D-523C6A0B47AF}">
      <dsp:nvSpPr>
        <dsp:cNvPr id="0" name=""/>
        <dsp:cNvSpPr/>
      </dsp:nvSpPr>
      <dsp:spPr>
        <a:xfrm>
          <a:off x="0" y="1019032"/>
          <a:ext cx="16251767" cy="203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marL="228600" lvl="1" indent="-228600" algn="just" defTabSz="1022350">
            <a:lnSpc>
              <a:spcPct val="90000"/>
            </a:lnSpc>
            <a:spcBef>
              <a:spcPct val="0"/>
            </a:spcBef>
            <a:spcAft>
              <a:spcPct val="15000"/>
            </a:spcAft>
            <a:buChar char="•"/>
          </a:pPr>
          <a:r>
            <a:rPr lang="es-ES" sz="2300" kern="1200" dirty="0"/>
            <a:t>En el Apartado b) del Artículo 3 del Protocolo contra la trata de personas se establece que "el consentimiento de una víctima de trata de personas a la explotación prevista que se establece en el apartado a) del presente artículo no será pertinente cuando se haya recurrido a cualquiera de los medios enunciados en el apartado a)".</a:t>
          </a:r>
          <a:endParaRPr lang="en-GB" sz="2300" kern="1200" dirty="0"/>
        </a:p>
      </dsp:txBody>
      <dsp:txXfrm>
        <a:off x="0" y="1019032"/>
        <a:ext cx="16251767" cy="2036098"/>
      </dsp:txXfrm>
    </dsp:sp>
    <dsp:sp modelId="{98CAB59D-AD83-4BAD-972D-6A69F7B596A4}">
      <dsp:nvSpPr>
        <dsp:cNvPr id="0" name=""/>
        <dsp:cNvSpPr/>
      </dsp:nvSpPr>
      <dsp:spPr>
        <a:xfrm>
          <a:off x="4225459" y="2507513"/>
          <a:ext cx="12026307" cy="101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endParaRPr lang="en-GB" sz="2900" kern="1200" dirty="0"/>
        </a:p>
      </dsp:txBody>
      <dsp:txXfrm>
        <a:off x="4225459" y="2507513"/>
        <a:ext cx="12026307" cy="1017896"/>
      </dsp:txXfrm>
    </dsp:sp>
    <dsp:sp modelId="{662FCC3C-6480-4BC1-96D4-2A667C156E0C}">
      <dsp:nvSpPr>
        <dsp:cNvPr id="0" name=""/>
        <dsp:cNvSpPr/>
      </dsp:nvSpPr>
      <dsp:spPr>
        <a:xfrm>
          <a:off x="0" y="2540758"/>
          <a:ext cx="4225459" cy="101789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GB" sz="2900" kern="1200" dirty="0"/>
            <a:t>Consentimineto cuando la victima es mayor de edad</a:t>
          </a:r>
        </a:p>
      </dsp:txBody>
      <dsp:txXfrm>
        <a:off x="49699" y="2590457"/>
        <a:ext cx="4126061" cy="968197"/>
      </dsp:txXfrm>
    </dsp:sp>
    <dsp:sp modelId="{59F9592C-5205-4A47-8DD7-10A144819679}">
      <dsp:nvSpPr>
        <dsp:cNvPr id="0" name=""/>
        <dsp:cNvSpPr/>
      </dsp:nvSpPr>
      <dsp:spPr>
        <a:xfrm>
          <a:off x="0" y="3591898"/>
          <a:ext cx="16251767" cy="203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Irrelevante si los ‘medios’ fueron utilizados</a:t>
          </a:r>
        </a:p>
      </dsp:txBody>
      <dsp:txXfrm>
        <a:off x="0" y="3591898"/>
        <a:ext cx="16251767" cy="2036098"/>
      </dsp:txXfrm>
    </dsp:sp>
    <dsp:sp modelId="{29679260-8A9F-4BA9-B4B7-352502B27221}">
      <dsp:nvSpPr>
        <dsp:cNvPr id="0" name=""/>
        <dsp:cNvSpPr/>
      </dsp:nvSpPr>
      <dsp:spPr>
        <a:xfrm>
          <a:off x="4225459" y="4697996"/>
          <a:ext cx="12026307" cy="101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r>
            <a:rPr lang="en-GB" sz="2900" kern="1200" dirty="0"/>
            <a:t> </a:t>
          </a:r>
        </a:p>
      </dsp:txBody>
      <dsp:txXfrm>
        <a:off x="4225459" y="4697996"/>
        <a:ext cx="12026307" cy="1017896"/>
      </dsp:txXfrm>
    </dsp:sp>
    <dsp:sp modelId="{C1D273A8-1EAD-40C7-B68B-F387E03A016B}">
      <dsp:nvSpPr>
        <dsp:cNvPr id="0" name=""/>
        <dsp:cNvSpPr/>
      </dsp:nvSpPr>
      <dsp:spPr>
        <a:xfrm>
          <a:off x="0" y="4697996"/>
          <a:ext cx="4225459" cy="101789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GB" sz="2900" kern="1200" dirty="0"/>
            <a:t>Consentimiento cuando la victima es un NNyA </a:t>
          </a:r>
        </a:p>
      </dsp:txBody>
      <dsp:txXfrm>
        <a:off x="49699" y="4747695"/>
        <a:ext cx="4126061" cy="968197"/>
      </dsp:txXfrm>
    </dsp:sp>
    <dsp:sp modelId="{C2FBB0D5-792C-440B-9BC0-30A732CB3D6D}">
      <dsp:nvSpPr>
        <dsp:cNvPr id="0" name=""/>
        <dsp:cNvSpPr/>
      </dsp:nvSpPr>
      <dsp:spPr>
        <a:xfrm>
          <a:off x="0" y="5765764"/>
          <a:ext cx="16251767" cy="203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Irrelevante independientemente si los medios fueron usados</a:t>
          </a:r>
          <a:r>
            <a:rPr lang="en-GB" sz="2300" kern="1200" dirty="0"/>
            <a:t>.</a:t>
          </a:r>
        </a:p>
      </dsp:txBody>
      <dsp:txXfrm>
        <a:off x="0" y="5765764"/>
        <a:ext cx="16251767" cy="2036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542E9-6DEC-4A2F-B79A-DD3A48A7CD1D}">
      <dsp:nvSpPr>
        <dsp:cNvPr id="0" name=""/>
        <dsp:cNvSpPr/>
      </dsp:nvSpPr>
      <dsp:spPr>
        <a:xfrm>
          <a:off x="10058" y="1807222"/>
          <a:ext cx="16241696" cy="1930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GB" sz="3900" kern="1200" dirty="0"/>
            <a:t>Formas de explotación</a:t>
          </a:r>
        </a:p>
        <a:p>
          <a:pPr marL="0" lvl="0" indent="0" algn="ctr" defTabSz="1733550">
            <a:lnSpc>
              <a:spcPct val="90000"/>
            </a:lnSpc>
            <a:spcBef>
              <a:spcPct val="0"/>
            </a:spcBef>
            <a:spcAft>
              <a:spcPct val="35000"/>
            </a:spcAft>
            <a:buNone/>
          </a:pPr>
          <a:r>
            <a:rPr lang="en-GB" sz="2000" i="1" kern="1200" dirty="0" err="1"/>
            <a:t>Articulo</a:t>
          </a:r>
          <a:r>
            <a:rPr lang="en-GB" sz="2000" i="1" kern="1200" dirty="0"/>
            <a:t> 3(a) del Protocolo contra la Trata de Personas (lista no-</a:t>
          </a:r>
          <a:r>
            <a:rPr lang="en-GB" sz="2000" i="1" kern="1200" dirty="0" err="1"/>
            <a:t>exhaustiva</a:t>
          </a:r>
          <a:r>
            <a:rPr lang="en-GB" sz="2000" i="1" kern="1200" dirty="0"/>
            <a:t>)</a:t>
          </a:r>
        </a:p>
      </dsp:txBody>
      <dsp:txXfrm>
        <a:off x="66598" y="1863762"/>
        <a:ext cx="16128616" cy="1817334"/>
      </dsp:txXfrm>
    </dsp:sp>
    <dsp:sp modelId="{E29B5D4D-6802-426B-AEB5-7DBB83531CB3}">
      <dsp:nvSpPr>
        <dsp:cNvPr id="0" name=""/>
        <dsp:cNvSpPr/>
      </dsp:nvSpPr>
      <dsp:spPr>
        <a:xfrm>
          <a:off x="1634228" y="3737636"/>
          <a:ext cx="278752" cy="1372470"/>
        </a:xfrm>
        <a:custGeom>
          <a:avLst/>
          <a:gdLst/>
          <a:ahLst/>
          <a:cxnLst/>
          <a:rect l="0" t="0" r="0" b="0"/>
          <a:pathLst>
            <a:path>
              <a:moveTo>
                <a:pt x="0" y="0"/>
              </a:moveTo>
              <a:lnTo>
                <a:pt x="0" y="1372470"/>
              </a:lnTo>
              <a:lnTo>
                <a:pt x="278752" y="1372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E7924-F847-451C-8949-CA5E83E532C8}">
      <dsp:nvSpPr>
        <dsp:cNvPr id="0" name=""/>
        <dsp:cNvSpPr/>
      </dsp:nvSpPr>
      <dsp:spPr>
        <a:xfrm>
          <a:off x="1912981" y="4318690"/>
          <a:ext cx="6461009" cy="15828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s-ES" sz="2500" kern="1200" dirty="0"/>
            <a:t>Explotación de la prostitución ajena u otras formas de explotación sexual</a:t>
          </a:r>
          <a:endParaRPr lang="en-GB" sz="2500" kern="1200" dirty="0"/>
        </a:p>
      </dsp:txBody>
      <dsp:txXfrm>
        <a:off x="1959341" y="4365050"/>
        <a:ext cx="6368289" cy="1490112"/>
      </dsp:txXfrm>
    </dsp:sp>
    <dsp:sp modelId="{E4F17AED-E225-4498-A763-7C7059C4C44B}">
      <dsp:nvSpPr>
        <dsp:cNvPr id="0" name=""/>
        <dsp:cNvSpPr/>
      </dsp:nvSpPr>
      <dsp:spPr>
        <a:xfrm>
          <a:off x="1634228" y="3737636"/>
          <a:ext cx="551939" cy="2768399"/>
        </a:xfrm>
        <a:custGeom>
          <a:avLst/>
          <a:gdLst/>
          <a:ahLst/>
          <a:cxnLst/>
          <a:rect l="0" t="0" r="0" b="0"/>
          <a:pathLst>
            <a:path>
              <a:moveTo>
                <a:pt x="0" y="0"/>
              </a:moveTo>
              <a:lnTo>
                <a:pt x="0" y="2768399"/>
              </a:lnTo>
              <a:lnTo>
                <a:pt x="551939" y="27683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AA82DC-BB5E-41F8-8C4F-4E5A07436926}">
      <dsp:nvSpPr>
        <dsp:cNvPr id="0" name=""/>
        <dsp:cNvSpPr/>
      </dsp:nvSpPr>
      <dsp:spPr>
        <a:xfrm>
          <a:off x="2186168" y="6086014"/>
          <a:ext cx="6187822" cy="840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Trabajos y Servicios Forzados</a:t>
          </a:r>
        </a:p>
      </dsp:txBody>
      <dsp:txXfrm>
        <a:off x="2210772" y="6110618"/>
        <a:ext cx="6138614" cy="790834"/>
      </dsp:txXfrm>
    </dsp:sp>
    <dsp:sp modelId="{EB68A40B-0467-4A8F-9F99-0DBC345DF3DA}">
      <dsp:nvSpPr>
        <dsp:cNvPr id="0" name=""/>
        <dsp:cNvSpPr/>
      </dsp:nvSpPr>
      <dsp:spPr>
        <a:xfrm>
          <a:off x="1634228" y="3737636"/>
          <a:ext cx="1407301" cy="3806228"/>
        </a:xfrm>
        <a:custGeom>
          <a:avLst/>
          <a:gdLst/>
          <a:ahLst/>
          <a:cxnLst/>
          <a:rect l="0" t="0" r="0" b="0"/>
          <a:pathLst>
            <a:path>
              <a:moveTo>
                <a:pt x="0" y="0"/>
              </a:moveTo>
              <a:lnTo>
                <a:pt x="0" y="3806228"/>
              </a:lnTo>
              <a:lnTo>
                <a:pt x="1407301" y="38062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05D893-4B38-4676-9F52-2802127514D3}">
      <dsp:nvSpPr>
        <dsp:cNvPr id="0" name=""/>
        <dsp:cNvSpPr/>
      </dsp:nvSpPr>
      <dsp:spPr>
        <a:xfrm>
          <a:off x="3041530" y="7090883"/>
          <a:ext cx="5332461" cy="9059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Esclavitud y practices análogas a la esclavitud</a:t>
          </a:r>
        </a:p>
      </dsp:txBody>
      <dsp:txXfrm>
        <a:off x="3068065" y="7117418"/>
        <a:ext cx="5279391" cy="852893"/>
      </dsp:txXfrm>
    </dsp:sp>
    <dsp:sp modelId="{C9EAE7B2-1875-4A39-949D-16DFA87244AE}">
      <dsp:nvSpPr>
        <dsp:cNvPr id="0" name=""/>
        <dsp:cNvSpPr/>
      </dsp:nvSpPr>
      <dsp:spPr>
        <a:xfrm>
          <a:off x="1634228" y="3737636"/>
          <a:ext cx="1816447" cy="4914588"/>
        </a:xfrm>
        <a:custGeom>
          <a:avLst/>
          <a:gdLst/>
          <a:ahLst/>
          <a:cxnLst/>
          <a:rect l="0" t="0" r="0" b="0"/>
          <a:pathLst>
            <a:path>
              <a:moveTo>
                <a:pt x="0" y="0"/>
              </a:moveTo>
              <a:lnTo>
                <a:pt x="0" y="4914588"/>
              </a:lnTo>
              <a:lnTo>
                <a:pt x="1816447" y="4914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A4DDA-34FE-4893-B7F1-FFDE16DCE0FC}">
      <dsp:nvSpPr>
        <dsp:cNvPr id="0" name=""/>
        <dsp:cNvSpPr/>
      </dsp:nvSpPr>
      <dsp:spPr>
        <a:xfrm>
          <a:off x="3450676" y="8222056"/>
          <a:ext cx="4923315" cy="860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Servidumbre</a:t>
          </a:r>
        </a:p>
      </dsp:txBody>
      <dsp:txXfrm>
        <a:off x="3475874" y="8247254"/>
        <a:ext cx="4872919" cy="809940"/>
      </dsp:txXfrm>
    </dsp:sp>
    <dsp:sp modelId="{AAFF5C58-0381-44C2-A0A3-F9C34FDA161B}">
      <dsp:nvSpPr>
        <dsp:cNvPr id="0" name=""/>
        <dsp:cNvSpPr/>
      </dsp:nvSpPr>
      <dsp:spPr>
        <a:xfrm>
          <a:off x="1634228" y="3737636"/>
          <a:ext cx="2776700" cy="5927116"/>
        </a:xfrm>
        <a:custGeom>
          <a:avLst/>
          <a:gdLst/>
          <a:ahLst/>
          <a:cxnLst/>
          <a:rect l="0" t="0" r="0" b="0"/>
          <a:pathLst>
            <a:path>
              <a:moveTo>
                <a:pt x="0" y="0"/>
              </a:moveTo>
              <a:lnTo>
                <a:pt x="0" y="5927116"/>
              </a:lnTo>
              <a:lnTo>
                <a:pt x="2776700" y="59271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26790-C296-4E80-8851-ECCC51932C69}">
      <dsp:nvSpPr>
        <dsp:cNvPr id="0" name=""/>
        <dsp:cNvSpPr/>
      </dsp:nvSpPr>
      <dsp:spPr>
        <a:xfrm>
          <a:off x="4410929" y="9173497"/>
          <a:ext cx="3963062" cy="9825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Extracción de Organos</a:t>
          </a:r>
        </a:p>
      </dsp:txBody>
      <dsp:txXfrm>
        <a:off x="4439706" y="9202274"/>
        <a:ext cx="3905508" cy="924955"/>
      </dsp:txXfrm>
    </dsp:sp>
    <dsp:sp modelId="{40CD718B-9111-4417-AD2D-A55941907C25}">
      <dsp:nvSpPr>
        <dsp:cNvPr id="0" name=""/>
        <dsp:cNvSpPr/>
      </dsp:nvSpPr>
      <dsp:spPr>
        <a:xfrm>
          <a:off x="1634228" y="3737636"/>
          <a:ext cx="3315671" cy="7008588"/>
        </a:xfrm>
        <a:custGeom>
          <a:avLst/>
          <a:gdLst/>
          <a:ahLst/>
          <a:cxnLst/>
          <a:rect l="0" t="0" r="0" b="0"/>
          <a:pathLst>
            <a:path>
              <a:moveTo>
                <a:pt x="0" y="0"/>
              </a:moveTo>
              <a:lnTo>
                <a:pt x="0" y="7008588"/>
              </a:lnTo>
              <a:lnTo>
                <a:pt x="3315671" y="7008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9DEAA-5E3B-46BF-8832-C77631642323}">
      <dsp:nvSpPr>
        <dsp:cNvPr id="0" name=""/>
        <dsp:cNvSpPr/>
      </dsp:nvSpPr>
      <dsp:spPr>
        <a:xfrm>
          <a:off x="4949899" y="10328583"/>
          <a:ext cx="3406614" cy="8352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Otras formas de explotación. Ex. </a:t>
          </a:r>
        </a:p>
      </dsp:txBody>
      <dsp:txXfrm>
        <a:off x="4974364" y="10353048"/>
        <a:ext cx="3357684" cy="7863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57535C-6B8D-4D46-8E0D-B759E502CC30}" type="datetimeFigureOut">
              <a:rPr lang="en-US" smtClean="0"/>
              <a:t>9/21/2020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415F9B-48AE-466D-B6FB-957A9D96A9EE}" type="slidenum">
              <a:rPr lang="en-US" smtClean="0"/>
              <a:t>‹Nº›</a:t>
            </a:fld>
            <a:endParaRPr lang="en-US"/>
          </a:p>
        </p:txBody>
      </p:sp>
    </p:spTree>
    <p:extLst>
      <p:ext uri="{BB962C8B-B14F-4D97-AF65-F5344CB8AC3E}">
        <p14:creationId xmlns:p14="http://schemas.microsoft.com/office/powerpoint/2010/main" val="1638022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Raleway"/>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Raleway"/>
              </a:defRPr>
            </a:lvl1pPr>
          </a:lstStyle>
          <a:p>
            <a:fld id="{EFC10EE1-B198-C942-8235-326C972CBB30}" type="datetimeFigureOut">
              <a:rPr lang="en-US" smtClean="0"/>
              <a:pPr/>
              <a:t>9/21/2020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Raleway"/>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Raleway"/>
              </a:defRPr>
            </a:lvl1pPr>
          </a:lstStyle>
          <a:p>
            <a:fld id="{006BE02D-20C0-F840-AFAC-BEA99C74FDC2}" type="slidenum">
              <a:rPr lang="en-US" smtClean="0"/>
              <a:pPr/>
              <a:t>‹Nº›</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Raleway"/>
        <a:ea typeface="+mn-ea"/>
        <a:cs typeface="+mn-cs"/>
      </a:defRPr>
    </a:lvl1pPr>
    <a:lvl2pPr marL="914217" algn="l" defTabSz="914217" rtl="0" eaLnBrk="1" latinLnBrk="0" hangingPunct="1">
      <a:defRPr sz="2400" kern="1200">
        <a:solidFill>
          <a:schemeClr val="tx1"/>
        </a:solidFill>
        <a:latin typeface="Raleway"/>
        <a:ea typeface="+mn-ea"/>
        <a:cs typeface="+mn-cs"/>
      </a:defRPr>
    </a:lvl2pPr>
    <a:lvl3pPr marL="1828434" algn="l" defTabSz="914217" rtl="0" eaLnBrk="1" latinLnBrk="0" hangingPunct="1">
      <a:defRPr sz="2400" kern="1200">
        <a:solidFill>
          <a:schemeClr val="tx1"/>
        </a:solidFill>
        <a:latin typeface="Raleway"/>
        <a:ea typeface="+mn-ea"/>
        <a:cs typeface="+mn-cs"/>
      </a:defRPr>
    </a:lvl3pPr>
    <a:lvl4pPr marL="2742651" algn="l" defTabSz="914217" rtl="0" eaLnBrk="1" latinLnBrk="0" hangingPunct="1">
      <a:defRPr sz="2400" kern="1200">
        <a:solidFill>
          <a:schemeClr val="tx1"/>
        </a:solidFill>
        <a:latin typeface="Raleway"/>
        <a:ea typeface="+mn-ea"/>
        <a:cs typeface="+mn-cs"/>
      </a:defRPr>
    </a:lvl4pPr>
    <a:lvl5pPr marL="3656868" algn="l" defTabSz="914217" rtl="0" eaLnBrk="1" latinLnBrk="0" hangingPunct="1">
      <a:defRPr sz="2400" kern="1200">
        <a:solidFill>
          <a:schemeClr val="tx1"/>
        </a:solidFill>
        <a:latin typeface="Raleway"/>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370173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a:p>
        </p:txBody>
      </p:sp>
    </p:spTree>
    <p:extLst>
      <p:ext uri="{BB962C8B-B14F-4D97-AF65-F5344CB8AC3E}">
        <p14:creationId xmlns:p14="http://schemas.microsoft.com/office/powerpoint/2010/main" val="231018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364223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207786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a:p>
        </p:txBody>
      </p:sp>
    </p:spTree>
    <p:extLst>
      <p:ext uri="{BB962C8B-B14F-4D97-AF65-F5344CB8AC3E}">
        <p14:creationId xmlns:p14="http://schemas.microsoft.com/office/powerpoint/2010/main" val="311662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338475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Intention to obtain a financial or other material benefit (FOMB) is a component of all offences covered by the Protocol. Yet, many States Parties to the UNTOC and the Protocol against SOM do not include the FOMB in their domestic offences, or include it as an aggravated circumstances. The reason often cited is that the conception of the FOMB as a constituent element would increase the burden of prosecution. However, it should be recalled that the focus of UNTOC and the SOM Protocol mainly target organized criminal groups, which are engaging in migrant smuggling because of the high profits that can be earned from it. By not including the FOMB element in the definition of the crime, authorities may loose sight of the type of conduct that constitutes a real threat to national security. </a:t>
            </a:r>
          </a:p>
          <a:p>
            <a:endParaRPr lang="en-GB" dirty="0"/>
          </a:p>
          <a:p>
            <a:r>
              <a:rPr lang="en-GB" dirty="0"/>
              <a:t>Here, the lecturer may wish to ask the students to express their views on whether ‘financial or other material benefit’ should indeed be a constituent element of smuggling offences or if, on the contrary, it would create unnecessary obstacles to investigations and prosecutions.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a:p>
        </p:txBody>
      </p:sp>
    </p:spTree>
    <p:extLst>
      <p:ext uri="{BB962C8B-B14F-4D97-AF65-F5344CB8AC3E}">
        <p14:creationId xmlns:p14="http://schemas.microsoft.com/office/powerpoint/2010/main" val="2979603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lecturer may wish to give examples of other aggravated circumstances established by States Parties, such as:</a:t>
            </a:r>
          </a:p>
          <a:p>
            <a:pPr marL="457200" indent="-457200">
              <a:buAutoNum type="arabicParenR"/>
            </a:pPr>
            <a:r>
              <a:rPr lang="en-GB" dirty="0"/>
              <a:t>Committing SOM-related offences as a member of an organized criminal group as part of the activities of such group. As mentioned in slide 4, while UNTOC and the SOM Protocol focus on organized crime, membership of an organized criminal group is not a constituent element of the SOM-related offences. Often, it constitutes an aggravating circumstances or a separate offence; and/or</a:t>
            </a:r>
          </a:p>
          <a:p>
            <a:pPr marL="457200" indent="-457200">
              <a:buAutoNum type="arabicParenR"/>
            </a:pPr>
            <a:r>
              <a:rPr lang="en-GB" dirty="0"/>
              <a:t>Committing SOM-related offences in the exercise, or taking advantage, of one’s public function or position of authority (abuse of public functions or position of authority); and/or</a:t>
            </a:r>
          </a:p>
          <a:p>
            <a:pPr marL="457200" indent="-457200">
              <a:buAutoNum type="arabicParenR"/>
            </a:pPr>
            <a:r>
              <a:rPr lang="en-GB" dirty="0"/>
              <a:t>Other examples.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a:p>
        </p:txBody>
      </p:sp>
    </p:spTree>
    <p:extLst>
      <p:ext uri="{BB962C8B-B14F-4D97-AF65-F5344CB8AC3E}">
        <p14:creationId xmlns:p14="http://schemas.microsoft.com/office/powerpoint/2010/main" val="236054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SOM Protocol stipulates that attempted SOM-related offences must be punished. The Protocol does not require to distinguish between the severity of the sentence imposed for attempted or completed offences, as long as the elements of the SOM-related offences are present.</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a:p>
        </p:txBody>
      </p:sp>
    </p:spTree>
    <p:extLst>
      <p:ext uri="{BB962C8B-B14F-4D97-AF65-F5344CB8AC3E}">
        <p14:creationId xmlns:p14="http://schemas.microsoft.com/office/powerpoint/2010/main" val="111608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a:p>
        </p:txBody>
      </p:sp>
    </p:spTree>
    <p:extLst>
      <p:ext uri="{BB962C8B-B14F-4D97-AF65-F5344CB8AC3E}">
        <p14:creationId xmlns:p14="http://schemas.microsoft.com/office/powerpoint/2010/main" val="255901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1050" y="2244726"/>
            <a:ext cx="22764750" cy="4775200"/>
          </a:xfrm>
        </p:spPr>
        <p:txBody>
          <a:bodyPr anchor="b">
            <a:normAutofit/>
          </a:bodyPr>
          <a:lstStyle>
            <a:lvl1pPr algn="ctr">
              <a:defRPr sz="7200" b="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81050" y="7204076"/>
            <a:ext cx="22764750" cy="3311524"/>
          </a:xfrm>
        </p:spPr>
        <p:txBody>
          <a:bodyPr>
            <a:normAutofit/>
          </a:bodyPr>
          <a:lstStyle>
            <a:lvl1pPr marL="0" indent="0" algn="ctr">
              <a:buNone/>
              <a:defRPr sz="7200" b="1">
                <a:solidFill>
                  <a:srgbClr val="A40D33"/>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GB"/>
          </a:p>
        </p:txBody>
      </p:sp>
    </p:spTree>
    <p:extLst>
      <p:ext uri="{BB962C8B-B14F-4D97-AF65-F5344CB8AC3E}">
        <p14:creationId xmlns:p14="http://schemas.microsoft.com/office/powerpoint/2010/main" val="381177705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43448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468078"/>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1719588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106648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35106" y="3651250"/>
            <a:ext cx="11301359" cy="829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2341185" y="3651250"/>
            <a:ext cx="11266379" cy="829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9700752"/>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3900" y="501651"/>
            <a:ext cx="22898099" cy="2651126"/>
          </a:xfrm>
        </p:spPr>
        <p:txBody>
          <a:bodyPr/>
          <a:lstStyle/>
          <a:p>
            <a:r>
              <a:rPr lang="en-US"/>
              <a:t>Click to edit Master title style</a:t>
            </a:r>
            <a:endParaRPr lang="en-GB"/>
          </a:p>
        </p:txBody>
      </p:sp>
      <p:sp>
        <p:nvSpPr>
          <p:cNvPr id="3" name="Text Placeholder 2"/>
          <p:cNvSpPr>
            <a:spLocks noGrp="1"/>
          </p:cNvSpPr>
          <p:nvPr>
            <p:ph type="body" idx="1"/>
          </p:nvPr>
        </p:nvSpPr>
        <p:spPr>
          <a:xfrm>
            <a:off x="723901" y="3286126"/>
            <a:ext cx="11268126" cy="1647824"/>
          </a:xfrm>
        </p:spPr>
        <p:txBody>
          <a:bodyPr anchor="ctr"/>
          <a:lstStyle>
            <a:lvl1pPr marL="0" indent="0">
              <a:buNone/>
              <a:defRPr sz="4799" b="1">
                <a:solidFill>
                  <a:srgbClr val="A40D33"/>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dirty="0"/>
              <a:t>Edit Master text styles</a:t>
            </a:r>
          </a:p>
        </p:txBody>
      </p:sp>
      <p:sp>
        <p:nvSpPr>
          <p:cNvPr id="4" name="Content Placeholder 3"/>
          <p:cNvSpPr>
            <a:spLocks noGrp="1"/>
          </p:cNvSpPr>
          <p:nvPr>
            <p:ph sz="half" idx="2"/>
          </p:nvPr>
        </p:nvSpPr>
        <p:spPr>
          <a:xfrm>
            <a:off x="723901" y="5010150"/>
            <a:ext cx="11268126" cy="7048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41186" y="3286126"/>
            <a:ext cx="11280814" cy="1647824"/>
          </a:xfrm>
        </p:spPr>
        <p:txBody>
          <a:bodyPr anchor="ctr"/>
          <a:lstStyle>
            <a:lvl1pPr marL="0" indent="0">
              <a:buNone/>
              <a:defRPr sz="4799" b="1">
                <a:solidFill>
                  <a:srgbClr val="A40D33"/>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341186" y="5010150"/>
            <a:ext cx="11280814" cy="7048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516886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2341186" y="730251"/>
            <a:ext cx="10363676" cy="2651126"/>
          </a:xfrm>
        </p:spPr>
        <p:txBody>
          <a:bodyPr/>
          <a:lstStyle>
            <a:lvl1pPr>
              <a:defRPr sz="5400"/>
            </a:lvl1pPr>
          </a:lstStyle>
          <a:p>
            <a:r>
              <a:rPr lang="en-US" dirty="0"/>
              <a:t>Click to edit Master title style</a:t>
            </a:r>
            <a:endParaRPr lang="en-GB" dirty="0"/>
          </a:p>
        </p:txBody>
      </p:sp>
      <p:sp>
        <p:nvSpPr>
          <p:cNvPr id="5" name="Text Placeholder 4"/>
          <p:cNvSpPr>
            <a:spLocks noGrp="1"/>
          </p:cNvSpPr>
          <p:nvPr>
            <p:ph type="body" sz="quarter" idx="3"/>
          </p:nvPr>
        </p:nvSpPr>
        <p:spPr>
          <a:xfrm>
            <a:off x="12341186" y="3362326"/>
            <a:ext cx="10363676" cy="1647824"/>
          </a:xfrm>
        </p:spPr>
        <p:txBody>
          <a:bodyPr anchor="ctr"/>
          <a:lstStyle>
            <a:lvl1pPr marL="0" indent="0" algn="ctr">
              <a:buNone/>
              <a:defRPr sz="4799" b="0">
                <a:solidFill>
                  <a:srgbClr val="468078"/>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dirty="0"/>
              <a:t>Edit Master text styles</a:t>
            </a:r>
          </a:p>
        </p:txBody>
      </p:sp>
      <p:sp>
        <p:nvSpPr>
          <p:cNvPr id="6" name="Content Placeholder 5"/>
          <p:cNvSpPr>
            <a:spLocks noGrp="1"/>
          </p:cNvSpPr>
          <p:nvPr>
            <p:ph sz="quarter" idx="4"/>
          </p:nvPr>
        </p:nvSpPr>
        <p:spPr>
          <a:xfrm>
            <a:off x="12341186" y="5010150"/>
            <a:ext cx="10363676" cy="693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22"/>
          <p:cNvSpPr>
            <a:spLocks noGrp="1" noChangeAspect="1"/>
          </p:cNvSpPr>
          <p:nvPr>
            <p:ph type="pic" sz="quarter" idx="13"/>
          </p:nvPr>
        </p:nvSpPr>
        <p:spPr>
          <a:xfrm>
            <a:off x="819150" y="3381377"/>
            <a:ext cx="11007725" cy="8562973"/>
          </a:xfrm>
        </p:spPr>
        <p:txBody>
          <a:bodyPr>
            <a:normAutofit/>
          </a:bodyPr>
          <a:lstStyle>
            <a:lvl1pPr marL="0" indent="0">
              <a:buNone/>
              <a:defRPr sz="3200">
                <a:latin typeface="Raleway Light"/>
                <a:cs typeface="Raleway Light"/>
              </a:defRPr>
            </a:lvl1pPr>
          </a:lstStyle>
          <a:p>
            <a:endParaRPr lang="id-ID" dirty="0"/>
          </a:p>
        </p:txBody>
      </p:sp>
    </p:spTree>
    <p:extLst>
      <p:ext uri="{BB962C8B-B14F-4D97-AF65-F5344CB8AC3E}">
        <p14:creationId xmlns:p14="http://schemas.microsoft.com/office/powerpoint/2010/main" val="21833944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with-picture">
    <p:spTree>
      <p:nvGrpSpPr>
        <p:cNvPr id="1" name=""/>
        <p:cNvGrpSpPr/>
        <p:nvPr/>
      </p:nvGrpSpPr>
      <p:grpSpPr>
        <a:xfrm>
          <a:off x="0" y="0"/>
          <a:ext cx="0" cy="0"/>
          <a:chOff x="0" y="0"/>
          <a:chExt cx="0" cy="0"/>
        </a:xfrm>
      </p:grpSpPr>
      <p:pic>
        <p:nvPicPr>
          <p:cNvPr id="13" name="Bild 12"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4245"/>
            <a:ext cx="24377650" cy="13712429"/>
          </a:xfrm>
          <a:prstGeom prst="rect">
            <a:avLst/>
          </a:prstGeom>
        </p:spPr>
      </p:pic>
      <p:sp>
        <p:nvSpPr>
          <p:cNvPr id="23" name="Picture Placeholder 22"/>
          <p:cNvSpPr>
            <a:spLocks noGrp="1" noChangeAspect="1"/>
          </p:cNvSpPr>
          <p:nvPr>
            <p:ph type="pic" sz="quarter" idx="13"/>
          </p:nvPr>
        </p:nvSpPr>
        <p:spPr>
          <a:xfrm>
            <a:off x="1727870" y="3936082"/>
            <a:ext cx="10099005" cy="7219029"/>
          </a:xfrm>
        </p:spPr>
        <p:txBody>
          <a:bodyPr>
            <a:normAutofit/>
          </a:bodyPr>
          <a:lstStyle>
            <a:lvl1pPr marL="0" indent="0">
              <a:buNone/>
              <a:defRPr sz="3200">
                <a:latin typeface="Raleway Light"/>
                <a:cs typeface="Raleway Light"/>
              </a:defRPr>
            </a:lvl1pPr>
          </a:lstStyle>
          <a:p>
            <a:endParaRPr lang="id-ID" dirty="0"/>
          </a:p>
        </p:txBody>
      </p:sp>
      <p:cxnSp>
        <p:nvCxnSpPr>
          <p:cNvPr id="6" name="Straight Connector 19"/>
          <p:cNvCxnSpPr/>
          <p:nvPr userDrawn="1"/>
        </p:nvCxnSpPr>
        <p:spPr>
          <a:xfrm>
            <a:off x="1675964" y="12763497"/>
            <a:ext cx="15586800"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032848" y="12145551"/>
            <a:ext cx="5574717" cy="888433"/>
          </a:xfrm>
          <a:prstGeom prst="rect">
            <a:avLst/>
          </a:prstGeom>
        </p:spPr>
      </p:pic>
    </p:spTree>
    <p:extLst>
      <p:ext uri="{BB962C8B-B14F-4D97-AF65-F5344CB8AC3E}">
        <p14:creationId xmlns:p14="http://schemas.microsoft.com/office/powerpoint/2010/main" val="11140175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3" name="Bild 12" descr="DohaBackground.jpg"/>
          <p:cNvPicPr>
            <a:picLocks noChangeAspect="1"/>
          </p:cNvPicPr>
          <p:nvPr userDrawn="1"/>
        </p:nvPicPr>
        <p:blipFill>
          <a:blip r:embed="rId11">
            <a:alphaModFix amt="50000"/>
            <a:extLst>
              <a:ext uri="{28A0092B-C50C-407E-A947-70E740481C1C}">
                <a14:useLocalDpi xmlns:a14="http://schemas.microsoft.com/office/drawing/2010/main" val="0"/>
              </a:ext>
            </a:extLst>
          </a:blip>
          <a:stretch>
            <a:fillRect/>
          </a:stretch>
        </p:blipFill>
        <p:spPr>
          <a:xfrm>
            <a:off x="0" y="4245"/>
            <a:ext cx="24377650" cy="13712429"/>
          </a:xfrm>
          <a:prstGeom prst="rect">
            <a:avLst/>
          </a:prstGeom>
        </p:spPr>
      </p:pic>
      <p:sp>
        <p:nvSpPr>
          <p:cNvPr id="2" name="Title Placeholder 1"/>
          <p:cNvSpPr>
            <a:spLocks noGrp="1"/>
          </p:cNvSpPr>
          <p:nvPr>
            <p:ph type="title"/>
          </p:nvPr>
        </p:nvSpPr>
        <p:spPr>
          <a:xfrm>
            <a:off x="735106" y="502185"/>
            <a:ext cx="22872458"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735106" y="3651250"/>
            <a:ext cx="22872459" cy="8325597"/>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9"/>
          <p:cNvCxnSpPr/>
          <p:nvPr userDrawn="1"/>
        </p:nvCxnSpPr>
        <p:spPr>
          <a:xfrm>
            <a:off x="735106" y="13032435"/>
            <a:ext cx="16527658"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18032848" y="12414489"/>
            <a:ext cx="5574717" cy="888433"/>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96" r:id="rId1"/>
    <p:sldLayoutId id="2147483657" r:id="rId2"/>
    <p:sldLayoutId id="2147483793" r:id="rId3"/>
    <p:sldLayoutId id="2147483797" r:id="rId4"/>
    <p:sldLayoutId id="2147483794" r:id="rId5"/>
    <p:sldLayoutId id="2147483795" r:id="rId6"/>
    <p:sldLayoutId id="2147483798" r:id="rId7"/>
    <p:sldLayoutId id="2147483766" r:id="rId8"/>
  </p:sldLayoutIdLst>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hf hdr="0" ftr="0" dt="0"/>
  <p:txStyles>
    <p:titleStyle>
      <a:lvl1pPr marL="0" indent="0" algn="ctr" defTabSz="1828434" rtl="0" eaLnBrk="1" latinLnBrk="0" hangingPunct="1">
        <a:lnSpc>
          <a:spcPct val="90000"/>
        </a:lnSpc>
        <a:spcBef>
          <a:spcPct val="0"/>
        </a:spcBef>
        <a:buFont typeface="Arial"/>
        <a:buNone/>
        <a:defRPr lang="en-US" sz="6000" b="1" kern="1200">
          <a:solidFill>
            <a:srgbClr val="468078"/>
          </a:solidFill>
          <a:latin typeface="Eurostile"/>
          <a:ea typeface="+mj-ea"/>
          <a:cs typeface="Eurostile"/>
        </a:defRPr>
      </a:lvl1pPr>
    </p:titleStyle>
    <p:bodyStyle>
      <a:lvl1pPr marL="685800" indent="-685800"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Apex"/>
          <a:ea typeface="+mn-ea"/>
          <a:cs typeface="Apex"/>
        </a:defRPr>
      </a:lvl1pPr>
      <a:lvl2pPr marL="1485717" indent="-571500" algn="l" defTabSz="1828434" rtl="0" eaLnBrk="1" latinLnBrk="0" hangingPunct="1">
        <a:lnSpc>
          <a:spcPct val="90000"/>
        </a:lnSpc>
        <a:spcBef>
          <a:spcPts val="1000"/>
        </a:spcBef>
        <a:buFontTx/>
        <a:buChar char="►"/>
        <a:defRPr lang="en-US" sz="4000" kern="1200" dirty="0" smtClean="0">
          <a:solidFill>
            <a:schemeClr val="tx1"/>
          </a:solidFill>
          <a:effectLst/>
          <a:latin typeface="Apex"/>
          <a:ea typeface="+mn-ea"/>
          <a:cs typeface="Apex"/>
        </a:defRPr>
      </a:lvl2pPr>
      <a:lvl3pPr marL="2399934" indent="-571500" algn="l" defTabSz="1828434" rtl="0" eaLnBrk="1" latinLnBrk="0" hangingPunct="1">
        <a:lnSpc>
          <a:spcPct val="90000"/>
        </a:lnSpc>
        <a:spcBef>
          <a:spcPts val="1000"/>
        </a:spcBef>
        <a:buFont typeface="Wingdings" panose="05000000000000000000" pitchFamily="2" charset="2"/>
        <a:buChar char="§"/>
        <a:defRPr lang="en-US" sz="3600" kern="1200" dirty="0" smtClean="0">
          <a:solidFill>
            <a:schemeClr val="tx1"/>
          </a:solidFill>
          <a:effectLst/>
          <a:latin typeface="Apex"/>
          <a:ea typeface="+mn-ea"/>
          <a:cs typeface="Apex"/>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Apex"/>
          <a:ea typeface="+mn-ea"/>
          <a:cs typeface="Apex"/>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Apex"/>
          <a:ea typeface="+mn-ea"/>
          <a:cs typeface="Apex"/>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E4J Módulo 6</a:t>
            </a:r>
          </a:p>
        </p:txBody>
      </p:sp>
      <p:sp>
        <p:nvSpPr>
          <p:cNvPr id="3" name="Subtitle 2"/>
          <p:cNvSpPr>
            <a:spLocks noGrp="1"/>
          </p:cNvSpPr>
          <p:nvPr>
            <p:ph type="subTitle" idx="1"/>
          </p:nvPr>
        </p:nvSpPr>
        <p:spPr/>
        <p:txBody>
          <a:bodyPr>
            <a:normAutofit/>
          </a:bodyPr>
          <a:lstStyle/>
          <a:p>
            <a:r>
              <a:rPr lang="es-ES" dirty="0"/>
              <a:t>DEFINICION DEL CONCEPTO DE LA TRATA DE PERSONAS </a:t>
            </a:r>
            <a:endParaRPr lang="es-BO" dirty="0"/>
          </a:p>
          <a:p>
            <a:endParaRPr lang="en-GB" dirty="0"/>
          </a:p>
        </p:txBody>
      </p:sp>
    </p:spTree>
    <p:extLst>
      <p:ext uri="{BB962C8B-B14F-4D97-AF65-F5344CB8AC3E}">
        <p14:creationId xmlns:p14="http://schemas.microsoft.com/office/powerpoint/2010/main" val="99033226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106" y="502185"/>
            <a:ext cx="22872458" cy="1237715"/>
          </a:xfrm>
        </p:spPr>
        <p:txBody>
          <a:bodyPr>
            <a:normAutofit/>
          </a:bodyPr>
          <a:lstStyle/>
          <a:p>
            <a:r>
              <a:rPr lang="fr-FR" dirty="0"/>
              <a:t>El abuso de la </a:t>
            </a:r>
            <a:r>
              <a:rPr lang="en-GB" dirty="0"/>
              <a:t>posición de vulnerabilidad</a:t>
            </a:r>
            <a:endParaRPr lang="en-US" dirty="0"/>
          </a:p>
        </p:txBody>
      </p:sp>
      <p:graphicFrame>
        <p:nvGraphicFramePr>
          <p:cNvPr id="6" name="Table 5">
            <a:extLst>
              <a:ext uri="{FF2B5EF4-FFF2-40B4-BE49-F238E27FC236}">
                <a16:creationId xmlns:a16="http://schemas.microsoft.com/office/drawing/2014/main" id="{BEDCD818-3C31-4898-A0A4-35E649F85F1B}"/>
              </a:ext>
            </a:extLst>
          </p:cNvPr>
          <p:cNvGraphicFramePr>
            <a:graphicFrameLocks noGrp="1"/>
          </p:cNvGraphicFramePr>
          <p:nvPr>
            <p:extLst>
              <p:ext uri="{D42A27DB-BD31-4B8C-83A1-F6EECF244321}">
                <p14:modId xmlns:p14="http://schemas.microsoft.com/office/powerpoint/2010/main" val="3502396437"/>
              </p:ext>
            </p:extLst>
          </p:nvPr>
        </p:nvGraphicFramePr>
        <p:xfrm>
          <a:off x="2206364" y="2712432"/>
          <a:ext cx="8882813" cy="3733800"/>
        </p:xfrm>
        <a:graphic>
          <a:graphicData uri="http://schemas.openxmlformats.org/drawingml/2006/table">
            <a:tbl>
              <a:tblPr firstRow="1" firstCol="1" bandRow="1">
                <a:tableStyleId>{5C22544A-7EE6-4342-B048-85BDC9FD1C3A}</a:tableStyleId>
              </a:tblPr>
              <a:tblGrid>
                <a:gridCol w="8882813">
                  <a:extLst>
                    <a:ext uri="{9D8B030D-6E8A-4147-A177-3AD203B41FA5}">
                      <a16:colId xmlns:a16="http://schemas.microsoft.com/office/drawing/2014/main" val="1069833996"/>
                    </a:ext>
                  </a:extLst>
                </a:gridCol>
              </a:tblGrid>
              <a:tr h="2391583">
                <a:tc>
                  <a:txBody>
                    <a:bodyPr/>
                    <a:lstStyle/>
                    <a:p>
                      <a:pPr marL="914400" lvl="2" indent="0" algn="just">
                        <a:buNone/>
                      </a:pPr>
                      <a:r>
                        <a:rPr lang="es-ES" sz="2600" b="1" kern="1200" dirty="0">
                          <a:solidFill>
                            <a:schemeClr val="tx1"/>
                          </a:solidFill>
                          <a:effectLst/>
                          <a:uFill>
                            <a:solidFill>
                              <a:srgbClr val="000000"/>
                            </a:solidFill>
                          </a:uFill>
                          <a:latin typeface="+mn-lt"/>
                          <a:ea typeface="+mn-ea"/>
                          <a:cs typeface="+mn-cs"/>
                        </a:rPr>
                        <a:t>Vulnerables son aquellas personas     que</a:t>
                      </a:r>
                      <a:r>
                        <a:rPr lang="es-ES" sz="2600" b="0" kern="1200" dirty="0">
                          <a:solidFill>
                            <a:schemeClr val="tx1"/>
                          </a:solidFill>
                          <a:effectLst/>
                          <a:uFill>
                            <a:solidFill>
                              <a:srgbClr val="000000"/>
                            </a:solidFill>
                          </a:uFill>
                          <a:latin typeface="+mn-lt"/>
                          <a:ea typeface="+mn-ea"/>
                          <a:cs typeface="+mn-cs"/>
                        </a:rPr>
                        <a:t>, por razones de edad, sexo, estado físico o mental, o por circunstancias sociales, económicas, éticas o culturales, tienen especiales dificultades para ejercer plenamente sus derechos ante el sistema de justicia reconocido por la ley.</a:t>
                      </a:r>
                    </a:p>
                    <a:p>
                      <a:pPr marL="914400" lvl="2" indent="0" algn="just">
                        <a:buNone/>
                      </a:pPr>
                      <a:endParaRPr lang="es-ES" sz="2600" b="0" kern="1200" dirty="0">
                        <a:solidFill>
                          <a:schemeClr val="tx1"/>
                        </a:solidFill>
                        <a:effectLst/>
                        <a:uFill>
                          <a:solidFill>
                            <a:srgbClr val="000000"/>
                          </a:solidFill>
                        </a:uFill>
                        <a:latin typeface="+mn-lt"/>
                        <a:ea typeface="+mn-ea"/>
                        <a:cs typeface="+mn-cs"/>
                      </a:endParaRPr>
                    </a:p>
                    <a:p>
                      <a:pPr marL="0" indent="0">
                        <a:buNone/>
                      </a:pPr>
                      <a:r>
                        <a:rPr lang="es-ES" sz="1600" b="0" i="1" u="sng" kern="1200" dirty="0">
                          <a:solidFill>
                            <a:schemeClr val="accent6"/>
                          </a:solidFill>
                          <a:effectLst/>
                          <a:uFill>
                            <a:solidFill>
                              <a:srgbClr val="000000"/>
                            </a:solidFill>
                          </a:uFill>
                          <a:latin typeface="+mn-lt"/>
                          <a:ea typeface="+mn-ea"/>
                          <a:cs typeface="+mn-cs"/>
                        </a:rPr>
                        <a:t>UNODC, </a:t>
                      </a:r>
                      <a:r>
                        <a:rPr lang="es-ES" sz="1600" b="0" i="1" u="sng" kern="1200" dirty="0">
                          <a:solidFill>
                            <a:srgbClr val="FF0000"/>
                          </a:solidFill>
                          <a:effectLst/>
                          <a:uFill>
                            <a:solidFill>
                              <a:srgbClr val="000000"/>
                            </a:solidFill>
                          </a:uFill>
                          <a:latin typeface="+mn-lt"/>
                          <a:ea typeface="+mn-ea"/>
                          <a:cs typeface="+mn-cs"/>
                        </a:rPr>
                        <a:t>Abuso de una posición de vulnerabilidad y otros "medios" en la definición de trata de personas (2013) </a:t>
                      </a:r>
                    </a:p>
                    <a:p>
                      <a:pPr algn="just">
                        <a:spcBef>
                          <a:spcPts val="600"/>
                        </a:spcBef>
                        <a:spcAft>
                          <a:spcPts val="600"/>
                        </a:spcAft>
                        <a:tabLst>
                          <a:tab pos="571500" algn="l"/>
                        </a:tabLst>
                      </a:pPr>
                      <a:endParaRPr lang="en-US" sz="2600" b="0" dirty="0">
                        <a:solidFill>
                          <a:schemeClr val="tx1"/>
                        </a:solidFill>
                        <a:effectLst/>
                        <a:uFill>
                          <a:solidFill>
                            <a:srgbClr val="000000"/>
                          </a:solidFill>
                        </a:uFill>
                      </a:endParaRPr>
                    </a:p>
                    <a:p>
                      <a:pPr algn="just">
                        <a:spcBef>
                          <a:spcPts val="600"/>
                        </a:spcBef>
                        <a:spcAft>
                          <a:spcPts val="600"/>
                        </a:spcAft>
                        <a:tabLst>
                          <a:tab pos="571500" algn="l"/>
                        </a:tabLst>
                      </a:pPr>
                      <a:endParaRPr lang="en-GB" sz="1600" b="0" i="1" dirty="0">
                        <a:solidFill>
                          <a:schemeClr val="tx1"/>
                        </a:solidFill>
                        <a:effectLst/>
                        <a:uFill>
                          <a:solidFill>
                            <a:srgbClr val="000000"/>
                          </a:solidFill>
                        </a:uFill>
                        <a:latin typeface="Helvetica Neue"/>
                        <a:ea typeface="Arial Unicode MS"/>
                        <a:cs typeface="Arial Unicode MS"/>
                      </a:endParaRPr>
                    </a:p>
                  </a:txBody>
                  <a:tcPr marL="68580" marR="68580" marT="0" marB="0">
                    <a:noFill/>
                  </a:tcPr>
                </a:tc>
                <a:extLst>
                  <a:ext uri="{0D108BD9-81ED-4DB2-BD59-A6C34878D82A}">
                    <a16:rowId xmlns:a16="http://schemas.microsoft.com/office/drawing/2014/main" val="2515097496"/>
                  </a:ext>
                </a:extLst>
              </a:tr>
            </a:tbl>
          </a:graphicData>
        </a:graphic>
      </p:graphicFrame>
      <p:graphicFrame>
        <p:nvGraphicFramePr>
          <p:cNvPr id="8" name="Table 7">
            <a:extLst>
              <a:ext uri="{FF2B5EF4-FFF2-40B4-BE49-F238E27FC236}">
                <a16:creationId xmlns:a16="http://schemas.microsoft.com/office/drawing/2014/main" id="{02E7492C-BD74-4A40-9429-36DD2AC95D45}"/>
              </a:ext>
            </a:extLst>
          </p:cNvPr>
          <p:cNvGraphicFramePr>
            <a:graphicFrameLocks noGrp="1"/>
          </p:cNvGraphicFramePr>
          <p:nvPr>
            <p:extLst>
              <p:ext uri="{D42A27DB-BD31-4B8C-83A1-F6EECF244321}">
                <p14:modId xmlns:p14="http://schemas.microsoft.com/office/powerpoint/2010/main" val="3436548107"/>
              </p:ext>
            </p:extLst>
          </p:nvPr>
        </p:nvGraphicFramePr>
        <p:xfrm>
          <a:off x="12171335" y="2712432"/>
          <a:ext cx="8882813" cy="4754880"/>
        </p:xfrm>
        <a:graphic>
          <a:graphicData uri="http://schemas.openxmlformats.org/drawingml/2006/table">
            <a:tbl>
              <a:tblPr firstRow="1" firstCol="1" bandRow="1">
                <a:tableStyleId>{5C22544A-7EE6-4342-B048-85BDC9FD1C3A}</a:tableStyleId>
              </a:tblPr>
              <a:tblGrid>
                <a:gridCol w="8882813">
                  <a:extLst>
                    <a:ext uri="{9D8B030D-6E8A-4147-A177-3AD203B41FA5}">
                      <a16:colId xmlns:a16="http://schemas.microsoft.com/office/drawing/2014/main" val="1069833996"/>
                    </a:ext>
                  </a:extLst>
                </a:gridCol>
              </a:tblGrid>
              <a:tr h="2391583">
                <a:tc>
                  <a:txBody>
                    <a:bodyPr/>
                    <a:lstStyle/>
                    <a:p>
                      <a:pPr algn="just">
                        <a:spcBef>
                          <a:spcPts val="600"/>
                        </a:spcBef>
                        <a:spcAft>
                          <a:spcPts val="600"/>
                        </a:spcAft>
                        <a:tabLst>
                          <a:tab pos="571500" algn="l"/>
                        </a:tabLst>
                      </a:pPr>
                      <a:r>
                        <a:rPr lang="es-ES" sz="2600" b="1" i="0" kern="1200" dirty="0">
                          <a:solidFill>
                            <a:schemeClr val="tx1"/>
                          </a:solidFill>
                          <a:effectLst/>
                          <a:uFill>
                            <a:solidFill>
                              <a:srgbClr val="000000"/>
                            </a:solidFill>
                          </a:uFill>
                          <a:latin typeface="+mn-lt"/>
                          <a:ea typeface="+mn-ea"/>
                          <a:cs typeface="+mn-cs"/>
                        </a:rPr>
                        <a:t>El abuso de una posición de vulnerabilidad</a:t>
                      </a:r>
                      <a:r>
                        <a:rPr lang="es-ES" sz="2600" b="0" i="0" kern="1200" dirty="0">
                          <a:solidFill>
                            <a:schemeClr val="tx1"/>
                          </a:solidFill>
                          <a:effectLst/>
                          <a:uFill>
                            <a:solidFill>
                              <a:srgbClr val="000000"/>
                            </a:solidFill>
                          </a:uFill>
                          <a:latin typeface="+mn-lt"/>
                          <a:ea typeface="+mn-ea"/>
                          <a:cs typeface="+mn-cs"/>
                        </a:rPr>
                        <a:t> tiene lugar cuando:</a:t>
                      </a:r>
                    </a:p>
                    <a:p>
                      <a:pPr marL="971550" lvl="1" indent="-514350" algn="just">
                        <a:buAutoNum type="alphaLcPeriod"/>
                      </a:pPr>
                      <a:r>
                        <a:rPr lang="es-ES" sz="2600" b="0" i="0" kern="1200" dirty="0">
                          <a:solidFill>
                            <a:schemeClr val="tx1"/>
                          </a:solidFill>
                          <a:effectLst/>
                          <a:uFill>
                            <a:solidFill>
                              <a:srgbClr val="000000"/>
                            </a:solidFill>
                          </a:uFill>
                          <a:latin typeface="+mn-lt"/>
                          <a:ea typeface="+mn-ea"/>
                          <a:cs typeface="+mn-cs"/>
                        </a:rPr>
                        <a:t>La vulnerabilidad personal, situacional o circunstancial de un individuo es el usada intencionalmente por otra persona, o se aprovecha de otra manera para reclutar, transportar, transferir, alojar o recibir a ese individuo con el propósito de explotarlo</a:t>
                      </a:r>
                    </a:p>
                    <a:p>
                      <a:pPr marL="971550" lvl="1" indent="-514350" algn="just">
                        <a:buAutoNum type="alphaLcPeriod"/>
                      </a:pPr>
                      <a:r>
                        <a:rPr lang="es-ES" sz="2600" b="0" i="0" kern="1200" dirty="0">
                          <a:solidFill>
                            <a:schemeClr val="tx1"/>
                          </a:solidFill>
                          <a:effectLst/>
                          <a:uFill>
                            <a:solidFill>
                              <a:srgbClr val="000000"/>
                            </a:solidFill>
                          </a:uFill>
                          <a:latin typeface="+mn-lt"/>
                          <a:ea typeface="+mn-ea"/>
                          <a:cs typeface="+mn-cs"/>
                        </a:rPr>
                        <a:t>La persona crea que someterse a la voluntad del abusador es la única opción disponible o aceptable</a:t>
                      </a:r>
                    </a:p>
                    <a:p>
                      <a:pPr marL="971550" lvl="1" indent="-514350" algn="just">
                        <a:buAutoNum type="alphaLcPeriod"/>
                      </a:pPr>
                      <a:r>
                        <a:rPr lang="es-ES" sz="2600" b="0" i="0" kern="1200" dirty="0">
                          <a:solidFill>
                            <a:schemeClr val="tx1"/>
                          </a:solidFill>
                          <a:effectLst/>
                          <a:uFill>
                            <a:solidFill>
                              <a:srgbClr val="000000"/>
                            </a:solidFill>
                          </a:uFill>
                          <a:latin typeface="+mn-lt"/>
                          <a:ea typeface="+mn-ea"/>
                          <a:cs typeface="+mn-cs"/>
                        </a:rPr>
                        <a:t>Y esa creencia es razonable en las circunstancias </a:t>
                      </a:r>
                    </a:p>
                    <a:p>
                      <a:pPr marL="0" indent="0">
                        <a:buNone/>
                      </a:pPr>
                      <a:endParaRPr lang="es-ES" sz="2600" b="0" i="0" kern="1200" dirty="0">
                        <a:solidFill>
                          <a:schemeClr val="tx1"/>
                        </a:solidFill>
                        <a:effectLst/>
                        <a:uFill>
                          <a:solidFill>
                            <a:srgbClr val="000000"/>
                          </a:solidFill>
                        </a:uFill>
                        <a:latin typeface="+mn-lt"/>
                        <a:ea typeface="+mn-ea"/>
                        <a:cs typeface="+mn-cs"/>
                      </a:endParaRPr>
                    </a:p>
                    <a:p>
                      <a:pPr marL="0" indent="0">
                        <a:buNone/>
                      </a:pPr>
                      <a:r>
                        <a:rPr lang="es-ES" sz="1600" b="0" i="1" u="none" kern="1200" dirty="0">
                          <a:solidFill>
                            <a:srgbClr val="FF0000"/>
                          </a:solidFill>
                          <a:effectLst/>
                          <a:latin typeface="+mn-lt"/>
                          <a:ea typeface="+mn-ea"/>
                          <a:cs typeface="+mn-cs"/>
                        </a:rPr>
                        <a:t>UNODC, Nota de orientación sobre el "uso indebido de una posición de vulnerabilidad" (2012)</a:t>
                      </a:r>
                    </a:p>
                    <a:p>
                      <a:pPr marL="0" indent="0" algn="just">
                        <a:spcBef>
                          <a:spcPts val="600"/>
                        </a:spcBef>
                        <a:spcAft>
                          <a:spcPts val="600"/>
                        </a:spcAft>
                        <a:buFont typeface="+mj-lt"/>
                        <a:buNone/>
                        <a:tabLst>
                          <a:tab pos="571500" algn="l"/>
                        </a:tabLst>
                      </a:pPr>
                      <a:endParaRPr lang="en-US" sz="2600" b="0" i="0" dirty="0">
                        <a:solidFill>
                          <a:schemeClr val="tx1"/>
                        </a:solidFill>
                        <a:effectLst/>
                        <a:uFill>
                          <a:solidFill>
                            <a:srgbClr val="000000"/>
                          </a:solidFill>
                        </a:uFill>
                      </a:endParaRPr>
                    </a:p>
                  </a:txBody>
                  <a:tcPr marL="68580" marR="68580" marT="0" marB="0">
                    <a:noFill/>
                  </a:tcPr>
                </a:tc>
                <a:extLst>
                  <a:ext uri="{0D108BD9-81ED-4DB2-BD59-A6C34878D82A}">
                    <a16:rowId xmlns:a16="http://schemas.microsoft.com/office/drawing/2014/main" val="2515097496"/>
                  </a:ext>
                </a:extLst>
              </a:tr>
            </a:tbl>
          </a:graphicData>
        </a:graphic>
      </p:graphicFrame>
      <p:sp>
        <p:nvSpPr>
          <p:cNvPr id="10" name="Rectangle 9">
            <a:extLst>
              <a:ext uri="{FF2B5EF4-FFF2-40B4-BE49-F238E27FC236}">
                <a16:creationId xmlns:a16="http://schemas.microsoft.com/office/drawing/2014/main" id="{53757D65-C2DC-4320-8480-43C53D815B43}"/>
              </a:ext>
            </a:extLst>
          </p:cNvPr>
          <p:cNvSpPr/>
          <p:nvPr/>
        </p:nvSpPr>
        <p:spPr>
          <a:xfrm>
            <a:off x="4994764" y="11498928"/>
            <a:ext cx="15569508" cy="584775"/>
          </a:xfrm>
          <a:prstGeom prst="rect">
            <a:avLst/>
          </a:prstGeom>
        </p:spPr>
        <p:txBody>
          <a:bodyPr wrap="square">
            <a:spAutoFit/>
          </a:bodyPr>
          <a:lstStyle/>
          <a:p>
            <a:pPr algn="ctr">
              <a:spcBef>
                <a:spcPts val="0"/>
              </a:spcBef>
            </a:pPr>
            <a:r>
              <a:rPr lang="en-US" sz="3200" i="1" dirty="0"/>
              <a:t>Vu</a:t>
            </a:r>
            <a:r>
              <a:rPr lang="es-ES" sz="3200" i="1" dirty="0"/>
              <a:t>lnerabilidad </a:t>
            </a:r>
            <a:r>
              <a:rPr lang="en-US" sz="3200" i="1" dirty="0"/>
              <a:t>≠</a:t>
            </a:r>
            <a:r>
              <a:rPr lang="es-ES" sz="3200" i="1" dirty="0"/>
              <a:t> Abuso de una posición de vulnerabilidad </a:t>
            </a:r>
            <a:r>
              <a:rPr lang="es-ES" sz="3200" dirty="0"/>
              <a:t>(como medio para la cerca TIP</a:t>
            </a:r>
            <a:r>
              <a:rPr lang="en-US" sz="3000" dirty="0"/>
              <a:t>)</a:t>
            </a:r>
          </a:p>
        </p:txBody>
      </p:sp>
      <p:sp>
        <p:nvSpPr>
          <p:cNvPr id="11" name="Right Brace 10">
            <a:extLst>
              <a:ext uri="{FF2B5EF4-FFF2-40B4-BE49-F238E27FC236}">
                <a16:creationId xmlns:a16="http://schemas.microsoft.com/office/drawing/2014/main" id="{8509F043-F224-4FC5-9C5B-F2D808F770D9}"/>
              </a:ext>
            </a:extLst>
          </p:cNvPr>
          <p:cNvSpPr/>
          <p:nvPr/>
        </p:nvSpPr>
        <p:spPr>
          <a:xfrm rot="5400000">
            <a:off x="10434465" y="488532"/>
            <a:ext cx="2391582" cy="188477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91412924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30854" y="889000"/>
            <a:ext cx="22764750" cy="1320800"/>
          </a:xfrm>
        </p:spPr>
        <p:txBody>
          <a:bodyPr>
            <a:normAutofit/>
          </a:bodyPr>
          <a:lstStyle/>
          <a:p>
            <a:r>
              <a:rPr lang="en-US" sz="6000" b="1" dirty="0">
                <a:solidFill>
                  <a:srgbClr val="468078"/>
                </a:solidFill>
              </a:rPr>
              <a:t>Indicadores de la Trata de Personas</a:t>
            </a:r>
          </a:p>
        </p:txBody>
      </p:sp>
      <p:sp>
        <p:nvSpPr>
          <p:cNvPr id="3" name="Subtitle 2">
            <a:extLst>
              <a:ext uri="{FF2B5EF4-FFF2-40B4-BE49-F238E27FC236}">
                <a16:creationId xmlns:a16="http://schemas.microsoft.com/office/drawing/2014/main" id="{D88F9F1E-E169-4044-A9B0-78905244D2C2}"/>
              </a:ext>
            </a:extLst>
          </p:cNvPr>
          <p:cNvSpPr>
            <a:spLocks noGrp="1"/>
          </p:cNvSpPr>
          <p:nvPr>
            <p:ph type="subTitle" idx="1"/>
          </p:nvPr>
        </p:nvSpPr>
        <p:spPr>
          <a:xfrm>
            <a:off x="781050" y="3022600"/>
            <a:ext cx="22764750" cy="7493000"/>
          </a:xfrm>
        </p:spPr>
        <p:txBody>
          <a:bodyPr>
            <a:normAutofit/>
          </a:bodyPr>
          <a:lstStyle/>
          <a:p>
            <a:pPr marL="857250" indent="-857250" algn="just">
              <a:buFont typeface="Arial" panose="020B0604020202020204" pitchFamily="34" charset="0"/>
              <a:buChar char="•"/>
            </a:pPr>
            <a:r>
              <a:rPr lang="es-ES" sz="4400" b="0" dirty="0">
                <a:latin typeface="+mn-lt"/>
              </a:rPr>
              <a:t>Los Estados han utilizado conjuntos de indicadores para identificar posibles casos de trata de personas;</a:t>
            </a:r>
          </a:p>
          <a:p>
            <a:pPr algn="just"/>
            <a:endParaRPr lang="es-ES" sz="4400" b="0" dirty="0">
              <a:latin typeface="+mn-lt"/>
            </a:endParaRPr>
          </a:p>
          <a:p>
            <a:pPr marL="857250" indent="-857250" algn="just">
              <a:buFont typeface="Arial" panose="020B0604020202020204" pitchFamily="34" charset="0"/>
              <a:buChar char="•"/>
            </a:pPr>
            <a:r>
              <a:rPr lang="es-ES" sz="4400" b="0" dirty="0">
                <a:latin typeface="+mn-lt"/>
              </a:rPr>
              <a:t>Pueden ser instrumentos útiles para la capacitación de los diferentes agentes, incluidos los agentes de policía, los funcionarios de migración y aduanas, los profesionales de salud y las organizaciones no gubernamentales.</a:t>
            </a:r>
          </a:p>
          <a:p>
            <a:pPr algn="just"/>
            <a:endParaRPr lang="es-ES" sz="4400" b="0" dirty="0">
              <a:latin typeface="+mn-lt"/>
            </a:endParaRPr>
          </a:p>
          <a:p>
            <a:pPr marL="857250" indent="-857250" algn="just">
              <a:buFont typeface="Arial" panose="020B0604020202020204" pitchFamily="34" charset="0"/>
              <a:buChar char="•"/>
            </a:pPr>
            <a:r>
              <a:rPr lang="es-ES" sz="4400" b="0" dirty="0">
                <a:latin typeface="+mn-lt"/>
              </a:rPr>
              <a:t>Pueden ser pertinentes para indicar aspectos concretos de la potencial situación de trata, como los medios utilizados por el traficante, o para una determinada forma de explotación.</a:t>
            </a:r>
          </a:p>
          <a:p>
            <a:pPr marL="857250" indent="-857250" algn="just">
              <a:buFont typeface="Arial" panose="020B0604020202020204" pitchFamily="34" charset="0"/>
              <a:buChar char="•"/>
            </a:pPr>
            <a:endParaRPr lang="en-GB" sz="4400" dirty="0"/>
          </a:p>
        </p:txBody>
      </p:sp>
    </p:spTree>
    <p:extLst>
      <p:ext uri="{BB962C8B-B14F-4D97-AF65-F5344CB8AC3E}">
        <p14:creationId xmlns:p14="http://schemas.microsoft.com/office/powerpoint/2010/main" val="1039710192"/>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Distinción entre Trata de Personas y otros delitos</a:t>
            </a:r>
          </a:p>
        </p:txBody>
      </p:sp>
      <p:sp>
        <p:nvSpPr>
          <p:cNvPr id="4" name="Content Placeholder 2">
            <a:extLst>
              <a:ext uri="{FF2B5EF4-FFF2-40B4-BE49-F238E27FC236}">
                <a16:creationId xmlns:a16="http://schemas.microsoft.com/office/drawing/2014/main" id="{4DEC563B-0316-4606-A5C5-9DB712E32A6F}"/>
              </a:ext>
            </a:extLst>
          </p:cNvPr>
          <p:cNvSpPr>
            <a:spLocks noGrp="1"/>
          </p:cNvSpPr>
          <p:nvPr/>
        </p:nvSpPr>
        <p:spPr>
          <a:xfrm>
            <a:off x="7480848" y="4206873"/>
            <a:ext cx="9415954" cy="5519017"/>
          </a:xfrm>
          <a:prstGeom prst="rect">
            <a:avLst/>
          </a:prstGeom>
          <a:solidFill>
            <a:schemeClr val="accent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pPr>
            <a:endParaRPr lang="en-US" sz="3600" dirty="0">
              <a:solidFill>
                <a:schemeClr val="bg1"/>
              </a:solidFill>
            </a:endParaRPr>
          </a:p>
          <a:p>
            <a:pPr marL="0" indent="0" algn="ctr">
              <a:spcAft>
                <a:spcPts val="600"/>
              </a:spcAft>
              <a:buNone/>
            </a:pPr>
            <a:endParaRPr lang="en-US" sz="3600" dirty="0">
              <a:solidFill>
                <a:schemeClr val="bg1"/>
              </a:solidFill>
            </a:endParaRPr>
          </a:p>
          <a:p>
            <a:pPr marL="0" indent="0" algn="ctr">
              <a:spcAft>
                <a:spcPts val="600"/>
              </a:spcAft>
              <a:buNone/>
            </a:pPr>
            <a:r>
              <a:rPr lang="en-US" sz="3600" dirty="0">
                <a:solidFill>
                  <a:schemeClr val="bg1"/>
                </a:solidFill>
              </a:rPr>
              <a:t>TdP ≠ Tráfico Ilícito de Migrantes</a:t>
            </a:r>
          </a:p>
          <a:p>
            <a:pPr marL="0" indent="0" algn="ctr">
              <a:spcAft>
                <a:spcPts val="600"/>
              </a:spcAft>
              <a:buNone/>
            </a:pPr>
            <a:r>
              <a:rPr lang="en-US" sz="3600" dirty="0">
                <a:solidFill>
                  <a:schemeClr val="bg1"/>
                </a:solidFill>
              </a:rPr>
              <a:t>TdP ≠ Prostitución</a:t>
            </a:r>
          </a:p>
          <a:p>
            <a:pPr marL="0" indent="0" algn="ctr">
              <a:spcAft>
                <a:spcPts val="600"/>
              </a:spcAft>
              <a:buNone/>
            </a:pPr>
            <a:r>
              <a:rPr lang="en-US" sz="3600" dirty="0">
                <a:solidFill>
                  <a:schemeClr val="bg1"/>
                </a:solidFill>
              </a:rPr>
              <a:t>TdP ≠ Esclavitud</a:t>
            </a:r>
          </a:p>
        </p:txBody>
      </p:sp>
    </p:spTree>
    <p:extLst>
      <p:ext uri="{BB962C8B-B14F-4D97-AF65-F5344CB8AC3E}">
        <p14:creationId xmlns:p14="http://schemas.microsoft.com/office/powerpoint/2010/main" val="20498492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419C-90A5-4F39-9E9C-2E53E770E1A6}"/>
              </a:ext>
            </a:extLst>
          </p:cNvPr>
          <p:cNvSpPr>
            <a:spLocks noGrp="1"/>
          </p:cNvSpPr>
          <p:nvPr>
            <p:ph type="title"/>
          </p:nvPr>
        </p:nvSpPr>
        <p:spPr/>
        <p:txBody>
          <a:bodyPr/>
          <a:lstStyle/>
          <a:p>
            <a:r>
              <a:rPr lang="en-GB" dirty="0"/>
              <a:t>Ejercicios</a:t>
            </a:r>
          </a:p>
        </p:txBody>
      </p:sp>
      <p:sp>
        <p:nvSpPr>
          <p:cNvPr id="3" name="Content Placeholder 2">
            <a:extLst>
              <a:ext uri="{FF2B5EF4-FFF2-40B4-BE49-F238E27FC236}">
                <a16:creationId xmlns:a16="http://schemas.microsoft.com/office/drawing/2014/main" id="{B4DA087A-A757-40DB-81AF-ED1D6174E2C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87880844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spect="1"/>
          </p:cNvSpPr>
          <p:nvPr/>
        </p:nvSpPr>
        <p:spPr>
          <a:xfrm>
            <a:off x="1" y="0"/>
            <a:ext cx="24377649" cy="13716000"/>
          </a:xfrm>
          <a:prstGeom prst="rect">
            <a:avLst/>
          </a:prstGeom>
          <a:solidFill>
            <a:srgbClr val="4680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D4237"/>
              </a:solidFill>
            </a:endParaRPr>
          </a:p>
        </p:txBody>
      </p:sp>
      <p:sp>
        <p:nvSpPr>
          <p:cNvPr id="9" name="Rechteck 8"/>
          <p:cNvSpPr/>
          <p:nvPr/>
        </p:nvSpPr>
        <p:spPr>
          <a:xfrm>
            <a:off x="2" y="6311482"/>
            <a:ext cx="24377648" cy="4647426"/>
          </a:xfrm>
          <a:prstGeom prst="rect">
            <a:avLst/>
          </a:prstGeom>
        </p:spPr>
        <p:txBody>
          <a:bodyPr wrap="square">
            <a:spAutoFit/>
          </a:bodyPr>
          <a:lstStyle/>
          <a:p>
            <a:pPr algn="ctr"/>
            <a:r>
              <a:rPr lang="en-US" sz="7200" spc="300" dirty="0">
                <a:solidFill>
                  <a:srgbClr val="FFFFFF"/>
                </a:solidFill>
                <a:latin typeface="Eurostile"/>
                <a:cs typeface="Eurostile"/>
              </a:rPr>
              <a:t>Educación para la </a:t>
            </a:r>
          </a:p>
          <a:p>
            <a:pPr algn="ctr"/>
            <a:r>
              <a:rPr lang="en-US" sz="7200" b="1" spc="300" dirty="0">
                <a:solidFill>
                  <a:srgbClr val="FFFFFF"/>
                </a:solidFill>
                <a:latin typeface="Eurostile"/>
                <a:cs typeface="Eurostile"/>
              </a:rPr>
              <a:t>Justicia</a:t>
            </a:r>
            <a:endParaRPr lang="en-US" sz="4400" b="1" dirty="0">
              <a:solidFill>
                <a:schemeClr val="bg1"/>
              </a:solidFill>
              <a:latin typeface="LaTo light"/>
              <a:cs typeface="LaTo light"/>
            </a:endParaRPr>
          </a:p>
          <a:p>
            <a:endParaRPr lang="en-US" sz="4400" b="1" dirty="0">
              <a:solidFill>
                <a:schemeClr val="bg1"/>
              </a:solidFill>
            </a:endParaRPr>
          </a:p>
          <a:p>
            <a:endParaRPr lang="en-US" sz="4400" dirty="0">
              <a:solidFill>
                <a:srgbClr val="FFFFFF"/>
              </a:solidFill>
              <a:latin typeface="Raleway"/>
              <a:cs typeface="Raleway"/>
            </a:endParaRPr>
          </a:p>
          <a:p>
            <a:endParaRPr lang="en-US" sz="2800" dirty="0">
              <a:solidFill>
                <a:schemeClr val="accent6"/>
              </a:solidFill>
            </a:endParaRPr>
          </a:p>
          <a:p>
            <a:pPr algn="ctr"/>
            <a:endParaRPr lang="en-US" dirty="0">
              <a:latin typeface="Raleway"/>
              <a:cs typeface="Raleway"/>
            </a:endParaRPr>
          </a:p>
        </p:txBody>
      </p:sp>
      <p:pic>
        <p:nvPicPr>
          <p:cNvPr id="6" name="Bild 21" descr="e4j_logo_short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4261" y="3438719"/>
            <a:ext cx="2416830" cy="2416830"/>
          </a:xfrm>
          <a:prstGeom prst="rect">
            <a:avLst/>
          </a:prstGeom>
          <a:solidFill>
            <a:srgbClr val="468078"/>
          </a:solidFill>
        </p:spPr>
      </p:pic>
    </p:spTree>
    <p:extLst>
      <p:ext uri="{BB962C8B-B14F-4D97-AF65-F5344CB8AC3E}">
        <p14:creationId xmlns:p14="http://schemas.microsoft.com/office/powerpoint/2010/main" val="10585791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Twitte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41495" y="4775200"/>
            <a:ext cx="1375410" cy="1680210"/>
          </a:xfrm>
          <a:prstGeom prst="rect">
            <a:avLst/>
          </a:prstGeom>
        </p:spPr>
      </p:pic>
      <p:sp>
        <p:nvSpPr>
          <p:cNvPr id="6" name="Textfeld 5"/>
          <p:cNvSpPr txBox="1"/>
          <p:nvPr/>
        </p:nvSpPr>
        <p:spPr>
          <a:xfrm>
            <a:off x="5894705" y="5149165"/>
            <a:ext cx="4211528" cy="646331"/>
          </a:xfrm>
          <a:prstGeom prst="rect">
            <a:avLst/>
          </a:prstGeom>
          <a:noFill/>
        </p:spPr>
        <p:txBody>
          <a:bodyPr wrap="square" rtlCol="0">
            <a:spAutoFit/>
          </a:bodyPr>
          <a:lstStyle/>
          <a:p>
            <a:r>
              <a:rPr lang="de-DE">
                <a:solidFill>
                  <a:srgbClr val="800000"/>
                </a:solidFill>
              </a:rPr>
              <a:t>@</a:t>
            </a:r>
            <a:r>
              <a:rPr lang="de-DE" err="1">
                <a:solidFill>
                  <a:srgbClr val="800000"/>
                </a:solidFill>
              </a:rPr>
              <a:t>DohaDeclaration</a:t>
            </a:r>
            <a:endParaRPr lang="de-DE">
              <a:solidFill>
                <a:srgbClr val="800000"/>
              </a:solidFill>
            </a:endParaRPr>
          </a:p>
        </p:txBody>
      </p:sp>
      <p:sp>
        <p:nvSpPr>
          <p:cNvPr id="8" name="Freeform 79"/>
          <p:cNvSpPr>
            <a:spLocks noChangeArrowheads="1"/>
          </p:cNvSpPr>
          <p:nvPr/>
        </p:nvSpPr>
        <p:spPr bwMode="auto">
          <a:xfrm>
            <a:off x="4606564" y="6465346"/>
            <a:ext cx="752836" cy="752836"/>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rgbClr val="9D042F"/>
          </a:solidFill>
          <a:ln>
            <a:noFill/>
          </a:ln>
          <a:effectLst/>
        </p:spPr>
        <p:txBody>
          <a:bodyPr wrap="none" anchor="ctr"/>
          <a:lstStyle/>
          <a:p>
            <a:endParaRPr lang="en-US"/>
          </a:p>
        </p:txBody>
      </p:sp>
      <p:sp>
        <p:nvSpPr>
          <p:cNvPr id="9" name="Textfeld 8"/>
          <p:cNvSpPr txBox="1"/>
          <p:nvPr/>
        </p:nvSpPr>
        <p:spPr>
          <a:xfrm>
            <a:off x="5894705" y="6489837"/>
            <a:ext cx="6228392" cy="646331"/>
          </a:xfrm>
          <a:prstGeom prst="rect">
            <a:avLst/>
          </a:prstGeom>
          <a:noFill/>
        </p:spPr>
        <p:txBody>
          <a:bodyPr wrap="square" rtlCol="0">
            <a:spAutoFit/>
          </a:bodyPr>
          <a:lstStyle/>
          <a:p>
            <a:r>
              <a:rPr lang="de-DE" err="1">
                <a:solidFill>
                  <a:srgbClr val="800000"/>
                </a:solidFill>
              </a:rPr>
              <a:t>unodc.org</a:t>
            </a:r>
            <a:r>
              <a:rPr lang="de-DE">
                <a:solidFill>
                  <a:srgbClr val="800000"/>
                </a:solidFill>
              </a:rPr>
              <a:t>/</a:t>
            </a:r>
            <a:r>
              <a:rPr lang="de-DE" err="1">
                <a:solidFill>
                  <a:srgbClr val="800000"/>
                </a:solidFill>
              </a:rPr>
              <a:t>dohadeclaration</a:t>
            </a:r>
            <a:endParaRPr lang="de-DE">
              <a:solidFill>
                <a:srgbClr val="800000"/>
              </a:solidFill>
            </a:endParaRPr>
          </a:p>
        </p:txBody>
      </p:sp>
      <p:sp>
        <p:nvSpPr>
          <p:cNvPr id="10" name="Text Placeholder 1"/>
          <p:cNvSpPr txBox="1">
            <a:spLocks/>
          </p:cNvSpPr>
          <p:nvPr/>
        </p:nvSpPr>
        <p:spPr>
          <a:xfrm>
            <a:off x="2400123" y="2024741"/>
            <a:ext cx="24377650" cy="889000"/>
          </a:xfrm>
          <a:prstGeom prst="ellipse">
            <a:avLst/>
          </a:prstGeom>
        </p:spPr>
        <p:txBody>
          <a:bodyPr vert="horz" lIns="182843" tIns="91422" rIns="182843" bIns="9142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5400" dirty="0">
                <a:latin typeface="Eurostile"/>
                <a:cs typeface="Eurostile"/>
              </a:rPr>
              <a:t>Más información						</a:t>
            </a:r>
          </a:p>
        </p:txBody>
      </p:sp>
      <p:sp>
        <p:nvSpPr>
          <p:cNvPr id="13" name="Textfeld 12"/>
          <p:cNvSpPr txBox="1"/>
          <p:nvPr/>
        </p:nvSpPr>
        <p:spPr>
          <a:xfrm>
            <a:off x="14971852" y="6508888"/>
            <a:ext cx="7841533" cy="646331"/>
          </a:xfrm>
          <a:prstGeom prst="rect">
            <a:avLst/>
          </a:prstGeom>
          <a:noFill/>
        </p:spPr>
        <p:txBody>
          <a:bodyPr wrap="square" rtlCol="0">
            <a:spAutoFit/>
          </a:bodyPr>
          <a:lstStyle/>
          <a:p>
            <a:r>
              <a:rPr lang="de-DE" dirty="0">
                <a:solidFill>
                  <a:srgbClr val="800000"/>
                </a:solidFill>
              </a:rPr>
              <a:t>unodc.org/e4J</a:t>
            </a:r>
          </a:p>
        </p:txBody>
      </p:sp>
      <p:sp>
        <p:nvSpPr>
          <p:cNvPr id="14" name="Freeform 51"/>
          <p:cNvSpPr>
            <a:spLocks noChangeArrowheads="1"/>
          </p:cNvSpPr>
          <p:nvPr/>
        </p:nvSpPr>
        <p:spPr bwMode="auto">
          <a:xfrm>
            <a:off x="13583838" y="5280670"/>
            <a:ext cx="995761" cy="616426"/>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rgbClr val="9D042F"/>
          </a:solidFill>
          <a:ln>
            <a:noFill/>
          </a:ln>
          <a:effectLst/>
        </p:spPr>
        <p:txBody>
          <a:bodyPr wrap="none" anchor="ctr"/>
          <a:lstStyle/>
          <a:p>
            <a:endParaRPr lang="en-US"/>
          </a:p>
        </p:txBody>
      </p:sp>
      <p:sp>
        <p:nvSpPr>
          <p:cNvPr id="15" name="Textfeld 14"/>
          <p:cNvSpPr txBox="1"/>
          <p:nvPr/>
        </p:nvSpPr>
        <p:spPr>
          <a:xfrm>
            <a:off x="14860904" y="5248235"/>
            <a:ext cx="6475095" cy="646331"/>
          </a:xfrm>
          <a:prstGeom prst="rect">
            <a:avLst/>
          </a:prstGeom>
          <a:noFill/>
        </p:spPr>
        <p:txBody>
          <a:bodyPr wrap="square" rtlCol="0">
            <a:spAutoFit/>
          </a:bodyPr>
          <a:lstStyle/>
          <a:p>
            <a:r>
              <a:rPr lang="de-DE" dirty="0">
                <a:solidFill>
                  <a:srgbClr val="800000"/>
                </a:solidFill>
              </a:rPr>
              <a:t>e4j@unodc.org</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206849" y="6110012"/>
            <a:ext cx="1463503" cy="1463503"/>
          </a:xfrm>
          <a:prstGeom prst="rect">
            <a:avLst/>
          </a:prstGeom>
        </p:spPr>
      </p:pic>
    </p:spTree>
    <p:extLst>
      <p:ext uri="{BB962C8B-B14F-4D97-AF65-F5344CB8AC3E}">
        <p14:creationId xmlns:p14="http://schemas.microsoft.com/office/powerpoint/2010/main" val="118276569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OBJETIVOS DE APRENDIZAJE</a:t>
            </a:r>
          </a:p>
        </p:txBody>
      </p:sp>
      <p:sp>
        <p:nvSpPr>
          <p:cNvPr id="3" name="Espace réservé du contenu 2"/>
          <p:cNvSpPr>
            <a:spLocks noGrp="1"/>
          </p:cNvSpPr>
          <p:nvPr>
            <p:ph idx="1"/>
          </p:nvPr>
        </p:nvSpPr>
        <p:spPr>
          <a:xfrm>
            <a:off x="735106" y="3153312"/>
            <a:ext cx="22872459" cy="8823536"/>
          </a:xfrm>
        </p:spPr>
        <p:txBody>
          <a:bodyPr>
            <a:normAutofit/>
          </a:bodyPr>
          <a:lstStyle/>
          <a:p>
            <a:pPr marL="0" indent="0">
              <a:spcBef>
                <a:spcPts val="0"/>
              </a:spcBef>
              <a:buNone/>
            </a:pPr>
            <a:r>
              <a:rPr lang="en-US" dirty="0"/>
              <a:t> </a:t>
            </a:r>
            <a:r>
              <a:rPr lang="es-ES" dirty="0"/>
              <a:t>Al terminar este módulo, los estudiantes deberían ser capaces de </a:t>
            </a:r>
            <a:r>
              <a:rPr lang="en-CA" dirty="0"/>
              <a:t>:</a:t>
            </a:r>
          </a:p>
          <a:p>
            <a:pPr marL="0" indent="0">
              <a:spcBef>
                <a:spcPts val="0"/>
              </a:spcBef>
              <a:buNone/>
            </a:pPr>
            <a:endParaRPr lang="fr-CA" dirty="0"/>
          </a:p>
          <a:p>
            <a:pPr marL="914400" lvl="0" indent="-914400" algn="just">
              <a:buFont typeface="+mj-lt"/>
              <a:buAutoNum type="arabicPeriod"/>
            </a:pPr>
            <a:r>
              <a:rPr lang="es-ES" dirty="0"/>
              <a:t>Entender lo que significa ser una "víctima de trata de personas¨</a:t>
            </a:r>
          </a:p>
          <a:p>
            <a:pPr marL="914400" lvl="0" indent="-914400" algn="just">
              <a:buFont typeface="+mj-lt"/>
              <a:buAutoNum type="arabicPeriod"/>
            </a:pPr>
            <a:r>
              <a:rPr lang="es-ES" dirty="0"/>
              <a:t>Comprender las obligaciones del Estado para con las víctimas de la trata en virtud del   Protocolo contra la trata de personas.</a:t>
            </a:r>
          </a:p>
          <a:p>
            <a:pPr marL="914400" lvl="0" indent="-914400" algn="just">
              <a:buFont typeface="+mj-lt"/>
              <a:buAutoNum type="arabicPeriod"/>
            </a:pPr>
            <a:r>
              <a:rPr lang="es-ES" dirty="0"/>
              <a:t>Identificar los derechos humanos de las víctimas de trata.</a:t>
            </a:r>
          </a:p>
          <a:p>
            <a:pPr marL="914400" lvl="0" indent="-914400" algn="just">
              <a:buFont typeface="+mj-lt"/>
              <a:buAutoNum type="arabicPeriod"/>
            </a:pPr>
            <a:r>
              <a:rPr lang="es-ES" dirty="0"/>
              <a:t>Comprender la responsabilidad del Estado en la trata de personas </a:t>
            </a:r>
          </a:p>
          <a:p>
            <a:pPr marL="914400" lvl="0" indent="-914400" algn="just">
              <a:buFont typeface="+mj-lt"/>
              <a:buAutoNum type="arabicPeriod"/>
            </a:pPr>
            <a:r>
              <a:rPr lang="es-ES" dirty="0"/>
              <a:t>Comprender los medios de identificación de la víctima.</a:t>
            </a:r>
          </a:p>
          <a:p>
            <a:pPr marL="914400" lvl="0" indent="-914400" algn="just">
              <a:buFont typeface="+mj-lt"/>
              <a:buAutoNum type="arabicPeriod"/>
            </a:pPr>
            <a:r>
              <a:rPr lang="es-ES" dirty="0"/>
              <a:t>Comprender las consecuencias del principio de no criminalización de las víctimas de trata de personas</a:t>
            </a:r>
            <a:endParaRPr lang="es-BO" dirty="0"/>
          </a:p>
          <a:p>
            <a:pPr marL="914400" lvl="0" indent="-914400">
              <a:buFont typeface="+mj-lt"/>
              <a:buAutoNum type="arabicPeriod"/>
            </a:pPr>
            <a:endParaRPr lang="en-US" dirty="0"/>
          </a:p>
          <a:p>
            <a:endParaRPr lang="fr-FR" dirty="0"/>
          </a:p>
        </p:txBody>
      </p:sp>
    </p:spTree>
    <p:extLst>
      <p:ext uri="{BB962C8B-B14F-4D97-AF65-F5344CB8AC3E}">
        <p14:creationId xmlns:p14="http://schemas.microsoft.com/office/powerpoint/2010/main" val="164189918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Componentes clave del Modulo </a:t>
            </a:r>
          </a:p>
        </p:txBody>
      </p:sp>
      <p:sp>
        <p:nvSpPr>
          <p:cNvPr id="3" name="Espace réservé du contenu 2"/>
          <p:cNvSpPr>
            <a:spLocks noGrp="1"/>
          </p:cNvSpPr>
          <p:nvPr>
            <p:ph idx="1"/>
          </p:nvPr>
        </p:nvSpPr>
        <p:spPr>
          <a:xfrm>
            <a:off x="735106" y="2791326"/>
            <a:ext cx="22872459" cy="9455103"/>
          </a:xfrm>
        </p:spPr>
        <p:txBody>
          <a:bodyPr>
            <a:normAutofit lnSpcReduction="10000"/>
          </a:bodyPr>
          <a:lstStyle/>
          <a:p>
            <a:pPr lvl="0"/>
            <a:r>
              <a:rPr lang="es-ES" dirty="0"/>
              <a:t>Ejercicio rompehielos sobre las características de la trata de personas</a:t>
            </a:r>
          </a:p>
          <a:p>
            <a:pPr algn="just"/>
            <a:r>
              <a:rPr lang="es-ES" dirty="0"/>
              <a:t>El delito de trata de personas</a:t>
            </a:r>
          </a:p>
          <a:p>
            <a:pPr algn="just"/>
            <a:r>
              <a:rPr lang="es-ES" dirty="0"/>
              <a:t>El marco jurídico internacional: El protocolo para prevenir, reprimir y sancionar la trata de personas, especialmente de mujeres y niños</a:t>
            </a:r>
          </a:p>
          <a:p>
            <a:pPr algn="just"/>
            <a:r>
              <a:rPr lang="es-ES" dirty="0"/>
              <a:t>La cuestión del consentimiento</a:t>
            </a:r>
          </a:p>
          <a:p>
            <a:pPr algn="just"/>
            <a:r>
              <a:rPr lang="es-ES" dirty="0"/>
              <a:t>El propósito de la explotación</a:t>
            </a:r>
          </a:p>
          <a:p>
            <a:pPr algn="just"/>
            <a:r>
              <a:rPr lang="es-ES" dirty="0"/>
              <a:t>El abuso de una posición de vulnerabilidad</a:t>
            </a:r>
          </a:p>
          <a:p>
            <a:pPr algn="just"/>
            <a:r>
              <a:rPr lang="es-ES" dirty="0"/>
              <a:t>Indicadores de trata de personas</a:t>
            </a:r>
          </a:p>
          <a:p>
            <a:pPr algn="just"/>
            <a:r>
              <a:rPr lang="es-ES" dirty="0"/>
              <a:t>La distinción entre trata de personas y otros delitos</a:t>
            </a:r>
          </a:p>
          <a:p>
            <a:pPr algn="just"/>
            <a:r>
              <a:rPr lang="es-ES" dirty="0"/>
              <a:t>Conceptos erróneos sobre trata de personas</a:t>
            </a:r>
          </a:p>
          <a:p>
            <a:pPr algn="just"/>
            <a:r>
              <a:rPr lang="es-ES" dirty="0"/>
              <a:t>Ejercicios</a:t>
            </a:r>
          </a:p>
          <a:p>
            <a:pPr lvl="0"/>
            <a:endParaRPr lang="fr-CA" dirty="0"/>
          </a:p>
          <a:p>
            <a:endParaRPr lang="fr-CA" dirty="0"/>
          </a:p>
          <a:p>
            <a:endParaRPr lang="fr-FR" dirty="0"/>
          </a:p>
          <a:p>
            <a:endParaRPr lang="fr-FR" dirty="0"/>
          </a:p>
        </p:txBody>
      </p:sp>
    </p:spTree>
    <p:extLst>
      <p:ext uri="{BB962C8B-B14F-4D97-AF65-F5344CB8AC3E}">
        <p14:creationId xmlns:p14="http://schemas.microsoft.com/office/powerpoint/2010/main" val="51274791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El Delito de Trata de Personas</a:t>
            </a:r>
            <a:br>
              <a:rPr lang="fr-FR" dirty="0"/>
            </a:br>
            <a:r>
              <a:rPr lang="en-US" dirty="0">
                <a:solidFill>
                  <a:schemeClr val="accent1">
                    <a:lumMod val="60000"/>
                    <a:lumOff val="40000"/>
                  </a:schemeClr>
                </a:solidFill>
              </a:rPr>
              <a:t>Elementos del delito</a:t>
            </a:r>
            <a:endParaRPr lang="fr-FR" dirty="0">
              <a:solidFill>
                <a:schemeClr val="accent1">
                  <a:lumMod val="60000"/>
                  <a:lumOff val="40000"/>
                </a:schemeClr>
              </a:solidFill>
            </a:endParaRPr>
          </a:p>
        </p:txBody>
      </p:sp>
      <p:graphicFrame>
        <p:nvGraphicFramePr>
          <p:cNvPr id="11" name="Diagram 10">
            <a:extLst>
              <a:ext uri="{FF2B5EF4-FFF2-40B4-BE49-F238E27FC236}">
                <a16:creationId xmlns:a16="http://schemas.microsoft.com/office/drawing/2014/main" id="{A9AC7231-5BE1-4C67-B0B7-45D6660FD540}"/>
              </a:ext>
            </a:extLst>
          </p:cNvPr>
          <p:cNvGraphicFramePr/>
          <p:nvPr>
            <p:extLst>
              <p:ext uri="{D42A27DB-BD31-4B8C-83A1-F6EECF244321}">
                <p14:modId xmlns:p14="http://schemas.microsoft.com/office/powerpoint/2010/main" val="3496177826"/>
              </p:ext>
            </p:extLst>
          </p:nvPr>
        </p:nvGraphicFramePr>
        <p:xfrm>
          <a:off x="4801975" y="3153311"/>
          <a:ext cx="14773699" cy="9121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908784"/>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106" y="154678"/>
            <a:ext cx="22872458" cy="1649121"/>
          </a:xfrm>
        </p:spPr>
        <p:txBody>
          <a:bodyPr>
            <a:normAutofit fontScale="90000"/>
          </a:bodyPr>
          <a:lstStyle/>
          <a:p>
            <a:r>
              <a:rPr lang="fr-FR" dirty="0"/>
              <a:t>El delito de Trata de personas</a:t>
            </a:r>
            <a:br>
              <a:rPr lang="fr-FR" dirty="0"/>
            </a:br>
            <a:r>
              <a:rPr lang="en-US" dirty="0">
                <a:solidFill>
                  <a:schemeClr val="accent1">
                    <a:lumMod val="60000"/>
                    <a:lumOff val="40000"/>
                  </a:schemeClr>
                </a:solidFill>
              </a:rPr>
              <a:t>Tendencias y Dinámicas</a:t>
            </a:r>
            <a:endParaRPr lang="fr-FR" dirty="0">
              <a:solidFill>
                <a:schemeClr val="accent1">
                  <a:lumMod val="60000"/>
                  <a:lumOff val="40000"/>
                </a:schemeClr>
              </a:solidFill>
            </a:endParaRPr>
          </a:p>
        </p:txBody>
      </p:sp>
      <p:sp>
        <p:nvSpPr>
          <p:cNvPr id="6" name="TextBox 5">
            <a:extLst>
              <a:ext uri="{FF2B5EF4-FFF2-40B4-BE49-F238E27FC236}">
                <a16:creationId xmlns:a16="http://schemas.microsoft.com/office/drawing/2014/main" id="{D1FA8FF2-C5EE-483A-A693-E86164FE2A0E}"/>
              </a:ext>
            </a:extLst>
          </p:cNvPr>
          <p:cNvSpPr txBox="1"/>
          <p:nvPr/>
        </p:nvSpPr>
        <p:spPr>
          <a:xfrm>
            <a:off x="735106" y="12358787"/>
            <a:ext cx="7983625" cy="477054"/>
          </a:xfrm>
          <a:prstGeom prst="rect">
            <a:avLst/>
          </a:prstGeom>
          <a:noFill/>
        </p:spPr>
        <p:txBody>
          <a:bodyPr wrap="square" rtlCol="0">
            <a:spAutoFit/>
          </a:bodyPr>
          <a:lstStyle/>
          <a:p>
            <a:r>
              <a:rPr lang="en-GB" sz="2500" i="1" dirty="0"/>
              <a:t>Source: 2018 UNODC Global Report on Trafficking in Persons</a:t>
            </a:r>
          </a:p>
        </p:txBody>
      </p:sp>
      <p:pic>
        <p:nvPicPr>
          <p:cNvPr id="8" name="Picture 7">
            <a:extLst>
              <a:ext uri="{FF2B5EF4-FFF2-40B4-BE49-F238E27FC236}">
                <a16:creationId xmlns:a16="http://schemas.microsoft.com/office/drawing/2014/main" id="{18E52389-7967-43C2-9263-50A94F782A1C}"/>
              </a:ext>
            </a:extLst>
          </p:cNvPr>
          <p:cNvPicPr>
            <a:picLocks noChangeAspect="1"/>
          </p:cNvPicPr>
          <p:nvPr/>
        </p:nvPicPr>
        <p:blipFill>
          <a:blip r:embed="rId3"/>
          <a:stretch>
            <a:fillRect/>
          </a:stretch>
        </p:blipFill>
        <p:spPr>
          <a:xfrm>
            <a:off x="1415105" y="1803799"/>
            <a:ext cx="6346611" cy="5054201"/>
          </a:xfrm>
          <a:prstGeom prst="rect">
            <a:avLst/>
          </a:prstGeom>
        </p:spPr>
      </p:pic>
      <p:pic>
        <p:nvPicPr>
          <p:cNvPr id="3" name="Picture 2">
            <a:extLst>
              <a:ext uri="{FF2B5EF4-FFF2-40B4-BE49-F238E27FC236}">
                <a16:creationId xmlns:a16="http://schemas.microsoft.com/office/drawing/2014/main" id="{5CB8DC27-2B59-49F3-927D-57B372DB13D1}"/>
              </a:ext>
            </a:extLst>
          </p:cNvPr>
          <p:cNvPicPr>
            <a:picLocks noChangeAspect="1"/>
          </p:cNvPicPr>
          <p:nvPr/>
        </p:nvPicPr>
        <p:blipFill>
          <a:blip r:embed="rId4"/>
          <a:stretch>
            <a:fillRect/>
          </a:stretch>
        </p:blipFill>
        <p:spPr>
          <a:xfrm>
            <a:off x="8718730" y="1904701"/>
            <a:ext cx="6368869" cy="4953299"/>
          </a:xfrm>
          <a:prstGeom prst="rect">
            <a:avLst/>
          </a:prstGeom>
        </p:spPr>
      </p:pic>
      <p:pic>
        <p:nvPicPr>
          <p:cNvPr id="4" name="Picture 3">
            <a:extLst>
              <a:ext uri="{FF2B5EF4-FFF2-40B4-BE49-F238E27FC236}">
                <a16:creationId xmlns:a16="http://schemas.microsoft.com/office/drawing/2014/main" id="{952D4865-63C8-44D8-859F-2FBDAF47C3F0}"/>
              </a:ext>
            </a:extLst>
          </p:cNvPr>
          <p:cNvPicPr>
            <a:picLocks noChangeAspect="1"/>
          </p:cNvPicPr>
          <p:nvPr/>
        </p:nvPicPr>
        <p:blipFill>
          <a:blip r:embed="rId5"/>
          <a:stretch>
            <a:fillRect/>
          </a:stretch>
        </p:blipFill>
        <p:spPr>
          <a:xfrm>
            <a:off x="16615934" y="1531095"/>
            <a:ext cx="6675865" cy="5858625"/>
          </a:xfrm>
          <a:prstGeom prst="rect">
            <a:avLst/>
          </a:prstGeom>
        </p:spPr>
      </p:pic>
      <p:pic>
        <p:nvPicPr>
          <p:cNvPr id="7" name="Content Placeholder 3">
            <a:extLst>
              <a:ext uri="{FF2B5EF4-FFF2-40B4-BE49-F238E27FC236}">
                <a16:creationId xmlns:a16="http://schemas.microsoft.com/office/drawing/2014/main" id="{F5C2C3B8-8386-4705-BD78-3DF33A670A24}"/>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1085851" y="7031881"/>
            <a:ext cx="6617589" cy="5210919"/>
          </a:xfrm>
        </p:spPr>
      </p:pic>
      <p:pic>
        <p:nvPicPr>
          <p:cNvPr id="9" name="Picture 2">
            <a:extLst>
              <a:ext uri="{FF2B5EF4-FFF2-40B4-BE49-F238E27FC236}">
                <a16:creationId xmlns:a16="http://schemas.microsoft.com/office/drawing/2014/main" id="{6C9ED45A-014C-4770-BD03-22D6405F5128}"/>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718731" y="7031881"/>
            <a:ext cx="6288334" cy="556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D551ACE-3888-4F05-90C8-6643796AC8CA}"/>
              </a:ext>
            </a:extLst>
          </p:cNvPr>
          <p:cNvPicPr/>
          <p:nvPr/>
        </p:nvPicPr>
        <p:blipFill>
          <a:blip r:embed="rId8"/>
          <a:stretch>
            <a:fillRect/>
          </a:stretch>
        </p:blipFill>
        <p:spPr>
          <a:xfrm>
            <a:off x="16615934" y="7579160"/>
            <a:ext cx="5939265" cy="4605745"/>
          </a:xfrm>
          <a:prstGeom prst="rect">
            <a:avLst/>
          </a:prstGeom>
        </p:spPr>
      </p:pic>
    </p:spTree>
    <p:extLst>
      <p:ext uri="{BB962C8B-B14F-4D97-AF65-F5344CB8AC3E}">
        <p14:creationId xmlns:p14="http://schemas.microsoft.com/office/powerpoint/2010/main" val="27999774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106" y="502185"/>
            <a:ext cx="22872458" cy="2651126"/>
          </a:xfrm>
        </p:spPr>
        <p:txBody>
          <a:bodyPr/>
          <a:lstStyle/>
          <a:p>
            <a:r>
              <a:rPr lang="fr-FR" dirty="0"/>
              <a:t>El Delito de Trata de Personas</a:t>
            </a:r>
            <a:br>
              <a:rPr lang="fr-FR" dirty="0"/>
            </a:br>
            <a:r>
              <a:rPr lang="en-US" dirty="0">
                <a:solidFill>
                  <a:schemeClr val="accent1">
                    <a:lumMod val="60000"/>
                    <a:lumOff val="40000"/>
                  </a:schemeClr>
                </a:solidFill>
              </a:rPr>
              <a:t>Tendencias y Dinámicas</a:t>
            </a:r>
            <a:endParaRPr lang="fr-FR" dirty="0">
              <a:solidFill>
                <a:schemeClr val="accent1">
                  <a:lumMod val="60000"/>
                  <a:lumOff val="40000"/>
                </a:schemeClr>
              </a:solidFill>
            </a:endParaRPr>
          </a:p>
        </p:txBody>
      </p:sp>
      <p:sp>
        <p:nvSpPr>
          <p:cNvPr id="3" name="Espace réservé du contenu 2"/>
          <p:cNvSpPr>
            <a:spLocks noGrp="1"/>
          </p:cNvSpPr>
          <p:nvPr>
            <p:ph idx="1"/>
          </p:nvPr>
        </p:nvSpPr>
        <p:spPr>
          <a:xfrm>
            <a:off x="735106" y="2791326"/>
            <a:ext cx="22872459" cy="10091917"/>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fr-CA" dirty="0"/>
          </a:p>
          <a:p>
            <a:endParaRPr lang="fr-FR" dirty="0"/>
          </a:p>
          <a:p>
            <a:endParaRPr lang="fr-FR" dirty="0"/>
          </a:p>
        </p:txBody>
      </p:sp>
      <p:pic>
        <p:nvPicPr>
          <p:cNvPr id="7" name="Picture 6">
            <a:extLst>
              <a:ext uri="{FF2B5EF4-FFF2-40B4-BE49-F238E27FC236}">
                <a16:creationId xmlns:a16="http://schemas.microsoft.com/office/drawing/2014/main" id="{B0F654E3-1BE0-4275-A4A6-5EB81A38C11A}"/>
              </a:ext>
            </a:extLst>
          </p:cNvPr>
          <p:cNvPicPr/>
          <p:nvPr/>
        </p:nvPicPr>
        <p:blipFill>
          <a:blip r:embed="rId3"/>
          <a:stretch>
            <a:fillRect/>
          </a:stretch>
        </p:blipFill>
        <p:spPr>
          <a:xfrm>
            <a:off x="770085" y="3153311"/>
            <a:ext cx="12691915" cy="8188113"/>
          </a:xfrm>
          <a:prstGeom prst="rect">
            <a:avLst/>
          </a:prstGeom>
        </p:spPr>
      </p:pic>
      <p:sp>
        <p:nvSpPr>
          <p:cNvPr id="8" name="TextBox 7">
            <a:extLst>
              <a:ext uri="{FF2B5EF4-FFF2-40B4-BE49-F238E27FC236}">
                <a16:creationId xmlns:a16="http://schemas.microsoft.com/office/drawing/2014/main" id="{E3E506A3-29BE-4CBB-9BC7-39A7BB6A3768}"/>
              </a:ext>
            </a:extLst>
          </p:cNvPr>
          <p:cNvSpPr txBox="1"/>
          <p:nvPr/>
        </p:nvSpPr>
        <p:spPr>
          <a:xfrm>
            <a:off x="735106" y="11473484"/>
            <a:ext cx="7983625" cy="861774"/>
          </a:xfrm>
          <a:prstGeom prst="rect">
            <a:avLst/>
          </a:prstGeom>
          <a:noFill/>
        </p:spPr>
        <p:txBody>
          <a:bodyPr wrap="square" rtlCol="0">
            <a:spAutoFit/>
          </a:bodyPr>
          <a:lstStyle/>
          <a:p>
            <a:r>
              <a:rPr lang="en-GB" sz="2500" i="1" dirty="0"/>
              <a:t>Fuente: 2018 UNODC Reporte Global Report en Trata de Personas</a:t>
            </a:r>
          </a:p>
        </p:txBody>
      </p:sp>
      <p:pic>
        <p:nvPicPr>
          <p:cNvPr id="9" name="Picture 8">
            <a:extLst>
              <a:ext uri="{FF2B5EF4-FFF2-40B4-BE49-F238E27FC236}">
                <a16:creationId xmlns:a16="http://schemas.microsoft.com/office/drawing/2014/main" id="{2EB51101-7C5D-467F-A9D5-4F8A547BAE90}"/>
              </a:ext>
            </a:extLst>
          </p:cNvPr>
          <p:cNvPicPr/>
          <p:nvPr/>
        </p:nvPicPr>
        <p:blipFill>
          <a:blip r:embed="rId4"/>
          <a:stretch>
            <a:fillRect/>
          </a:stretch>
        </p:blipFill>
        <p:spPr>
          <a:xfrm>
            <a:off x="14122426" y="2565400"/>
            <a:ext cx="9855174" cy="8908083"/>
          </a:xfrm>
          <a:prstGeom prst="rect">
            <a:avLst/>
          </a:prstGeom>
        </p:spPr>
      </p:pic>
      <p:sp>
        <p:nvSpPr>
          <p:cNvPr id="10" name="TextBox 9">
            <a:extLst>
              <a:ext uri="{FF2B5EF4-FFF2-40B4-BE49-F238E27FC236}">
                <a16:creationId xmlns:a16="http://schemas.microsoft.com/office/drawing/2014/main" id="{5801144D-6BB9-4C78-9DCA-631B17D47FBA}"/>
              </a:ext>
            </a:extLst>
          </p:cNvPr>
          <p:cNvSpPr txBox="1"/>
          <p:nvPr/>
        </p:nvSpPr>
        <p:spPr>
          <a:xfrm>
            <a:off x="14122426" y="11473484"/>
            <a:ext cx="7983625" cy="861774"/>
          </a:xfrm>
          <a:prstGeom prst="rect">
            <a:avLst/>
          </a:prstGeom>
          <a:noFill/>
        </p:spPr>
        <p:txBody>
          <a:bodyPr wrap="square" rtlCol="0">
            <a:spAutoFit/>
          </a:bodyPr>
          <a:lstStyle/>
          <a:p>
            <a:r>
              <a:rPr lang="en-GB" sz="2500" i="1" dirty="0"/>
              <a:t>Fuente: 2016 UNODC Reporte Global sobre Tráfico Ilícito de Migrantes</a:t>
            </a:r>
          </a:p>
        </p:txBody>
      </p:sp>
    </p:spTree>
    <p:extLst>
      <p:ext uri="{BB962C8B-B14F-4D97-AF65-F5344CB8AC3E}">
        <p14:creationId xmlns:p14="http://schemas.microsoft.com/office/powerpoint/2010/main" val="23595529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t>El marco legal internacional contra la trata de personas</a:t>
            </a:r>
            <a:endParaRPr lang="fr-FR" dirty="0">
              <a:solidFill>
                <a:schemeClr val="accent1">
                  <a:lumMod val="60000"/>
                  <a:lumOff val="40000"/>
                </a:schemeClr>
              </a:solidFill>
            </a:endParaRPr>
          </a:p>
        </p:txBody>
      </p:sp>
      <p:sp>
        <p:nvSpPr>
          <p:cNvPr id="3" name="Espace réservé du contenu 2"/>
          <p:cNvSpPr>
            <a:spLocks noGrp="1"/>
          </p:cNvSpPr>
          <p:nvPr>
            <p:ph idx="1"/>
          </p:nvPr>
        </p:nvSpPr>
        <p:spPr>
          <a:xfrm>
            <a:off x="735106" y="2791326"/>
            <a:ext cx="22872459" cy="10091917"/>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fr-CA" dirty="0"/>
          </a:p>
          <a:p>
            <a:endParaRPr lang="fr-FR" dirty="0"/>
          </a:p>
          <a:p>
            <a:endParaRPr lang="fr-FR" dirty="0"/>
          </a:p>
        </p:txBody>
      </p:sp>
      <p:graphicFrame>
        <p:nvGraphicFramePr>
          <p:cNvPr id="4" name="Diagram 3">
            <a:extLst>
              <a:ext uri="{FF2B5EF4-FFF2-40B4-BE49-F238E27FC236}">
                <a16:creationId xmlns:a16="http://schemas.microsoft.com/office/drawing/2014/main" id="{947D8C1C-72B6-4C6A-B398-8D4D83DB9284}"/>
              </a:ext>
            </a:extLst>
          </p:cNvPr>
          <p:cNvGraphicFramePr/>
          <p:nvPr>
            <p:extLst>
              <p:ext uri="{D42A27DB-BD31-4B8C-83A1-F6EECF244321}">
                <p14:modId xmlns:p14="http://schemas.microsoft.com/office/powerpoint/2010/main" val="805007486"/>
              </p:ext>
            </p:extLst>
          </p:nvPr>
        </p:nvGraphicFramePr>
        <p:xfrm>
          <a:off x="4635721" y="2678569"/>
          <a:ext cx="15106208" cy="10317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71324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cuestión del Consentimiento</a:t>
            </a:r>
            <a:endParaRPr lang="fr-FR" dirty="0">
              <a:solidFill>
                <a:schemeClr val="accent1">
                  <a:lumMod val="60000"/>
                  <a:lumOff val="40000"/>
                </a:schemeClr>
              </a:solidFill>
            </a:endParaRPr>
          </a:p>
        </p:txBody>
      </p:sp>
      <p:graphicFrame>
        <p:nvGraphicFramePr>
          <p:cNvPr id="11" name="Diagram 10">
            <a:extLst>
              <a:ext uri="{FF2B5EF4-FFF2-40B4-BE49-F238E27FC236}">
                <a16:creationId xmlns:a16="http://schemas.microsoft.com/office/drawing/2014/main" id="{1DD1DA4D-AF1D-405C-B428-E6C8F94CDF52}"/>
              </a:ext>
            </a:extLst>
          </p:cNvPr>
          <p:cNvGraphicFramePr/>
          <p:nvPr>
            <p:extLst>
              <p:ext uri="{D42A27DB-BD31-4B8C-83A1-F6EECF244321}">
                <p14:modId xmlns:p14="http://schemas.microsoft.com/office/powerpoint/2010/main" val="3042808153"/>
              </p:ext>
            </p:extLst>
          </p:nvPr>
        </p:nvGraphicFramePr>
        <p:xfrm>
          <a:off x="4062941" y="3947766"/>
          <a:ext cx="16251767" cy="9266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12654"/>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106" y="229810"/>
            <a:ext cx="22872458" cy="1236967"/>
          </a:xfrm>
        </p:spPr>
        <p:txBody>
          <a:bodyPr/>
          <a:lstStyle/>
          <a:p>
            <a:r>
              <a:rPr lang="en-GB" dirty="0"/>
              <a:t>El </a:t>
            </a:r>
            <a:r>
              <a:rPr lang="en-GB" dirty="0" err="1"/>
              <a:t>proposito</a:t>
            </a:r>
            <a:r>
              <a:rPr lang="en-GB" dirty="0"/>
              <a:t> de la Explotación</a:t>
            </a:r>
            <a:endParaRPr lang="fr-FR" dirty="0"/>
          </a:p>
        </p:txBody>
      </p:sp>
      <p:sp>
        <p:nvSpPr>
          <p:cNvPr id="3" name="Espace réservé du contenu 2"/>
          <p:cNvSpPr>
            <a:spLocks noGrp="1"/>
          </p:cNvSpPr>
          <p:nvPr>
            <p:ph idx="1"/>
          </p:nvPr>
        </p:nvSpPr>
        <p:spPr>
          <a:xfrm>
            <a:off x="752595" y="2797530"/>
            <a:ext cx="22872459" cy="9478576"/>
          </a:xfrm>
        </p:spPr>
        <p:txBody>
          <a:bodyPr>
            <a:normAutofit/>
          </a:bodyPr>
          <a:lstStyle/>
          <a:p>
            <a:pPr marL="0" indent="0">
              <a:buNone/>
            </a:pPr>
            <a:endParaRPr lang="fr-CA" dirty="0"/>
          </a:p>
          <a:p>
            <a:pPr marL="0" indent="0">
              <a:buNone/>
            </a:pPr>
            <a:endParaRPr lang="fr-CA" dirty="0"/>
          </a:p>
          <a:p>
            <a:pPr marL="0" indent="0">
              <a:buNone/>
            </a:pPr>
            <a:endParaRPr lang="fr-CA" dirty="0"/>
          </a:p>
          <a:p>
            <a:pPr marL="0" indent="0">
              <a:buNone/>
            </a:pPr>
            <a:endParaRPr lang="fr-CA" dirty="0"/>
          </a:p>
          <a:p>
            <a:pPr marL="0" indent="0">
              <a:buNone/>
            </a:pPr>
            <a:endParaRPr lang="fr-CA" dirty="0"/>
          </a:p>
          <a:p>
            <a:pPr marL="0" indent="0">
              <a:buNone/>
            </a:pPr>
            <a:endParaRPr lang="fr-CA" dirty="0"/>
          </a:p>
          <a:p>
            <a:endParaRPr lang="fr-FR" dirty="0"/>
          </a:p>
          <a:p>
            <a:endParaRPr lang="fr-FR" dirty="0"/>
          </a:p>
        </p:txBody>
      </p:sp>
      <p:graphicFrame>
        <p:nvGraphicFramePr>
          <p:cNvPr id="4" name="Diagram 3">
            <a:extLst>
              <a:ext uri="{FF2B5EF4-FFF2-40B4-BE49-F238E27FC236}">
                <a16:creationId xmlns:a16="http://schemas.microsoft.com/office/drawing/2014/main" id="{B8958093-8DDB-4309-9B3E-B31DA8F56512}"/>
              </a:ext>
            </a:extLst>
          </p:cNvPr>
          <p:cNvGraphicFramePr/>
          <p:nvPr>
            <p:extLst>
              <p:ext uri="{D42A27DB-BD31-4B8C-83A1-F6EECF244321}">
                <p14:modId xmlns:p14="http://schemas.microsoft.com/office/powerpoint/2010/main" val="3987676771"/>
              </p:ext>
            </p:extLst>
          </p:nvPr>
        </p:nvGraphicFramePr>
        <p:xfrm>
          <a:off x="3814829" y="315884"/>
          <a:ext cx="16251767" cy="11477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4D87988-8739-49DA-BF68-4B8E4B1DEE7F}"/>
              </a:ext>
            </a:extLst>
          </p:cNvPr>
          <p:cNvSpPr txBox="1"/>
          <p:nvPr/>
        </p:nvSpPr>
        <p:spPr>
          <a:xfrm>
            <a:off x="12568844" y="8582787"/>
            <a:ext cx="7497752" cy="4708981"/>
          </a:xfrm>
          <a:prstGeom prst="rect">
            <a:avLst/>
          </a:prstGeom>
          <a:noFill/>
        </p:spPr>
        <p:txBody>
          <a:bodyPr wrap="square" rtlCol="0">
            <a:spAutoFit/>
          </a:bodyPr>
          <a:lstStyle/>
          <a:p>
            <a:r>
              <a:rPr lang="en-GB" sz="2600" b="1" i="1" dirty="0"/>
              <a:t>Otras formas de explotación pueden </a:t>
            </a:r>
            <a:r>
              <a:rPr lang="en-GB" sz="2600" b="1" i="1" dirty="0" err="1"/>
              <a:t>incluir</a:t>
            </a:r>
            <a:r>
              <a:rPr lang="en-GB" sz="2600" b="1" i="1" dirty="0"/>
              <a:t>:</a:t>
            </a:r>
            <a:endParaRPr lang="en-GB" sz="2600" i="1" dirty="0"/>
          </a:p>
          <a:p>
            <a:pPr marL="285750" indent="-285750" algn="just">
              <a:buFont typeface="Wingdings" panose="05000000000000000000" pitchFamily="2" charset="2"/>
              <a:buChar char="Ø"/>
            </a:pPr>
            <a:r>
              <a:rPr lang="es-ES" sz="2800" i="1" dirty="0"/>
              <a:t>Pornografía</a:t>
            </a:r>
          </a:p>
          <a:p>
            <a:pPr marL="285750" indent="-285750" algn="just">
              <a:buFont typeface="Wingdings" panose="05000000000000000000" pitchFamily="2" charset="2"/>
              <a:buChar char="Ø"/>
            </a:pPr>
            <a:r>
              <a:rPr lang="es-ES" sz="2800" i="1" dirty="0"/>
              <a:t>Mendigar a la fuerza</a:t>
            </a:r>
          </a:p>
          <a:p>
            <a:pPr marL="285750" indent="-285750" algn="just">
              <a:buFont typeface="Wingdings" panose="05000000000000000000" pitchFamily="2" charset="2"/>
              <a:buChar char="Ø"/>
            </a:pPr>
            <a:r>
              <a:rPr lang="es-ES" sz="2800" i="1" dirty="0"/>
              <a:t>Alistamiento/contratación forzosa y reclutamiento de personas en actividades relacionadas con los conflictos armados</a:t>
            </a:r>
          </a:p>
          <a:p>
            <a:pPr marL="285750" indent="-285750" algn="just">
              <a:buFont typeface="Wingdings" panose="05000000000000000000" pitchFamily="2" charset="2"/>
              <a:buChar char="Ø"/>
            </a:pPr>
            <a:r>
              <a:rPr lang="es-ES" sz="2800" i="1" dirty="0"/>
              <a:t>Criminalidad forzada</a:t>
            </a:r>
          </a:p>
          <a:p>
            <a:pPr marL="285750" indent="-285750" algn="just">
              <a:buFont typeface="Wingdings" panose="05000000000000000000" pitchFamily="2" charset="2"/>
              <a:buChar char="Ø"/>
            </a:pPr>
            <a:r>
              <a:rPr lang="es-ES" sz="2800" i="1" dirty="0"/>
              <a:t>Etc.</a:t>
            </a:r>
            <a:endParaRPr lang="en-US" sz="2800" i="1" dirty="0"/>
          </a:p>
          <a:p>
            <a:pPr marL="457200" indent="-457200">
              <a:buFont typeface="Wingdings" panose="05000000000000000000" pitchFamily="2" charset="2"/>
              <a:buChar char="Ø"/>
            </a:pPr>
            <a:endParaRPr lang="en-GB" sz="2600" i="1" dirty="0"/>
          </a:p>
          <a:p>
            <a:pPr marL="457200" indent="-457200">
              <a:buFont typeface="Arial" panose="020B0604020202020204" pitchFamily="34" charset="0"/>
              <a:buChar char="•"/>
            </a:pPr>
            <a:endParaRPr lang="en-GB" sz="2600" b="1" i="1" dirty="0"/>
          </a:p>
          <a:p>
            <a:endParaRPr lang="en-GB" sz="2600" b="1" i="1" dirty="0"/>
          </a:p>
        </p:txBody>
      </p:sp>
    </p:spTree>
    <p:extLst>
      <p:ext uri="{BB962C8B-B14F-4D97-AF65-F5344CB8AC3E}">
        <p14:creationId xmlns:p14="http://schemas.microsoft.com/office/powerpoint/2010/main" val="56193992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theme/theme1.xml><?xml version="1.0" encoding="utf-8"?>
<a:theme xmlns:a="http://schemas.openxmlformats.org/drawingml/2006/main" name="Default Theme">
  <a:themeElements>
    <a:clrScheme name="Ruby - Coloured 3 Light 1">
      <a:dk1>
        <a:srgbClr val="7E7E7E"/>
      </a:dk1>
      <a:lt1>
        <a:srgbClr val="FFFFFF"/>
      </a:lt1>
      <a:dk2>
        <a:srgbClr val="888888"/>
      </a:dk2>
      <a:lt2>
        <a:srgbClr val="FFFFFF"/>
      </a:lt2>
      <a:accent1>
        <a:srgbClr val="C42A13"/>
      </a:accent1>
      <a:accent2>
        <a:srgbClr val="F9711C"/>
      </a:accent2>
      <a:accent3>
        <a:srgbClr val="92AF27"/>
      </a:accent3>
      <a:accent4>
        <a:srgbClr val="38B28A"/>
      </a:accent4>
      <a:accent5>
        <a:srgbClr val="16749F"/>
      </a:accent5>
      <a:accent6>
        <a:srgbClr val="041B31"/>
      </a:accent6>
      <a:hlink>
        <a:srgbClr val="F33B48"/>
      </a:hlink>
      <a:folHlink>
        <a:srgbClr val="FFC000"/>
      </a:folHlink>
    </a:clrScheme>
    <a:fontScheme name="Custom 1">
      <a:majorFont>
        <a:latin typeface="Eurostile"/>
        <a:ea typeface=""/>
        <a:cs typeface=""/>
      </a:majorFont>
      <a:minorFont>
        <a:latin typeface="Apex New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Grid.thmx</Template>
  <TotalTime>2226</TotalTime>
  <Words>1289</Words>
  <Application>Microsoft Office PowerPoint</Application>
  <PresentationFormat>Personalizado</PresentationFormat>
  <Paragraphs>162</Paragraphs>
  <Slides>15</Slides>
  <Notes>10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Apex</vt:lpstr>
      <vt:lpstr>Apex New Book</vt:lpstr>
      <vt:lpstr>Arial</vt:lpstr>
      <vt:lpstr>Calibri</vt:lpstr>
      <vt:lpstr>Eurostile</vt:lpstr>
      <vt:lpstr>Helvetica Neue</vt:lpstr>
      <vt:lpstr>LaTo light</vt:lpstr>
      <vt:lpstr>Raleway</vt:lpstr>
      <vt:lpstr>Raleway Light</vt:lpstr>
      <vt:lpstr>Wingdings</vt:lpstr>
      <vt:lpstr>Default Theme</vt:lpstr>
      <vt:lpstr>E4J Módulo 6</vt:lpstr>
      <vt:lpstr>OBJETIVOS DE APRENDIZAJE</vt:lpstr>
      <vt:lpstr>Componentes clave del Modulo </vt:lpstr>
      <vt:lpstr>El Delito de Trata de Personas Elementos del delito</vt:lpstr>
      <vt:lpstr>El delito de Trata de personas Tendencias y Dinámicas</vt:lpstr>
      <vt:lpstr>El Delito de Trata de Personas Tendencias y Dinámicas</vt:lpstr>
      <vt:lpstr>El marco legal internacional contra la trata de personas</vt:lpstr>
      <vt:lpstr>La cuestión del Consentimiento</vt:lpstr>
      <vt:lpstr>El proposito de la Explotación</vt:lpstr>
      <vt:lpstr>El abuso de la posición de vulnerabilidad</vt:lpstr>
      <vt:lpstr>Indicadores de la Trata de Personas</vt:lpstr>
      <vt:lpstr>Distinción entre Trata de Personas y otros delitos</vt:lpstr>
      <vt:lpstr>Ejercicios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Lopez</dc:creator>
  <cp:lastModifiedBy>carolina appel</cp:lastModifiedBy>
  <cp:revision>2045</cp:revision>
  <cp:lastPrinted>2017-08-13T19:43:17Z</cp:lastPrinted>
  <dcterms:created xsi:type="dcterms:W3CDTF">2014-11-12T21:47:38Z</dcterms:created>
  <dcterms:modified xsi:type="dcterms:W3CDTF">2020-09-21T14:35:38Z</dcterms:modified>
</cp:coreProperties>
</file>