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1" r:id="rId3"/>
  </p:sldMasterIdLst>
  <p:notesMasterIdLst>
    <p:notesMasterId r:id="rId46"/>
  </p:notesMasterIdLst>
  <p:handoutMasterIdLst>
    <p:handoutMasterId r:id="rId47"/>
  </p:handoutMasterIdLst>
  <p:sldIdLst>
    <p:sldId id="256" r:id="rId4"/>
    <p:sldId id="303" r:id="rId5"/>
    <p:sldId id="258" r:id="rId6"/>
    <p:sldId id="348" r:id="rId7"/>
    <p:sldId id="260" r:id="rId8"/>
    <p:sldId id="346" r:id="rId9"/>
    <p:sldId id="349" r:id="rId10"/>
    <p:sldId id="305" r:id="rId11"/>
    <p:sldId id="325" r:id="rId12"/>
    <p:sldId id="265" r:id="rId13"/>
    <p:sldId id="352" r:id="rId14"/>
    <p:sldId id="354" r:id="rId15"/>
    <p:sldId id="329" r:id="rId16"/>
    <p:sldId id="356" r:id="rId17"/>
    <p:sldId id="355" r:id="rId18"/>
    <p:sldId id="357" r:id="rId19"/>
    <p:sldId id="331" r:id="rId20"/>
    <p:sldId id="358" r:id="rId21"/>
    <p:sldId id="359" r:id="rId22"/>
    <p:sldId id="360" r:id="rId23"/>
    <p:sldId id="280" r:id="rId24"/>
    <p:sldId id="361" r:id="rId25"/>
    <p:sldId id="362" r:id="rId26"/>
    <p:sldId id="363" r:id="rId27"/>
    <p:sldId id="332" r:id="rId28"/>
    <p:sldId id="364" r:id="rId29"/>
    <p:sldId id="365" r:id="rId30"/>
    <p:sldId id="366" r:id="rId31"/>
    <p:sldId id="333" r:id="rId32"/>
    <p:sldId id="367" r:id="rId33"/>
    <p:sldId id="368" r:id="rId34"/>
    <p:sldId id="369" r:id="rId35"/>
    <p:sldId id="335" r:id="rId36"/>
    <p:sldId id="336" r:id="rId37"/>
    <p:sldId id="337" r:id="rId38"/>
    <p:sldId id="338" r:id="rId39"/>
    <p:sldId id="339" r:id="rId40"/>
    <p:sldId id="340" r:id="rId41"/>
    <p:sldId id="341" r:id="rId42"/>
    <p:sldId id="342" r:id="rId43"/>
    <p:sldId id="345" r:id="rId44"/>
    <p:sldId id="30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0FF99"/>
    <a:srgbClr val="00FFFF"/>
    <a:srgbClr val="0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4" autoAdjust="0"/>
    <p:restoredTop sz="94660" autoAdjust="0"/>
  </p:normalViewPr>
  <p:slideViewPr>
    <p:cSldViewPr>
      <p:cViewPr>
        <p:scale>
          <a:sx n="40" d="100"/>
          <a:sy n="40" d="100"/>
        </p:scale>
        <p:origin x="-1354" y="-331"/>
      </p:cViewPr>
      <p:guideLst>
        <p:guide orient="horz" pos="2160"/>
        <p:guide pos="2880"/>
      </p:guideLst>
    </p:cSldViewPr>
  </p:slideViewPr>
  <p:outlineViewPr>
    <p:cViewPr>
      <p:scale>
        <a:sx n="33" d="100"/>
        <a:sy n="33" d="100"/>
      </p:scale>
      <p:origin x="0" y="10194"/>
    </p:cViewPr>
  </p:outlineViewPr>
  <p:notesTextViewPr>
    <p:cViewPr>
      <p:scale>
        <a:sx n="1" d="1"/>
        <a:sy n="1" d="1"/>
      </p:scale>
      <p:origin x="0" y="0"/>
    </p:cViewPr>
  </p:notesTextViewPr>
  <p:notesViewPr>
    <p:cSldViewPr>
      <p:cViewPr varScale="1">
        <p:scale>
          <a:sx n="43" d="100"/>
          <a:sy n="43" d="100"/>
        </p:scale>
        <p:origin x="-2136"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1"/>
  <c:chart>
    <c:autoTitleDeleted val="1"/>
    <c:view3D>
      <c:rotX val="30"/>
      <c:perspective val="30"/>
    </c:view3D>
    <c:plotArea>
      <c:layout/>
      <c:pie3DChart>
        <c:varyColors val="1"/>
        <c:ser>
          <c:idx val="0"/>
          <c:order val="0"/>
          <c:tx>
            <c:strRef>
              <c:f>Sheet1!$B$1</c:f>
              <c:strCache>
                <c:ptCount val="1"/>
                <c:pt idx="0">
                  <c:v>Column2</c:v>
                </c:pt>
              </c:strCache>
            </c:strRef>
          </c:tx>
          <c:explosion val="25"/>
          <c:dLbls>
            <c:showVal val="1"/>
            <c:showLeaderLines val="1"/>
          </c:dLbls>
          <c:cat>
            <c:strRef>
              <c:f>Sheet1!$A$2:$A$4</c:f>
              <c:strCache>
                <c:ptCount val="3"/>
                <c:pt idx="0">
                  <c:v>AusAID</c:v>
                </c:pt>
                <c:pt idx="1">
                  <c:v>DFID</c:v>
                </c:pt>
                <c:pt idx="2">
                  <c:v>SIDA</c:v>
                </c:pt>
              </c:strCache>
            </c:strRef>
          </c:cat>
          <c:val>
            <c:numRef>
              <c:f>Sheet1!$B$2:$B$4</c:f>
            </c:numRef>
          </c:val>
        </c:ser>
        <c:ser>
          <c:idx val="1"/>
          <c:order val="1"/>
          <c:tx>
            <c:strRef>
              <c:f>Sheet1!$C$1</c:f>
              <c:strCache>
                <c:ptCount val="1"/>
                <c:pt idx="0">
                  <c:v>%</c:v>
                </c:pt>
              </c:strCache>
            </c:strRef>
          </c:tx>
          <c:explosion val="25"/>
          <c:dLbls>
            <c:showCatName val="1"/>
            <c:showPercent val="1"/>
            <c:showLeaderLines val="1"/>
          </c:dLbls>
          <c:cat>
            <c:strRef>
              <c:f>Sheet1!$A$2:$A$4</c:f>
              <c:strCache>
                <c:ptCount val="3"/>
                <c:pt idx="0">
                  <c:v>AusAID</c:v>
                </c:pt>
                <c:pt idx="1">
                  <c:v>DFID</c:v>
                </c:pt>
                <c:pt idx="2">
                  <c:v>SIDA</c:v>
                </c:pt>
              </c:strCache>
            </c:strRef>
          </c:cat>
          <c:val>
            <c:numRef>
              <c:f>Sheet1!$C$2:$C$4</c:f>
              <c:numCache>
                <c:formatCode>0</c:formatCode>
                <c:ptCount val="3"/>
                <c:pt idx="0">
                  <c:v>52.162442434126071</c:v>
                </c:pt>
                <c:pt idx="1">
                  <c:v>38.817933117981447</c:v>
                </c:pt>
                <c:pt idx="2">
                  <c:v>9.0196244478924985</c:v>
                </c:pt>
              </c:numCache>
            </c:numRef>
          </c:val>
        </c:ser>
      </c:pie3DChart>
    </c:plotArea>
    <c:plotVisOnly val="1"/>
  </c:chart>
  <c:spPr>
    <a:ln>
      <a:solidFill>
        <a:schemeClr val="accent1"/>
      </a:solidFill>
      <a:prstDash val="solid"/>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Column2</c:v>
                </c:pt>
              </c:strCache>
            </c:strRef>
          </c:tx>
          <c:explosion val="25"/>
          <c:dLbls>
            <c:showCatName val="1"/>
            <c:showPercent val="1"/>
            <c:showLeaderLines val="1"/>
          </c:dLbls>
          <c:cat>
            <c:strRef>
              <c:f>Sheet1!$A$2:$A$7</c:f>
              <c:strCache>
                <c:ptCount val="6"/>
                <c:pt idx="0">
                  <c:v>AusAID</c:v>
                </c:pt>
                <c:pt idx="1">
                  <c:v>GFATM</c:v>
                </c:pt>
                <c:pt idx="2">
                  <c:v>GIZ</c:v>
                </c:pt>
                <c:pt idx="3">
                  <c:v>PAF</c:v>
                </c:pt>
                <c:pt idx="4">
                  <c:v>IND</c:v>
                </c:pt>
                <c:pt idx="5">
                  <c:v>TISS</c:v>
                </c:pt>
              </c:strCache>
            </c:strRef>
          </c:cat>
          <c:val>
            <c:numRef>
              <c:f>Sheet1!$B$2:$B$7</c:f>
              <c:numCache>
                <c:formatCode>#,##0</c:formatCode>
                <c:ptCount val="6"/>
                <c:pt idx="0">
                  <c:v>7488304</c:v>
                </c:pt>
                <c:pt idx="1">
                  <c:v>822417</c:v>
                </c:pt>
                <c:pt idx="2">
                  <c:v>411842</c:v>
                </c:pt>
                <c:pt idx="3">
                  <c:v>375000</c:v>
                </c:pt>
                <c:pt idx="4">
                  <c:v>321620</c:v>
                </c:pt>
                <c:pt idx="5">
                  <c:v>27268</c:v>
                </c:pt>
              </c:numCache>
            </c:numRef>
          </c:val>
        </c:ser>
      </c:pie3DChart>
    </c:plotArea>
    <c:plotVisOnly val="1"/>
  </c:chart>
  <c:spPr>
    <a:noFill/>
    <a:ln>
      <a:solidFill>
        <a:srgbClr val="3333CC">
          <a:lumMod val="75000"/>
        </a:srgbClr>
      </a:solidFill>
    </a:ln>
  </c:spPr>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537AA-EBFF-48B5-B3AA-EC60CF324B24}" type="doc">
      <dgm:prSet loTypeId="urn:microsoft.com/office/officeart/2005/8/layout/vList4" loCatId="list" qsTypeId="urn:microsoft.com/office/officeart/2005/8/quickstyle/simple3" qsCatId="simple" csTypeId="urn:microsoft.com/office/officeart/2005/8/colors/accent0_1" csCatId="mainScheme" phldr="1"/>
      <dgm:spPr/>
      <dgm:t>
        <a:bodyPr/>
        <a:lstStyle/>
        <a:p>
          <a:endParaRPr lang="en-US"/>
        </a:p>
      </dgm:t>
    </dgm:pt>
    <dgm:pt modelId="{274724B4-E927-42FA-9880-5F5A22DC0146}">
      <dgm:prSet phldrT="[Text]"/>
      <dgm:spPr/>
      <dgm:t>
        <a:bodyPr/>
        <a:lstStyle/>
        <a:p>
          <a:r>
            <a:rPr lang="en-US" smtClean="0">
              <a:latin typeface="Lucida Sans" pitchFamily="34" charset="0"/>
              <a:ea typeface="Times New Roman"/>
              <a:cs typeface="Lucida Sans" pitchFamily="34" charset="0"/>
            </a:rPr>
            <a:t>93% IDU covered through NSEP</a:t>
          </a:r>
          <a:endParaRPr lang="en-US" dirty="0"/>
        </a:p>
      </dgm:t>
    </dgm:pt>
    <dgm:pt modelId="{1532D97D-0313-4D7D-ABDA-5FD74BBBE945}" type="parTrans" cxnId="{DED5CCD9-B35F-4504-AD7F-6E6E588FC9AB}">
      <dgm:prSet/>
      <dgm:spPr/>
      <dgm:t>
        <a:bodyPr/>
        <a:lstStyle/>
        <a:p>
          <a:endParaRPr lang="en-US">
            <a:solidFill>
              <a:schemeClr val="accent2">
                <a:lumMod val="75000"/>
              </a:schemeClr>
            </a:solidFill>
          </a:endParaRPr>
        </a:p>
      </dgm:t>
    </dgm:pt>
    <dgm:pt modelId="{39040390-CAAF-4021-8F96-12325185F294}" type="sibTrans" cxnId="{DED5CCD9-B35F-4504-AD7F-6E6E588FC9AB}">
      <dgm:prSet/>
      <dgm:spPr/>
      <dgm:t>
        <a:bodyPr/>
        <a:lstStyle/>
        <a:p>
          <a:endParaRPr lang="en-US">
            <a:solidFill>
              <a:schemeClr val="accent2">
                <a:lumMod val="75000"/>
              </a:schemeClr>
            </a:solidFill>
          </a:endParaRPr>
        </a:p>
      </dgm:t>
    </dgm:pt>
    <dgm:pt modelId="{F3F78C8E-3DE0-41A1-88C3-0BCA44B388D3}">
      <dgm:prSet phldrT="[Text]"/>
      <dgm:spPr/>
      <dgm:t>
        <a:bodyPr/>
        <a:lstStyle/>
        <a:p>
          <a:r>
            <a:rPr lang="en-US" smtClean="0">
              <a:latin typeface="Lucida Sans" pitchFamily="34" charset="0"/>
              <a:ea typeface="Times New Roman"/>
              <a:cs typeface="Lucida Sans" pitchFamily="34" charset="0"/>
            </a:rPr>
            <a:t>150 IDUs on MMT; expansion to 300 planned</a:t>
          </a:r>
          <a:endParaRPr lang="en-US" dirty="0"/>
        </a:p>
      </dgm:t>
    </dgm:pt>
    <dgm:pt modelId="{25F429E0-C95A-4051-B023-2EA94893D5A9}" type="parTrans" cxnId="{5C517864-9D6D-4CDC-AC57-FE1A3B8BEC65}">
      <dgm:prSet/>
      <dgm:spPr/>
      <dgm:t>
        <a:bodyPr/>
        <a:lstStyle/>
        <a:p>
          <a:endParaRPr lang="en-US">
            <a:solidFill>
              <a:schemeClr val="accent2">
                <a:lumMod val="75000"/>
              </a:schemeClr>
            </a:solidFill>
          </a:endParaRPr>
        </a:p>
      </dgm:t>
    </dgm:pt>
    <dgm:pt modelId="{E9BA4990-C37D-4EEC-B0B7-A38A7644CB5A}" type="sibTrans" cxnId="{5C517864-9D6D-4CDC-AC57-FE1A3B8BEC65}">
      <dgm:prSet/>
      <dgm:spPr/>
      <dgm:t>
        <a:bodyPr/>
        <a:lstStyle/>
        <a:p>
          <a:endParaRPr lang="en-US">
            <a:solidFill>
              <a:schemeClr val="accent2">
                <a:lumMod val="75000"/>
              </a:schemeClr>
            </a:solidFill>
          </a:endParaRPr>
        </a:p>
      </dgm:t>
    </dgm:pt>
    <dgm:pt modelId="{6E303314-1BA7-422F-9373-547C4AC0947A}">
      <dgm:prSet phldrT="[Text]"/>
      <dgm:spPr/>
      <dgm:t>
        <a:bodyPr/>
        <a:lstStyle/>
        <a:p>
          <a:r>
            <a:rPr lang="en-US" i="1" smtClean="0">
              <a:latin typeface="Lucida Sans" pitchFamily="34" charset="0"/>
              <a:ea typeface="Times New Roman"/>
              <a:cs typeface="Lucida Sans" pitchFamily="34" charset="0"/>
            </a:rPr>
            <a:t>IDUs included as ‘most at risk populations’</a:t>
          </a:r>
          <a:r>
            <a:rPr lang="en-US" smtClean="0">
              <a:latin typeface="Lucida Sans" pitchFamily="34" charset="0"/>
              <a:ea typeface="Times New Roman"/>
              <a:cs typeface="Lucida Sans" pitchFamily="34" charset="0"/>
            </a:rPr>
            <a:t> in National Strategic Plan for HIV and AIDS response (2011-15) </a:t>
          </a:r>
          <a:endParaRPr lang="en-US" dirty="0"/>
        </a:p>
      </dgm:t>
    </dgm:pt>
    <dgm:pt modelId="{582BE383-0679-40E2-A87A-A252F247B069}" type="parTrans" cxnId="{AD9D9130-5560-4C09-B29C-E00376D37DE9}">
      <dgm:prSet/>
      <dgm:spPr/>
      <dgm:t>
        <a:bodyPr/>
        <a:lstStyle/>
        <a:p>
          <a:endParaRPr lang="en-US">
            <a:solidFill>
              <a:schemeClr val="accent2">
                <a:lumMod val="75000"/>
              </a:schemeClr>
            </a:solidFill>
          </a:endParaRPr>
        </a:p>
      </dgm:t>
    </dgm:pt>
    <dgm:pt modelId="{457A529E-E054-47C6-8F81-CFCB0785024F}" type="sibTrans" cxnId="{AD9D9130-5560-4C09-B29C-E00376D37DE9}">
      <dgm:prSet/>
      <dgm:spPr/>
      <dgm:t>
        <a:bodyPr/>
        <a:lstStyle/>
        <a:p>
          <a:endParaRPr lang="en-US">
            <a:solidFill>
              <a:schemeClr val="accent2">
                <a:lumMod val="75000"/>
              </a:schemeClr>
            </a:solidFill>
          </a:endParaRPr>
        </a:p>
      </dgm:t>
    </dgm:pt>
    <dgm:pt modelId="{85377AB9-F9CE-450C-BEC4-DD1048145273}">
      <dgm:prSet/>
      <dgm:spPr/>
      <dgm:t>
        <a:bodyPr/>
        <a:lstStyle/>
        <a:p>
          <a:r>
            <a:rPr lang="en-GB" smtClean="0">
              <a:latin typeface="Lucida Sans" pitchFamily="34" charset="0"/>
              <a:ea typeface="Times New Roman"/>
              <a:cs typeface="Lucida Sans" pitchFamily="34" charset="0"/>
            </a:rPr>
            <a:t>Narcotics Control Act, 1990 permits scientific and medical use of OST &amp; NSEP </a:t>
          </a:r>
          <a:endParaRPr lang="en-US" dirty="0"/>
        </a:p>
      </dgm:t>
    </dgm:pt>
    <dgm:pt modelId="{2E56DA53-3E09-46C6-8C6A-0DC7AA033B18}" type="parTrans" cxnId="{4E6F283F-188C-46BB-BC0D-7121DE74954C}">
      <dgm:prSet/>
      <dgm:spPr/>
      <dgm:t>
        <a:bodyPr/>
        <a:lstStyle/>
        <a:p>
          <a:endParaRPr lang="en-US">
            <a:solidFill>
              <a:schemeClr val="accent2">
                <a:lumMod val="75000"/>
              </a:schemeClr>
            </a:solidFill>
          </a:endParaRPr>
        </a:p>
      </dgm:t>
    </dgm:pt>
    <dgm:pt modelId="{CFE62C65-8229-4E2B-A939-1DA5AB7951FC}" type="sibTrans" cxnId="{4E6F283F-188C-46BB-BC0D-7121DE74954C}">
      <dgm:prSet/>
      <dgm:spPr/>
      <dgm:t>
        <a:bodyPr/>
        <a:lstStyle/>
        <a:p>
          <a:endParaRPr lang="en-US">
            <a:solidFill>
              <a:schemeClr val="accent2">
                <a:lumMod val="75000"/>
              </a:schemeClr>
            </a:solidFill>
          </a:endParaRPr>
        </a:p>
      </dgm:t>
    </dgm:pt>
    <dgm:pt modelId="{980089C7-9118-4C52-A37D-3A7D2D53A551}" type="pres">
      <dgm:prSet presAssocID="{0E6537AA-EBFF-48B5-B3AA-EC60CF324B24}" presName="linear" presStyleCnt="0">
        <dgm:presLayoutVars>
          <dgm:dir/>
          <dgm:resizeHandles val="exact"/>
        </dgm:presLayoutVars>
      </dgm:prSet>
      <dgm:spPr/>
      <dgm:t>
        <a:bodyPr/>
        <a:lstStyle/>
        <a:p>
          <a:endParaRPr lang="en-US"/>
        </a:p>
      </dgm:t>
    </dgm:pt>
    <dgm:pt modelId="{913E1ED9-E4FB-41D6-8BB8-0A575303363C}" type="pres">
      <dgm:prSet presAssocID="{274724B4-E927-42FA-9880-5F5A22DC0146}" presName="comp" presStyleCnt="0"/>
      <dgm:spPr/>
      <dgm:t>
        <a:bodyPr/>
        <a:lstStyle/>
        <a:p>
          <a:endParaRPr lang="en-US"/>
        </a:p>
      </dgm:t>
    </dgm:pt>
    <dgm:pt modelId="{9ED1C134-BEC9-4333-BD2D-4D06F531A314}" type="pres">
      <dgm:prSet presAssocID="{274724B4-E927-42FA-9880-5F5A22DC0146}" presName="box" presStyleLbl="node1" presStyleIdx="0" presStyleCnt="4"/>
      <dgm:spPr/>
      <dgm:t>
        <a:bodyPr/>
        <a:lstStyle/>
        <a:p>
          <a:endParaRPr lang="en-US"/>
        </a:p>
      </dgm:t>
    </dgm:pt>
    <dgm:pt modelId="{5E5C892A-4E92-4926-95AD-7DEA8275B60F}" type="pres">
      <dgm:prSet presAssocID="{274724B4-E927-42FA-9880-5F5A22DC0146}"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43079AC4-99DF-4A8A-980F-F17979F5FFF7}" type="pres">
      <dgm:prSet presAssocID="{274724B4-E927-42FA-9880-5F5A22DC0146}" presName="text" presStyleLbl="node1" presStyleIdx="0" presStyleCnt="4">
        <dgm:presLayoutVars>
          <dgm:bulletEnabled val="1"/>
        </dgm:presLayoutVars>
      </dgm:prSet>
      <dgm:spPr/>
      <dgm:t>
        <a:bodyPr/>
        <a:lstStyle/>
        <a:p>
          <a:endParaRPr lang="en-US"/>
        </a:p>
      </dgm:t>
    </dgm:pt>
    <dgm:pt modelId="{9C5988D6-DB42-4728-844B-ADDEAD97E397}" type="pres">
      <dgm:prSet presAssocID="{39040390-CAAF-4021-8F96-12325185F294}" presName="spacer" presStyleCnt="0"/>
      <dgm:spPr/>
      <dgm:t>
        <a:bodyPr/>
        <a:lstStyle/>
        <a:p>
          <a:endParaRPr lang="en-US"/>
        </a:p>
      </dgm:t>
    </dgm:pt>
    <dgm:pt modelId="{A530883B-325D-45ED-987F-992026A48033}" type="pres">
      <dgm:prSet presAssocID="{F3F78C8E-3DE0-41A1-88C3-0BCA44B388D3}" presName="comp" presStyleCnt="0"/>
      <dgm:spPr/>
      <dgm:t>
        <a:bodyPr/>
        <a:lstStyle/>
        <a:p>
          <a:endParaRPr lang="en-US"/>
        </a:p>
      </dgm:t>
    </dgm:pt>
    <dgm:pt modelId="{8F38EDBB-F01D-4B25-BE83-DD2567A925C6}" type="pres">
      <dgm:prSet presAssocID="{F3F78C8E-3DE0-41A1-88C3-0BCA44B388D3}" presName="box" presStyleLbl="node1" presStyleIdx="1" presStyleCnt="4"/>
      <dgm:spPr/>
      <dgm:t>
        <a:bodyPr/>
        <a:lstStyle/>
        <a:p>
          <a:endParaRPr lang="en-US"/>
        </a:p>
      </dgm:t>
    </dgm:pt>
    <dgm:pt modelId="{6B24CA8C-44FA-4917-9B58-0D025B20DA4F}" type="pres">
      <dgm:prSet presAssocID="{F3F78C8E-3DE0-41A1-88C3-0BCA44B388D3}"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DEDA8AF2-2B58-41E4-8742-1EABDB774377}" type="pres">
      <dgm:prSet presAssocID="{F3F78C8E-3DE0-41A1-88C3-0BCA44B388D3}" presName="text" presStyleLbl="node1" presStyleIdx="1" presStyleCnt="4">
        <dgm:presLayoutVars>
          <dgm:bulletEnabled val="1"/>
        </dgm:presLayoutVars>
      </dgm:prSet>
      <dgm:spPr/>
      <dgm:t>
        <a:bodyPr/>
        <a:lstStyle/>
        <a:p>
          <a:endParaRPr lang="en-US"/>
        </a:p>
      </dgm:t>
    </dgm:pt>
    <dgm:pt modelId="{A22F5B10-724E-4E3B-A23C-A0063965CBA2}" type="pres">
      <dgm:prSet presAssocID="{E9BA4990-C37D-4EEC-B0B7-A38A7644CB5A}" presName="spacer" presStyleCnt="0"/>
      <dgm:spPr/>
      <dgm:t>
        <a:bodyPr/>
        <a:lstStyle/>
        <a:p>
          <a:endParaRPr lang="en-US"/>
        </a:p>
      </dgm:t>
    </dgm:pt>
    <dgm:pt modelId="{46AEBA63-7348-4049-AD12-7E984CEBA3FE}" type="pres">
      <dgm:prSet presAssocID="{6E303314-1BA7-422F-9373-547C4AC0947A}" presName="comp" presStyleCnt="0"/>
      <dgm:spPr/>
      <dgm:t>
        <a:bodyPr/>
        <a:lstStyle/>
        <a:p>
          <a:endParaRPr lang="en-US"/>
        </a:p>
      </dgm:t>
    </dgm:pt>
    <dgm:pt modelId="{B7DD5893-4416-4981-B8D6-00D74500AC29}" type="pres">
      <dgm:prSet presAssocID="{6E303314-1BA7-422F-9373-547C4AC0947A}" presName="box" presStyleLbl="node1" presStyleIdx="2" presStyleCnt="4"/>
      <dgm:spPr/>
      <dgm:t>
        <a:bodyPr/>
        <a:lstStyle/>
        <a:p>
          <a:endParaRPr lang="en-US"/>
        </a:p>
      </dgm:t>
    </dgm:pt>
    <dgm:pt modelId="{9EC59654-791C-4E85-8F93-66B5371C5D40}" type="pres">
      <dgm:prSet presAssocID="{6E303314-1BA7-422F-9373-547C4AC0947A}"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C55F122C-C452-47D1-B014-299AAFA2005D}" type="pres">
      <dgm:prSet presAssocID="{6E303314-1BA7-422F-9373-547C4AC0947A}" presName="text" presStyleLbl="node1" presStyleIdx="2" presStyleCnt="4">
        <dgm:presLayoutVars>
          <dgm:bulletEnabled val="1"/>
        </dgm:presLayoutVars>
      </dgm:prSet>
      <dgm:spPr/>
      <dgm:t>
        <a:bodyPr/>
        <a:lstStyle/>
        <a:p>
          <a:endParaRPr lang="en-US"/>
        </a:p>
      </dgm:t>
    </dgm:pt>
    <dgm:pt modelId="{705862EE-5056-4985-86DE-FCE5CC713F3F}" type="pres">
      <dgm:prSet presAssocID="{457A529E-E054-47C6-8F81-CFCB0785024F}" presName="spacer" presStyleCnt="0"/>
      <dgm:spPr/>
      <dgm:t>
        <a:bodyPr/>
        <a:lstStyle/>
        <a:p>
          <a:endParaRPr lang="en-US"/>
        </a:p>
      </dgm:t>
    </dgm:pt>
    <dgm:pt modelId="{88025402-AD8A-430F-BCA0-11CA6E30C207}" type="pres">
      <dgm:prSet presAssocID="{85377AB9-F9CE-450C-BEC4-DD1048145273}" presName="comp" presStyleCnt="0"/>
      <dgm:spPr/>
      <dgm:t>
        <a:bodyPr/>
        <a:lstStyle/>
        <a:p>
          <a:endParaRPr lang="en-US"/>
        </a:p>
      </dgm:t>
    </dgm:pt>
    <dgm:pt modelId="{4BF96FB2-CEC3-48D6-9827-E85D9644EC2D}" type="pres">
      <dgm:prSet presAssocID="{85377AB9-F9CE-450C-BEC4-DD1048145273}" presName="box" presStyleLbl="node1" presStyleIdx="3" presStyleCnt="4"/>
      <dgm:spPr/>
      <dgm:t>
        <a:bodyPr/>
        <a:lstStyle/>
        <a:p>
          <a:endParaRPr lang="en-US"/>
        </a:p>
      </dgm:t>
    </dgm:pt>
    <dgm:pt modelId="{CF2A6832-99A9-4740-B72E-005D7D5E4E6D}" type="pres">
      <dgm:prSet presAssocID="{85377AB9-F9CE-450C-BEC4-DD1048145273}" presName="img"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6E6BA292-75A9-4822-9171-344E668E99B9}" type="pres">
      <dgm:prSet presAssocID="{85377AB9-F9CE-450C-BEC4-DD1048145273}" presName="text" presStyleLbl="node1" presStyleIdx="3" presStyleCnt="4">
        <dgm:presLayoutVars>
          <dgm:bulletEnabled val="1"/>
        </dgm:presLayoutVars>
      </dgm:prSet>
      <dgm:spPr/>
      <dgm:t>
        <a:bodyPr/>
        <a:lstStyle/>
        <a:p>
          <a:endParaRPr lang="en-US"/>
        </a:p>
      </dgm:t>
    </dgm:pt>
  </dgm:ptLst>
  <dgm:cxnLst>
    <dgm:cxn modelId="{4C1A8685-AB32-49A2-84A8-F1C8DDF78AEE}" type="presOf" srcId="{85377AB9-F9CE-450C-BEC4-DD1048145273}" destId="{6E6BA292-75A9-4822-9171-344E668E99B9}" srcOrd="1" destOrd="0" presId="urn:microsoft.com/office/officeart/2005/8/layout/vList4"/>
    <dgm:cxn modelId="{72A9CE82-443A-4BB5-AC84-7E724F02D33F}" type="presOf" srcId="{6E303314-1BA7-422F-9373-547C4AC0947A}" destId="{C55F122C-C452-47D1-B014-299AAFA2005D}" srcOrd="1" destOrd="0" presId="urn:microsoft.com/office/officeart/2005/8/layout/vList4"/>
    <dgm:cxn modelId="{5C517864-9D6D-4CDC-AC57-FE1A3B8BEC65}" srcId="{0E6537AA-EBFF-48B5-B3AA-EC60CF324B24}" destId="{F3F78C8E-3DE0-41A1-88C3-0BCA44B388D3}" srcOrd="1" destOrd="0" parTransId="{25F429E0-C95A-4051-B023-2EA94893D5A9}" sibTransId="{E9BA4990-C37D-4EEC-B0B7-A38A7644CB5A}"/>
    <dgm:cxn modelId="{DED5CCD9-B35F-4504-AD7F-6E6E588FC9AB}" srcId="{0E6537AA-EBFF-48B5-B3AA-EC60CF324B24}" destId="{274724B4-E927-42FA-9880-5F5A22DC0146}" srcOrd="0" destOrd="0" parTransId="{1532D97D-0313-4D7D-ABDA-5FD74BBBE945}" sibTransId="{39040390-CAAF-4021-8F96-12325185F294}"/>
    <dgm:cxn modelId="{FD7E85A1-9D24-4EB9-A41C-09BDD9F1A530}" type="presOf" srcId="{274724B4-E927-42FA-9880-5F5A22DC0146}" destId="{43079AC4-99DF-4A8A-980F-F17979F5FFF7}" srcOrd="1" destOrd="0" presId="urn:microsoft.com/office/officeart/2005/8/layout/vList4"/>
    <dgm:cxn modelId="{38FD00E2-EEB9-4232-BA37-CC53126A2253}" type="presOf" srcId="{F3F78C8E-3DE0-41A1-88C3-0BCA44B388D3}" destId="{DEDA8AF2-2B58-41E4-8742-1EABDB774377}" srcOrd="1" destOrd="0" presId="urn:microsoft.com/office/officeart/2005/8/layout/vList4"/>
    <dgm:cxn modelId="{05FA2EBA-DB68-41AE-864A-5E8A4E314495}" type="presOf" srcId="{85377AB9-F9CE-450C-BEC4-DD1048145273}" destId="{4BF96FB2-CEC3-48D6-9827-E85D9644EC2D}" srcOrd="0" destOrd="0" presId="urn:microsoft.com/office/officeart/2005/8/layout/vList4"/>
    <dgm:cxn modelId="{4E6F283F-188C-46BB-BC0D-7121DE74954C}" srcId="{0E6537AA-EBFF-48B5-B3AA-EC60CF324B24}" destId="{85377AB9-F9CE-450C-BEC4-DD1048145273}" srcOrd="3" destOrd="0" parTransId="{2E56DA53-3E09-46C6-8C6A-0DC7AA033B18}" sibTransId="{CFE62C65-8229-4E2B-A939-1DA5AB7951FC}"/>
    <dgm:cxn modelId="{C700DD4E-7159-4A9A-8FA4-BE1E651A3F98}" type="presOf" srcId="{F3F78C8E-3DE0-41A1-88C3-0BCA44B388D3}" destId="{8F38EDBB-F01D-4B25-BE83-DD2567A925C6}" srcOrd="0" destOrd="0" presId="urn:microsoft.com/office/officeart/2005/8/layout/vList4"/>
    <dgm:cxn modelId="{CA3C072B-5A99-4BD2-827F-03E12942AEC1}" type="presOf" srcId="{274724B4-E927-42FA-9880-5F5A22DC0146}" destId="{9ED1C134-BEC9-4333-BD2D-4D06F531A314}" srcOrd="0" destOrd="0" presId="urn:microsoft.com/office/officeart/2005/8/layout/vList4"/>
    <dgm:cxn modelId="{D3B58308-9A5A-4854-AE4E-3A26FD67B8AB}" type="presOf" srcId="{0E6537AA-EBFF-48B5-B3AA-EC60CF324B24}" destId="{980089C7-9118-4C52-A37D-3A7D2D53A551}" srcOrd="0" destOrd="0" presId="urn:microsoft.com/office/officeart/2005/8/layout/vList4"/>
    <dgm:cxn modelId="{0A9FE7A1-9486-4DBB-8222-F2C8A48B23AE}" type="presOf" srcId="{6E303314-1BA7-422F-9373-547C4AC0947A}" destId="{B7DD5893-4416-4981-B8D6-00D74500AC29}" srcOrd="0" destOrd="0" presId="urn:microsoft.com/office/officeart/2005/8/layout/vList4"/>
    <dgm:cxn modelId="{AD9D9130-5560-4C09-B29C-E00376D37DE9}" srcId="{0E6537AA-EBFF-48B5-B3AA-EC60CF324B24}" destId="{6E303314-1BA7-422F-9373-547C4AC0947A}" srcOrd="2" destOrd="0" parTransId="{582BE383-0679-40E2-A87A-A252F247B069}" sibTransId="{457A529E-E054-47C6-8F81-CFCB0785024F}"/>
    <dgm:cxn modelId="{FA4ED737-0A7B-4B9A-A181-52E4DA42CCBF}" type="presParOf" srcId="{980089C7-9118-4C52-A37D-3A7D2D53A551}" destId="{913E1ED9-E4FB-41D6-8BB8-0A575303363C}" srcOrd="0" destOrd="0" presId="urn:microsoft.com/office/officeart/2005/8/layout/vList4"/>
    <dgm:cxn modelId="{CEBBED35-BE51-4541-A0DD-C19273C51CBB}" type="presParOf" srcId="{913E1ED9-E4FB-41D6-8BB8-0A575303363C}" destId="{9ED1C134-BEC9-4333-BD2D-4D06F531A314}" srcOrd="0" destOrd="0" presId="urn:microsoft.com/office/officeart/2005/8/layout/vList4"/>
    <dgm:cxn modelId="{B0967200-B1ED-4C8C-A5C4-044BF67EA7A1}" type="presParOf" srcId="{913E1ED9-E4FB-41D6-8BB8-0A575303363C}" destId="{5E5C892A-4E92-4926-95AD-7DEA8275B60F}" srcOrd="1" destOrd="0" presId="urn:microsoft.com/office/officeart/2005/8/layout/vList4"/>
    <dgm:cxn modelId="{9D7486F0-9B71-4759-8265-40B58007D167}" type="presParOf" srcId="{913E1ED9-E4FB-41D6-8BB8-0A575303363C}" destId="{43079AC4-99DF-4A8A-980F-F17979F5FFF7}" srcOrd="2" destOrd="0" presId="urn:microsoft.com/office/officeart/2005/8/layout/vList4"/>
    <dgm:cxn modelId="{A01A4393-FED9-46D4-B4EA-5736E25F61BA}" type="presParOf" srcId="{980089C7-9118-4C52-A37D-3A7D2D53A551}" destId="{9C5988D6-DB42-4728-844B-ADDEAD97E397}" srcOrd="1" destOrd="0" presId="urn:microsoft.com/office/officeart/2005/8/layout/vList4"/>
    <dgm:cxn modelId="{9EA61047-3606-4659-81AD-E7A4EBC41274}" type="presParOf" srcId="{980089C7-9118-4C52-A37D-3A7D2D53A551}" destId="{A530883B-325D-45ED-987F-992026A48033}" srcOrd="2" destOrd="0" presId="urn:microsoft.com/office/officeart/2005/8/layout/vList4"/>
    <dgm:cxn modelId="{6514D607-86E9-424E-936F-341B209465C6}" type="presParOf" srcId="{A530883B-325D-45ED-987F-992026A48033}" destId="{8F38EDBB-F01D-4B25-BE83-DD2567A925C6}" srcOrd="0" destOrd="0" presId="urn:microsoft.com/office/officeart/2005/8/layout/vList4"/>
    <dgm:cxn modelId="{780FD04F-DA96-4ED2-90D0-04F6062858E3}" type="presParOf" srcId="{A530883B-325D-45ED-987F-992026A48033}" destId="{6B24CA8C-44FA-4917-9B58-0D025B20DA4F}" srcOrd="1" destOrd="0" presId="urn:microsoft.com/office/officeart/2005/8/layout/vList4"/>
    <dgm:cxn modelId="{864EC27E-4143-4A7C-B8EE-D3272A6FAFCF}" type="presParOf" srcId="{A530883B-325D-45ED-987F-992026A48033}" destId="{DEDA8AF2-2B58-41E4-8742-1EABDB774377}" srcOrd="2" destOrd="0" presId="urn:microsoft.com/office/officeart/2005/8/layout/vList4"/>
    <dgm:cxn modelId="{45A4CB24-39E9-4F6C-B1B4-0AFBFF3EBB96}" type="presParOf" srcId="{980089C7-9118-4C52-A37D-3A7D2D53A551}" destId="{A22F5B10-724E-4E3B-A23C-A0063965CBA2}" srcOrd="3" destOrd="0" presId="urn:microsoft.com/office/officeart/2005/8/layout/vList4"/>
    <dgm:cxn modelId="{AEB5C240-3C2B-4BA4-B348-603359166ACE}" type="presParOf" srcId="{980089C7-9118-4C52-A37D-3A7D2D53A551}" destId="{46AEBA63-7348-4049-AD12-7E984CEBA3FE}" srcOrd="4" destOrd="0" presId="urn:microsoft.com/office/officeart/2005/8/layout/vList4"/>
    <dgm:cxn modelId="{54637339-9050-437E-B371-248E4D383B06}" type="presParOf" srcId="{46AEBA63-7348-4049-AD12-7E984CEBA3FE}" destId="{B7DD5893-4416-4981-B8D6-00D74500AC29}" srcOrd="0" destOrd="0" presId="urn:microsoft.com/office/officeart/2005/8/layout/vList4"/>
    <dgm:cxn modelId="{6269D3DD-0EEE-4328-866F-B5C6B1BA7E30}" type="presParOf" srcId="{46AEBA63-7348-4049-AD12-7E984CEBA3FE}" destId="{9EC59654-791C-4E85-8F93-66B5371C5D40}" srcOrd="1" destOrd="0" presId="urn:microsoft.com/office/officeart/2005/8/layout/vList4"/>
    <dgm:cxn modelId="{ACD16947-F677-4429-A3D3-33D24154F2C3}" type="presParOf" srcId="{46AEBA63-7348-4049-AD12-7E984CEBA3FE}" destId="{C55F122C-C452-47D1-B014-299AAFA2005D}" srcOrd="2" destOrd="0" presId="urn:microsoft.com/office/officeart/2005/8/layout/vList4"/>
    <dgm:cxn modelId="{1D336E2A-6F70-4253-AA67-CB3EEE8BC0D9}" type="presParOf" srcId="{980089C7-9118-4C52-A37D-3A7D2D53A551}" destId="{705862EE-5056-4985-86DE-FCE5CC713F3F}" srcOrd="5" destOrd="0" presId="urn:microsoft.com/office/officeart/2005/8/layout/vList4"/>
    <dgm:cxn modelId="{A1F7AC3B-D120-49C7-8861-E57D48900FDD}" type="presParOf" srcId="{980089C7-9118-4C52-A37D-3A7D2D53A551}" destId="{88025402-AD8A-430F-BCA0-11CA6E30C207}" srcOrd="6" destOrd="0" presId="urn:microsoft.com/office/officeart/2005/8/layout/vList4"/>
    <dgm:cxn modelId="{F68602D0-BC43-4656-94A1-835B24F440BE}" type="presParOf" srcId="{88025402-AD8A-430F-BCA0-11CA6E30C207}" destId="{4BF96FB2-CEC3-48D6-9827-E85D9644EC2D}" srcOrd="0" destOrd="0" presId="urn:microsoft.com/office/officeart/2005/8/layout/vList4"/>
    <dgm:cxn modelId="{6B13A7D4-F527-4256-A5BA-62CEF9A56F89}" type="presParOf" srcId="{88025402-AD8A-430F-BCA0-11CA6E30C207}" destId="{CF2A6832-99A9-4740-B72E-005D7D5E4E6D}" srcOrd="1" destOrd="0" presId="urn:microsoft.com/office/officeart/2005/8/layout/vList4"/>
    <dgm:cxn modelId="{595CF775-FC8F-4B89-A582-593B9B37174D}" type="presParOf" srcId="{88025402-AD8A-430F-BCA0-11CA6E30C207}" destId="{6E6BA292-75A9-4822-9171-344E668E99B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F360F1-E83D-422E-8404-AF1CE8DA7DF5}" type="doc">
      <dgm:prSet loTypeId="urn:microsoft.com/office/officeart/2005/8/layout/equation2" loCatId="process" qsTypeId="urn:microsoft.com/office/officeart/2005/8/quickstyle/simple3" qsCatId="simple" csTypeId="urn:microsoft.com/office/officeart/2005/8/colors/accent2_1" csCatId="accent2" phldr="1"/>
      <dgm:spPr/>
      <dgm:t>
        <a:bodyPr/>
        <a:lstStyle/>
        <a:p>
          <a:endParaRPr lang="en-US"/>
        </a:p>
      </dgm:t>
    </dgm:pt>
    <dgm:pt modelId="{51A62928-8AA0-427C-80A8-BEFD45A23857}">
      <dgm:prSet phldrT="[Text]"/>
      <dgm:spPr/>
      <dgm:t>
        <a:bodyPr/>
        <a:lstStyle/>
        <a:p>
          <a:pPr rtl="0"/>
          <a:r>
            <a:rPr kumimoji="0" lang="en-GB" b="0" i="0" u="none" strike="noStrike" cap="none" normalizeH="0" baseline="0" smtClean="0">
              <a:ln/>
              <a:effectLst/>
              <a:latin typeface="Lucida Sans" pitchFamily="34" charset="0"/>
              <a:cs typeface="Lucida Sans" pitchFamily="34" charset="0"/>
            </a:rPr>
            <a:t>MTR:</a:t>
          </a:r>
        </a:p>
        <a:p>
          <a:pPr rtl="0"/>
          <a:r>
            <a:rPr kumimoji="0" lang="en-GB" b="0" i="0" u="none" strike="noStrike" cap="none" normalizeH="0" baseline="0" smtClean="0">
              <a:ln/>
              <a:effectLst/>
              <a:latin typeface="Lucida Sans" pitchFamily="34" charset="0"/>
              <a:cs typeface="Arial" charset="0"/>
            </a:rPr>
            <a:t>Scale up OST</a:t>
          </a:r>
          <a:endParaRPr lang="en-US" dirty="0"/>
        </a:p>
      </dgm:t>
    </dgm:pt>
    <dgm:pt modelId="{D430B173-190D-4F2C-87CF-86B58EC46942}" type="parTrans" cxnId="{EB803051-EFAC-4118-B334-5A0804CE493A}">
      <dgm:prSet/>
      <dgm:spPr/>
      <dgm:t>
        <a:bodyPr/>
        <a:lstStyle/>
        <a:p>
          <a:endParaRPr lang="en-US"/>
        </a:p>
      </dgm:t>
    </dgm:pt>
    <dgm:pt modelId="{59D758CD-8A30-4549-B469-B56567C486DA}" type="sibTrans" cxnId="{EB803051-EFAC-4118-B334-5A0804CE493A}">
      <dgm:prSet/>
      <dgm:spPr/>
      <dgm:t>
        <a:bodyPr/>
        <a:lstStyle/>
        <a:p>
          <a:endParaRPr lang="en-US"/>
        </a:p>
      </dgm:t>
    </dgm:pt>
    <dgm:pt modelId="{C1CC770A-B743-45D2-A819-28BD57DD2FD4}">
      <dgm:prSet phldrT="[Text]"/>
      <dgm:spPr/>
      <dgm:t>
        <a:bodyPr/>
        <a:lstStyle/>
        <a:p>
          <a:r>
            <a:rPr lang="en-US" b="1" smtClean="0"/>
            <a:t>PSC</a:t>
          </a:r>
          <a:r>
            <a:rPr lang="en-US" smtClean="0"/>
            <a:t>:</a:t>
          </a:r>
        </a:p>
        <a:p>
          <a:r>
            <a:rPr kumimoji="0" lang="en-GB" b="0" i="0" u="none" strike="noStrike" cap="none" normalizeH="0" baseline="0" smtClean="0">
              <a:ln/>
              <a:effectLst/>
              <a:latin typeface="Lucida Sans" pitchFamily="34" charset="0"/>
              <a:cs typeface="Arial" charset="0"/>
            </a:rPr>
            <a:t>Scale up OST</a:t>
          </a:r>
          <a:endParaRPr lang="en-US" dirty="0"/>
        </a:p>
      </dgm:t>
    </dgm:pt>
    <dgm:pt modelId="{17666381-7EDB-4293-9776-3A36715B7A39}" type="parTrans" cxnId="{70A4A4BF-2E19-4C26-85AC-B6528A39F157}">
      <dgm:prSet/>
      <dgm:spPr/>
      <dgm:t>
        <a:bodyPr/>
        <a:lstStyle/>
        <a:p>
          <a:endParaRPr lang="en-US"/>
        </a:p>
      </dgm:t>
    </dgm:pt>
    <dgm:pt modelId="{38A670BC-82D5-4ED2-BC9C-C39A5823500F}" type="sibTrans" cxnId="{70A4A4BF-2E19-4C26-85AC-B6528A39F157}">
      <dgm:prSet/>
      <dgm:spPr/>
      <dgm:t>
        <a:bodyPr/>
        <a:lstStyle/>
        <a:p>
          <a:endParaRPr lang="en-US"/>
        </a:p>
      </dgm:t>
    </dgm:pt>
    <dgm:pt modelId="{1BF43CF2-0E02-4EE4-ABD4-3F5251B57EA0}">
      <dgm:prSet phldrT="[Text]" custT="1"/>
      <dgm:spPr/>
      <dgm:t>
        <a:bodyPr/>
        <a:lstStyle/>
        <a:p>
          <a:pPr algn="l"/>
          <a:r>
            <a:rPr kumimoji="0" lang="en-GB" sz="2400" b="0" i="0" u="none" strike="noStrike" cap="none" normalizeH="0" baseline="0" smtClean="0">
              <a:ln/>
              <a:effectLst/>
              <a:latin typeface="Lucida Sans" pitchFamily="34" charset="0"/>
              <a:ea typeface="Cambria" pitchFamily="18" charset="0"/>
              <a:cs typeface="Arial" charset="0"/>
            </a:rPr>
            <a:t>-</a:t>
          </a:r>
          <a:r>
            <a:rPr kumimoji="0" lang="en-GB" sz="2400" b="0" i="0" u="none" strike="noStrike" cap="none" normalizeH="0" baseline="0" smtClean="0">
              <a:ln/>
              <a:effectLst/>
              <a:latin typeface="Lucida Sans" pitchFamily="34" charset="0"/>
              <a:ea typeface="Cambria" pitchFamily="18" charset="0"/>
              <a:cs typeface="Times New Roman" pitchFamily="18" charset="0"/>
            </a:rPr>
            <a:t>800 Clients on MMT from 3 centres</a:t>
          </a:r>
        </a:p>
        <a:p>
          <a:pPr algn="l" rtl="0"/>
          <a:r>
            <a:rPr kumimoji="0" lang="en-GB" sz="2400" b="0" i="0" u="none" strike="noStrike" cap="none" normalizeH="0" baseline="0" smtClean="0">
              <a:ln/>
              <a:effectLst/>
              <a:latin typeface="Lucida Sans" pitchFamily="34" charset="0"/>
              <a:cs typeface="Arial" charset="0"/>
            </a:rPr>
            <a:t>-Draft OST guidelines submitted to government for review</a:t>
          </a:r>
          <a:endParaRPr lang="en-US" sz="2400" b="0" dirty="0"/>
        </a:p>
      </dgm:t>
    </dgm:pt>
    <dgm:pt modelId="{003616D9-1B85-4F52-9ED0-E000B394E58A}" type="parTrans" cxnId="{7A74AD23-E30D-491B-9CD1-C2C71562FD22}">
      <dgm:prSet/>
      <dgm:spPr/>
      <dgm:t>
        <a:bodyPr/>
        <a:lstStyle/>
        <a:p>
          <a:endParaRPr lang="en-US"/>
        </a:p>
      </dgm:t>
    </dgm:pt>
    <dgm:pt modelId="{2252CFA3-D8C9-4F51-BA9A-87EFF71E14C1}" type="sibTrans" cxnId="{7A74AD23-E30D-491B-9CD1-C2C71562FD22}">
      <dgm:prSet/>
      <dgm:spPr/>
      <dgm:t>
        <a:bodyPr/>
        <a:lstStyle/>
        <a:p>
          <a:endParaRPr lang="en-US"/>
        </a:p>
      </dgm:t>
    </dgm:pt>
    <dgm:pt modelId="{66170C6A-CB5D-4F40-9E12-A982DA4F4CA8}" type="pres">
      <dgm:prSet presAssocID="{ACF360F1-E83D-422E-8404-AF1CE8DA7DF5}" presName="Name0" presStyleCnt="0">
        <dgm:presLayoutVars>
          <dgm:dir/>
          <dgm:resizeHandles val="exact"/>
        </dgm:presLayoutVars>
      </dgm:prSet>
      <dgm:spPr/>
      <dgm:t>
        <a:bodyPr/>
        <a:lstStyle/>
        <a:p>
          <a:endParaRPr lang="en-US"/>
        </a:p>
      </dgm:t>
    </dgm:pt>
    <dgm:pt modelId="{F16EEB66-3A45-409A-AE3F-216518F0EB56}" type="pres">
      <dgm:prSet presAssocID="{ACF360F1-E83D-422E-8404-AF1CE8DA7DF5}" presName="vNodes" presStyleCnt="0"/>
      <dgm:spPr/>
      <dgm:t>
        <a:bodyPr/>
        <a:lstStyle/>
        <a:p>
          <a:endParaRPr lang="en-US"/>
        </a:p>
      </dgm:t>
    </dgm:pt>
    <dgm:pt modelId="{FD404C9E-3954-4763-9C18-162A4AA3108F}" type="pres">
      <dgm:prSet presAssocID="{51A62928-8AA0-427C-80A8-BEFD45A23857}" presName="node" presStyleLbl="node1" presStyleIdx="0" presStyleCnt="3" custScaleX="185536">
        <dgm:presLayoutVars>
          <dgm:bulletEnabled val="1"/>
        </dgm:presLayoutVars>
      </dgm:prSet>
      <dgm:spPr/>
      <dgm:t>
        <a:bodyPr/>
        <a:lstStyle/>
        <a:p>
          <a:endParaRPr lang="en-US"/>
        </a:p>
      </dgm:t>
    </dgm:pt>
    <dgm:pt modelId="{87000B9B-2813-4470-93E9-86E85AC18DE4}" type="pres">
      <dgm:prSet presAssocID="{59D758CD-8A30-4549-B469-B56567C486DA}" presName="spacerT" presStyleCnt="0"/>
      <dgm:spPr/>
      <dgm:t>
        <a:bodyPr/>
        <a:lstStyle/>
        <a:p>
          <a:endParaRPr lang="en-US"/>
        </a:p>
      </dgm:t>
    </dgm:pt>
    <dgm:pt modelId="{B823D83B-01C2-4193-8433-43A084DFC74E}" type="pres">
      <dgm:prSet presAssocID="{59D758CD-8A30-4549-B469-B56567C486DA}" presName="sibTrans" presStyleLbl="sibTrans2D1" presStyleIdx="0" presStyleCnt="2"/>
      <dgm:spPr/>
      <dgm:t>
        <a:bodyPr/>
        <a:lstStyle/>
        <a:p>
          <a:endParaRPr lang="en-US"/>
        </a:p>
      </dgm:t>
    </dgm:pt>
    <dgm:pt modelId="{4F459D30-A663-4880-9058-C9B2078B27DD}" type="pres">
      <dgm:prSet presAssocID="{59D758CD-8A30-4549-B469-B56567C486DA}" presName="spacerB" presStyleCnt="0"/>
      <dgm:spPr/>
      <dgm:t>
        <a:bodyPr/>
        <a:lstStyle/>
        <a:p>
          <a:endParaRPr lang="en-US"/>
        </a:p>
      </dgm:t>
    </dgm:pt>
    <dgm:pt modelId="{192AF2B8-881E-459A-B0B7-BA3CA20E0900}" type="pres">
      <dgm:prSet presAssocID="{C1CC770A-B743-45D2-A819-28BD57DD2FD4}" presName="node" presStyleLbl="node1" presStyleIdx="1" presStyleCnt="3" custScaleX="169131" custScaleY="142325">
        <dgm:presLayoutVars>
          <dgm:bulletEnabled val="1"/>
        </dgm:presLayoutVars>
      </dgm:prSet>
      <dgm:spPr/>
      <dgm:t>
        <a:bodyPr/>
        <a:lstStyle/>
        <a:p>
          <a:endParaRPr lang="en-US"/>
        </a:p>
      </dgm:t>
    </dgm:pt>
    <dgm:pt modelId="{D95619FD-FF83-40D6-BDB9-3C99DF95A486}" type="pres">
      <dgm:prSet presAssocID="{ACF360F1-E83D-422E-8404-AF1CE8DA7DF5}" presName="sibTransLast" presStyleLbl="sibTrans2D1" presStyleIdx="1" presStyleCnt="2"/>
      <dgm:spPr/>
      <dgm:t>
        <a:bodyPr/>
        <a:lstStyle/>
        <a:p>
          <a:endParaRPr lang="en-US"/>
        </a:p>
      </dgm:t>
    </dgm:pt>
    <dgm:pt modelId="{A415F957-9D99-4CFB-B4CA-79C884DEA780}" type="pres">
      <dgm:prSet presAssocID="{ACF360F1-E83D-422E-8404-AF1CE8DA7DF5}" presName="connectorText" presStyleLbl="sibTrans2D1" presStyleIdx="1" presStyleCnt="2"/>
      <dgm:spPr/>
      <dgm:t>
        <a:bodyPr/>
        <a:lstStyle/>
        <a:p>
          <a:endParaRPr lang="en-US"/>
        </a:p>
      </dgm:t>
    </dgm:pt>
    <dgm:pt modelId="{09C54BEA-6079-42E3-BFB3-509DF4A3DA38}" type="pres">
      <dgm:prSet presAssocID="{ACF360F1-E83D-422E-8404-AF1CE8DA7DF5}" presName="lastNode" presStyleLbl="node1" presStyleIdx="2" presStyleCnt="3" custScaleX="146899" custScaleY="152420">
        <dgm:presLayoutVars>
          <dgm:bulletEnabled val="1"/>
        </dgm:presLayoutVars>
      </dgm:prSet>
      <dgm:spPr/>
      <dgm:t>
        <a:bodyPr/>
        <a:lstStyle/>
        <a:p>
          <a:endParaRPr lang="en-US"/>
        </a:p>
      </dgm:t>
    </dgm:pt>
  </dgm:ptLst>
  <dgm:cxnLst>
    <dgm:cxn modelId="{DC57334C-75BD-4743-A441-C1E65B9D2C5F}" type="presOf" srcId="{59D758CD-8A30-4549-B469-B56567C486DA}" destId="{B823D83B-01C2-4193-8433-43A084DFC74E}" srcOrd="0" destOrd="0" presId="urn:microsoft.com/office/officeart/2005/8/layout/equation2"/>
    <dgm:cxn modelId="{70A4A4BF-2E19-4C26-85AC-B6528A39F157}" srcId="{ACF360F1-E83D-422E-8404-AF1CE8DA7DF5}" destId="{C1CC770A-B743-45D2-A819-28BD57DD2FD4}" srcOrd="1" destOrd="0" parTransId="{17666381-7EDB-4293-9776-3A36715B7A39}" sibTransId="{38A670BC-82D5-4ED2-BC9C-C39A5823500F}"/>
    <dgm:cxn modelId="{79C519D1-1709-4494-9C46-CBFECC1E07BC}" type="presOf" srcId="{38A670BC-82D5-4ED2-BC9C-C39A5823500F}" destId="{D95619FD-FF83-40D6-BDB9-3C99DF95A486}" srcOrd="0" destOrd="0" presId="urn:microsoft.com/office/officeart/2005/8/layout/equation2"/>
    <dgm:cxn modelId="{1DB1C791-B8BE-41B0-B519-713749484446}" type="presOf" srcId="{1BF43CF2-0E02-4EE4-ABD4-3F5251B57EA0}" destId="{09C54BEA-6079-42E3-BFB3-509DF4A3DA38}" srcOrd="0" destOrd="0" presId="urn:microsoft.com/office/officeart/2005/8/layout/equation2"/>
    <dgm:cxn modelId="{A19DA7AB-637F-4F85-A5EE-6DDFC29D52B9}" type="presOf" srcId="{ACF360F1-E83D-422E-8404-AF1CE8DA7DF5}" destId="{66170C6A-CB5D-4F40-9E12-A982DA4F4CA8}" srcOrd="0" destOrd="0" presId="urn:microsoft.com/office/officeart/2005/8/layout/equation2"/>
    <dgm:cxn modelId="{7A74AD23-E30D-491B-9CD1-C2C71562FD22}" srcId="{ACF360F1-E83D-422E-8404-AF1CE8DA7DF5}" destId="{1BF43CF2-0E02-4EE4-ABD4-3F5251B57EA0}" srcOrd="2" destOrd="0" parTransId="{003616D9-1B85-4F52-9ED0-E000B394E58A}" sibTransId="{2252CFA3-D8C9-4F51-BA9A-87EFF71E14C1}"/>
    <dgm:cxn modelId="{EB803051-EFAC-4118-B334-5A0804CE493A}" srcId="{ACF360F1-E83D-422E-8404-AF1CE8DA7DF5}" destId="{51A62928-8AA0-427C-80A8-BEFD45A23857}" srcOrd="0" destOrd="0" parTransId="{D430B173-190D-4F2C-87CF-86B58EC46942}" sibTransId="{59D758CD-8A30-4549-B469-B56567C486DA}"/>
    <dgm:cxn modelId="{25A23E87-DCC1-4055-8CDF-9AFDE3607C3C}" type="presOf" srcId="{51A62928-8AA0-427C-80A8-BEFD45A23857}" destId="{FD404C9E-3954-4763-9C18-162A4AA3108F}" srcOrd="0" destOrd="0" presId="urn:microsoft.com/office/officeart/2005/8/layout/equation2"/>
    <dgm:cxn modelId="{86EB0515-9323-4F15-952F-1246A287C906}" type="presOf" srcId="{C1CC770A-B743-45D2-A819-28BD57DD2FD4}" destId="{192AF2B8-881E-459A-B0B7-BA3CA20E0900}" srcOrd="0" destOrd="0" presId="urn:microsoft.com/office/officeart/2005/8/layout/equation2"/>
    <dgm:cxn modelId="{EC6E04ED-E4E6-4C2E-B779-4AEBF674F44A}" type="presOf" srcId="{38A670BC-82D5-4ED2-BC9C-C39A5823500F}" destId="{A415F957-9D99-4CFB-B4CA-79C884DEA780}" srcOrd="1" destOrd="0" presId="urn:microsoft.com/office/officeart/2005/8/layout/equation2"/>
    <dgm:cxn modelId="{6762B168-8FA9-4568-B650-C66E8FE34C9F}" type="presParOf" srcId="{66170C6A-CB5D-4F40-9E12-A982DA4F4CA8}" destId="{F16EEB66-3A45-409A-AE3F-216518F0EB56}" srcOrd="0" destOrd="0" presId="urn:microsoft.com/office/officeart/2005/8/layout/equation2"/>
    <dgm:cxn modelId="{CD319783-73E4-47E2-866B-0EB519D4ACD9}" type="presParOf" srcId="{F16EEB66-3A45-409A-AE3F-216518F0EB56}" destId="{FD404C9E-3954-4763-9C18-162A4AA3108F}" srcOrd="0" destOrd="0" presId="urn:microsoft.com/office/officeart/2005/8/layout/equation2"/>
    <dgm:cxn modelId="{449E0B10-01E2-4E71-8058-45DF76011151}" type="presParOf" srcId="{F16EEB66-3A45-409A-AE3F-216518F0EB56}" destId="{87000B9B-2813-4470-93E9-86E85AC18DE4}" srcOrd="1" destOrd="0" presId="urn:microsoft.com/office/officeart/2005/8/layout/equation2"/>
    <dgm:cxn modelId="{32922FFF-F049-477D-9752-767A7255037A}" type="presParOf" srcId="{F16EEB66-3A45-409A-AE3F-216518F0EB56}" destId="{B823D83B-01C2-4193-8433-43A084DFC74E}" srcOrd="2" destOrd="0" presId="urn:microsoft.com/office/officeart/2005/8/layout/equation2"/>
    <dgm:cxn modelId="{D9B7B979-E31C-44BC-B61F-BD9993AE934C}" type="presParOf" srcId="{F16EEB66-3A45-409A-AE3F-216518F0EB56}" destId="{4F459D30-A663-4880-9058-C9B2078B27DD}" srcOrd="3" destOrd="0" presId="urn:microsoft.com/office/officeart/2005/8/layout/equation2"/>
    <dgm:cxn modelId="{7ABCFB2D-0A80-44A7-A35D-2E9354F0E1F5}" type="presParOf" srcId="{F16EEB66-3A45-409A-AE3F-216518F0EB56}" destId="{192AF2B8-881E-459A-B0B7-BA3CA20E0900}" srcOrd="4" destOrd="0" presId="urn:microsoft.com/office/officeart/2005/8/layout/equation2"/>
    <dgm:cxn modelId="{3BA6FBD7-9E9E-4C1C-ACA9-B6859490209D}" type="presParOf" srcId="{66170C6A-CB5D-4F40-9E12-A982DA4F4CA8}" destId="{D95619FD-FF83-40D6-BDB9-3C99DF95A486}" srcOrd="1" destOrd="0" presId="urn:microsoft.com/office/officeart/2005/8/layout/equation2"/>
    <dgm:cxn modelId="{4CBBEE88-AC95-446C-964E-64B4A8B85C82}" type="presParOf" srcId="{D95619FD-FF83-40D6-BDB9-3C99DF95A486}" destId="{A415F957-9D99-4CFB-B4CA-79C884DEA780}" srcOrd="0" destOrd="0" presId="urn:microsoft.com/office/officeart/2005/8/layout/equation2"/>
    <dgm:cxn modelId="{C544189E-B114-4409-B868-D253DF7EB35B}" type="presParOf" srcId="{66170C6A-CB5D-4F40-9E12-A982DA4F4CA8}" destId="{09C54BEA-6079-42E3-BFB3-509DF4A3DA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F360F1-E83D-422E-8404-AF1CE8DA7DF5}" type="doc">
      <dgm:prSet loTypeId="urn:microsoft.com/office/officeart/2005/8/layout/equation2" loCatId="process" qsTypeId="urn:microsoft.com/office/officeart/2005/8/quickstyle/simple3" qsCatId="simple" csTypeId="urn:microsoft.com/office/officeart/2005/8/colors/accent2_1" csCatId="accent2" phldr="1"/>
      <dgm:spPr/>
      <dgm:t>
        <a:bodyPr/>
        <a:lstStyle/>
        <a:p>
          <a:endParaRPr lang="en-US"/>
        </a:p>
      </dgm:t>
    </dgm:pt>
    <dgm:pt modelId="{51A62928-8AA0-427C-80A8-BEFD45A23857}">
      <dgm:prSet phldrT="[Text]" custT="1"/>
      <dgm:spPr/>
      <dgm:t>
        <a:bodyPr/>
        <a:lstStyle/>
        <a:p>
          <a:pPr rtl="0"/>
          <a:r>
            <a:rPr kumimoji="0" lang="en-GB" sz="1800" b="0" i="0" u="none" strike="noStrike" cap="none" normalizeH="0" baseline="0" smtClean="0">
              <a:ln/>
              <a:effectLst/>
              <a:latin typeface="Lucida Sans" pitchFamily="34" charset="0"/>
              <a:cs typeface="Lucida Sans" pitchFamily="34" charset="0"/>
            </a:rPr>
            <a:t>MTR:</a:t>
          </a:r>
        </a:p>
        <a:p>
          <a:pPr rtl="0"/>
          <a:r>
            <a:rPr kumimoji="0" lang="en-GB" sz="1800" b="0" i="0" u="none" strike="noStrike" cap="none" normalizeH="0" baseline="0" smtClean="0">
              <a:ln/>
              <a:effectLst/>
              <a:latin typeface="Lucida Sans" pitchFamily="34" charset="0"/>
              <a:cs typeface="Arial" charset="0"/>
            </a:rPr>
            <a:t>Build capacity </a:t>
          </a:r>
          <a:endParaRPr lang="en-US" sz="1800" dirty="0"/>
        </a:p>
      </dgm:t>
    </dgm:pt>
    <dgm:pt modelId="{D430B173-190D-4F2C-87CF-86B58EC46942}" type="parTrans" cxnId="{EB803051-EFAC-4118-B334-5A0804CE493A}">
      <dgm:prSet/>
      <dgm:spPr/>
      <dgm:t>
        <a:bodyPr/>
        <a:lstStyle/>
        <a:p>
          <a:endParaRPr lang="en-US"/>
        </a:p>
      </dgm:t>
    </dgm:pt>
    <dgm:pt modelId="{59D758CD-8A30-4549-B469-B56567C486DA}" type="sibTrans" cxnId="{EB803051-EFAC-4118-B334-5A0804CE493A}">
      <dgm:prSet custT="1"/>
      <dgm:spPr/>
      <dgm:t>
        <a:bodyPr/>
        <a:lstStyle/>
        <a:p>
          <a:endParaRPr lang="en-US" sz="1400"/>
        </a:p>
      </dgm:t>
    </dgm:pt>
    <dgm:pt modelId="{C1CC770A-B743-45D2-A819-28BD57DD2FD4}">
      <dgm:prSet phldrT="[Text]" custT="1"/>
      <dgm:spPr/>
      <dgm:t>
        <a:bodyPr/>
        <a:lstStyle/>
        <a:p>
          <a:r>
            <a:rPr lang="en-US" sz="1800" b="1" smtClean="0"/>
            <a:t>PSC</a:t>
          </a:r>
          <a:r>
            <a:rPr lang="en-US" sz="1800" smtClean="0"/>
            <a:t>:</a:t>
          </a:r>
        </a:p>
        <a:p>
          <a:r>
            <a:rPr kumimoji="0" lang="en-GB" sz="1800" b="0" i="0" u="none" strike="noStrike" cap="none" normalizeH="0" baseline="0" smtClean="0">
              <a:ln/>
              <a:effectLst/>
              <a:latin typeface="Lucida Sans" pitchFamily="34" charset="0"/>
              <a:cs typeface="Arial" charset="0"/>
            </a:rPr>
            <a:t>Train health sector and civil society service providers</a:t>
          </a:r>
          <a:endParaRPr lang="en-US" sz="1800" dirty="0"/>
        </a:p>
      </dgm:t>
    </dgm:pt>
    <dgm:pt modelId="{17666381-7EDB-4293-9776-3A36715B7A39}" type="parTrans" cxnId="{70A4A4BF-2E19-4C26-85AC-B6528A39F157}">
      <dgm:prSet/>
      <dgm:spPr/>
      <dgm:t>
        <a:bodyPr/>
        <a:lstStyle/>
        <a:p>
          <a:endParaRPr lang="en-US"/>
        </a:p>
      </dgm:t>
    </dgm:pt>
    <dgm:pt modelId="{38A670BC-82D5-4ED2-BC9C-C39A5823500F}" type="sibTrans" cxnId="{70A4A4BF-2E19-4C26-85AC-B6528A39F157}">
      <dgm:prSet custT="1"/>
      <dgm:spPr/>
      <dgm:t>
        <a:bodyPr/>
        <a:lstStyle/>
        <a:p>
          <a:endParaRPr lang="en-US" sz="1400"/>
        </a:p>
      </dgm:t>
    </dgm:pt>
    <dgm:pt modelId="{1BF43CF2-0E02-4EE4-ABD4-3F5251B57EA0}">
      <dgm:prSet phldrT="[Text]" custT="1"/>
      <dgm:spPr/>
      <dgm:t>
        <a:bodyPr/>
        <a:lstStyle/>
        <a:p>
          <a:pPr algn="l"/>
          <a:r>
            <a:rPr kumimoji="0" lang="en-GB" sz="2400" b="0" i="0" u="none" strike="noStrike" cap="none" normalizeH="0" baseline="0" dirty="0" smtClean="0">
              <a:ln/>
              <a:effectLst/>
              <a:latin typeface="Lucida Sans" pitchFamily="34" charset="0"/>
              <a:ea typeface="Cambria" pitchFamily="18" charset="0"/>
              <a:cs typeface="Arial" charset="0"/>
            </a:rPr>
            <a:t>-30 Health care provider trained on OST</a:t>
          </a:r>
        </a:p>
        <a:p>
          <a:pPr algn="l"/>
          <a:r>
            <a:rPr kumimoji="0" lang="en-GB" sz="2400" b="0" i="0" u="none" strike="noStrike" cap="none" normalizeH="0" baseline="0" dirty="0" smtClean="0">
              <a:ln/>
              <a:effectLst/>
              <a:latin typeface="Lucida Sans" pitchFamily="34" charset="0"/>
              <a:cs typeface="Arial" charset="0"/>
            </a:rPr>
            <a:t>-15 community members trained on Harm reduction </a:t>
          </a:r>
          <a:endParaRPr lang="en-US" sz="2400" b="0" dirty="0"/>
        </a:p>
      </dgm:t>
    </dgm:pt>
    <dgm:pt modelId="{003616D9-1B85-4F52-9ED0-E000B394E58A}" type="parTrans" cxnId="{7A74AD23-E30D-491B-9CD1-C2C71562FD22}">
      <dgm:prSet/>
      <dgm:spPr/>
      <dgm:t>
        <a:bodyPr/>
        <a:lstStyle/>
        <a:p>
          <a:endParaRPr lang="en-US"/>
        </a:p>
      </dgm:t>
    </dgm:pt>
    <dgm:pt modelId="{2252CFA3-D8C9-4F51-BA9A-87EFF71E14C1}" type="sibTrans" cxnId="{7A74AD23-E30D-491B-9CD1-C2C71562FD22}">
      <dgm:prSet/>
      <dgm:spPr/>
      <dgm:t>
        <a:bodyPr/>
        <a:lstStyle/>
        <a:p>
          <a:endParaRPr lang="en-US"/>
        </a:p>
      </dgm:t>
    </dgm:pt>
    <dgm:pt modelId="{66170C6A-CB5D-4F40-9E12-A982DA4F4CA8}" type="pres">
      <dgm:prSet presAssocID="{ACF360F1-E83D-422E-8404-AF1CE8DA7DF5}" presName="Name0" presStyleCnt="0">
        <dgm:presLayoutVars>
          <dgm:dir/>
          <dgm:resizeHandles val="exact"/>
        </dgm:presLayoutVars>
      </dgm:prSet>
      <dgm:spPr/>
      <dgm:t>
        <a:bodyPr/>
        <a:lstStyle/>
        <a:p>
          <a:endParaRPr lang="en-US"/>
        </a:p>
      </dgm:t>
    </dgm:pt>
    <dgm:pt modelId="{F16EEB66-3A45-409A-AE3F-216518F0EB56}" type="pres">
      <dgm:prSet presAssocID="{ACF360F1-E83D-422E-8404-AF1CE8DA7DF5}" presName="vNodes" presStyleCnt="0"/>
      <dgm:spPr/>
      <dgm:t>
        <a:bodyPr/>
        <a:lstStyle/>
        <a:p>
          <a:endParaRPr lang="en-US"/>
        </a:p>
      </dgm:t>
    </dgm:pt>
    <dgm:pt modelId="{FD404C9E-3954-4763-9C18-162A4AA3108F}" type="pres">
      <dgm:prSet presAssocID="{51A62928-8AA0-427C-80A8-BEFD45A23857}" presName="node" presStyleLbl="node1" presStyleIdx="0" presStyleCnt="3" custScaleX="185536">
        <dgm:presLayoutVars>
          <dgm:bulletEnabled val="1"/>
        </dgm:presLayoutVars>
      </dgm:prSet>
      <dgm:spPr/>
      <dgm:t>
        <a:bodyPr/>
        <a:lstStyle/>
        <a:p>
          <a:endParaRPr lang="en-US"/>
        </a:p>
      </dgm:t>
    </dgm:pt>
    <dgm:pt modelId="{87000B9B-2813-4470-93E9-86E85AC18DE4}" type="pres">
      <dgm:prSet presAssocID="{59D758CD-8A30-4549-B469-B56567C486DA}" presName="spacerT" presStyleCnt="0"/>
      <dgm:spPr/>
      <dgm:t>
        <a:bodyPr/>
        <a:lstStyle/>
        <a:p>
          <a:endParaRPr lang="en-US"/>
        </a:p>
      </dgm:t>
    </dgm:pt>
    <dgm:pt modelId="{B823D83B-01C2-4193-8433-43A084DFC74E}" type="pres">
      <dgm:prSet presAssocID="{59D758CD-8A30-4549-B469-B56567C486DA}" presName="sibTrans" presStyleLbl="sibTrans2D1" presStyleIdx="0" presStyleCnt="2"/>
      <dgm:spPr/>
      <dgm:t>
        <a:bodyPr/>
        <a:lstStyle/>
        <a:p>
          <a:endParaRPr lang="en-US"/>
        </a:p>
      </dgm:t>
    </dgm:pt>
    <dgm:pt modelId="{4F459D30-A663-4880-9058-C9B2078B27DD}" type="pres">
      <dgm:prSet presAssocID="{59D758CD-8A30-4549-B469-B56567C486DA}" presName="spacerB" presStyleCnt="0"/>
      <dgm:spPr/>
      <dgm:t>
        <a:bodyPr/>
        <a:lstStyle/>
        <a:p>
          <a:endParaRPr lang="en-US"/>
        </a:p>
      </dgm:t>
    </dgm:pt>
    <dgm:pt modelId="{192AF2B8-881E-459A-B0B7-BA3CA20E0900}" type="pres">
      <dgm:prSet presAssocID="{C1CC770A-B743-45D2-A819-28BD57DD2FD4}" presName="node" presStyleLbl="node1" presStyleIdx="1" presStyleCnt="3" custScaleX="169131" custScaleY="142325">
        <dgm:presLayoutVars>
          <dgm:bulletEnabled val="1"/>
        </dgm:presLayoutVars>
      </dgm:prSet>
      <dgm:spPr/>
      <dgm:t>
        <a:bodyPr/>
        <a:lstStyle/>
        <a:p>
          <a:endParaRPr lang="en-US"/>
        </a:p>
      </dgm:t>
    </dgm:pt>
    <dgm:pt modelId="{D95619FD-FF83-40D6-BDB9-3C99DF95A486}" type="pres">
      <dgm:prSet presAssocID="{ACF360F1-E83D-422E-8404-AF1CE8DA7DF5}" presName="sibTransLast" presStyleLbl="sibTrans2D1" presStyleIdx="1" presStyleCnt="2"/>
      <dgm:spPr/>
      <dgm:t>
        <a:bodyPr/>
        <a:lstStyle/>
        <a:p>
          <a:endParaRPr lang="en-US"/>
        </a:p>
      </dgm:t>
    </dgm:pt>
    <dgm:pt modelId="{A415F957-9D99-4CFB-B4CA-79C884DEA780}" type="pres">
      <dgm:prSet presAssocID="{ACF360F1-E83D-422E-8404-AF1CE8DA7DF5}" presName="connectorText" presStyleLbl="sibTrans2D1" presStyleIdx="1" presStyleCnt="2"/>
      <dgm:spPr/>
      <dgm:t>
        <a:bodyPr/>
        <a:lstStyle/>
        <a:p>
          <a:endParaRPr lang="en-US"/>
        </a:p>
      </dgm:t>
    </dgm:pt>
    <dgm:pt modelId="{09C54BEA-6079-42E3-BFB3-509DF4A3DA38}" type="pres">
      <dgm:prSet presAssocID="{ACF360F1-E83D-422E-8404-AF1CE8DA7DF5}" presName="lastNode" presStyleLbl="node1" presStyleIdx="2" presStyleCnt="3" custScaleX="146899" custScaleY="152420">
        <dgm:presLayoutVars>
          <dgm:bulletEnabled val="1"/>
        </dgm:presLayoutVars>
      </dgm:prSet>
      <dgm:spPr/>
      <dgm:t>
        <a:bodyPr/>
        <a:lstStyle/>
        <a:p>
          <a:endParaRPr lang="en-US"/>
        </a:p>
      </dgm:t>
    </dgm:pt>
  </dgm:ptLst>
  <dgm:cxnLst>
    <dgm:cxn modelId="{15AE8209-90BE-4282-AAB2-1B0A7B6305A8}" type="presOf" srcId="{59D758CD-8A30-4549-B469-B56567C486DA}" destId="{B823D83B-01C2-4193-8433-43A084DFC74E}" srcOrd="0" destOrd="0" presId="urn:microsoft.com/office/officeart/2005/8/layout/equation2"/>
    <dgm:cxn modelId="{DC9F0E2D-6409-468F-BD24-A57D89F4F51B}" type="presOf" srcId="{ACF360F1-E83D-422E-8404-AF1CE8DA7DF5}" destId="{66170C6A-CB5D-4F40-9E12-A982DA4F4CA8}" srcOrd="0" destOrd="0" presId="urn:microsoft.com/office/officeart/2005/8/layout/equation2"/>
    <dgm:cxn modelId="{70A4A4BF-2E19-4C26-85AC-B6528A39F157}" srcId="{ACF360F1-E83D-422E-8404-AF1CE8DA7DF5}" destId="{C1CC770A-B743-45D2-A819-28BD57DD2FD4}" srcOrd="1" destOrd="0" parTransId="{17666381-7EDB-4293-9776-3A36715B7A39}" sibTransId="{38A670BC-82D5-4ED2-BC9C-C39A5823500F}"/>
    <dgm:cxn modelId="{75C0EEE2-814B-4E91-BA76-3DF4676DF00C}" type="presOf" srcId="{1BF43CF2-0E02-4EE4-ABD4-3F5251B57EA0}" destId="{09C54BEA-6079-42E3-BFB3-509DF4A3DA38}" srcOrd="0" destOrd="0" presId="urn:microsoft.com/office/officeart/2005/8/layout/equation2"/>
    <dgm:cxn modelId="{A4DFB600-63CE-4F96-9600-A045069D5DE0}" type="presOf" srcId="{38A670BC-82D5-4ED2-BC9C-C39A5823500F}" destId="{A415F957-9D99-4CFB-B4CA-79C884DEA780}" srcOrd="1" destOrd="0" presId="urn:microsoft.com/office/officeart/2005/8/layout/equation2"/>
    <dgm:cxn modelId="{7A74AD23-E30D-491B-9CD1-C2C71562FD22}" srcId="{ACF360F1-E83D-422E-8404-AF1CE8DA7DF5}" destId="{1BF43CF2-0E02-4EE4-ABD4-3F5251B57EA0}" srcOrd="2" destOrd="0" parTransId="{003616D9-1B85-4F52-9ED0-E000B394E58A}" sibTransId="{2252CFA3-D8C9-4F51-BA9A-87EFF71E14C1}"/>
    <dgm:cxn modelId="{5D284CCE-DE28-4A6C-A005-D5EA7DD8A797}" type="presOf" srcId="{38A670BC-82D5-4ED2-BC9C-C39A5823500F}" destId="{D95619FD-FF83-40D6-BDB9-3C99DF95A486}" srcOrd="0" destOrd="0" presId="urn:microsoft.com/office/officeart/2005/8/layout/equation2"/>
    <dgm:cxn modelId="{EB803051-EFAC-4118-B334-5A0804CE493A}" srcId="{ACF360F1-E83D-422E-8404-AF1CE8DA7DF5}" destId="{51A62928-8AA0-427C-80A8-BEFD45A23857}" srcOrd="0" destOrd="0" parTransId="{D430B173-190D-4F2C-87CF-86B58EC46942}" sibTransId="{59D758CD-8A30-4549-B469-B56567C486DA}"/>
    <dgm:cxn modelId="{3E5C6D3F-BC78-4561-8052-656607BB9AB5}" type="presOf" srcId="{51A62928-8AA0-427C-80A8-BEFD45A23857}" destId="{FD404C9E-3954-4763-9C18-162A4AA3108F}" srcOrd="0" destOrd="0" presId="urn:microsoft.com/office/officeart/2005/8/layout/equation2"/>
    <dgm:cxn modelId="{8F3D963C-DA83-402E-8EC2-5A0E127C11B1}" type="presOf" srcId="{C1CC770A-B743-45D2-A819-28BD57DD2FD4}" destId="{192AF2B8-881E-459A-B0B7-BA3CA20E0900}" srcOrd="0" destOrd="0" presId="urn:microsoft.com/office/officeart/2005/8/layout/equation2"/>
    <dgm:cxn modelId="{5BB38360-556A-42C3-8FB4-ECC9BBC16154}" type="presParOf" srcId="{66170C6A-CB5D-4F40-9E12-A982DA4F4CA8}" destId="{F16EEB66-3A45-409A-AE3F-216518F0EB56}" srcOrd="0" destOrd="0" presId="urn:microsoft.com/office/officeart/2005/8/layout/equation2"/>
    <dgm:cxn modelId="{3FA24D7A-0263-47D9-AEE6-277FA656B2F7}" type="presParOf" srcId="{F16EEB66-3A45-409A-AE3F-216518F0EB56}" destId="{FD404C9E-3954-4763-9C18-162A4AA3108F}" srcOrd="0" destOrd="0" presId="urn:microsoft.com/office/officeart/2005/8/layout/equation2"/>
    <dgm:cxn modelId="{D0B56C30-1F49-47F8-92A7-87B1E2F0BD1F}" type="presParOf" srcId="{F16EEB66-3A45-409A-AE3F-216518F0EB56}" destId="{87000B9B-2813-4470-93E9-86E85AC18DE4}" srcOrd="1" destOrd="0" presId="urn:microsoft.com/office/officeart/2005/8/layout/equation2"/>
    <dgm:cxn modelId="{A72D915B-82F9-417C-A0F3-DA1CF67A5B39}" type="presParOf" srcId="{F16EEB66-3A45-409A-AE3F-216518F0EB56}" destId="{B823D83B-01C2-4193-8433-43A084DFC74E}" srcOrd="2" destOrd="0" presId="urn:microsoft.com/office/officeart/2005/8/layout/equation2"/>
    <dgm:cxn modelId="{76169384-607F-4508-B136-8BAF874A1947}" type="presParOf" srcId="{F16EEB66-3A45-409A-AE3F-216518F0EB56}" destId="{4F459D30-A663-4880-9058-C9B2078B27DD}" srcOrd="3" destOrd="0" presId="urn:microsoft.com/office/officeart/2005/8/layout/equation2"/>
    <dgm:cxn modelId="{DB0456A3-A21C-449A-ABDC-EF7D08ADFA6F}" type="presParOf" srcId="{F16EEB66-3A45-409A-AE3F-216518F0EB56}" destId="{192AF2B8-881E-459A-B0B7-BA3CA20E0900}" srcOrd="4" destOrd="0" presId="urn:microsoft.com/office/officeart/2005/8/layout/equation2"/>
    <dgm:cxn modelId="{D9CB5C6D-42A3-4D6C-AF00-8FDE06F676FA}" type="presParOf" srcId="{66170C6A-CB5D-4F40-9E12-A982DA4F4CA8}" destId="{D95619FD-FF83-40D6-BDB9-3C99DF95A486}" srcOrd="1" destOrd="0" presId="urn:microsoft.com/office/officeart/2005/8/layout/equation2"/>
    <dgm:cxn modelId="{1ECC4519-00D0-4599-9C8A-D40F63A9949D}" type="presParOf" srcId="{D95619FD-FF83-40D6-BDB9-3C99DF95A486}" destId="{A415F957-9D99-4CFB-B4CA-79C884DEA780}" srcOrd="0" destOrd="0" presId="urn:microsoft.com/office/officeart/2005/8/layout/equation2"/>
    <dgm:cxn modelId="{6E732DB4-264E-41C4-9695-94725C659C41}" type="presParOf" srcId="{66170C6A-CB5D-4F40-9E12-A982DA4F4CA8}" destId="{09C54BEA-6079-42E3-BFB3-509DF4A3DA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6537AA-EBFF-48B5-B3AA-EC60CF324B24}" type="doc">
      <dgm:prSet loTypeId="urn:microsoft.com/office/officeart/2005/8/layout/vList4" loCatId="list" qsTypeId="urn:microsoft.com/office/officeart/2005/8/quickstyle/simple3" qsCatId="simple" csTypeId="urn:microsoft.com/office/officeart/2005/8/colors/accent0_1" csCatId="mainScheme" phldr="1"/>
      <dgm:spPr/>
      <dgm:t>
        <a:bodyPr/>
        <a:lstStyle/>
        <a:p>
          <a:endParaRPr lang="en-US"/>
        </a:p>
      </dgm:t>
    </dgm:pt>
    <dgm:pt modelId="{274724B4-E927-42FA-9880-5F5A22DC0146}">
      <dgm:prSet phldrT="[Text]" custT="1"/>
      <dgm:spPr/>
      <dgm:t>
        <a:bodyPr/>
        <a:lstStyle/>
        <a:p>
          <a:r>
            <a:rPr lang="en-US" sz="1800" i="0" smtClean="0">
              <a:latin typeface="Lucida Sans" pitchFamily="34" charset="0"/>
              <a:ea typeface="Times New Roman"/>
              <a:cs typeface="Lucida Sans" pitchFamily="34" charset="0"/>
            </a:rPr>
            <a:t>11% IDUs receive NSEP </a:t>
          </a:r>
          <a:endParaRPr lang="en-US" sz="1800" i="0" dirty="0" smtClean="0">
            <a:latin typeface="Lucida Sans" pitchFamily="34" charset="0"/>
            <a:ea typeface="Times New Roman"/>
            <a:cs typeface="Lucida Sans" pitchFamily="34" charset="0"/>
          </a:endParaRPr>
        </a:p>
      </dgm:t>
    </dgm:pt>
    <dgm:pt modelId="{1532D97D-0313-4D7D-ABDA-5FD74BBBE945}" type="parTrans" cxnId="{DED5CCD9-B35F-4504-AD7F-6E6E588FC9AB}">
      <dgm:prSet/>
      <dgm:spPr/>
      <dgm:t>
        <a:bodyPr/>
        <a:lstStyle/>
        <a:p>
          <a:endParaRPr lang="en-US">
            <a:solidFill>
              <a:schemeClr val="accent2">
                <a:lumMod val="75000"/>
              </a:schemeClr>
            </a:solidFill>
          </a:endParaRPr>
        </a:p>
      </dgm:t>
    </dgm:pt>
    <dgm:pt modelId="{39040390-CAAF-4021-8F96-12325185F294}" type="sibTrans" cxnId="{DED5CCD9-B35F-4504-AD7F-6E6E588FC9AB}">
      <dgm:prSet/>
      <dgm:spPr/>
      <dgm:t>
        <a:bodyPr/>
        <a:lstStyle/>
        <a:p>
          <a:endParaRPr lang="en-US">
            <a:solidFill>
              <a:schemeClr val="accent2">
                <a:lumMod val="75000"/>
              </a:schemeClr>
            </a:solidFill>
          </a:endParaRPr>
        </a:p>
      </dgm:t>
    </dgm:pt>
    <dgm:pt modelId="{F3F78C8E-3DE0-41A1-88C3-0BCA44B388D3}">
      <dgm:prSet phldrT="[Text]" custT="1"/>
      <dgm:spPr/>
      <dgm:t>
        <a:bodyPr/>
        <a:lstStyle/>
        <a:p>
          <a:r>
            <a:rPr lang="en-US" sz="1800" i="0" smtClean="0">
              <a:latin typeface="Lucida Sans" pitchFamily="34" charset="0"/>
              <a:cs typeface="Lucida Sans" pitchFamily="34" charset="0"/>
            </a:rPr>
            <a:t>No OST</a:t>
          </a:r>
          <a:endParaRPr lang="en-US" sz="1800" i="0" dirty="0">
            <a:latin typeface="Lucida Sans" pitchFamily="34" charset="0"/>
            <a:cs typeface="Lucida Sans" pitchFamily="34" charset="0"/>
          </a:endParaRPr>
        </a:p>
      </dgm:t>
    </dgm:pt>
    <dgm:pt modelId="{25F429E0-C95A-4051-B023-2EA94893D5A9}" type="parTrans" cxnId="{5C517864-9D6D-4CDC-AC57-FE1A3B8BEC65}">
      <dgm:prSet/>
      <dgm:spPr/>
      <dgm:t>
        <a:bodyPr/>
        <a:lstStyle/>
        <a:p>
          <a:endParaRPr lang="en-US">
            <a:solidFill>
              <a:schemeClr val="accent2">
                <a:lumMod val="75000"/>
              </a:schemeClr>
            </a:solidFill>
          </a:endParaRPr>
        </a:p>
      </dgm:t>
    </dgm:pt>
    <dgm:pt modelId="{E9BA4990-C37D-4EEC-B0B7-A38A7644CB5A}" type="sibTrans" cxnId="{5C517864-9D6D-4CDC-AC57-FE1A3B8BEC65}">
      <dgm:prSet/>
      <dgm:spPr/>
      <dgm:t>
        <a:bodyPr/>
        <a:lstStyle/>
        <a:p>
          <a:endParaRPr lang="en-US">
            <a:solidFill>
              <a:schemeClr val="accent2">
                <a:lumMod val="75000"/>
              </a:schemeClr>
            </a:solidFill>
          </a:endParaRPr>
        </a:p>
      </dgm:t>
    </dgm:pt>
    <dgm:pt modelId="{6E303314-1BA7-422F-9373-547C4AC0947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700" i="0" smtClean="0">
              <a:latin typeface="Lucida Sans" pitchFamily="34" charset="0"/>
              <a:ea typeface="Times New Roman"/>
              <a:cs typeface="Lucida Sans" pitchFamily="34" charset="0"/>
            </a:rPr>
            <a:t>National HIV and AIDS Strategic Framework accept IDUs as a major risk group and proposes a package of services including NSEP, condom promotion and ART through NGO settings. </a:t>
          </a:r>
          <a:endParaRPr lang="en-US" sz="1700" i="0" dirty="0" smtClean="0">
            <a:latin typeface="Lucida Sans" pitchFamily="34" charset="0"/>
            <a:ea typeface="Times New Roman"/>
            <a:cs typeface="Lucida Sans" pitchFamily="34" charset="0"/>
          </a:endParaRPr>
        </a:p>
      </dgm:t>
    </dgm:pt>
    <dgm:pt modelId="{582BE383-0679-40E2-A87A-A252F247B069}" type="parTrans" cxnId="{AD9D9130-5560-4C09-B29C-E00376D37DE9}">
      <dgm:prSet/>
      <dgm:spPr/>
      <dgm:t>
        <a:bodyPr/>
        <a:lstStyle/>
        <a:p>
          <a:endParaRPr lang="en-US">
            <a:solidFill>
              <a:schemeClr val="accent2">
                <a:lumMod val="75000"/>
              </a:schemeClr>
            </a:solidFill>
          </a:endParaRPr>
        </a:p>
      </dgm:t>
    </dgm:pt>
    <dgm:pt modelId="{457A529E-E054-47C6-8F81-CFCB0785024F}" type="sibTrans" cxnId="{AD9D9130-5560-4C09-B29C-E00376D37DE9}">
      <dgm:prSet/>
      <dgm:spPr/>
      <dgm:t>
        <a:bodyPr/>
        <a:lstStyle/>
        <a:p>
          <a:endParaRPr lang="en-US">
            <a:solidFill>
              <a:schemeClr val="accent2">
                <a:lumMod val="75000"/>
              </a:schemeClr>
            </a:solidFill>
          </a:endParaRPr>
        </a:p>
      </dgm:t>
    </dgm:pt>
    <dgm:pt modelId="{85377AB9-F9CE-450C-BEC4-DD1048145273}">
      <dgm:prSet custT="1"/>
      <dgm:spPr/>
      <dgm:t>
        <a:bodyPr/>
        <a:lstStyle/>
        <a:p>
          <a:r>
            <a:rPr lang="en-GB" sz="1800" i="0" smtClean="0">
              <a:latin typeface="Lucida Sans" pitchFamily="34" charset="0"/>
              <a:ea typeface="Times New Roman"/>
              <a:cs typeface="Lucida Sans" pitchFamily="34" charset="0"/>
            </a:rPr>
            <a:t>Supplying injecting equipment IDUs may be punishable as abetment of an offence under the Hadd order. OST be in contravention of the law, unless permitted within the exception of supply for medical treatment. </a:t>
          </a:r>
          <a:endParaRPr lang="en-US" sz="1800" i="0" dirty="0" smtClean="0">
            <a:latin typeface="Lucida Sans" pitchFamily="34" charset="0"/>
            <a:ea typeface="Times New Roman"/>
            <a:cs typeface="Lucida Sans" pitchFamily="34" charset="0"/>
          </a:endParaRPr>
        </a:p>
      </dgm:t>
    </dgm:pt>
    <dgm:pt modelId="{2E56DA53-3E09-46C6-8C6A-0DC7AA033B18}" type="parTrans" cxnId="{4E6F283F-188C-46BB-BC0D-7121DE74954C}">
      <dgm:prSet/>
      <dgm:spPr/>
      <dgm:t>
        <a:bodyPr/>
        <a:lstStyle/>
        <a:p>
          <a:endParaRPr lang="en-US">
            <a:solidFill>
              <a:schemeClr val="accent2">
                <a:lumMod val="75000"/>
              </a:schemeClr>
            </a:solidFill>
          </a:endParaRPr>
        </a:p>
      </dgm:t>
    </dgm:pt>
    <dgm:pt modelId="{CFE62C65-8229-4E2B-A939-1DA5AB7951FC}" type="sibTrans" cxnId="{4E6F283F-188C-46BB-BC0D-7121DE74954C}">
      <dgm:prSet/>
      <dgm:spPr/>
      <dgm:t>
        <a:bodyPr/>
        <a:lstStyle/>
        <a:p>
          <a:endParaRPr lang="en-US">
            <a:solidFill>
              <a:schemeClr val="accent2">
                <a:lumMod val="75000"/>
              </a:schemeClr>
            </a:solidFill>
          </a:endParaRPr>
        </a:p>
      </dgm:t>
    </dgm:pt>
    <dgm:pt modelId="{980089C7-9118-4C52-A37D-3A7D2D53A551}" type="pres">
      <dgm:prSet presAssocID="{0E6537AA-EBFF-48B5-B3AA-EC60CF324B24}" presName="linear" presStyleCnt="0">
        <dgm:presLayoutVars>
          <dgm:dir/>
          <dgm:resizeHandles val="exact"/>
        </dgm:presLayoutVars>
      </dgm:prSet>
      <dgm:spPr/>
      <dgm:t>
        <a:bodyPr/>
        <a:lstStyle/>
        <a:p>
          <a:endParaRPr lang="en-US"/>
        </a:p>
      </dgm:t>
    </dgm:pt>
    <dgm:pt modelId="{913E1ED9-E4FB-41D6-8BB8-0A575303363C}" type="pres">
      <dgm:prSet presAssocID="{274724B4-E927-42FA-9880-5F5A22DC0146}" presName="comp" presStyleCnt="0"/>
      <dgm:spPr/>
      <dgm:t>
        <a:bodyPr/>
        <a:lstStyle/>
        <a:p>
          <a:endParaRPr lang="en-US"/>
        </a:p>
      </dgm:t>
    </dgm:pt>
    <dgm:pt modelId="{9ED1C134-BEC9-4333-BD2D-4D06F531A314}" type="pres">
      <dgm:prSet presAssocID="{274724B4-E927-42FA-9880-5F5A22DC0146}" presName="box" presStyleLbl="node1" presStyleIdx="0" presStyleCnt="4"/>
      <dgm:spPr/>
      <dgm:t>
        <a:bodyPr/>
        <a:lstStyle/>
        <a:p>
          <a:endParaRPr lang="en-US"/>
        </a:p>
      </dgm:t>
    </dgm:pt>
    <dgm:pt modelId="{5E5C892A-4E92-4926-95AD-7DEA8275B60F}" type="pres">
      <dgm:prSet presAssocID="{274724B4-E927-42FA-9880-5F5A22DC0146}"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43079AC4-99DF-4A8A-980F-F17979F5FFF7}" type="pres">
      <dgm:prSet presAssocID="{274724B4-E927-42FA-9880-5F5A22DC0146}" presName="text" presStyleLbl="node1" presStyleIdx="0" presStyleCnt="4">
        <dgm:presLayoutVars>
          <dgm:bulletEnabled val="1"/>
        </dgm:presLayoutVars>
      </dgm:prSet>
      <dgm:spPr/>
      <dgm:t>
        <a:bodyPr/>
        <a:lstStyle/>
        <a:p>
          <a:endParaRPr lang="en-US"/>
        </a:p>
      </dgm:t>
    </dgm:pt>
    <dgm:pt modelId="{9C5988D6-DB42-4728-844B-ADDEAD97E397}" type="pres">
      <dgm:prSet presAssocID="{39040390-CAAF-4021-8F96-12325185F294}" presName="spacer" presStyleCnt="0"/>
      <dgm:spPr/>
      <dgm:t>
        <a:bodyPr/>
        <a:lstStyle/>
        <a:p>
          <a:endParaRPr lang="en-US"/>
        </a:p>
      </dgm:t>
    </dgm:pt>
    <dgm:pt modelId="{A530883B-325D-45ED-987F-992026A48033}" type="pres">
      <dgm:prSet presAssocID="{F3F78C8E-3DE0-41A1-88C3-0BCA44B388D3}" presName="comp" presStyleCnt="0"/>
      <dgm:spPr/>
      <dgm:t>
        <a:bodyPr/>
        <a:lstStyle/>
        <a:p>
          <a:endParaRPr lang="en-US"/>
        </a:p>
      </dgm:t>
    </dgm:pt>
    <dgm:pt modelId="{8F38EDBB-F01D-4B25-BE83-DD2567A925C6}" type="pres">
      <dgm:prSet presAssocID="{F3F78C8E-3DE0-41A1-88C3-0BCA44B388D3}" presName="box" presStyleLbl="node1" presStyleIdx="1" presStyleCnt="4"/>
      <dgm:spPr/>
      <dgm:t>
        <a:bodyPr/>
        <a:lstStyle/>
        <a:p>
          <a:endParaRPr lang="en-US"/>
        </a:p>
      </dgm:t>
    </dgm:pt>
    <dgm:pt modelId="{6B24CA8C-44FA-4917-9B58-0D025B20DA4F}" type="pres">
      <dgm:prSet presAssocID="{F3F78C8E-3DE0-41A1-88C3-0BCA44B388D3}"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DEDA8AF2-2B58-41E4-8742-1EABDB774377}" type="pres">
      <dgm:prSet presAssocID="{F3F78C8E-3DE0-41A1-88C3-0BCA44B388D3}" presName="text" presStyleLbl="node1" presStyleIdx="1" presStyleCnt="4">
        <dgm:presLayoutVars>
          <dgm:bulletEnabled val="1"/>
        </dgm:presLayoutVars>
      </dgm:prSet>
      <dgm:spPr/>
      <dgm:t>
        <a:bodyPr/>
        <a:lstStyle/>
        <a:p>
          <a:endParaRPr lang="en-US"/>
        </a:p>
      </dgm:t>
    </dgm:pt>
    <dgm:pt modelId="{A22F5B10-724E-4E3B-A23C-A0063965CBA2}" type="pres">
      <dgm:prSet presAssocID="{E9BA4990-C37D-4EEC-B0B7-A38A7644CB5A}" presName="spacer" presStyleCnt="0"/>
      <dgm:spPr/>
      <dgm:t>
        <a:bodyPr/>
        <a:lstStyle/>
        <a:p>
          <a:endParaRPr lang="en-US"/>
        </a:p>
      </dgm:t>
    </dgm:pt>
    <dgm:pt modelId="{46AEBA63-7348-4049-AD12-7E984CEBA3FE}" type="pres">
      <dgm:prSet presAssocID="{6E303314-1BA7-422F-9373-547C4AC0947A}" presName="comp" presStyleCnt="0"/>
      <dgm:spPr/>
      <dgm:t>
        <a:bodyPr/>
        <a:lstStyle/>
        <a:p>
          <a:endParaRPr lang="en-US"/>
        </a:p>
      </dgm:t>
    </dgm:pt>
    <dgm:pt modelId="{B7DD5893-4416-4981-B8D6-00D74500AC29}" type="pres">
      <dgm:prSet presAssocID="{6E303314-1BA7-422F-9373-547C4AC0947A}" presName="box" presStyleLbl="node1" presStyleIdx="2" presStyleCnt="4"/>
      <dgm:spPr/>
      <dgm:t>
        <a:bodyPr/>
        <a:lstStyle/>
        <a:p>
          <a:endParaRPr lang="en-US"/>
        </a:p>
      </dgm:t>
    </dgm:pt>
    <dgm:pt modelId="{9EC59654-791C-4E85-8F93-66B5371C5D40}" type="pres">
      <dgm:prSet presAssocID="{6E303314-1BA7-422F-9373-547C4AC0947A}"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C55F122C-C452-47D1-B014-299AAFA2005D}" type="pres">
      <dgm:prSet presAssocID="{6E303314-1BA7-422F-9373-547C4AC0947A}" presName="text" presStyleLbl="node1" presStyleIdx="2" presStyleCnt="4">
        <dgm:presLayoutVars>
          <dgm:bulletEnabled val="1"/>
        </dgm:presLayoutVars>
      </dgm:prSet>
      <dgm:spPr/>
      <dgm:t>
        <a:bodyPr/>
        <a:lstStyle/>
        <a:p>
          <a:endParaRPr lang="en-US"/>
        </a:p>
      </dgm:t>
    </dgm:pt>
    <dgm:pt modelId="{705862EE-5056-4985-86DE-FCE5CC713F3F}" type="pres">
      <dgm:prSet presAssocID="{457A529E-E054-47C6-8F81-CFCB0785024F}" presName="spacer" presStyleCnt="0"/>
      <dgm:spPr/>
      <dgm:t>
        <a:bodyPr/>
        <a:lstStyle/>
        <a:p>
          <a:endParaRPr lang="en-US"/>
        </a:p>
      </dgm:t>
    </dgm:pt>
    <dgm:pt modelId="{88025402-AD8A-430F-BCA0-11CA6E30C207}" type="pres">
      <dgm:prSet presAssocID="{85377AB9-F9CE-450C-BEC4-DD1048145273}" presName="comp" presStyleCnt="0"/>
      <dgm:spPr/>
      <dgm:t>
        <a:bodyPr/>
        <a:lstStyle/>
        <a:p>
          <a:endParaRPr lang="en-US"/>
        </a:p>
      </dgm:t>
    </dgm:pt>
    <dgm:pt modelId="{4BF96FB2-CEC3-48D6-9827-E85D9644EC2D}" type="pres">
      <dgm:prSet presAssocID="{85377AB9-F9CE-450C-BEC4-DD1048145273}" presName="box" presStyleLbl="node1" presStyleIdx="3" presStyleCnt="4"/>
      <dgm:spPr/>
      <dgm:t>
        <a:bodyPr/>
        <a:lstStyle/>
        <a:p>
          <a:endParaRPr lang="en-US"/>
        </a:p>
      </dgm:t>
    </dgm:pt>
    <dgm:pt modelId="{CF2A6832-99A9-4740-B72E-005D7D5E4E6D}" type="pres">
      <dgm:prSet presAssocID="{85377AB9-F9CE-450C-BEC4-DD1048145273}" presName="img"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6E6BA292-75A9-4822-9171-344E668E99B9}" type="pres">
      <dgm:prSet presAssocID="{85377AB9-F9CE-450C-BEC4-DD1048145273}" presName="text" presStyleLbl="node1" presStyleIdx="3" presStyleCnt="4">
        <dgm:presLayoutVars>
          <dgm:bulletEnabled val="1"/>
        </dgm:presLayoutVars>
      </dgm:prSet>
      <dgm:spPr/>
      <dgm:t>
        <a:bodyPr/>
        <a:lstStyle/>
        <a:p>
          <a:endParaRPr lang="en-US"/>
        </a:p>
      </dgm:t>
    </dgm:pt>
  </dgm:ptLst>
  <dgm:cxnLst>
    <dgm:cxn modelId="{5C517864-9D6D-4CDC-AC57-FE1A3B8BEC65}" srcId="{0E6537AA-EBFF-48B5-B3AA-EC60CF324B24}" destId="{F3F78C8E-3DE0-41A1-88C3-0BCA44B388D3}" srcOrd="1" destOrd="0" parTransId="{25F429E0-C95A-4051-B023-2EA94893D5A9}" sibTransId="{E9BA4990-C37D-4EEC-B0B7-A38A7644CB5A}"/>
    <dgm:cxn modelId="{DED5CCD9-B35F-4504-AD7F-6E6E588FC9AB}" srcId="{0E6537AA-EBFF-48B5-B3AA-EC60CF324B24}" destId="{274724B4-E927-42FA-9880-5F5A22DC0146}" srcOrd="0" destOrd="0" parTransId="{1532D97D-0313-4D7D-ABDA-5FD74BBBE945}" sibTransId="{39040390-CAAF-4021-8F96-12325185F294}"/>
    <dgm:cxn modelId="{BA238C56-1F89-4465-9AEA-096F68EDF8D7}" type="presOf" srcId="{F3F78C8E-3DE0-41A1-88C3-0BCA44B388D3}" destId="{8F38EDBB-F01D-4B25-BE83-DD2567A925C6}" srcOrd="0" destOrd="0" presId="urn:microsoft.com/office/officeart/2005/8/layout/vList4"/>
    <dgm:cxn modelId="{1F6FAC65-AE4E-44C2-877E-0C8E753EB1E0}" type="presOf" srcId="{274724B4-E927-42FA-9880-5F5A22DC0146}" destId="{43079AC4-99DF-4A8A-980F-F17979F5FFF7}" srcOrd="1" destOrd="0" presId="urn:microsoft.com/office/officeart/2005/8/layout/vList4"/>
    <dgm:cxn modelId="{DE6EEC25-939F-479E-9668-C7F1F2D8BB86}" type="presOf" srcId="{F3F78C8E-3DE0-41A1-88C3-0BCA44B388D3}" destId="{DEDA8AF2-2B58-41E4-8742-1EABDB774377}" srcOrd="1" destOrd="0" presId="urn:microsoft.com/office/officeart/2005/8/layout/vList4"/>
    <dgm:cxn modelId="{1AC259DE-1673-4B07-9C5A-D1B242149F4D}" type="presOf" srcId="{6E303314-1BA7-422F-9373-547C4AC0947A}" destId="{B7DD5893-4416-4981-B8D6-00D74500AC29}" srcOrd="0" destOrd="0" presId="urn:microsoft.com/office/officeart/2005/8/layout/vList4"/>
    <dgm:cxn modelId="{4E6F283F-188C-46BB-BC0D-7121DE74954C}" srcId="{0E6537AA-EBFF-48B5-B3AA-EC60CF324B24}" destId="{85377AB9-F9CE-450C-BEC4-DD1048145273}" srcOrd="3" destOrd="0" parTransId="{2E56DA53-3E09-46C6-8C6A-0DC7AA033B18}" sibTransId="{CFE62C65-8229-4E2B-A939-1DA5AB7951FC}"/>
    <dgm:cxn modelId="{C6D226F1-71BB-4843-89C3-D2741D60D3D1}" type="presOf" srcId="{85377AB9-F9CE-450C-BEC4-DD1048145273}" destId="{4BF96FB2-CEC3-48D6-9827-E85D9644EC2D}" srcOrd="0" destOrd="0" presId="urn:microsoft.com/office/officeart/2005/8/layout/vList4"/>
    <dgm:cxn modelId="{19E2FDCA-490F-451F-91CE-8538352F11A1}" type="presOf" srcId="{0E6537AA-EBFF-48B5-B3AA-EC60CF324B24}" destId="{980089C7-9118-4C52-A37D-3A7D2D53A551}" srcOrd="0" destOrd="0" presId="urn:microsoft.com/office/officeart/2005/8/layout/vList4"/>
    <dgm:cxn modelId="{DFD8D8FC-E018-4819-9C67-424C8BD7CAF5}" type="presOf" srcId="{274724B4-E927-42FA-9880-5F5A22DC0146}" destId="{9ED1C134-BEC9-4333-BD2D-4D06F531A314}" srcOrd="0" destOrd="0" presId="urn:microsoft.com/office/officeart/2005/8/layout/vList4"/>
    <dgm:cxn modelId="{A95C3261-6FA2-4C3C-9A08-7D646EB9AE62}" type="presOf" srcId="{85377AB9-F9CE-450C-BEC4-DD1048145273}" destId="{6E6BA292-75A9-4822-9171-344E668E99B9}" srcOrd="1" destOrd="0" presId="urn:microsoft.com/office/officeart/2005/8/layout/vList4"/>
    <dgm:cxn modelId="{02BC6C0B-8952-46BE-801D-7B0106F701AD}" type="presOf" srcId="{6E303314-1BA7-422F-9373-547C4AC0947A}" destId="{C55F122C-C452-47D1-B014-299AAFA2005D}" srcOrd="1" destOrd="0" presId="urn:microsoft.com/office/officeart/2005/8/layout/vList4"/>
    <dgm:cxn modelId="{AD9D9130-5560-4C09-B29C-E00376D37DE9}" srcId="{0E6537AA-EBFF-48B5-B3AA-EC60CF324B24}" destId="{6E303314-1BA7-422F-9373-547C4AC0947A}" srcOrd="2" destOrd="0" parTransId="{582BE383-0679-40E2-A87A-A252F247B069}" sibTransId="{457A529E-E054-47C6-8F81-CFCB0785024F}"/>
    <dgm:cxn modelId="{1709A5BE-6F1B-4CCD-8A85-B6C3C2522853}" type="presParOf" srcId="{980089C7-9118-4C52-A37D-3A7D2D53A551}" destId="{913E1ED9-E4FB-41D6-8BB8-0A575303363C}" srcOrd="0" destOrd="0" presId="urn:microsoft.com/office/officeart/2005/8/layout/vList4"/>
    <dgm:cxn modelId="{D986C066-B53A-472C-989B-91EC0D70AE39}" type="presParOf" srcId="{913E1ED9-E4FB-41D6-8BB8-0A575303363C}" destId="{9ED1C134-BEC9-4333-BD2D-4D06F531A314}" srcOrd="0" destOrd="0" presId="urn:microsoft.com/office/officeart/2005/8/layout/vList4"/>
    <dgm:cxn modelId="{DFD13E62-9B95-43D8-8273-42C9F40C15A2}" type="presParOf" srcId="{913E1ED9-E4FB-41D6-8BB8-0A575303363C}" destId="{5E5C892A-4E92-4926-95AD-7DEA8275B60F}" srcOrd="1" destOrd="0" presId="urn:microsoft.com/office/officeart/2005/8/layout/vList4"/>
    <dgm:cxn modelId="{FA532A3C-7E12-49D3-B1FC-13A92037D798}" type="presParOf" srcId="{913E1ED9-E4FB-41D6-8BB8-0A575303363C}" destId="{43079AC4-99DF-4A8A-980F-F17979F5FFF7}" srcOrd="2" destOrd="0" presId="urn:microsoft.com/office/officeart/2005/8/layout/vList4"/>
    <dgm:cxn modelId="{A3D27AB4-FC67-43A2-8BEF-DFF1C8892878}" type="presParOf" srcId="{980089C7-9118-4C52-A37D-3A7D2D53A551}" destId="{9C5988D6-DB42-4728-844B-ADDEAD97E397}" srcOrd="1" destOrd="0" presId="urn:microsoft.com/office/officeart/2005/8/layout/vList4"/>
    <dgm:cxn modelId="{F600F069-1741-4A1C-9F95-E40F3ECBBE49}" type="presParOf" srcId="{980089C7-9118-4C52-A37D-3A7D2D53A551}" destId="{A530883B-325D-45ED-987F-992026A48033}" srcOrd="2" destOrd="0" presId="urn:microsoft.com/office/officeart/2005/8/layout/vList4"/>
    <dgm:cxn modelId="{12ED5F6E-25C2-46F0-9685-B31F337C04EB}" type="presParOf" srcId="{A530883B-325D-45ED-987F-992026A48033}" destId="{8F38EDBB-F01D-4B25-BE83-DD2567A925C6}" srcOrd="0" destOrd="0" presId="urn:microsoft.com/office/officeart/2005/8/layout/vList4"/>
    <dgm:cxn modelId="{22CA0CDF-ABEB-42BE-81FE-74CF71327E3F}" type="presParOf" srcId="{A530883B-325D-45ED-987F-992026A48033}" destId="{6B24CA8C-44FA-4917-9B58-0D025B20DA4F}" srcOrd="1" destOrd="0" presId="urn:microsoft.com/office/officeart/2005/8/layout/vList4"/>
    <dgm:cxn modelId="{EC066879-2E48-4429-A8E2-87FFF35EEE25}" type="presParOf" srcId="{A530883B-325D-45ED-987F-992026A48033}" destId="{DEDA8AF2-2B58-41E4-8742-1EABDB774377}" srcOrd="2" destOrd="0" presId="urn:microsoft.com/office/officeart/2005/8/layout/vList4"/>
    <dgm:cxn modelId="{ABCF9624-C96D-4426-85CD-CA1FA1A750AB}" type="presParOf" srcId="{980089C7-9118-4C52-A37D-3A7D2D53A551}" destId="{A22F5B10-724E-4E3B-A23C-A0063965CBA2}" srcOrd="3" destOrd="0" presId="urn:microsoft.com/office/officeart/2005/8/layout/vList4"/>
    <dgm:cxn modelId="{9411A989-42EE-44BC-B0D4-39CCDDF92F13}" type="presParOf" srcId="{980089C7-9118-4C52-A37D-3A7D2D53A551}" destId="{46AEBA63-7348-4049-AD12-7E984CEBA3FE}" srcOrd="4" destOrd="0" presId="urn:microsoft.com/office/officeart/2005/8/layout/vList4"/>
    <dgm:cxn modelId="{DC1EF468-22A1-4CAB-ACE8-75B6019AA879}" type="presParOf" srcId="{46AEBA63-7348-4049-AD12-7E984CEBA3FE}" destId="{B7DD5893-4416-4981-B8D6-00D74500AC29}" srcOrd="0" destOrd="0" presId="urn:microsoft.com/office/officeart/2005/8/layout/vList4"/>
    <dgm:cxn modelId="{CD850EB2-CC12-4A9C-B23D-3B2E90FCBD7F}" type="presParOf" srcId="{46AEBA63-7348-4049-AD12-7E984CEBA3FE}" destId="{9EC59654-791C-4E85-8F93-66B5371C5D40}" srcOrd="1" destOrd="0" presId="urn:microsoft.com/office/officeart/2005/8/layout/vList4"/>
    <dgm:cxn modelId="{DE39E36A-EFFB-4E5C-A55F-03D3C9B8CE1C}" type="presParOf" srcId="{46AEBA63-7348-4049-AD12-7E984CEBA3FE}" destId="{C55F122C-C452-47D1-B014-299AAFA2005D}" srcOrd="2" destOrd="0" presId="urn:microsoft.com/office/officeart/2005/8/layout/vList4"/>
    <dgm:cxn modelId="{42DF374A-09FE-4665-A0A5-4D2283A26486}" type="presParOf" srcId="{980089C7-9118-4C52-A37D-3A7D2D53A551}" destId="{705862EE-5056-4985-86DE-FCE5CC713F3F}" srcOrd="5" destOrd="0" presId="urn:microsoft.com/office/officeart/2005/8/layout/vList4"/>
    <dgm:cxn modelId="{093A6635-2A7E-4F43-B3DD-352DBDC9EC33}" type="presParOf" srcId="{980089C7-9118-4C52-A37D-3A7D2D53A551}" destId="{88025402-AD8A-430F-BCA0-11CA6E30C207}" srcOrd="6" destOrd="0" presId="urn:microsoft.com/office/officeart/2005/8/layout/vList4"/>
    <dgm:cxn modelId="{BF96F707-583C-4834-8B59-6359E6FAC73A}" type="presParOf" srcId="{88025402-AD8A-430F-BCA0-11CA6E30C207}" destId="{4BF96FB2-CEC3-48D6-9827-E85D9644EC2D}" srcOrd="0" destOrd="0" presId="urn:microsoft.com/office/officeart/2005/8/layout/vList4"/>
    <dgm:cxn modelId="{20E47725-BDB9-49C1-83C1-19C6BB7E1C7D}" type="presParOf" srcId="{88025402-AD8A-430F-BCA0-11CA6E30C207}" destId="{CF2A6832-99A9-4740-B72E-005D7D5E4E6D}" srcOrd="1" destOrd="0" presId="urn:microsoft.com/office/officeart/2005/8/layout/vList4"/>
    <dgm:cxn modelId="{FA90A2CE-1D8D-4AB1-A641-C072652760A4}" type="presParOf" srcId="{88025402-AD8A-430F-BCA0-11CA6E30C207}" destId="{6E6BA292-75A9-4822-9171-344E668E99B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F360F1-E83D-422E-8404-AF1CE8DA7DF5}" type="doc">
      <dgm:prSet loTypeId="urn:microsoft.com/office/officeart/2005/8/layout/equation2" loCatId="process" qsTypeId="urn:microsoft.com/office/officeart/2005/8/quickstyle/simple3" qsCatId="simple" csTypeId="urn:microsoft.com/office/officeart/2005/8/colors/accent2_1" csCatId="accent2" phldr="1"/>
      <dgm:spPr/>
      <dgm:t>
        <a:bodyPr/>
        <a:lstStyle/>
        <a:p>
          <a:endParaRPr lang="en-US"/>
        </a:p>
      </dgm:t>
    </dgm:pt>
    <dgm:pt modelId="{51A62928-8AA0-427C-80A8-BEFD45A23857}">
      <dgm:prSet phldrT="[Text]"/>
      <dgm:spPr/>
      <dgm:t>
        <a:bodyPr/>
        <a:lstStyle/>
        <a:p>
          <a:pPr rtl="0"/>
          <a:r>
            <a:rPr kumimoji="0" lang="en-GB" b="0" i="0" u="none" strike="noStrike" cap="none" normalizeH="0" baseline="0" dirty="0" smtClean="0">
              <a:ln/>
              <a:effectLst/>
              <a:latin typeface="Lucida Sans" pitchFamily="34" charset="0"/>
              <a:cs typeface="Lucida Sans" pitchFamily="34" charset="0"/>
            </a:rPr>
            <a:t>MTR:</a:t>
          </a:r>
        </a:p>
        <a:p>
          <a:pPr rtl="0"/>
          <a:r>
            <a:rPr kumimoji="0" lang="en-GB" b="0" i="0" u="none" strike="noStrike" cap="none" normalizeH="0" baseline="0" dirty="0" smtClean="0">
              <a:ln/>
              <a:effectLst/>
              <a:latin typeface="Lucida Sans" pitchFamily="34" charset="0"/>
            </a:rPr>
            <a:t>Initiate OST</a:t>
          </a:r>
          <a:endParaRPr lang="en-US" dirty="0"/>
        </a:p>
      </dgm:t>
    </dgm:pt>
    <dgm:pt modelId="{D430B173-190D-4F2C-87CF-86B58EC46942}" type="parTrans" cxnId="{EB803051-EFAC-4118-B334-5A0804CE493A}">
      <dgm:prSet/>
      <dgm:spPr/>
      <dgm:t>
        <a:bodyPr/>
        <a:lstStyle/>
        <a:p>
          <a:endParaRPr lang="en-US"/>
        </a:p>
      </dgm:t>
    </dgm:pt>
    <dgm:pt modelId="{59D758CD-8A30-4549-B469-B56567C486DA}" type="sibTrans" cxnId="{EB803051-EFAC-4118-B334-5A0804CE493A}">
      <dgm:prSet/>
      <dgm:spPr/>
      <dgm:t>
        <a:bodyPr/>
        <a:lstStyle/>
        <a:p>
          <a:endParaRPr lang="en-US"/>
        </a:p>
      </dgm:t>
    </dgm:pt>
    <dgm:pt modelId="{C1CC770A-B743-45D2-A819-28BD57DD2FD4}">
      <dgm:prSet phldrT="[Text]"/>
      <dgm:spPr/>
      <dgm:t>
        <a:bodyPr/>
        <a:lstStyle/>
        <a:p>
          <a:r>
            <a:rPr lang="en-US" b="1" smtClean="0"/>
            <a:t>PSC</a:t>
          </a:r>
          <a:r>
            <a:rPr lang="en-US" smtClean="0"/>
            <a:t>:</a:t>
          </a:r>
        </a:p>
        <a:p>
          <a:r>
            <a:rPr kumimoji="0" lang="en-GB" b="0" i="0" u="none" strike="noStrike" cap="none" normalizeH="0" baseline="0" smtClean="0">
              <a:ln/>
              <a:effectLst/>
              <a:latin typeface="Lucida Sans" pitchFamily="34" charset="0"/>
            </a:rPr>
            <a:t>Pilot  OST</a:t>
          </a:r>
          <a:endParaRPr lang="en-US" dirty="0"/>
        </a:p>
      </dgm:t>
    </dgm:pt>
    <dgm:pt modelId="{17666381-7EDB-4293-9776-3A36715B7A39}" type="parTrans" cxnId="{70A4A4BF-2E19-4C26-85AC-B6528A39F157}">
      <dgm:prSet/>
      <dgm:spPr/>
      <dgm:t>
        <a:bodyPr/>
        <a:lstStyle/>
        <a:p>
          <a:endParaRPr lang="en-US"/>
        </a:p>
      </dgm:t>
    </dgm:pt>
    <dgm:pt modelId="{38A670BC-82D5-4ED2-BC9C-C39A5823500F}" type="sibTrans" cxnId="{70A4A4BF-2E19-4C26-85AC-B6528A39F157}">
      <dgm:prSet/>
      <dgm:spPr/>
      <dgm:t>
        <a:bodyPr/>
        <a:lstStyle/>
        <a:p>
          <a:endParaRPr lang="en-US"/>
        </a:p>
      </dgm:t>
    </dgm:pt>
    <dgm:pt modelId="{1BF43CF2-0E02-4EE4-ABD4-3F5251B57EA0}">
      <dgm:prSet phldrT="[Text]" custT="1"/>
      <dgm:spPr/>
      <dgm:t>
        <a:bodyPr/>
        <a:lstStyle/>
        <a:p>
          <a:pPr algn="l"/>
          <a:r>
            <a:rPr kumimoji="0" lang="en-GB" sz="1800" b="0" i="0" u="none" strike="noStrike" cap="none" normalizeH="0" baseline="0" smtClean="0">
              <a:ln/>
              <a:effectLst/>
              <a:latin typeface="Lucida Sans" pitchFamily="34" charset="0"/>
              <a:ea typeface="Cambria" pitchFamily="18" charset="0"/>
              <a:cs typeface="Arial" charset="0"/>
            </a:rPr>
            <a:t>-</a:t>
          </a:r>
          <a:r>
            <a:rPr kumimoji="0" lang="en-AU" sz="1800" b="0" i="0" u="none" strike="noStrike" cap="none" normalizeH="0" baseline="0" smtClean="0">
              <a:ln/>
              <a:effectLst/>
              <a:latin typeface="Lucida Sans" pitchFamily="34" charset="0"/>
              <a:ea typeface="Cambria" pitchFamily="18" charset="0"/>
              <a:cs typeface="Arial" charset="0"/>
            </a:rPr>
            <a:t>Import permit secured</a:t>
          </a:r>
          <a:endParaRPr kumimoji="0" lang="en-US" sz="1800" b="0" i="0" u="none" strike="noStrike" cap="none" normalizeH="0" baseline="0" smtClean="0">
            <a:ln/>
            <a:effectLst/>
            <a:latin typeface="Lucida Sans" pitchFamily="34" charset="0"/>
            <a:ea typeface="Cambria" pitchFamily="18" charset="0"/>
            <a:cs typeface="Arial" charset="0"/>
          </a:endParaRPr>
        </a:p>
        <a:p>
          <a:pPr algn="l" rtl="0"/>
          <a:r>
            <a:rPr kumimoji="0" lang="en-AU" sz="1800" b="0" i="0" u="none" strike="noStrike" cap="none" normalizeH="0" baseline="0" smtClean="0">
              <a:ln/>
              <a:effectLst/>
              <a:latin typeface="Lucida Sans" pitchFamily="34" charset="0"/>
              <a:ea typeface="Cambria" pitchFamily="18" charset="0"/>
              <a:cs typeface="Arial" charset="0"/>
            </a:rPr>
            <a:t>Procurement process initiated</a:t>
          </a:r>
          <a:endParaRPr kumimoji="0" lang="en-US" sz="1800" b="0" i="0" u="none" strike="noStrike" cap="none" normalizeH="0" baseline="0" smtClean="0">
            <a:ln/>
            <a:effectLst/>
            <a:latin typeface="Lucida Sans" pitchFamily="34" charset="0"/>
            <a:ea typeface="Cambria" pitchFamily="18" charset="0"/>
            <a:cs typeface="Arial" charset="0"/>
          </a:endParaRPr>
        </a:p>
        <a:p>
          <a:pPr algn="l" rtl="0"/>
          <a:r>
            <a:rPr kumimoji="0" lang="en-AU" sz="1800" b="0" i="0" u="none" strike="noStrike" cap="none" normalizeH="0" baseline="0" smtClean="0">
              <a:ln/>
              <a:effectLst/>
              <a:latin typeface="Lucida Sans" pitchFamily="34" charset="0"/>
              <a:ea typeface="Cambria" pitchFamily="18" charset="0"/>
              <a:cs typeface="Arial" charset="0"/>
            </a:rPr>
            <a:t>-Quota granted by INCB</a:t>
          </a:r>
          <a:endParaRPr kumimoji="0" lang="en-US" sz="1800" b="0" i="0" u="none" strike="noStrike" cap="none" normalizeH="0" baseline="0" smtClean="0">
            <a:ln/>
            <a:effectLst/>
            <a:latin typeface="Lucida Sans" pitchFamily="34" charset="0"/>
            <a:ea typeface="Cambria" pitchFamily="18" charset="0"/>
            <a:cs typeface="Arial" charset="0"/>
          </a:endParaRPr>
        </a:p>
        <a:p>
          <a:pPr algn="l" rtl="0"/>
          <a:r>
            <a:rPr kumimoji="0" lang="en-AU" sz="1800" b="0" i="0" u="none" strike="noStrike" cap="none" normalizeH="0" baseline="0" smtClean="0">
              <a:ln/>
              <a:effectLst/>
              <a:latin typeface="Lucida Sans" pitchFamily="34" charset="0"/>
              <a:ea typeface="Cambria" pitchFamily="18" charset="0"/>
              <a:cs typeface="Arial" charset="0"/>
            </a:rPr>
            <a:t>-Government hospitals selected for OST sites</a:t>
          </a:r>
          <a:endParaRPr kumimoji="0" lang="en-US" sz="1800" b="0" i="0" u="none" strike="noStrike" cap="none" normalizeH="0" baseline="0" smtClean="0">
            <a:ln/>
            <a:effectLst/>
            <a:latin typeface="Lucida Sans" pitchFamily="34" charset="0"/>
            <a:ea typeface="Cambria" pitchFamily="18" charset="0"/>
            <a:cs typeface="Arial" charset="0"/>
          </a:endParaRPr>
        </a:p>
        <a:p>
          <a:pPr algn="l" rtl="0"/>
          <a:r>
            <a:rPr kumimoji="0" lang="en-AU" sz="1800" b="0" i="0" u="none" strike="noStrike" cap="none" normalizeH="0" baseline="0" smtClean="0">
              <a:ln/>
              <a:effectLst/>
              <a:latin typeface="Lucida Sans" pitchFamily="34" charset="0"/>
              <a:ea typeface="Cambria" pitchFamily="18" charset="0"/>
              <a:cs typeface="Arial" charset="0"/>
            </a:rPr>
            <a:t>-OST protocols and SOPs developed</a:t>
          </a:r>
          <a:endParaRPr kumimoji="0" lang="en-US" sz="1800" b="0" i="0" u="none" strike="noStrike" cap="none" normalizeH="0" baseline="0" smtClean="0">
            <a:ln/>
            <a:effectLst/>
            <a:latin typeface="Lucida Sans" pitchFamily="34" charset="0"/>
            <a:ea typeface="Cambria" pitchFamily="18" charset="0"/>
            <a:cs typeface="Arial" charset="0"/>
          </a:endParaRPr>
        </a:p>
        <a:p>
          <a:pPr algn="l" rtl="0"/>
          <a:r>
            <a:rPr kumimoji="0" lang="en-AU" sz="1800" b="0" i="0" u="none" strike="noStrike" cap="none" normalizeH="0" baseline="0" smtClean="0">
              <a:ln/>
              <a:effectLst/>
              <a:latin typeface="Lucida Sans" pitchFamily="34" charset="0"/>
              <a:ea typeface="Cambria" pitchFamily="18" charset="0"/>
              <a:cs typeface="Arial" charset="0"/>
            </a:rPr>
            <a:t>-Work plan for OST programme drafted</a:t>
          </a:r>
          <a:endParaRPr lang="en-US" sz="1800" b="0" dirty="0"/>
        </a:p>
      </dgm:t>
    </dgm:pt>
    <dgm:pt modelId="{003616D9-1B85-4F52-9ED0-E000B394E58A}" type="parTrans" cxnId="{7A74AD23-E30D-491B-9CD1-C2C71562FD22}">
      <dgm:prSet/>
      <dgm:spPr/>
      <dgm:t>
        <a:bodyPr/>
        <a:lstStyle/>
        <a:p>
          <a:endParaRPr lang="en-US"/>
        </a:p>
      </dgm:t>
    </dgm:pt>
    <dgm:pt modelId="{2252CFA3-D8C9-4F51-BA9A-87EFF71E14C1}" type="sibTrans" cxnId="{7A74AD23-E30D-491B-9CD1-C2C71562FD22}">
      <dgm:prSet/>
      <dgm:spPr/>
      <dgm:t>
        <a:bodyPr/>
        <a:lstStyle/>
        <a:p>
          <a:endParaRPr lang="en-US"/>
        </a:p>
      </dgm:t>
    </dgm:pt>
    <dgm:pt modelId="{66170C6A-CB5D-4F40-9E12-A982DA4F4CA8}" type="pres">
      <dgm:prSet presAssocID="{ACF360F1-E83D-422E-8404-AF1CE8DA7DF5}" presName="Name0" presStyleCnt="0">
        <dgm:presLayoutVars>
          <dgm:dir/>
          <dgm:resizeHandles val="exact"/>
        </dgm:presLayoutVars>
      </dgm:prSet>
      <dgm:spPr/>
      <dgm:t>
        <a:bodyPr/>
        <a:lstStyle/>
        <a:p>
          <a:endParaRPr lang="en-US"/>
        </a:p>
      </dgm:t>
    </dgm:pt>
    <dgm:pt modelId="{F16EEB66-3A45-409A-AE3F-216518F0EB56}" type="pres">
      <dgm:prSet presAssocID="{ACF360F1-E83D-422E-8404-AF1CE8DA7DF5}" presName="vNodes" presStyleCnt="0"/>
      <dgm:spPr/>
      <dgm:t>
        <a:bodyPr/>
        <a:lstStyle/>
        <a:p>
          <a:endParaRPr lang="en-US"/>
        </a:p>
      </dgm:t>
    </dgm:pt>
    <dgm:pt modelId="{FD404C9E-3954-4763-9C18-162A4AA3108F}" type="pres">
      <dgm:prSet presAssocID="{51A62928-8AA0-427C-80A8-BEFD45A23857}" presName="node" presStyleLbl="node1" presStyleIdx="0" presStyleCnt="3" custScaleX="185536">
        <dgm:presLayoutVars>
          <dgm:bulletEnabled val="1"/>
        </dgm:presLayoutVars>
      </dgm:prSet>
      <dgm:spPr/>
      <dgm:t>
        <a:bodyPr/>
        <a:lstStyle/>
        <a:p>
          <a:endParaRPr lang="en-US"/>
        </a:p>
      </dgm:t>
    </dgm:pt>
    <dgm:pt modelId="{87000B9B-2813-4470-93E9-86E85AC18DE4}" type="pres">
      <dgm:prSet presAssocID="{59D758CD-8A30-4549-B469-B56567C486DA}" presName="spacerT" presStyleCnt="0"/>
      <dgm:spPr/>
      <dgm:t>
        <a:bodyPr/>
        <a:lstStyle/>
        <a:p>
          <a:endParaRPr lang="en-US"/>
        </a:p>
      </dgm:t>
    </dgm:pt>
    <dgm:pt modelId="{B823D83B-01C2-4193-8433-43A084DFC74E}" type="pres">
      <dgm:prSet presAssocID="{59D758CD-8A30-4549-B469-B56567C486DA}" presName="sibTrans" presStyleLbl="sibTrans2D1" presStyleIdx="0" presStyleCnt="2"/>
      <dgm:spPr/>
      <dgm:t>
        <a:bodyPr/>
        <a:lstStyle/>
        <a:p>
          <a:endParaRPr lang="en-US"/>
        </a:p>
      </dgm:t>
    </dgm:pt>
    <dgm:pt modelId="{4F459D30-A663-4880-9058-C9B2078B27DD}" type="pres">
      <dgm:prSet presAssocID="{59D758CD-8A30-4549-B469-B56567C486DA}" presName="spacerB" presStyleCnt="0"/>
      <dgm:spPr/>
      <dgm:t>
        <a:bodyPr/>
        <a:lstStyle/>
        <a:p>
          <a:endParaRPr lang="en-US"/>
        </a:p>
      </dgm:t>
    </dgm:pt>
    <dgm:pt modelId="{192AF2B8-881E-459A-B0B7-BA3CA20E0900}" type="pres">
      <dgm:prSet presAssocID="{C1CC770A-B743-45D2-A819-28BD57DD2FD4}" presName="node" presStyleLbl="node1" presStyleIdx="1" presStyleCnt="3" custScaleX="169131" custScaleY="142325">
        <dgm:presLayoutVars>
          <dgm:bulletEnabled val="1"/>
        </dgm:presLayoutVars>
      </dgm:prSet>
      <dgm:spPr/>
      <dgm:t>
        <a:bodyPr/>
        <a:lstStyle/>
        <a:p>
          <a:endParaRPr lang="en-US"/>
        </a:p>
      </dgm:t>
    </dgm:pt>
    <dgm:pt modelId="{D95619FD-FF83-40D6-BDB9-3C99DF95A486}" type="pres">
      <dgm:prSet presAssocID="{ACF360F1-E83D-422E-8404-AF1CE8DA7DF5}" presName="sibTransLast" presStyleLbl="sibTrans2D1" presStyleIdx="1" presStyleCnt="2"/>
      <dgm:spPr/>
      <dgm:t>
        <a:bodyPr/>
        <a:lstStyle/>
        <a:p>
          <a:endParaRPr lang="en-US"/>
        </a:p>
      </dgm:t>
    </dgm:pt>
    <dgm:pt modelId="{A415F957-9D99-4CFB-B4CA-79C884DEA780}" type="pres">
      <dgm:prSet presAssocID="{ACF360F1-E83D-422E-8404-AF1CE8DA7DF5}" presName="connectorText" presStyleLbl="sibTrans2D1" presStyleIdx="1" presStyleCnt="2"/>
      <dgm:spPr/>
      <dgm:t>
        <a:bodyPr/>
        <a:lstStyle/>
        <a:p>
          <a:endParaRPr lang="en-US"/>
        </a:p>
      </dgm:t>
    </dgm:pt>
    <dgm:pt modelId="{09C54BEA-6079-42E3-BFB3-509DF4A3DA38}" type="pres">
      <dgm:prSet presAssocID="{ACF360F1-E83D-422E-8404-AF1CE8DA7DF5}" presName="lastNode" presStyleLbl="node1" presStyleIdx="2" presStyleCnt="3" custScaleX="146899" custScaleY="152420">
        <dgm:presLayoutVars>
          <dgm:bulletEnabled val="1"/>
        </dgm:presLayoutVars>
      </dgm:prSet>
      <dgm:spPr/>
      <dgm:t>
        <a:bodyPr/>
        <a:lstStyle/>
        <a:p>
          <a:endParaRPr lang="en-US"/>
        </a:p>
      </dgm:t>
    </dgm:pt>
  </dgm:ptLst>
  <dgm:cxnLst>
    <dgm:cxn modelId="{A9731BA7-581F-4B5A-940E-810DE0CDD41A}" type="presOf" srcId="{51A62928-8AA0-427C-80A8-BEFD45A23857}" destId="{FD404C9E-3954-4763-9C18-162A4AA3108F}" srcOrd="0" destOrd="0" presId="urn:microsoft.com/office/officeart/2005/8/layout/equation2"/>
    <dgm:cxn modelId="{70A4A4BF-2E19-4C26-85AC-B6528A39F157}" srcId="{ACF360F1-E83D-422E-8404-AF1CE8DA7DF5}" destId="{C1CC770A-B743-45D2-A819-28BD57DD2FD4}" srcOrd="1" destOrd="0" parTransId="{17666381-7EDB-4293-9776-3A36715B7A39}" sibTransId="{38A670BC-82D5-4ED2-BC9C-C39A5823500F}"/>
    <dgm:cxn modelId="{45048B43-DE0D-4BEF-A7D9-C76E7FF4E193}" type="presOf" srcId="{38A670BC-82D5-4ED2-BC9C-C39A5823500F}" destId="{A415F957-9D99-4CFB-B4CA-79C884DEA780}" srcOrd="1" destOrd="0" presId="urn:microsoft.com/office/officeart/2005/8/layout/equation2"/>
    <dgm:cxn modelId="{C593E2A9-A8B1-4101-9A94-73E77138825C}" type="presOf" srcId="{38A670BC-82D5-4ED2-BC9C-C39A5823500F}" destId="{D95619FD-FF83-40D6-BDB9-3C99DF95A486}" srcOrd="0" destOrd="0" presId="urn:microsoft.com/office/officeart/2005/8/layout/equation2"/>
    <dgm:cxn modelId="{D21A1350-136D-45BA-8FBC-77AA8E79DEEA}" type="presOf" srcId="{59D758CD-8A30-4549-B469-B56567C486DA}" destId="{B823D83B-01C2-4193-8433-43A084DFC74E}" srcOrd="0" destOrd="0" presId="urn:microsoft.com/office/officeart/2005/8/layout/equation2"/>
    <dgm:cxn modelId="{7A74AD23-E30D-491B-9CD1-C2C71562FD22}" srcId="{ACF360F1-E83D-422E-8404-AF1CE8DA7DF5}" destId="{1BF43CF2-0E02-4EE4-ABD4-3F5251B57EA0}" srcOrd="2" destOrd="0" parTransId="{003616D9-1B85-4F52-9ED0-E000B394E58A}" sibTransId="{2252CFA3-D8C9-4F51-BA9A-87EFF71E14C1}"/>
    <dgm:cxn modelId="{EB803051-EFAC-4118-B334-5A0804CE493A}" srcId="{ACF360F1-E83D-422E-8404-AF1CE8DA7DF5}" destId="{51A62928-8AA0-427C-80A8-BEFD45A23857}" srcOrd="0" destOrd="0" parTransId="{D430B173-190D-4F2C-87CF-86B58EC46942}" sibTransId="{59D758CD-8A30-4549-B469-B56567C486DA}"/>
    <dgm:cxn modelId="{C6DD3C8B-D9A2-46B1-ABC8-B29025E40B64}" type="presOf" srcId="{1BF43CF2-0E02-4EE4-ABD4-3F5251B57EA0}" destId="{09C54BEA-6079-42E3-BFB3-509DF4A3DA38}" srcOrd="0" destOrd="0" presId="urn:microsoft.com/office/officeart/2005/8/layout/equation2"/>
    <dgm:cxn modelId="{DF8FC7BD-90EC-42D8-9F7D-7ABC77381864}" type="presOf" srcId="{C1CC770A-B743-45D2-A819-28BD57DD2FD4}" destId="{192AF2B8-881E-459A-B0B7-BA3CA20E0900}" srcOrd="0" destOrd="0" presId="urn:microsoft.com/office/officeart/2005/8/layout/equation2"/>
    <dgm:cxn modelId="{A6CAB8E7-F62D-4B24-A873-B83FB1DBB86B}" type="presOf" srcId="{ACF360F1-E83D-422E-8404-AF1CE8DA7DF5}" destId="{66170C6A-CB5D-4F40-9E12-A982DA4F4CA8}" srcOrd="0" destOrd="0" presId="urn:microsoft.com/office/officeart/2005/8/layout/equation2"/>
    <dgm:cxn modelId="{809B8A35-0687-4F2F-AA31-D49D67E6D430}" type="presParOf" srcId="{66170C6A-CB5D-4F40-9E12-A982DA4F4CA8}" destId="{F16EEB66-3A45-409A-AE3F-216518F0EB56}" srcOrd="0" destOrd="0" presId="urn:microsoft.com/office/officeart/2005/8/layout/equation2"/>
    <dgm:cxn modelId="{E1332218-9FEC-4245-B6E7-530F688E3F32}" type="presParOf" srcId="{F16EEB66-3A45-409A-AE3F-216518F0EB56}" destId="{FD404C9E-3954-4763-9C18-162A4AA3108F}" srcOrd="0" destOrd="0" presId="urn:microsoft.com/office/officeart/2005/8/layout/equation2"/>
    <dgm:cxn modelId="{8988C372-4119-4E96-8977-3AD4DE952526}" type="presParOf" srcId="{F16EEB66-3A45-409A-AE3F-216518F0EB56}" destId="{87000B9B-2813-4470-93E9-86E85AC18DE4}" srcOrd="1" destOrd="0" presId="urn:microsoft.com/office/officeart/2005/8/layout/equation2"/>
    <dgm:cxn modelId="{3B495BB1-7B58-4546-B2A8-D1992DEBE14D}" type="presParOf" srcId="{F16EEB66-3A45-409A-AE3F-216518F0EB56}" destId="{B823D83B-01C2-4193-8433-43A084DFC74E}" srcOrd="2" destOrd="0" presId="urn:microsoft.com/office/officeart/2005/8/layout/equation2"/>
    <dgm:cxn modelId="{0344B4D5-7770-4CE6-A72F-9364BBC7456B}" type="presParOf" srcId="{F16EEB66-3A45-409A-AE3F-216518F0EB56}" destId="{4F459D30-A663-4880-9058-C9B2078B27DD}" srcOrd="3" destOrd="0" presId="urn:microsoft.com/office/officeart/2005/8/layout/equation2"/>
    <dgm:cxn modelId="{48D2465A-4C09-4ECE-A0E5-51DB0D13FD00}" type="presParOf" srcId="{F16EEB66-3A45-409A-AE3F-216518F0EB56}" destId="{192AF2B8-881E-459A-B0B7-BA3CA20E0900}" srcOrd="4" destOrd="0" presId="urn:microsoft.com/office/officeart/2005/8/layout/equation2"/>
    <dgm:cxn modelId="{7D89EE5C-864B-42D5-AA0C-73B78DB196D9}" type="presParOf" srcId="{66170C6A-CB5D-4F40-9E12-A982DA4F4CA8}" destId="{D95619FD-FF83-40D6-BDB9-3C99DF95A486}" srcOrd="1" destOrd="0" presId="urn:microsoft.com/office/officeart/2005/8/layout/equation2"/>
    <dgm:cxn modelId="{E03A9C62-BA2A-439C-9AC9-E00B6C0BD22A}" type="presParOf" srcId="{D95619FD-FF83-40D6-BDB9-3C99DF95A486}" destId="{A415F957-9D99-4CFB-B4CA-79C884DEA780}" srcOrd="0" destOrd="0" presId="urn:microsoft.com/office/officeart/2005/8/layout/equation2"/>
    <dgm:cxn modelId="{1FB3ABA9-C770-4EC7-B60B-2DE3F4032BE4}" type="presParOf" srcId="{66170C6A-CB5D-4F40-9E12-A982DA4F4CA8}" destId="{09C54BEA-6079-42E3-BFB3-509DF4A3DA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CF360F1-E83D-422E-8404-AF1CE8DA7DF5}" type="doc">
      <dgm:prSet loTypeId="urn:microsoft.com/office/officeart/2005/8/layout/equation2" loCatId="process" qsTypeId="urn:microsoft.com/office/officeart/2005/8/quickstyle/simple3" qsCatId="simple" csTypeId="urn:microsoft.com/office/officeart/2005/8/colors/accent2_1" csCatId="accent2" phldr="1"/>
      <dgm:spPr/>
      <dgm:t>
        <a:bodyPr/>
        <a:lstStyle/>
        <a:p>
          <a:endParaRPr lang="en-US"/>
        </a:p>
      </dgm:t>
    </dgm:pt>
    <dgm:pt modelId="{51A62928-8AA0-427C-80A8-BEFD45A23857}">
      <dgm:prSet phldrT="[Text]"/>
      <dgm:spPr/>
      <dgm:t>
        <a:bodyPr/>
        <a:lstStyle/>
        <a:p>
          <a:pPr rtl="0"/>
          <a:r>
            <a:rPr kumimoji="0" lang="en-GB" b="0" i="0" u="none" strike="noStrike" cap="none" normalizeH="0" baseline="0" smtClean="0">
              <a:ln/>
              <a:effectLst/>
              <a:latin typeface="Lucida Sans" pitchFamily="34" charset="0"/>
              <a:cs typeface="Lucida Sans" pitchFamily="34" charset="0"/>
            </a:rPr>
            <a:t>MTR:</a:t>
          </a:r>
        </a:p>
        <a:p>
          <a:pPr rtl="0"/>
          <a:r>
            <a:rPr kumimoji="0" lang="en-GB" b="0" i="0" u="none" strike="noStrike" cap="none" normalizeH="0" baseline="0" smtClean="0">
              <a:ln/>
              <a:effectLst/>
              <a:latin typeface="Lucida Sans" pitchFamily="34" charset="0"/>
            </a:rPr>
            <a:t>Build capacity </a:t>
          </a:r>
          <a:endParaRPr lang="en-US" dirty="0"/>
        </a:p>
      </dgm:t>
    </dgm:pt>
    <dgm:pt modelId="{D430B173-190D-4F2C-87CF-86B58EC46942}" type="parTrans" cxnId="{EB803051-EFAC-4118-B334-5A0804CE493A}">
      <dgm:prSet/>
      <dgm:spPr/>
      <dgm:t>
        <a:bodyPr/>
        <a:lstStyle/>
        <a:p>
          <a:endParaRPr lang="en-US"/>
        </a:p>
      </dgm:t>
    </dgm:pt>
    <dgm:pt modelId="{59D758CD-8A30-4549-B469-B56567C486DA}" type="sibTrans" cxnId="{EB803051-EFAC-4118-B334-5A0804CE493A}">
      <dgm:prSet/>
      <dgm:spPr/>
      <dgm:t>
        <a:bodyPr/>
        <a:lstStyle/>
        <a:p>
          <a:endParaRPr lang="en-US"/>
        </a:p>
      </dgm:t>
    </dgm:pt>
    <dgm:pt modelId="{C1CC770A-B743-45D2-A819-28BD57DD2FD4}">
      <dgm:prSet phldrT="[Text]"/>
      <dgm:spPr/>
      <dgm:t>
        <a:bodyPr/>
        <a:lstStyle/>
        <a:p>
          <a:r>
            <a:rPr lang="en-US" b="1" smtClean="0"/>
            <a:t>PSC</a:t>
          </a:r>
          <a:r>
            <a:rPr lang="en-US" smtClean="0"/>
            <a:t>:</a:t>
          </a:r>
        </a:p>
        <a:p>
          <a:r>
            <a:rPr kumimoji="0" lang="en-GB" b="0" i="0" u="none" strike="noStrike" cap="none" normalizeH="0" baseline="0" smtClean="0">
              <a:ln/>
              <a:effectLst/>
              <a:latin typeface="Lucida Sans" pitchFamily="34" charset="0"/>
            </a:rPr>
            <a:t>Train health sector and civil society service providers</a:t>
          </a:r>
          <a:endParaRPr lang="en-US" dirty="0"/>
        </a:p>
      </dgm:t>
    </dgm:pt>
    <dgm:pt modelId="{17666381-7EDB-4293-9776-3A36715B7A39}" type="parTrans" cxnId="{70A4A4BF-2E19-4C26-85AC-B6528A39F157}">
      <dgm:prSet/>
      <dgm:spPr/>
      <dgm:t>
        <a:bodyPr/>
        <a:lstStyle/>
        <a:p>
          <a:endParaRPr lang="en-US"/>
        </a:p>
      </dgm:t>
    </dgm:pt>
    <dgm:pt modelId="{38A670BC-82D5-4ED2-BC9C-C39A5823500F}" type="sibTrans" cxnId="{70A4A4BF-2E19-4C26-85AC-B6528A39F157}">
      <dgm:prSet/>
      <dgm:spPr/>
      <dgm:t>
        <a:bodyPr/>
        <a:lstStyle/>
        <a:p>
          <a:endParaRPr lang="en-US"/>
        </a:p>
      </dgm:t>
    </dgm:pt>
    <dgm:pt modelId="{1BF43CF2-0E02-4EE4-ABD4-3F5251B57EA0}">
      <dgm:prSet phldrT="[Text]" custT="1"/>
      <dgm:spPr/>
      <dgm:t>
        <a:bodyPr/>
        <a:lstStyle/>
        <a:p>
          <a:pPr algn="l"/>
          <a:r>
            <a:rPr kumimoji="0" lang="en-GB" sz="2000" b="0" i="0" u="none" strike="noStrike" cap="none" normalizeH="0" baseline="0" smtClean="0">
              <a:ln/>
              <a:effectLst/>
              <a:latin typeface="Lucida Sans" pitchFamily="34" charset="0"/>
              <a:ea typeface="Cambria" pitchFamily="18" charset="0"/>
              <a:cs typeface="Lucida Sans" pitchFamily="34" charset="0"/>
            </a:rPr>
            <a:t>-</a:t>
          </a:r>
          <a:r>
            <a:rPr lang="en-US" sz="2000" smtClean="0">
              <a:effectLst/>
              <a:latin typeface="Lucida Sans" pitchFamily="34" charset="0"/>
              <a:ea typeface="+mn-ea"/>
              <a:cs typeface="Lucida Sans" pitchFamily="34" charset="0"/>
            </a:rPr>
            <a:t>Technical Working Group (TWG) under Country Programme established to build government’s capacity on comprehensive harm reduction services. </a:t>
          </a:r>
          <a:endParaRPr lang="en-US" sz="2000" b="0" dirty="0">
            <a:latin typeface="Lucida Sans" pitchFamily="34" charset="0"/>
            <a:cs typeface="Lucida Sans" pitchFamily="34" charset="0"/>
          </a:endParaRPr>
        </a:p>
      </dgm:t>
    </dgm:pt>
    <dgm:pt modelId="{003616D9-1B85-4F52-9ED0-E000B394E58A}" type="parTrans" cxnId="{7A74AD23-E30D-491B-9CD1-C2C71562FD22}">
      <dgm:prSet/>
      <dgm:spPr/>
      <dgm:t>
        <a:bodyPr/>
        <a:lstStyle/>
        <a:p>
          <a:endParaRPr lang="en-US"/>
        </a:p>
      </dgm:t>
    </dgm:pt>
    <dgm:pt modelId="{2252CFA3-D8C9-4F51-BA9A-87EFF71E14C1}" type="sibTrans" cxnId="{7A74AD23-E30D-491B-9CD1-C2C71562FD22}">
      <dgm:prSet/>
      <dgm:spPr/>
      <dgm:t>
        <a:bodyPr/>
        <a:lstStyle/>
        <a:p>
          <a:endParaRPr lang="en-US"/>
        </a:p>
      </dgm:t>
    </dgm:pt>
    <dgm:pt modelId="{66170C6A-CB5D-4F40-9E12-A982DA4F4CA8}" type="pres">
      <dgm:prSet presAssocID="{ACF360F1-E83D-422E-8404-AF1CE8DA7DF5}" presName="Name0" presStyleCnt="0">
        <dgm:presLayoutVars>
          <dgm:dir/>
          <dgm:resizeHandles val="exact"/>
        </dgm:presLayoutVars>
      </dgm:prSet>
      <dgm:spPr/>
      <dgm:t>
        <a:bodyPr/>
        <a:lstStyle/>
        <a:p>
          <a:endParaRPr lang="en-US"/>
        </a:p>
      </dgm:t>
    </dgm:pt>
    <dgm:pt modelId="{F16EEB66-3A45-409A-AE3F-216518F0EB56}" type="pres">
      <dgm:prSet presAssocID="{ACF360F1-E83D-422E-8404-AF1CE8DA7DF5}" presName="vNodes" presStyleCnt="0"/>
      <dgm:spPr/>
      <dgm:t>
        <a:bodyPr/>
        <a:lstStyle/>
        <a:p>
          <a:endParaRPr lang="en-US"/>
        </a:p>
      </dgm:t>
    </dgm:pt>
    <dgm:pt modelId="{FD404C9E-3954-4763-9C18-162A4AA3108F}" type="pres">
      <dgm:prSet presAssocID="{51A62928-8AA0-427C-80A8-BEFD45A23857}" presName="node" presStyleLbl="node1" presStyleIdx="0" presStyleCnt="3" custScaleX="185536">
        <dgm:presLayoutVars>
          <dgm:bulletEnabled val="1"/>
        </dgm:presLayoutVars>
      </dgm:prSet>
      <dgm:spPr/>
      <dgm:t>
        <a:bodyPr/>
        <a:lstStyle/>
        <a:p>
          <a:endParaRPr lang="en-US"/>
        </a:p>
      </dgm:t>
    </dgm:pt>
    <dgm:pt modelId="{87000B9B-2813-4470-93E9-86E85AC18DE4}" type="pres">
      <dgm:prSet presAssocID="{59D758CD-8A30-4549-B469-B56567C486DA}" presName="spacerT" presStyleCnt="0"/>
      <dgm:spPr/>
      <dgm:t>
        <a:bodyPr/>
        <a:lstStyle/>
        <a:p>
          <a:endParaRPr lang="en-US"/>
        </a:p>
      </dgm:t>
    </dgm:pt>
    <dgm:pt modelId="{B823D83B-01C2-4193-8433-43A084DFC74E}" type="pres">
      <dgm:prSet presAssocID="{59D758CD-8A30-4549-B469-B56567C486DA}" presName="sibTrans" presStyleLbl="sibTrans2D1" presStyleIdx="0" presStyleCnt="2"/>
      <dgm:spPr/>
      <dgm:t>
        <a:bodyPr/>
        <a:lstStyle/>
        <a:p>
          <a:endParaRPr lang="en-US"/>
        </a:p>
      </dgm:t>
    </dgm:pt>
    <dgm:pt modelId="{4F459D30-A663-4880-9058-C9B2078B27DD}" type="pres">
      <dgm:prSet presAssocID="{59D758CD-8A30-4549-B469-B56567C486DA}" presName="spacerB" presStyleCnt="0"/>
      <dgm:spPr/>
      <dgm:t>
        <a:bodyPr/>
        <a:lstStyle/>
        <a:p>
          <a:endParaRPr lang="en-US"/>
        </a:p>
      </dgm:t>
    </dgm:pt>
    <dgm:pt modelId="{192AF2B8-881E-459A-B0B7-BA3CA20E0900}" type="pres">
      <dgm:prSet presAssocID="{C1CC770A-B743-45D2-A819-28BD57DD2FD4}" presName="node" presStyleLbl="node1" presStyleIdx="1" presStyleCnt="3" custScaleX="169131" custScaleY="142325">
        <dgm:presLayoutVars>
          <dgm:bulletEnabled val="1"/>
        </dgm:presLayoutVars>
      </dgm:prSet>
      <dgm:spPr/>
      <dgm:t>
        <a:bodyPr/>
        <a:lstStyle/>
        <a:p>
          <a:endParaRPr lang="en-US"/>
        </a:p>
      </dgm:t>
    </dgm:pt>
    <dgm:pt modelId="{D95619FD-FF83-40D6-BDB9-3C99DF95A486}" type="pres">
      <dgm:prSet presAssocID="{ACF360F1-E83D-422E-8404-AF1CE8DA7DF5}" presName="sibTransLast" presStyleLbl="sibTrans2D1" presStyleIdx="1" presStyleCnt="2"/>
      <dgm:spPr/>
      <dgm:t>
        <a:bodyPr/>
        <a:lstStyle/>
        <a:p>
          <a:endParaRPr lang="en-US"/>
        </a:p>
      </dgm:t>
    </dgm:pt>
    <dgm:pt modelId="{A415F957-9D99-4CFB-B4CA-79C884DEA780}" type="pres">
      <dgm:prSet presAssocID="{ACF360F1-E83D-422E-8404-AF1CE8DA7DF5}" presName="connectorText" presStyleLbl="sibTrans2D1" presStyleIdx="1" presStyleCnt="2"/>
      <dgm:spPr/>
      <dgm:t>
        <a:bodyPr/>
        <a:lstStyle/>
        <a:p>
          <a:endParaRPr lang="en-US"/>
        </a:p>
      </dgm:t>
    </dgm:pt>
    <dgm:pt modelId="{09C54BEA-6079-42E3-BFB3-509DF4A3DA38}" type="pres">
      <dgm:prSet presAssocID="{ACF360F1-E83D-422E-8404-AF1CE8DA7DF5}" presName="lastNode" presStyleLbl="node1" presStyleIdx="2" presStyleCnt="3" custScaleX="146899" custScaleY="152420">
        <dgm:presLayoutVars>
          <dgm:bulletEnabled val="1"/>
        </dgm:presLayoutVars>
      </dgm:prSet>
      <dgm:spPr/>
      <dgm:t>
        <a:bodyPr/>
        <a:lstStyle/>
        <a:p>
          <a:endParaRPr lang="en-US"/>
        </a:p>
      </dgm:t>
    </dgm:pt>
  </dgm:ptLst>
  <dgm:cxnLst>
    <dgm:cxn modelId="{25CE2F00-EE7B-4C93-893B-432F45FF96DB}" type="presOf" srcId="{38A670BC-82D5-4ED2-BC9C-C39A5823500F}" destId="{D95619FD-FF83-40D6-BDB9-3C99DF95A486}" srcOrd="0" destOrd="0" presId="urn:microsoft.com/office/officeart/2005/8/layout/equation2"/>
    <dgm:cxn modelId="{20EC3A3E-B251-4FC1-95A4-44BD5DC7B7EF}" type="presOf" srcId="{38A670BC-82D5-4ED2-BC9C-C39A5823500F}" destId="{A415F957-9D99-4CFB-B4CA-79C884DEA780}" srcOrd="1" destOrd="0" presId="urn:microsoft.com/office/officeart/2005/8/layout/equation2"/>
    <dgm:cxn modelId="{46B609C9-CBA1-44FF-AAAF-CC518854BA17}" type="presOf" srcId="{C1CC770A-B743-45D2-A819-28BD57DD2FD4}" destId="{192AF2B8-881E-459A-B0B7-BA3CA20E0900}" srcOrd="0" destOrd="0" presId="urn:microsoft.com/office/officeart/2005/8/layout/equation2"/>
    <dgm:cxn modelId="{70A4A4BF-2E19-4C26-85AC-B6528A39F157}" srcId="{ACF360F1-E83D-422E-8404-AF1CE8DA7DF5}" destId="{C1CC770A-B743-45D2-A819-28BD57DD2FD4}" srcOrd="1" destOrd="0" parTransId="{17666381-7EDB-4293-9776-3A36715B7A39}" sibTransId="{38A670BC-82D5-4ED2-BC9C-C39A5823500F}"/>
    <dgm:cxn modelId="{D261D0CC-38ED-4EA6-8075-17D83E25D422}" type="presOf" srcId="{ACF360F1-E83D-422E-8404-AF1CE8DA7DF5}" destId="{66170C6A-CB5D-4F40-9E12-A982DA4F4CA8}" srcOrd="0" destOrd="0" presId="urn:microsoft.com/office/officeart/2005/8/layout/equation2"/>
    <dgm:cxn modelId="{4B9BAD37-4524-41FA-A482-5AB8A8FB39EB}" type="presOf" srcId="{1BF43CF2-0E02-4EE4-ABD4-3F5251B57EA0}" destId="{09C54BEA-6079-42E3-BFB3-509DF4A3DA38}" srcOrd="0" destOrd="0" presId="urn:microsoft.com/office/officeart/2005/8/layout/equation2"/>
    <dgm:cxn modelId="{7A74AD23-E30D-491B-9CD1-C2C71562FD22}" srcId="{ACF360F1-E83D-422E-8404-AF1CE8DA7DF5}" destId="{1BF43CF2-0E02-4EE4-ABD4-3F5251B57EA0}" srcOrd="2" destOrd="0" parTransId="{003616D9-1B85-4F52-9ED0-E000B394E58A}" sibTransId="{2252CFA3-D8C9-4F51-BA9A-87EFF71E14C1}"/>
    <dgm:cxn modelId="{8F5783DF-D499-4426-A478-250E669436B2}" type="presOf" srcId="{59D758CD-8A30-4549-B469-B56567C486DA}" destId="{B823D83B-01C2-4193-8433-43A084DFC74E}" srcOrd="0" destOrd="0" presId="urn:microsoft.com/office/officeart/2005/8/layout/equation2"/>
    <dgm:cxn modelId="{EB803051-EFAC-4118-B334-5A0804CE493A}" srcId="{ACF360F1-E83D-422E-8404-AF1CE8DA7DF5}" destId="{51A62928-8AA0-427C-80A8-BEFD45A23857}" srcOrd="0" destOrd="0" parTransId="{D430B173-190D-4F2C-87CF-86B58EC46942}" sibTransId="{59D758CD-8A30-4549-B469-B56567C486DA}"/>
    <dgm:cxn modelId="{B416E79C-C575-4A98-99BE-37E59844F498}" type="presOf" srcId="{51A62928-8AA0-427C-80A8-BEFD45A23857}" destId="{FD404C9E-3954-4763-9C18-162A4AA3108F}" srcOrd="0" destOrd="0" presId="urn:microsoft.com/office/officeart/2005/8/layout/equation2"/>
    <dgm:cxn modelId="{DFC1C03B-EACD-4F69-956C-3BEB4CDC3633}" type="presParOf" srcId="{66170C6A-CB5D-4F40-9E12-A982DA4F4CA8}" destId="{F16EEB66-3A45-409A-AE3F-216518F0EB56}" srcOrd="0" destOrd="0" presId="urn:microsoft.com/office/officeart/2005/8/layout/equation2"/>
    <dgm:cxn modelId="{BD8603B6-01D5-4BEE-8D5E-655E37E5BFCC}" type="presParOf" srcId="{F16EEB66-3A45-409A-AE3F-216518F0EB56}" destId="{FD404C9E-3954-4763-9C18-162A4AA3108F}" srcOrd="0" destOrd="0" presId="urn:microsoft.com/office/officeart/2005/8/layout/equation2"/>
    <dgm:cxn modelId="{5A981F9D-0E42-4DDA-997E-FD36C4423EAC}" type="presParOf" srcId="{F16EEB66-3A45-409A-AE3F-216518F0EB56}" destId="{87000B9B-2813-4470-93E9-86E85AC18DE4}" srcOrd="1" destOrd="0" presId="urn:microsoft.com/office/officeart/2005/8/layout/equation2"/>
    <dgm:cxn modelId="{A5C35731-7F43-4101-A3AF-C65A899AF2F4}" type="presParOf" srcId="{F16EEB66-3A45-409A-AE3F-216518F0EB56}" destId="{B823D83B-01C2-4193-8433-43A084DFC74E}" srcOrd="2" destOrd="0" presId="urn:microsoft.com/office/officeart/2005/8/layout/equation2"/>
    <dgm:cxn modelId="{7ED9E3A7-CB54-4F17-BDEB-A84D836A5B99}" type="presParOf" srcId="{F16EEB66-3A45-409A-AE3F-216518F0EB56}" destId="{4F459D30-A663-4880-9058-C9B2078B27DD}" srcOrd="3" destOrd="0" presId="urn:microsoft.com/office/officeart/2005/8/layout/equation2"/>
    <dgm:cxn modelId="{F47691A6-84EB-4EB0-A669-566CBAB0FE6A}" type="presParOf" srcId="{F16EEB66-3A45-409A-AE3F-216518F0EB56}" destId="{192AF2B8-881E-459A-B0B7-BA3CA20E0900}" srcOrd="4" destOrd="0" presId="urn:microsoft.com/office/officeart/2005/8/layout/equation2"/>
    <dgm:cxn modelId="{BEB2B0EA-5E2E-4FA7-AB3D-8EB3B4B59668}" type="presParOf" srcId="{66170C6A-CB5D-4F40-9E12-A982DA4F4CA8}" destId="{D95619FD-FF83-40D6-BDB9-3C99DF95A486}" srcOrd="1" destOrd="0" presId="urn:microsoft.com/office/officeart/2005/8/layout/equation2"/>
    <dgm:cxn modelId="{3D097351-9CE1-42A0-A07D-4836F3B03C58}" type="presParOf" srcId="{D95619FD-FF83-40D6-BDB9-3C99DF95A486}" destId="{A415F957-9D99-4CFB-B4CA-79C884DEA780}" srcOrd="0" destOrd="0" presId="urn:microsoft.com/office/officeart/2005/8/layout/equation2"/>
    <dgm:cxn modelId="{57612112-C9DF-4CFE-88C1-1387E656139D}" type="presParOf" srcId="{66170C6A-CB5D-4F40-9E12-A982DA4F4CA8}" destId="{09C54BEA-6079-42E3-BFB3-509DF4A3DA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E6537AA-EBFF-48B5-B3AA-EC60CF324B24}" type="doc">
      <dgm:prSet loTypeId="urn:microsoft.com/office/officeart/2005/8/layout/vList4" loCatId="list" qsTypeId="urn:microsoft.com/office/officeart/2005/8/quickstyle/simple3" qsCatId="simple" csTypeId="urn:microsoft.com/office/officeart/2005/8/colors/accent0_1" csCatId="mainScheme" phldr="1"/>
      <dgm:spPr/>
      <dgm:t>
        <a:bodyPr/>
        <a:lstStyle/>
        <a:p>
          <a:endParaRPr lang="en-US"/>
        </a:p>
      </dgm:t>
    </dgm:pt>
    <dgm:pt modelId="{274724B4-E927-42FA-9880-5F5A22DC0146}">
      <dgm:prSet phldrT="[Text]" custT="1"/>
      <dgm:spPr/>
      <dgm:t>
        <a:bodyPr/>
        <a:lstStyle/>
        <a:p>
          <a:r>
            <a:rPr lang="en-US" sz="1800" i="0" smtClean="0">
              <a:latin typeface="Lucida Sans" pitchFamily="34" charset="0"/>
              <a:ea typeface="Times New Roman"/>
              <a:cs typeface="Lucida Sans" pitchFamily="34" charset="0"/>
            </a:rPr>
            <a:t>No NSEP </a:t>
          </a:r>
          <a:endParaRPr lang="en-US" sz="1800" i="0" dirty="0" smtClean="0">
            <a:latin typeface="Lucida Sans" pitchFamily="34" charset="0"/>
            <a:ea typeface="Times New Roman"/>
            <a:cs typeface="Lucida Sans" pitchFamily="34" charset="0"/>
          </a:endParaRPr>
        </a:p>
      </dgm:t>
    </dgm:pt>
    <dgm:pt modelId="{1532D97D-0313-4D7D-ABDA-5FD74BBBE945}" type="parTrans" cxnId="{DED5CCD9-B35F-4504-AD7F-6E6E588FC9AB}">
      <dgm:prSet/>
      <dgm:spPr/>
      <dgm:t>
        <a:bodyPr/>
        <a:lstStyle/>
        <a:p>
          <a:endParaRPr lang="en-US">
            <a:solidFill>
              <a:schemeClr val="accent2">
                <a:lumMod val="75000"/>
              </a:schemeClr>
            </a:solidFill>
          </a:endParaRPr>
        </a:p>
      </dgm:t>
    </dgm:pt>
    <dgm:pt modelId="{39040390-CAAF-4021-8F96-12325185F294}" type="sibTrans" cxnId="{DED5CCD9-B35F-4504-AD7F-6E6E588FC9AB}">
      <dgm:prSet/>
      <dgm:spPr/>
      <dgm:t>
        <a:bodyPr/>
        <a:lstStyle/>
        <a:p>
          <a:endParaRPr lang="en-US">
            <a:solidFill>
              <a:schemeClr val="accent2">
                <a:lumMod val="75000"/>
              </a:schemeClr>
            </a:solidFill>
          </a:endParaRPr>
        </a:p>
      </dgm:t>
    </dgm:pt>
    <dgm:pt modelId="{F3F78C8E-3DE0-41A1-88C3-0BCA44B388D3}">
      <dgm:prSet phldrT="[Text]" custT="1"/>
      <dgm:spPr/>
      <dgm:t>
        <a:bodyPr/>
        <a:lstStyle/>
        <a:p>
          <a:r>
            <a:rPr lang="en-US" sz="1800" i="0" smtClean="0">
              <a:latin typeface="Lucida Sans" pitchFamily="34" charset="0"/>
              <a:cs typeface="Lucida Sans" pitchFamily="34" charset="0"/>
            </a:rPr>
            <a:t>No OST</a:t>
          </a:r>
          <a:endParaRPr lang="en-US" sz="1800" i="0" dirty="0">
            <a:latin typeface="Lucida Sans" pitchFamily="34" charset="0"/>
            <a:cs typeface="Lucida Sans" pitchFamily="34" charset="0"/>
          </a:endParaRPr>
        </a:p>
      </dgm:t>
    </dgm:pt>
    <dgm:pt modelId="{25F429E0-C95A-4051-B023-2EA94893D5A9}" type="parTrans" cxnId="{5C517864-9D6D-4CDC-AC57-FE1A3B8BEC65}">
      <dgm:prSet/>
      <dgm:spPr/>
      <dgm:t>
        <a:bodyPr/>
        <a:lstStyle/>
        <a:p>
          <a:endParaRPr lang="en-US">
            <a:solidFill>
              <a:schemeClr val="accent2">
                <a:lumMod val="75000"/>
              </a:schemeClr>
            </a:solidFill>
          </a:endParaRPr>
        </a:p>
      </dgm:t>
    </dgm:pt>
    <dgm:pt modelId="{E9BA4990-C37D-4EEC-B0B7-A38A7644CB5A}" type="sibTrans" cxnId="{5C517864-9D6D-4CDC-AC57-FE1A3B8BEC65}">
      <dgm:prSet/>
      <dgm:spPr/>
      <dgm:t>
        <a:bodyPr/>
        <a:lstStyle/>
        <a:p>
          <a:endParaRPr lang="en-US">
            <a:solidFill>
              <a:schemeClr val="accent2">
                <a:lumMod val="75000"/>
              </a:schemeClr>
            </a:solidFill>
          </a:endParaRPr>
        </a:p>
      </dgm:t>
    </dgm:pt>
    <dgm:pt modelId="{6E303314-1BA7-422F-9373-547C4AC0947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i="0" smtClean="0">
              <a:latin typeface="Lucida Sans" pitchFamily="34" charset="0"/>
              <a:ea typeface="Times New Roman"/>
              <a:cs typeface="Lucida Sans" pitchFamily="34" charset="0"/>
            </a:rPr>
            <a:t>The National Strategic Plan (NSP) for 2007-201 recognises IDUs as one of the high risk groups and allocates 28% of resources for prevention of HIV among the DUs. </a:t>
          </a:r>
          <a:endParaRPr lang="en-US" sz="1800" i="0" dirty="0" smtClean="0">
            <a:latin typeface="Lucida Sans" pitchFamily="34" charset="0"/>
            <a:ea typeface="Times New Roman"/>
            <a:cs typeface="Lucida Sans" pitchFamily="34" charset="0"/>
          </a:endParaRPr>
        </a:p>
      </dgm:t>
    </dgm:pt>
    <dgm:pt modelId="{582BE383-0679-40E2-A87A-A252F247B069}" type="parTrans" cxnId="{AD9D9130-5560-4C09-B29C-E00376D37DE9}">
      <dgm:prSet/>
      <dgm:spPr/>
      <dgm:t>
        <a:bodyPr/>
        <a:lstStyle/>
        <a:p>
          <a:endParaRPr lang="en-US">
            <a:solidFill>
              <a:schemeClr val="accent2">
                <a:lumMod val="75000"/>
              </a:schemeClr>
            </a:solidFill>
          </a:endParaRPr>
        </a:p>
      </dgm:t>
    </dgm:pt>
    <dgm:pt modelId="{457A529E-E054-47C6-8F81-CFCB0785024F}" type="sibTrans" cxnId="{AD9D9130-5560-4C09-B29C-E00376D37DE9}">
      <dgm:prSet/>
      <dgm:spPr/>
      <dgm:t>
        <a:bodyPr/>
        <a:lstStyle/>
        <a:p>
          <a:endParaRPr lang="en-US">
            <a:solidFill>
              <a:schemeClr val="accent2">
                <a:lumMod val="75000"/>
              </a:schemeClr>
            </a:solidFill>
          </a:endParaRPr>
        </a:p>
      </dgm:t>
    </dgm:pt>
    <dgm:pt modelId="{85377AB9-F9CE-450C-BEC4-DD1048145273}">
      <dgm:prSet custT="1"/>
      <dgm:spPr/>
      <dgm:t>
        <a:bodyPr/>
        <a:lstStyle/>
        <a:p>
          <a:r>
            <a:rPr lang="en-GB" sz="1800" i="0" smtClean="0">
              <a:latin typeface="Lucida Sans" pitchFamily="34" charset="0"/>
              <a:ea typeface="Times New Roman"/>
              <a:cs typeface="Lucida Sans" pitchFamily="34" charset="0"/>
            </a:rPr>
            <a:t>. Possession of injection paraphernalia without medical prescription unlawful. Dispensing sterile needles to drug users may be construed as abetting illegal acts of possession or administering or delivering dangerous drugs without a license.</a:t>
          </a:r>
          <a:endParaRPr lang="en-US" sz="1800" i="0" dirty="0" smtClean="0">
            <a:latin typeface="Lucida Sans" pitchFamily="34" charset="0"/>
            <a:ea typeface="Times New Roman"/>
            <a:cs typeface="Lucida Sans" pitchFamily="34" charset="0"/>
          </a:endParaRPr>
        </a:p>
      </dgm:t>
    </dgm:pt>
    <dgm:pt modelId="{2E56DA53-3E09-46C6-8C6A-0DC7AA033B18}" type="parTrans" cxnId="{4E6F283F-188C-46BB-BC0D-7121DE74954C}">
      <dgm:prSet/>
      <dgm:spPr/>
      <dgm:t>
        <a:bodyPr/>
        <a:lstStyle/>
        <a:p>
          <a:endParaRPr lang="en-US">
            <a:solidFill>
              <a:schemeClr val="accent2">
                <a:lumMod val="75000"/>
              </a:schemeClr>
            </a:solidFill>
          </a:endParaRPr>
        </a:p>
      </dgm:t>
    </dgm:pt>
    <dgm:pt modelId="{CFE62C65-8229-4E2B-A939-1DA5AB7951FC}" type="sibTrans" cxnId="{4E6F283F-188C-46BB-BC0D-7121DE74954C}">
      <dgm:prSet/>
      <dgm:spPr/>
      <dgm:t>
        <a:bodyPr/>
        <a:lstStyle/>
        <a:p>
          <a:endParaRPr lang="en-US">
            <a:solidFill>
              <a:schemeClr val="accent2">
                <a:lumMod val="75000"/>
              </a:schemeClr>
            </a:solidFill>
          </a:endParaRPr>
        </a:p>
      </dgm:t>
    </dgm:pt>
    <dgm:pt modelId="{980089C7-9118-4C52-A37D-3A7D2D53A551}" type="pres">
      <dgm:prSet presAssocID="{0E6537AA-EBFF-48B5-B3AA-EC60CF324B24}" presName="linear" presStyleCnt="0">
        <dgm:presLayoutVars>
          <dgm:dir/>
          <dgm:resizeHandles val="exact"/>
        </dgm:presLayoutVars>
      </dgm:prSet>
      <dgm:spPr/>
      <dgm:t>
        <a:bodyPr/>
        <a:lstStyle/>
        <a:p>
          <a:endParaRPr lang="en-US"/>
        </a:p>
      </dgm:t>
    </dgm:pt>
    <dgm:pt modelId="{913E1ED9-E4FB-41D6-8BB8-0A575303363C}" type="pres">
      <dgm:prSet presAssocID="{274724B4-E927-42FA-9880-5F5A22DC0146}" presName="comp" presStyleCnt="0"/>
      <dgm:spPr/>
      <dgm:t>
        <a:bodyPr/>
        <a:lstStyle/>
        <a:p>
          <a:endParaRPr lang="en-US"/>
        </a:p>
      </dgm:t>
    </dgm:pt>
    <dgm:pt modelId="{9ED1C134-BEC9-4333-BD2D-4D06F531A314}" type="pres">
      <dgm:prSet presAssocID="{274724B4-E927-42FA-9880-5F5A22DC0146}" presName="box" presStyleLbl="node1" presStyleIdx="0" presStyleCnt="4"/>
      <dgm:spPr/>
      <dgm:t>
        <a:bodyPr/>
        <a:lstStyle/>
        <a:p>
          <a:endParaRPr lang="en-US"/>
        </a:p>
      </dgm:t>
    </dgm:pt>
    <dgm:pt modelId="{5E5C892A-4E92-4926-95AD-7DEA8275B60F}" type="pres">
      <dgm:prSet presAssocID="{274724B4-E927-42FA-9880-5F5A22DC0146}"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43079AC4-99DF-4A8A-980F-F17979F5FFF7}" type="pres">
      <dgm:prSet presAssocID="{274724B4-E927-42FA-9880-5F5A22DC0146}" presName="text" presStyleLbl="node1" presStyleIdx="0" presStyleCnt="4">
        <dgm:presLayoutVars>
          <dgm:bulletEnabled val="1"/>
        </dgm:presLayoutVars>
      </dgm:prSet>
      <dgm:spPr/>
      <dgm:t>
        <a:bodyPr/>
        <a:lstStyle/>
        <a:p>
          <a:endParaRPr lang="en-US"/>
        </a:p>
      </dgm:t>
    </dgm:pt>
    <dgm:pt modelId="{9C5988D6-DB42-4728-844B-ADDEAD97E397}" type="pres">
      <dgm:prSet presAssocID="{39040390-CAAF-4021-8F96-12325185F294}" presName="spacer" presStyleCnt="0"/>
      <dgm:spPr/>
      <dgm:t>
        <a:bodyPr/>
        <a:lstStyle/>
        <a:p>
          <a:endParaRPr lang="en-US"/>
        </a:p>
      </dgm:t>
    </dgm:pt>
    <dgm:pt modelId="{A530883B-325D-45ED-987F-992026A48033}" type="pres">
      <dgm:prSet presAssocID="{F3F78C8E-3DE0-41A1-88C3-0BCA44B388D3}" presName="comp" presStyleCnt="0"/>
      <dgm:spPr/>
      <dgm:t>
        <a:bodyPr/>
        <a:lstStyle/>
        <a:p>
          <a:endParaRPr lang="en-US"/>
        </a:p>
      </dgm:t>
    </dgm:pt>
    <dgm:pt modelId="{8F38EDBB-F01D-4B25-BE83-DD2567A925C6}" type="pres">
      <dgm:prSet presAssocID="{F3F78C8E-3DE0-41A1-88C3-0BCA44B388D3}" presName="box" presStyleLbl="node1" presStyleIdx="1" presStyleCnt="4"/>
      <dgm:spPr/>
      <dgm:t>
        <a:bodyPr/>
        <a:lstStyle/>
        <a:p>
          <a:endParaRPr lang="en-US"/>
        </a:p>
      </dgm:t>
    </dgm:pt>
    <dgm:pt modelId="{6B24CA8C-44FA-4917-9B58-0D025B20DA4F}" type="pres">
      <dgm:prSet presAssocID="{F3F78C8E-3DE0-41A1-88C3-0BCA44B388D3}"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DEDA8AF2-2B58-41E4-8742-1EABDB774377}" type="pres">
      <dgm:prSet presAssocID="{F3F78C8E-3DE0-41A1-88C3-0BCA44B388D3}" presName="text" presStyleLbl="node1" presStyleIdx="1" presStyleCnt="4">
        <dgm:presLayoutVars>
          <dgm:bulletEnabled val="1"/>
        </dgm:presLayoutVars>
      </dgm:prSet>
      <dgm:spPr/>
      <dgm:t>
        <a:bodyPr/>
        <a:lstStyle/>
        <a:p>
          <a:endParaRPr lang="en-US"/>
        </a:p>
      </dgm:t>
    </dgm:pt>
    <dgm:pt modelId="{A22F5B10-724E-4E3B-A23C-A0063965CBA2}" type="pres">
      <dgm:prSet presAssocID="{E9BA4990-C37D-4EEC-B0B7-A38A7644CB5A}" presName="spacer" presStyleCnt="0"/>
      <dgm:spPr/>
      <dgm:t>
        <a:bodyPr/>
        <a:lstStyle/>
        <a:p>
          <a:endParaRPr lang="en-US"/>
        </a:p>
      </dgm:t>
    </dgm:pt>
    <dgm:pt modelId="{46AEBA63-7348-4049-AD12-7E984CEBA3FE}" type="pres">
      <dgm:prSet presAssocID="{6E303314-1BA7-422F-9373-547C4AC0947A}" presName="comp" presStyleCnt="0"/>
      <dgm:spPr/>
      <dgm:t>
        <a:bodyPr/>
        <a:lstStyle/>
        <a:p>
          <a:endParaRPr lang="en-US"/>
        </a:p>
      </dgm:t>
    </dgm:pt>
    <dgm:pt modelId="{B7DD5893-4416-4981-B8D6-00D74500AC29}" type="pres">
      <dgm:prSet presAssocID="{6E303314-1BA7-422F-9373-547C4AC0947A}" presName="box" presStyleLbl="node1" presStyleIdx="2" presStyleCnt="4"/>
      <dgm:spPr/>
      <dgm:t>
        <a:bodyPr/>
        <a:lstStyle/>
        <a:p>
          <a:endParaRPr lang="en-US"/>
        </a:p>
      </dgm:t>
    </dgm:pt>
    <dgm:pt modelId="{9EC59654-791C-4E85-8F93-66B5371C5D40}" type="pres">
      <dgm:prSet presAssocID="{6E303314-1BA7-422F-9373-547C4AC0947A}"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C55F122C-C452-47D1-B014-299AAFA2005D}" type="pres">
      <dgm:prSet presAssocID="{6E303314-1BA7-422F-9373-547C4AC0947A}" presName="text" presStyleLbl="node1" presStyleIdx="2" presStyleCnt="4">
        <dgm:presLayoutVars>
          <dgm:bulletEnabled val="1"/>
        </dgm:presLayoutVars>
      </dgm:prSet>
      <dgm:spPr/>
      <dgm:t>
        <a:bodyPr/>
        <a:lstStyle/>
        <a:p>
          <a:endParaRPr lang="en-US"/>
        </a:p>
      </dgm:t>
    </dgm:pt>
    <dgm:pt modelId="{705862EE-5056-4985-86DE-FCE5CC713F3F}" type="pres">
      <dgm:prSet presAssocID="{457A529E-E054-47C6-8F81-CFCB0785024F}" presName="spacer" presStyleCnt="0"/>
      <dgm:spPr/>
      <dgm:t>
        <a:bodyPr/>
        <a:lstStyle/>
        <a:p>
          <a:endParaRPr lang="en-US"/>
        </a:p>
      </dgm:t>
    </dgm:pt>
    <dgm:pt modelId="{88025402-AD8A-430F-BCA0-11CA6E30C207}" type="pres">
      <dgm:prSet presAssocID="{85377AB9-F9CE-450C-BEC4-DD1048145273}" presName="comp" presStyleCnt="0"/>
      <dgm:spPr/>
      <dgm:t>
        <a:bodyPr/>
        <a:lstStyle/>
        <a:p>
          <a:endParaRPr lang="en-US"/>
        </a:p>
      </dgm:t>
    </dgm:pt>
    <dgm:pt modelId="{4BF96FB2-CEC3-48D6-9827-E85D9644EC2D}" type="pres">
      <dgm:prSet presAssocID="{85377AB9-F9CE-450C-BEC4-DD1048145273}" presName="box" presStyleLbl="node1" presStyleIdx="3" presStyleCnt="4"/>
      <dgm:spPr/>
      <dgm:t>
        <a:bodyPr/>
        <a:lstStyle/>
        <a:p>
          <a:endParaRPr lang="en-US"/>
        </a:p>
      </dgm:t>
    </dgm:pt>
    <dgm:pt modelId="{CF2A6832-99A9-4740-B72E-005D7D5E4E6D}" type="pres">
      <dgm:prSet presAssocID="{85377AB9-F9CE-450C-BEC4-DD1048145273}" presName="img"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6E6BA292-75A9-4822-9171-344E668E99B9}" type="pres">
      <dgm:prSet presAssocID="{85377AB9-F9CE-450C-BEC4-DD1048145273}" presName="text" presStyleLbl="node1" presStyleIdx="3" presStyleCnt="4">
        <dgm:presLayoutVars>
          <dgm:bulletEnabled val="1"/>
        </dgm:presLayoutVars>
      </dgm:prSet>
      <dgm:spPr/>
      <dgm:t>
        <a:bodyPr/>
        <a:lstStyle/>
        <a:p>
          <a:endParaRPr lang="en-US"/>
        </a:p>
      </dgm:t>
    </dgm:pt>
  </dgm:ptLst>
  <dgm:cxnLst>
    <dgm:cxn modelId="{5C517864-9D6D-4CDC-AC57-FE1A3B8BEC65}" srcId="{0E6537AA-EBFF-48B5-B3AA-EC60CF324B24}" destId="{F3F78C8E-3DE0-41A1-88C3-0BCA44B388D3}" srcOrd="1" destOrd="0" parTransId="{25F429E0-C95A-4051-B023-2EA94893D5A9}" sibTransId="{E9BA4990-C37D-4EEC-B0B7-A38A7644CB5A}"/>
    <dgm:cxn modelId="{DED5CCD9-B35F-4504-AD7F-6E6E588FC9AB}" srcId="{0E6537AA-EBFF-48B5-B3AA-EC60CF324B24}" destId="{274724B4-E927-42FA-9880-5F5A22DC0146}" srcOrd="0" destOrd="0" parTransId="{1532D97D-0313-4D7D-ABDA-5FD74BBBE945}" sibTransId="{39040390-CAAF-4021-8F96-12325185F294}"/>
    <dgm:cxn modelId="{24D5FDF7-AA6D-4046-97CC-C10C0279099C}" type="presOf" srcId="{6E303314-1BA7-422F-9373-547C4AC0947A}" destId="{B7DD5893-4416-4981-B8D6-00D74500AC29}" srcOrd="0" destOrd="0" presId="urn:microsoft.com/office/officeart/2005/8/layout/vList4"/>
    <dgm:cxn modelId="{67595417-86A6-445B-80EC-4C9F57110BCB}" type="presOf" srcId="{274724B4-E927-42FA-9880-5F5A22DC0146}" destId="{9ED1C134-BEC9-4333-BD2D-4D06F531A314}" srcOrd="0" destOrd="0" presId="urn:microsoft.com/office/officeart/2005/8/layout/vList4"/>
    <dgm:cxn modelId="{305C42A9-7F58-4228-AA17-5DA03CC50FE9}" type="presOf" srcId="{85377AB9-F9CE-450C-BEC4-DD1048145273}" destId="{4BF96FB2-CEC3-48D6-9827-E85D9644EC2D}" srcOrd="0" destOrd="0" presId="urn:microsoft.com/office/officeart/2005/8/layout/vList4"/>
    <dgm:cxn modelId="{4E6F283F-188C-46BB-BC0D-7121DE74954C}" srcId="{0E6537AA-EBFF-48B5-B3AA-EC60CF324B24}" destId="{85377AB9-F9CE-450C-BEC4-DD1048145273}" srcOrd="3" destOrd="0" parTransId="{2E56DA53-3E09-46C6-8C6A-0DC7AA033B18}" sibTransId="{CFE62C65-8229-4E2B-A939-1DA5AB7951FC}"/>
    <dgm:cxn modelId="{7BEB0462-7673-4B2A-A816-2EE729D10E3A}" type="presOf" srcId="{0E6537AA-EBFF-48B5-B3AA-EC60CF324B24}" destId="{980089C7-9118-4C52-A37D-3A7D2D53A551}" srcOrd="0" destOrd="0" presId="urn:microsoft.com/office/officeart/2005/8/layout/vList4"/>
    <dgm:cxn modelId="{6ED95FAD-4F80-4AB9-8414-BF2AA9D3A702}" type="presOf" srcId="{6E303314-1BA7-422F-9373-547C4AC0947A}" destId="{C55F122C-C452-47D1-B014-299AAFA2005D}" srcOrd="1" destOrd="0" presId="urn:microsoft.com/office/officeart/2005/8/layout/vList4"/>
    <dgm:cxn modelId="{F152F335-CCD0-4EB0-8E8D-CCD393CC2731}" type="presOf" srcId="{274724B4-E927-42FA-9880-5F5A22DC0146}" destId="{43079AC4-99DF-4A8A-980F-F17979F5FFF7}" srcOrd="1" destOrd="0" presId="urn:microsoft.com/office/officeart/2005/8/layout/vList4"/>
    <dgm:cxn modelId="{D2662033-2E76-4445-9413-C892223CFD81}" type="presOf" srcId="{F3F78C8E-3DE0-41A1-88C3-0BCA44B388D3}" destId="{8F38EDBB-F01D-4B25-BE83-DD2567A925C6}" srcOrd="0" destOrd="0" presId="urn:microsoft.com/office/officeart/2005/8/layout/vList4"/>
    <dgm:cxn modelId="{3E130675-1FA3-4F19-9616-3ABAE2553A8E}" type="presOf" srcId="{85377AB9-F9CE-450C-BEC4-DD1048145273}" destId="{6E6BA292-75A9-4822-9171-344E668E99B9}" srcOrd="1" destOrd="0" presId="urn:microsoft.com/office/officeart/2005/8/layout/vList4"/>
    <dgm:cxn modelId="{AD422111-5558-49FA-99C8-32C4DDFC0EFD}" type="presOf" srcId="{F3F78C8E-3DE0-41A1-88C3-0BCA44B388D3}" destId="{DEDA8AF2-2B58-41E4-8742-1EABDB774377}" srcOrd="1" destOrd="0" presId="urn:microsoft.com/office/officeart/2005/8/layout/vList4"/>
    <dgm:cxn modelId="{AD9D9130-5560-4C09-B29C-E00376D37DE9}" srcId="{0E6537AA-EBFF-48B5-B3AA-EC60CF324B24}" destId="{6E303314-1BA7-422F-9373-547C4AC0947A}" srcOrd="2" destOrd="0" parTransId="{582BE383-0679-40E2-A87A-A252F247B069}" sibTransId="{457A529E-E054-47C6-8F81-CFCB0785024F}"/>
    <dgm:cxn modelId="{363D3AB2-B5E6-4AA3-8CC5-DBD910AA1386}" type="presParOf" srcId="{980089C7-9118-4C52-A37D-3A7D2D53A551}" destId="{913E1ED9-E4FB-41D6-8BB8-0A575303363C}" srcOrd="0" destOrd="0" presId="urn:microsoft.com/office/officeart/2005/8/layout/vList4"/>
    <dgm:cxn modelId="{729F2155-54FB-4A5F-B0F2-06F643273EEF}" type="presParOf" srcId="{913E1ED9-E4FB-41D6-8BB8-0A575303363C}" destId="{9ED1C134-BEC9-4333-BD2D-4D06F531A314}" srcOrd="0" destOrd="0" presId="urn:microsoft.com/office/officeart/2005/8/layout/vList4"/>
    <dgm:cxn modelId="{4DE6472E-04D0-4824-8D33-9B9B375D186A}" type="presParOf" srcId="{913E1ED9-E4FB-41D6-8BB8-0A575303363C}" destId="{5E5C892A-4E92-4926-95AD-7DEA8275B60F}" srcOrd="1" destOrd="0" presId="urn:microsoft.com/office/officeart/2005/8/layout/vList4"/>
    <dgm:cxn modelId="{E67007D3-F724-4144-9C77-282542C85318}" type="presParOf" srcId="{913E1ED9-E4FB-41D6-8BB8-0A575303363C}" destId="{43079AC4-99DF-4A8A-980F-F17979F5FFF7}" srcOrd="2" destOrd="0" presId="urn:microsoft.com/office/officeart/2005/8/layout/vList4"/>
    <dgm:cxn modelId="{70A72AEB-9E01-4DA1-A9EE-7FD99F0A7819}" type="presParOf" srcId="{980089C7-9118-4C52-A37D-3A7D2D53A551}" destId="{9C5988D6-DB42-4728-844B-ADDEAD97E397}" srcOrd="1" destOrd="0" presId="urn:microsoft.com/office/officeart/2005/8/layout/vList4"/>
    <dgm:cxn modelId="{02EB5589-EA22-41D8-96E1-EFE233C63C36}" type="presParOf" srcId="{980089C7-9118-4C52-A37D-3A7D2D53A551}" destId="{A530883B-325D-45ED-987F-992026A48033}" srcOrd="2" destOrd="0" presId="urn:microsoft.com/office/officeart/2005/8/layout/vList4"/>
    <dgm:cxn modelId="{5EB63149-0BF7-47C6-A230-16A9847EDB74}" type="presParOf" srcId="{A530883B-325D-45ED-987F-992026A48033}" destId="{8F38EDBB-F01D-4B25-BE83-DD2567A925C6}" srcOrd="0" destOrd="0" presId="urn:microsoft.com/office/officeart/2005/8/layout/vList4"/>
    <dgm:cxn modelId="{BC8236D9-071F-4155-B8BE-403F63FA29D6}" type="presParOf" srcId="{A530883B-325D-45ED-987F-992026A48033}" destId="{6B24CA8C-44FA-4917-9B58-0D025B20DA4F}" srcOrd="1" destOrd="0" presId="urn:microsoft.com/office/officeart/2005/8/layout/vList4"/>
    <dgm:cxn modelId="{3A92F586-0D74-4844-8B6F-3C8938525BAA}" type="presParOf" srcId="{A530883B-325D-45ED-987F-992026A48033}" destId="{DEDA8AF2-2B58-41E4-8742-1EABDB774377}" srcOrd="2" destOrd="0" presId="urn:microsoft.com/office/officeart/2005/8/layout/vList4"/>
    <dgm:cxn modelId="{8F9E3F07-0E46-4ACB-9C1D-8DA289CF4F23}" type="presParOf" srcId="{980089C7-9118-4C52-A37D-3A7D2D53A551}" destId="{A22F5B10-724E-4E3B-A23C-A0063965CBA2}" srcOrd="3" destOrd="0" presId="urn:microsoft.com/office/officeart/2005/8/layout/vList4"/>
    <dgm:cxn modelId="{20929217-BB04-4BFE-8699-4D845BC7EC58}" type="presParOf" srcId="{980089C7-9118-4C52-A37D-3A7D2D53A551}" destId="{46AEBA63-7348-4049-AD12-7E984CEBA3FE}" srcOrd="4" destOrd="0" presId="urn:microsoft.com/office/officeart/2005/8/layout/vList4"/>
    <dgm:cxn modelId="{A5625838-032B-48F2-90F8-55DA6B50A999}" type="presParOf" srcId="{46AEBA63-7348-4049-AD12-7E984CEBA3FE}" destId="{B7DD5893-4416-4981-B8D6-00D74500AC29}" srcOrd="0" destOrd="0" presId="urn:microsoft.com/office/officeart/2005/8/layout/vList4"/>
    <dgm:cxn modelId="{915FC803-5B25-4478-B3C9-EB3511F43875}" type="presParOf" srcId="{46AEBA63-7348-4049-AD12-7E984CEBA3FE}" destId="{9EC59654-791C-4E85-8F93-66B5371C5D40}" srcOrd="1" destOrd="0" presId="urn:microsoft.com/office/officeart/2005/8/layout/vList4"/>
    <dgm:cxn modelId="{85D966CD-D7BE-4E41-B287-115AB82C2080}" type="presParOf" srcId="{46AEBA63-7348-4049-AD12-7E984CEBA3FE}" destId="{C55F122C-C452-47D1-B014-299AAFA2005D}" srcOrd="2" destOrd="0" presId="urn:microsoft.com/office/officeart/2005/8/layout/vList4"/>
    <dgm:cxn modelId="{3115F4CC-C238-4020-A990-B69B434397DF}" type="presParOf" srcId="{980089C7-9118-4C52-A37D-3A7D2D53A551}" destId="{705862EE-5056-4985-86DE-FCE5CC713F3F}" srcOrd="5" destOrd="0" presId="urn:microsoft.com/office/officeart/2005/8/layout/vList4"/>
    <dgm:cxn modelId="{CE74FE25-C0FC-48E9-B0F4-D720CC043067}" type="presParOf" srcId="{980089C7-9118-4C52-A37D-3A7D2D53A551}" destId="{88025402-AD8A-430F-BCA0-11CA6E30C207}" srcOrd="6" destOrd="0" presId="urn:microsoft.com/office/officeart/2005/8/layout/vList4"/>
    <dgm:cxn modelId="{51C1FA88-887F-42D0-AEA4-D168DD2116D3}" type="presParOf" srcId="{88025402-AD8A-430F-BCA0-11CA6E30C207}" destId="{4BF96FB2-CEC3-48D6-9827-E85D9644EC2D}" srcOrd="0" destOrd="0" presId="urn:microsoft.com/office/officeart/2005/8/layout/vList4"/>
    <dgm:cxn modelId="{BDE79299-ABFE-476A-84EF-387F403FAF79}" type="presParOf" srcId="{88025402-AD8A-430F-BCA0-11CA6E30C207}" destId="{CF2A6832-99A9-4740-B72E-005D7D5E4E6D}" srcOrd="1" destOrd="0" presId="urn:microsoft.com/office/officeart/2005/8/layout/vList4"/>
    <dgm:cxn modelId="{84DF4F14-81FC-4E05-897A-487B3369E5F8}" type="presParOf" srcId="{88025402-AD8A-430F-BCA0-11CA6E30C207}" destId="{6E6BA292-75A9-4822-9171-344E668E99B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CF360F1-E83D-422E-8404-AF1CE8DA7DF5}" type="doc">
      <dgm:prSet loTypeId="urn:microsoft.com/office/officeart/2005/8/layout/equation2" loCatId="process" qsTypeId="urn:microsoft.com/office/officeart/2005/8/quickstyle/simple3" qsCatId="simple" csTypeId="urn:microsoft.com/office/officeart/2005/8/colors/accent2_1" csCatId="accent2" phldr="1"/>
      <dgm:spPr/>
      <dgm:t>
        <a:bodyPr/>
        <a:lstStyle/>
        <a:p>
          <a:endParaRPr lang="en-US"/>
        </a:p>
      </dgm:t>
    </dgm:pt>
    <dgm:pt modelId="{51A62928-8AA0-427C-80A8-BEFD45A23857}">
      <dgm:prSet phldrT="[Text]"/>
      <dgm:spPr/>
      <dgm:t>
        <a:bodyPr/>
        <a:lstStyle/>
        <a:p>
          <a:pPr rtl="0"/>
          <a:r>
            <a:rPr kumimoji="0" lang="en-GB" b="0" i="0" u="none" strike="noStrike" cap="none" normalizeH="0" baseline="0" smtClean="0">
              <a:ln/>
              <a:effectLst/>
              <a:latin typeface="Lucida Sans" pitchFamily="34" charset="0"/>
              <a:cs typeface="Lucida Sans" pitchFamily="34" charset="0"/>
            </a:rPr>
            <a:t>MTR:</a:t>
          </a:r>
        </a:p>
        <a:p>
          <a:pPr rtl="0"/>
          <a:r>
            <a:rPr kumimoji="0" lang="en-GB" b="0" i="0" u="none" strike="noStrike" cap="none" normalizeH="0" baseline="0" smtClean="0">
              <a:ln/>
              <a:effectLst/>
              <a:latin typeface="Arial Narrow" pitchFamily="34" charset="0"/>
              <a:cs typeface="Arial" charset="0"/>
            </a:rPr>
            <a:t>Initiate OST for  opioid user</a:t>
          </a:r>
          <a:endParaRPr lang="en-US" dirty="0"/>
        </a:p>
      </dgm:t>
    </dgm:pt>
    <dgm:pt modelId="{D430B173-190D-4F2C-87CF-86B58EC46942}" type="parTrans" cxnId="{EB803051-EFAC-4118-B334-5A0804CE493A}">
      <dgm:prSet/>
      <dgm:spPr/>
      <dgm:t>
        <a:bodyPr/>
        <a:lstStyle/>
        <a:p>
          <a:endParaRPr lang="en-US"/>
        </a:p>
      </dgm:t>
    </dgm:pt>
    <dgm:pt modelId="{59D758CD-8A30-4549-B469-B56567C486DA}" type="sibTrans" cxnId="{EB803051-EFAC-4118-B334-5A0804CE493A}">
      <dgm:prSet/>
      <dgm:spPr/>
      <dgm:t>
        <a:bodyPr/>
        <a:lstStyle/>
        <a:p>
          <a:endParaRPr lang="en-US"/>
        </a:p>
      </dgm:t>
    </dgm:pt>
    <dgm:pt modelId="{C1CC770A-B743-45D2-A819-28BD57DD2FD4}">
      <dgm:prSet phldrT="[Text]"/>
      <dgm:spPr/>
      <dgm:t>
        <a:bodyPr/>
        <a:lstStyle/>
        <a:p>
          <a:r>
            <a:rPr lang="en-US" b="1" smtClean="0"/>
            <a:t>PSC</a:t>
          </a:r>
          <a:r>
            <a:rPr lang="en-US" smtClean="0"/>
            <a:t>:</a:t>
          </a:r>
        </a:p>
        <a:p>
          <a:r>
            <a:rPr kumimoji="0" lang="en-GB" b="0" i="0" u="none" strike="noStrike" cap="none" normalizeH="0" baseline="0" smtClean="0">
              <a:ln/>
              <a:effectLst/>
              <a:latin typeface="Arial Narrow" pitchFamily="34" charset="0"/>
              <a:cs typeface="Arial" charset="0"/>
            </a:rPr>
            <a:t>Pilot OST </a:t>
          </a:r>
          <a:endParaRPr lang="en-US" dirty="0"/>
        </a:p>
      </dgm:t>
    </dgm:pt>
    <dgm:pt modelId="{17666381-7EDB-4293-9776-3A36715B7A39}" type="parTrans" cxnId="{70A4A4BF-2E19-4C26-85AC-B6528A39F157}">
      <dgm:prSet/>
      <dgm:spPr/>
      <dgm:t>
        <a:bodyPr/>
        <a:lstStyle/>
        <a:p>
          <a:endParaRPr lang="en-US"/>
        </a:p>
      </dgm:t>
    </dgm:pt>
    <dgm:pt modelId="{38A670BC-82D5-4ED2-BC9C-C39A5823500F}" type="sibTrans" cxnId="{70A4A4BF-2E19-4C26-85AC-B6528A39F157}">
      <dgm:prSet/>
      <dgm:spPr/>
      <dgm:t>
        <a:bodyPr/>
        <a:lstStyle/>
        <a:p>
          <a:endParaRPr lang="en-US"/>
        </a:p>
      </dgm:t>
    </dgm:pt>
    <dgm:pt modelId="{1BF43CF2-0E02-4EE4-ABD4-3F5251B57EA0}">
      <dgm:prSet phldrT="[Text]" custT="1"/>
      <dgm:spPr/>
      <dgm:t>
        <a:bodyPr/>
        <a:lstStyle/>
        <a:p>
          <a:pPr algn="l"/>
          <a:r>
            <a:rPr lang="en-GB" sz="2000" i="0" dirty="0" smtClean="0">
              <a:latin typeface="Lucida Sans" pitchFamily="34" charset="0"/>
              <a:ea typeface="Times New Roman"/>
              <a:cs typeface="Lucida Sans" pitchFamily="34" charset="0"/>
            </a:rPr>
            <a:t>-A</a:t>
          </a:r>
          <a:r>
            <a:rPr lang="en-US" sz="2000" i="0" dirty="0" err="1" smtClean="0">
              <a:latin typeface="Lucida Sans" pitchFamily="34" charset="0"/>
              <a:ea typeface="Times New Roman"/>
              <a:cs typeface="Lucida Sans" pitchFamily="34" charset="0"/>
            </a:rPr>
            <a:t>dvocacy</a:t>
          </a:r>
          <a:r>
            <a:rPr lang="en-US" sz="2000" i="0" dirty="0" smtClean="0">
              <a:latin typeface="Lucida Sans" pitchFamily="34" charset="0"/>
              <a:ea typeface="Times New Roman"/>
              <a:cs typeface="Lucida Sans" pitchFamily="34" charset="0"/>
            </a:rPr>
            <a:t> with Ministry of Health </a:t>
          </a:r>
          <a:r>
            <a:rPr lang="en-US" sz="2000" i="0" smtClean="0">
              <a:latin typeface="Lucida Sans" pitchFamily="34" charset="0"/>
              <a:ea typeface="Times New Roman"/>
              <a:cs typeface="Lucida Sans" pitchFamily="34" charset="0"/>
            </a:rPr>
            <a:t>and </a:t>
          </a:r>
          <a:r>
            <a:rPr lang="en-US" sz="2000" i="0" smtClean="0">
              <a:latin typeface="Lucida Sans" pitchFamily="34" charset="0"/>
              <a:ea typeface="Times New Roman"/>
              <a:cs typeface="Lucida Sans" pitchFamily="34" charset="0"/>
            </a:rPr>
            <a:t>NDDCB</a:t>
          </a:r>
          <a:endParaRPr lang="en-US" sz="2000" i="0" smtClean="0">
            <a:latin typeface="Lucida Sans" pitchFamily="34" charset="0"/>
            <a:ea typeface="Times New Roman"/>
            <a:cs typeface="Lucida Sans" pitchFamily="34" charset="0"/>
          </a:endParaRPr>
        </a:p>
        <a:p>
          <a:pPr algn="l"/>
          <a:r>
            <a:rPr lang="en-US" sz="2000" i="0" dirty="0" smtClean="0">
              <a:latin typeface="Lucida Sans" pitchFamily="34" charset="0"/>
              <a:ea typeface="Times New Roman"/>
              <a:cs typeface="Lucida Sans" pitchFamily="34" charset="0"/>
            </a:rPr>
            <a:t>-Study tour of Sri Lankan delegation to OST sites in India</a:t>
          </a:r>
        </a:p>
        <a:p>
          <a:pPr algn="l"/>
          <a:r>
            <a:rPr lang="en-US" sz="2000" i="0" dirty="0" smtClean="0">
              <a:latin typeface="Lucida Sans" pitchFamily="34" charset="0"/>
              <a:ea typeface="Times New Roman"/>
              <a:cs typeface="Lucida Sans" pitchFamily="34" charset="0"/>
            </a:rPr>
            <a:t>-High level meeting including Ministry of Health, civil society partners, UN partners</a:t>
          </a:r>
        </a:p>
      </dgm:t>
    </dgm:pt>
    <dgm:pt modelId="{003616D9-1B85-4F52-9ED0-E000B394E58A}" type="parTrans" cxnId="{7A74AD23-E30D-491B-9CD1-C2C71562FD22}">
      <dgm:prSet/>
      <dgm:spPr/>
      <dgm:t>
        <a:bodyPr/>
        <a:lstStyle/>
        <a:p>
          <a:endParaRPr lang="en-US"/>
        </a:p>
      </dgm:t>
    </dgm:pt>
    <dgm:pt modelId="{2252CFA3-D8C9-4F51-BA9A-87EFF71E14C1}" type="sibTrans" cxnId="{7A74AD23-E30D-491B-9CD1-C2C71562FD22}">
      <dgm:prSet/>
      <dgm:spPr/>
      <dgm:t>
        <a:bodyPr/>
        <a:lstStyle/>
        <a:p>
          <a:endParaRPr lang="en-US"/>
        </a:p>
      </dgm:t>
    </dgm:pt>
    <dgm:pt modelId="{66170C6A-CB5D-4F40-9E12-A982DA4F4CA8}" type="pres">
      <dgm:prSet presAssocID="{ACF360F1-E83D-422E-8404-AF1CE8DA7DF5}" presName="Name0" presStyleCnt="0">
        <dgm:presLayoutVars>
          <dgm:dir/>
          <dgm:resizeHandles val="exact"/>
        </dgm:presLayoutVars>
      </dgm:prSet>
      <dgm:spPr/>
      <dgm:t>
        <a:bodyPr/>
        <a:lstStyle/>
        <a:p>
          <a:endParaRPr lang="en-US"/>
        </a:p>
      </dgm:t>
    </dgm:pt>
    <dgm:pt modelId="{F16EEB66-3A45-409A-AE3F-216518F0EB56}" type="pres">
      <dgm:prSet presAssocID="{ACF360F1-E83D-422E-8404-AF1CE8DA7DF5}" presName="vNodes" presStyleCnt="0"/>
      <dgm:spPr/>
      <dgm:t>
        <a:bodyPr/>
        <a:lstStyle/>
        <a:p>
          <a:endParaRPr lang="en-US"/>
        </a:p>
      </dgm:t>
    </dgm:pt>
    <dgm:pt modelId="{FD404C9E-3954-4763-9C18-162A4AA3108F}" type="pres">
      <dgm:prSet presAssocID="{51A62928-8AA0-427C-80A8-BEFD45A23857}" presName="node" presStyleLbl="node1" presStyleIdx="0" presStyleCnt="3" custScaleX="185536">
        <dgm:presLayoutVars>
          <dgm:bulletEnabled val="1"/>
        </dgm:presLayoutVars>
      </dgm:prSet>
      <dgm:spPr/>
      <dgm:t>
        <a:bodyPr/>
        <a:lstStyle/>
        <a:p>
          <a:endParaRPr lang="en-US"/>
        </a:p>
      </dgm:t>
    </dgm:pt>
    <dgm:pt modelId="{87000B9B-2813-4470-93E9-86E85AC18DE4}" type="pres">
      <dgm:prSet presAssocID="{59D758CD-8A30-4549-B469-B56567C486DA}" presName="spacerT" presStyleCnt="0"/>
      <dgm:spPr/>
      <dgm:t>
        <a:bodyPr/>
        <a:lstStyle/>
        <a:p>
          <a:endParaRPr lang="en-US"/>
        </a:p>
      </dgm:t>
    </dgm:pt>
    <dgm:pt modelId="{B823D83B-01C2-4193-8433-43A084DFC74E}" type="pres">
      <dgm:prSet presAssocID="{59D758CD-8A30-4549-B469-B56567C486DA}" presName="sibTrans" presStyleLbl="sibTrans2D1" presStyleIdx="0" presStyleCnt="2"/>
      <dgm:spPr/>
      <dgm:t>
        <a:bodyPr/>
        <a:lstStyle/>
        <a:p>
          <a:endParaRPr lang="en-US"/>
        </a:p>
      </dgm:t>
    </dgm:pt>
    <dgm:pt modelId="{4F459D30-A663-4880-9058-C9B2078B27DD}" type="pres">
      <dgm:prSet presAssocID="{59D758CD-8A30-4549-B469-B56567C486DA}" presName="spacerB" presStyleCnt="0"/>
      <dgm:spPr/>
      <dgm:t>
        <a:bodyPr/>
        <a:lstStyle/>
        <a:p>
          <a:endParaRPr lang="en-US"/>
        </a:p>
      </dgm:t>
    </dgm:pt>
    <dgm:pt modelId="{192AF2B8-881E-459A-B0B7-BA3CA20E0900}" type="pres">
      <dgm:prSet presAssocID="{C1CC770A-B743-45D2-A819-28BD57DD2FD4}" presName="node" presStyleLbl="node1" presStyleIdx="1" presStyleCnt="3" custScaleX="169131" custScaleY="142325">
        <dgm:presLayoutVars>
          <dgm:bulletEnabled val="1"/>
        </dgm:presLayoutVars>
      </dgm:prSet>
      <dgm:spPr/>
      <dgm:t>
        <a:bodyPr/>
        <a:lstStyle/>
        <a:p>
          <a:endParaRPr lang="en-US"/>
        </a:p>
      </dgm:t>
    </dgm:pt>
    <dgm:pt modelId="{D95619FD-FF83-40D6-BDB9-3C99DF95A486}" type="pres">
      <dgm:prSet presAssocID="{ACF360F1-E83D-422E-8404-AF1CE8DA7DF5}" presName="sibTransLast" presStyleLbl="sibTrans2D1" presStyleIdx="1" presStyleCnt="2"/>
      <dgm:spPr/>
      <dgm:t>
        <a:bodyPr/>
        <a:lstStyle/>
        <a:p>
          <a:endParaRPr lang="en-US"/>
        </a:p>
      </dgm:t>
    </dgm:pt>
    <dgm:pt modelId="{A415F957-9D99-4CFB-B4CA-79C884DEA780}" type="pres">
      <dgm:prSet presAssocID="{ACF360F1-E83D-422E-8404-AF1CE8DA7DF5}" presName="connectorText" presStyleLbl="sibTrans2D1" presStyleIdx="1" presStyleCnt="2"/>
      <dgm:spPr/>
      <dgm:t>
        <a:bodyPr/>
        <a:lstStyle/>
        <a:p>
          <a:endParaRPr lang="en-US"/>
        </a:p>
      </dgm:t>
    </dgm:pt>
    <dgm:pt modelId="{09C54BEA-6079-42E3-BFB3-509DF4A3DA38}" type="pres">
      <dgm:prSet presAssocID="{ACF360F1-E83D-422E-8404-AF1CE8DA7DF5}" presName="lastNode" presStyleLbl="node1" presStyleIdx="2" presStyleCnt="3" custScaleX="146899" custScaleY="152420">
        <dgm:presLayoutVars>
          <dgm:bulletEnabled val="1"/>
        </dgm:presLayoutVars>
      </dgm:prSet>
      <dgm:spPr/>
      <dgm:t>
        <a:bodyPr/>
        <a:lstStyle/>
        <a:p>
          <a:endParaRPr lang="en-US"/>
        </a:p>
      </dgm:t>
    </dgm:pt>
  </dgm:ptLst>
  <dgm:cxnLst>
    <dgm:cxn modelId="{3505ED19-86F7-4740-B441-3B8B31F8E6DA}" type="presOf" srcId="{59D758CD-8A30-4549-B469-B56567C486DA}" destId="{B823D83B-01C2-4193-8433-43A084DFC74E}" srcOrd="0" destOrd="0" presId="urn:microsoft.com/office/officeart/2005/8/layout/equation2"/>
    <dgm:cxn modelId="{E7A148CA-43F3-43B4-846B-31ADA116AA4C}" type="presOf" srcId="{38A670BC-82D5-4ED2-BC9C-C39A5823500F}" destId="{D95619FD-FF83-40D6-BDB9-3C99DF95A486}" srcOrd="0" destOrd="0" presId="urn:microsoft.com/office/officeart/2005/8/layout/equation2"/>
    <dgm:cxn modelId="{70A4A4BF-2E19-4C26-85AC-B6528A39F157}" srcId="{ACF360F1-E83D-422E-8404-AF1CE8DA7DF5}" destId="{C1CC770A-B743-45D2-A819-28BD57DD2FD4}" srcOrd="1" destOrd="0" parTransId="{17666381-7EDB-4293-9776-3A36715B7A39}" sibTransId="{38A670BC-82D5-4ED2-BC9C-C39A5823500F}"/>
    <dgm:cxn modelId="{6C208699-A309-4183-B8B0-28BBB435BBCD}" type="presOf" srcId="{38A670BC-82D5-4ED2-BC9C-C39A5823500F}" destId="{A415F957-9D99-4CFB-B4CA-79C884DEA780}" srcOrd="1" destOrd="0" presId="urn:microsoft.com/office/officeart/2005/8/layout/equation2"/>
    <dgm:cxn modelId="{EB85AF6C-AF48-4B7F-A819-CA04A2BA2B1B}" type="presOf" srcId="{1BF43CF2-0E02-4EE4-ABD4-3F5251B57EA0}" destId="{09C54BEA-6079-42E3-BFB3-509DF4A3DA38}" srcOrd="0" destOrd="0" presId="urn:microsoft.com/office/officeart/2005/8/layout/equation2"/>
    <dgm:cxn modelId="{7A74AD23-E30D-491B-9CD1-C2C71562FD22}" srcId="{ACF360F1-E83D-422E-8404-AF1CE8DA7DF5}" destId="{1BF43CF2-0E02-4EE4-ABD4-3F5251B57EA0}" srcOrd="2" destOrd="0" parTransId="{003616D9-1B85-4F52-9ED0-E000B394E58A}" sibTransId="{2252CFA3-D8C9-4F51-BA9A-87EFF71E14C1}"/>
    <dgm:cxn modelId="{EB803051-EFAC-4118-B334-5A0804CE493A}" srcId="{ACF360F1-E83D-422E-8404-AF1CE8DA7DF5}" destId="{51A62928-8AA0-427C-80A8-BEFD45A23857}" srcOrd="0" destOrd="0" parTransId="{D430B173-190D-4F2C-87CF-86B58EC46942}" sibTransId="{59D758CD-8A30-4549-B469-B56567C486DA}"/>
    <dgm:cxn modelId="{ECCDE25D-EEBB-424A-A82A-6B604C5DCBAD}" type="presOf" srcId="{51A62928-8AA0-427C-80A8-BEFD45A23857}" destId="{FD404C9E-3954-4763-9C18-162A4AA3108F}" srcOrd="0" destOrd="0" presId="urn:microsoft.com/office/officeart/2005/8/layout/equation2"/>
    <dgm:cxn modelId="{E7476554-5025-4BF3-88CF-40C07ACB0A0C}" type="presOf" srcId="{ACF360F1-E83D-422E-8404-AF1CE8DA7DF5}" destId="{66170C6A-CB5D-4F40-9E12-A982DA4F4CA8}" srcOrd="0" destOrd="0" presId="urn:microsoft.com/office/officeart/2005/8/layout/equation2"/>
    <dgm:cxn modelId="{5DCC1C91-78AE-46EA-A63D-A287395FCE0B}" type="presOf" srcId="{C1CC770A-B743-45D2-A819-28BD57DD2FD4}" destId="{192AF2B8-881E-459A-B0B7-BA3CA20E0900}" srcOrd="0" destOrd="0" presId="urn:microsoft.com/office/officeart/2005/8/layout/equation2"/>
    <dgm:cxn modelId="{55F6AE27-2C07-4CB0-8EB8-B22EDB95F426}" type="presParOf" srcId="{66170C6A-CB5D-4F40-9E12-A982DA4F4CA8}" destId="{F16EEB66-3A45-409A-AE3F-216518F0EB56}" srcOrd="0" destOrd="0" presId="urn:microsoft.com/office/officeart/2005/8/layout/equation2"/>
    <dgm:cxn modelId="{72015584-0D7F-433D-AE7A-8A780F7B775C}" type="presParOf" srcId="{F16EEB66-3A45-409A-AE3F-216518F0EB56}" destId="{FD404C9E-3954-4763-9C18-162A4AA3108F}" srcOrd="0" destOrd="0" presId="urn:microsoft.com/office/officeart/2005/8/layout/equation2"/>
    <dgm:cxn modelId="{4180B8B3-CF2C-44BC-B484-647DAEBF99B8}" type="presParOf" srcId="{F16EEB66-3A45-409A-AE3F-216518F0EB56}" destId="{87000B9B-2813-4470-93E9-86E85AC18DE4}" srcOrd="1" destOrd="0" presId="urn:microsoft.com/office/officeart/2005/8/layout/equation2"/>
    <dgm:cxn modelId="{B127A163-D3AE-40E3-913B-D610DB3CE2C4}" type="presParOf" srcId="{F16EEB66-3A45-409A-AE3F-216518F0EB56}" destId="{B823D83B-01C2-4193-8433-43A084DFC74E}" srcOrd="2" destOrd="0" presId="urn:microsoft.com/office/officeart/2005/8/layout/equation2"/>
    <dgm:cxn modelId="{A443578B-991C-4993-9126-7EF554ED144A}" type="presParOf" srcId="{F16EEB66-3A45-409A-AE3F-216518F0EB56}" destId="{4F459D30-A663-4880-9058-C9B2078B27DD}" srcOrd="3" destOrd="0" presId="urn:microsoft.com/office/officeart/2005/8/layout/equation2"/>
    <dgm:cxn modelId="{2A66894D-D4AF-4E0D-A38A-6B2A407F9E0B}" type="presParOf" srcId="{F16EEB66-3A45-409A-AE3F-216518F0EB56}" destId="{192AF2B8-881E-459A-B0B7-BA3CA20E0900}" srcOrd="4" destOrd="0" presId="urn:microsoft.com/office/officeart/2005/8/layout/equation2"/>
    <dgm:cxn modelId="{58E3B177-A7CF-45B2-AC71-4E21E91CE3B0}" type="presParOf" srcId="{66170C6A-CB5D-4F40-9E12-A982DA4F4CA8}" destId="{D95619FD-FF83-40D6-BDB9-3C99DF95A486}" srcOrd="1" destOrd="0" presId="urn:microsoft.com/office/officeart/2005/8/layout/equation2"/>
    <dgm:cxn modelId="{855EB3FE-41E5-497D-AA63-AA00AC1C25C5}" type="presParOf" srcId="{D95619FD-FF83-40D6-BDB9-3C99DF95A486}" destId="{A415F957-9D99-4CFB-B4CA-79C884DEA780}" srcOrd="0" destOrd="0" presId="urn:microsoft.com/office/officeart/2005/8/layout/equation2"/>
    <dgm:cxn modelId="{B239B6BF-19A2-4A7E-8600-B88C7F3FBE1C}" type="presParOf" srcId="{66170C6A-CB5D-4F40-9E12-A982DA4F4CA8}" destId="{09C54BEA-6079-42E3-BFB3-509DF4A3DA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F360F1-E83D-422E-8404-AF1CE8DA7DF5}" type="doc">
      <dgm:prSet loTypeId="urn:microsoft.com/office/officeart/2005/8/layout/equation2" loCatId="process" qsTypeId="urn:microsoft.com/office/officeart/2005/8/quickstyle/simple3" qsCatId="simple" csTypeId="urn:microsoft.com/office/officeart/2005/8/colors/accent2_1" csCatId="accent2" phldr="1"/>
      <dgm:spPr/>
      <dgm:t>
        <a:bodyPr/>
        <a:lstStyle/>
        <a:p>
          <a:endParaRPr lang="en-US"/>
        </a:p>
      </dgm:t>
    </dgm:pt>
    <dgm:pt modelId="{51A62928-8AA0-427C-80A8-BEFD45A23857}">
      <dgm:prSet phldrT="[Text]"/>
      <dgm:spPr/>
      <dgm:t>
        <a:bodyPr/>
        <a:lstStyle/>
        <a:p>
          <a:pPr rtl="0"/>
          <a:r>
            <a:rPr kumimoji="0" lang="en-GB" b="0" i="0" u="none" strike="noStrike" cap="none" normalizeH="0" baseline="0" smtClean="0">
              <a:ln/>
              <a:effectLst/>
              <a:latin typeface="Lucida Sans" pitchFamily="34" charset="0"/>
              <a:cs typeface="Lucida Sans" pitchFamily="34" charset="0"/>
            </a:rPr>
            <a:t>MTR:</a:t>
          </a:r>
        </a:p>
        <a:p>
          <a:pPr rtl="0"/>
          <a:r>
            <a:rPr kumimoji="0" lang="en-GB" b="0" i="0" u="none" strike="noStrike" cap="none" normalizeH="0" baseline="0" smtClean="0">
              <a:ln/>
              <a:effectLst/>
              <a:latin typeface="Arial Narrow" pitchFamily="34" charset="0"/>
              <a:cs typeface="Arial" charset="0"/>
            </a:rPr>
            <a:t>Build capacity </a:t>
          </a:r>
          <a:endParaRPr lang="en-US" dirty="0"/>
        </a:p>
      </dgm:t>
    </dgm:pt>
    <dgm:pt modelId="{D430B173-190D-4F2C-87CF-86B58EC46942}" type="parTrans" cxnId="{EB803051-EFAC-4118-B334-5A0804CE493A}">
      <dgm:prSet/>
      <dgm:spPr/>
      <dgm:t>
        <a:bodyPr/>
        <a:lstStyle/>
        <a:p>
          <a:endParaRPr lang="en-US"/>
        </a:p>
      </dgm:t>
    </dgm:pt>
    <dgm:pt modelId="{59D758CD-8A30-4549-B469-B56567C486DA}" type="sibTrans" cxnId="{EB803051-EFAC-4118-B334-5A0804CE493A}">
      <dgm:prSet/>
      <dgm:spPr/>
      <dgm:t>
        <a:bodyPr/>
        <a:lstStyle/>
        <a:p>
          <a:endParaRPr lang="en-US"/>
        </a:p>
      </dgm:t>
    </dgm:pt>
    <dgm:pt modelId="{C1CC770A-B743-45D2-A819-28BD57DD2FD4}">
      <dgm:prSet phldrT="[Text]"/>
      <dgm:spPr/>
      <dgm:t>
        <a:bodyPr/>
        <a:lstStyle/>
        <a:p>
          <a:r>
            <a:rPr lang="en-US" b="1" smtClean="0"/>
            <a:t>PSC</a:t>
          </a:r>
          <a:r>
            <a:rPr lang="en-US" smtClean="0"/>
            <a:t>:</a:t>
          </a:r>
        </a:p>
        <a:p>
          <a:r>
            <a:rPr kumimoji="0" lang="en-GB" b="0" i="0" u="none" strike="noStrike" cap="none" normalizeH="0" baseline="0" smtClean="0">
              <a:ln/>
              <a:effectLst/>
              <a:latin typeface="Arial Narrow" pitchFamily="34" charset="0"/>
              <a:cs typeface="Arial" charset="0"/>
            </a:rPr>
            <a:t>Train health sector and civil society service providers</a:t>
          </a:r>
          <a:endParaRPr lang="en-US" dirty="0"/>
        </a:p>
      </dgm:t>
    </dgm:pt>
    <dgm:pt modelId="{17666381-7EDB-4293-9776-3A36715B7A39}" type="parTrans" cxnId="{70A4A4BF-2E19-4C26-85AC-B6528A39F157}">
      <dgm:prSet/>
      <dgm:spPr/>
      <dgm:t>
        <a:bodyPr/>
        <a:lstStyle/>
        <a:p>
          <a:endParaRPr lang="en-US"/>
        </a:p>
      </dgm:t>
    </dgm:pt>
    <dgm:pt modelId="{38A670BC-82D5-4ED2-BC9C-C39A5823500F}" type="sibTrans" cxnId="{70A4A4BF-2E19-4C26-85AC-B6528A39F157}">
      <dgm:prSet/>
      <dgm:spPr/>
      <dgm:t>
        <a:bodyPr/>
        <a:lstStyle/>
        <a:p>
          <a:endParaRPr lang="en-US"/>
        </a:p>
      </dgm:t>
    </dgm:pt>
    <dgm:pt modelId="{1BF43CF2-0E02-4EE4-ABD4-3F5251B57EA0}">
      <dgm:prSet phldrT="[Text]" custT="1"/>
      <dgm:spPr/>
      <dgm:t>
        <a:bodyPr/>
        <a:lstStyle/>
        <a:p>
          <a:pPr algn="l"/>
          <a:r>
            <a:rPr lang="en-US" sz="1800" i="0" smtClean="0">
              <a:latin typeface="Lucida Sans" pitchFamily="34" charset="0"/>
              <a:ea typeface="Times New Roman"/>
              <a:cs typeface="Lucida Sans" pitchFamily="34" charset="0"/>
            </a:rPr>
            <a:t>-Advisory committee on drug addiction management established to assist Government.</a:t>
          </a:r>
          <a:endParaRPr lang="en-GB" sz="1800" i="0" smtClean="0">
            <a:latin typeface="Lucida Sans" pitchFamily="34" charset="0"/>
            <a:ea typeface="Times New Roman"/>
            <a:cs typeface="Lucida Sans" pitchFamily="34" charset="0"/>
          </a:endParaRPr>
        </a:p>
        <a:p>
          <a:pPr algn="l" rtl="0"/>
          <a:r>
            <a:rPr lang="en-US" sz="1800" i="0" smtClean="0">
              <a:latin typeface="Lucida Sans" pitchFamily="34" charset="0"/>
              <a:ea typeface="Times New Roman"/>
              <a:cs typeface="Lucida Sans" pitchFamily="34" charset="0"/>
            </a:rPr>
            <a:t>-‘Refresher training programme for implementing partners’ conducted at Colombo</a:t>
          </a:r>
          <a:endParaRPr lang="en-US" sz="1800" i="0" dirty="0" smtClean="0">
            <a:latin typeface="Lucida Sans" pitchFamily="34" charset="0"/>
            <a:ea typeface="Times New Roman"/>
            <a:cs typeface="Lucida Sans" pitchFamily="34" charset="0"/>
          </a:endParaRPr>
        </a:p>
      </dgm:t>
    </dgm:pt>
    <dgm:pt modelId="{003616D9-1B85-4F52-9ED0-E000B394E58A}" type="parTrans" cxnId="{7A74AD23-E30D-491B-9CD1-C2C71562FD22}">
      <dgm:prSet/>
      <dgm:spPr/>
      <dgm:t>
        <a:bodyPr/>
        <a:lstStyle/>
        <a:p>
          <a:endParaRPr lang="en-US"/>
        </a:p>
      </dgm:t>
    </dgm:pt>
    <dgm:pt modelId="{2252CFA3-D8C9-4F51-BA9A-87EFF71E14C1}" type="sibTrans" cxnId="{7A74AD23-E30D-491B-9CD1-C2C71562FD22}">
      <dgm:prSet/>
      <dgm:spPr/>
      <dgm:t>
        <a:bodyPr/>
        <a:lstStyle/>
        <a:p>
          <a:endParaRPr lang="en-US"/>
        </a:p>
      </dgm:t>
    </dgm:pt>
    <dgm:pt modelId="{66170C6A-CB5D-4F40-9E12-A982DA4F4CA8}" type="pres">
      <dgm:prSet presAssocID="{ACF360F1-E83D-422E-8404-AF1CE8DA7DF5}" presName="Name0" presStyleCnt="0">
        <dgm:presLayoutVars>
          <dgm:dir/>
          <dgm:resizeHandles val="exact"/>
        </dgm:presLayoutVars>
      </dgm:prSet>
      <dgm:spPr/>
      <dgm:t>
        <a:bodyPr/>
        <a:lstStyle/>
        <a:p>
          <a:endParaRPr lang="en-US"/>
        </a:p>
      </dgm:t>
    </dgm:pt>
    <dgm:pt modelId="{F16EEB66-3A45-409A-AE3F-216518F0EB56}" type="pres">
      <dgm:prSet presAssocID="{ACF360F1-E83D-422E-8404-AF1CE8DA7DF5}" presName="vNodes" presStyleCnt="0"/>
      <dgm:spPr/>
      <dgm:t>
        <a:bodyPr/>
        <a:lstStyle/>
        <a:p>
          <a:endParaRPr lang="en-US"/>
        </a:p>
      </dgm:t>
    </dgm:pt>
    <dgm:pt modelId="{FD404C9E-3954-4763-9C18-162A4AA3108F}" type="pres">
      <dgm:prSet presAssocID="{51A62928-8AA0-427C-80A8-BEFD45A23857}" presName="node" presStyleLbl="node1" presStyleIdx="0" presStyleCnt="3" custScaleX="185536">
        <dgm:presLayoutVars>
          <dgm:bulletEnabled val="1"/>
        </dgm:presLayoutVars>
      </dgm:prSet>
      <dgm:spPr/>
      <dgm:t>
        <a:bodyPr/>
        <a:lstStyle/>
        <a:p>
          <a:endParaRPr lang="en-US"/>
        </a:p>
      </dgm:t>
    </dgm:pt>
    <dgm:pt modelId="{87000B9B-2813-4470-93E9-86E85AC18DE4}" type="pres">
      <dgm:prSet presAssocID="{59D758CD-8A30-4549-B469-B56567C486DA}" presName="spacerT" presStyleCnt="0"/>
      <dgm:spPr/>
      <dgm:t>
        <a:bodyPr/>
        <a:lstStyle/>
        <a:p>
          <a:endParaRPr lang="en-US"/>
        </a:p>
      </dgm:t>
    </dgm:pt>
    <dgm:pt modelId="{B823D83B-01C2-4193-8433-43A084DFC74E}" type="pres">
      <dgm:prSet presAssocID="{59D758CD-8A30-4549-B469-B56567C486DA}" presName="sibTrans" presStyleLbl="sibTrans2D1" presStyleIdx="0" presStyleCnt="2"/>
      <dgm:spPr/>
      <dgm:t>
        <a:bodyPr/>
        <a:lstStyle/>
        <a:p>
          <a:endParaRPr lang="en-US"/>
        </a:p>
      </dgm:t>
    </dgm:pt>
    <dgm:pt modelId="{4F459D30-A663-4880-9058-C9B2078B27DD}" type="pres">
      <dgm:prSet presAssocID="{59D758CD-8A30-4549-B469-B56567C486DA}" presName="spacerB" presStyleCnt="0"/>
      <dgm:spPr/>
      <dgm:t>
        <a:bodyPr/>
        <a:lstStyle/>
        <a:p>
          <a:endParaRPr lang="en-US"/>
        </a:p>
      </dgm:t>
    </dgm:pt>
    <dgm:pt modelId="{192AF2B8-881E-459A-B0B7-BA3CA20E0900}" type="pres">
      <dgm:prSet presAssocID="{C1CC770A-B743-45D2-A819-28BD57DD2FD4}" presName="node" presStyleLbl="node1" presStyleIdx="1" presStyleCnt="3" custScaleX="169131" custScaleY="142325">
        <dgm:presLayoutVars>
          <dgm:bulletEnabled val="1"/>
        </dgm:presLayoutVars>
      </dgm:prSet>
      <dgm:spPr/>
      <dgm:t>
        <a:bodyPr/>
        <a:lstStyle/>
        <a:p>
          <a:endParaRPr lang="en-US"/>
        </a:p>
      </dgm:t>
    </dgm:pt>
    <dgm:pt modelId="{D95619FD-FF83-40D6-BDB9-3C99DF95A486}" type="pres">
      <dgm:prSet presAssocID="{ACF360F1-E83D-422E-8404-AF1CE8DA7DF5}" presName="sibTransLast" presStyleLbl="sibTrans2D1" presStyleIdx="1" presStyleCnt="2"/>
      <dgm:spPr/>
      <dgm:t>
        <a:bodyPr/>
        <a:lstStyle/>
        <a:p>
          <a:endParaRPr lang="en-US"/>
        </a:p>
      </dgm:t>
    </dgm:pt>
    <dgm:pt modelId="{A415F957-9D99-4CFB-B4CA-79C884DEA780}" type="pres">
      <dgm:prSet presAssocID="{ACF360F1-E83D-422E-8404-AF1CE8DA7DF5}" presName="connectorText" presStyleLbl="sibTrans2D1" presStyleIdx="1" presStyleCnt="2"/>
      <dgm:spPr/>
      <dgm:t>
        <a:bodyPr/>
        <a:lstStyle/>
        <a:p>
          <a:endParaRPr lang="en-US"/>
        </a:p>
      </dgm:t>
    </dgm:pt>
    <dgm:pt modelId="{09C54BEA-6079-42E3-BFB3-509DF4A3DA38}" type="pres">
      <dgm:prSet presAssocID="{ACF360F1-E83D-422E-8404-AF1CE8DA7DF5}" presName="lastNode" presStyleLbl="node1" presStyleIdx="2" presStyleCnt="3" custScaleX="146899" custScaleY="152420">
        <dgm:presLayoutVars>
          <dgm:bulletEnabled val="1"/>
        </dgm:presLayoutVars>
      </dgm:prSet>
      <dgm:spPr/>
      <dgm:t>
        <a:bodyPr/>
        <a:lstStyle/>
        <a:p>
          <a:endParaRPr lang="en-US"/>
        </a:p>
      </dgm:t>
    </dgm:pt>
  </dgm:ptLst>
  <dgm:cxnLst>
    <dgm:cxn modelId="{DE381BFC-5493-4A55-BE81-A6E3C3143CD3}" type="presOf" srcId="{38A670BC-82D5-4ED2-BC9C-C39A5823500F}" destId="{A415F957-9D99-4CFB-B4CA-79C884DEA780}" srcOrd="1" destOrd="0" presId="urn:microsoft.com/office/officeart/2005/8/layout/equation2"/>
    <dgm:cxn modelId="{DD87E69B-C2F5-4C87-A97B-1E060B48BF91}" type="presOf" srcId="{C1CC770A-B743-45D2-A819-28BD57DD2FD4}" destId="{192AF2B8-881E-459A-B0B7-BA3CA20E0900}" srcOrd="0" destOrd="0" presId="urn:microsoft.com/office/officeart/2005/8/layout/equation2"/>
    <dgm:cxn modelId="{8CDC1615-3799-4496-8BBC-4FF92D1ECF4C}" type="presOf" srcId="{1BF43CF2-0E02-4EE4-ABD4-3F5251B57EA0}" destId="{09C54BEA-6079-42E3-BFB3-509DF4A3DA38}" srcOrd="0" destOrd="0" presId="urn:microsoft.com/office/officeart/2005/8/layout/equation2"/>
    <dgm:cxn modelId="{B59B49C6-FE17-4A0F-92E3-B8CC256BE725}" type="presOf" srcId="{ACF360F1-E83D-422E-8404-AF1CE8DA7DF5}" destId="{66170C6A-CB5D-4F40-9E12-A982DA4F4CA8}" srcOrd="0" destOrd="0" presId="urn:microsoft.com/office/officeart/2005/8/layout/equation2"/>
    <dgm:cxn modelId="{70A4A4BF-2E19-4C26-85AC-B6528A39F157}" srcId="{ACF360F1-E83D-422E-8404-AF1CE8DA7DF5}" destId="{C1CC770A-B743-45D2-A819-28BD57DD2FD4}" srcOrd="1" destOrd="0" parTransId="{17666381-7EDB-4293-9776-3A36715B7A39}" sibTransId="{38A670BC-82D5-4ED2-BC9C-C39A5823500F}"/>
    <dgm:cxn modelId="{810D7582-7A8A-4F14-AF92-A56D1299C35B}" type="presOf" srcId="{51A62928-8AA0-427C-80A8-BEFD45A23857}" destId="{FD404C9E-3954-4763-9C18-162A4AA3108F}" srcOrd="0" destOrd="0" presId="urn:microsoft.com/office/officeart/2005/8/layout/equation2"/>
    <dgm:cxn modelId="{68C49911-6997-4286-AE43-CCD9DB1FD0CA}" type="presOf" srcId="{59D758CD-8A30-4549-B469-B56567C486DA}" destId="{B823D83B-01C2-4193-8433-43A084DFC74E}" srcOrd="0" destOrd="0" presId="urn:microsoft.com/office/officeart/2005/8/layout/equation2"/>
    <dgm:cxn modelId="{001CBF12-2890-4F6D-8122-BF2ECF0B52ED}" type="presOf" srcId="{38A670BC-82D5-4ED2-BC9C-C39A5823500F}" destId="{D95619FD-FF83-40D6-BDB9-3C99DF95A486}" srcOrd="0" destOrd="0" presId="urn:microsoft.com/office/officeart/2005/8/layout/equation2"/>
    <dgm:cxn modelId="{7A74AD23-E30D-491B-9CD1-C2C71562FD22}" srcId="{ACF360F1-E83D-422E-8404-AF1CE8DA7DF5}" destId="{1BF43CF2-0E02-4EE4-ABD4-3F5251B57EA0}" srcOrd="2" destOrd="0" parTransId="{003616D9-1B85-4F52-9ED0-E000B394E58A}" sibTransId="{2252CFA3-D8C9-4F51-BA9A-87EFF71E14C1}"/>
    <dgm:cxn modelId="{EB803051-EFAC-4118-B334-5A0804CE493A}" srcId="{ACF360F1-E83D-422E-8404-AF1CE8DA7DF5}" destId="{51A62928-8AA0-427C-80A8-BEFD45A23857}" srcOrd="0" destOrd="0" parTransId="{D430B173-190D-4F2C-87CF-86B58EC46942}" sibTransId="{59D758CD-8A30-4549-B469-B56567C486DA}"/>
    <dgm:cxn modelId="{2EA3C2F9-D9F2-4163-AD9E-7F5FFDE8BE43}" type="presParOf" srcId="{66170C6A-CB5D-4F40-9E12-A982DA4F4CA8}" destId="{F16EEB66-3A45-409A-AE3F-216518F0EB56}" srcOrd="0" destOrd="0" presId="urn:microsoft.com/office/officeart/2005/8/layout/equation2"/>
    <dgm:cxn modelId="{FDA05BBE-BEF3-4403-805E-69B86907A965}" type="presParOf" srcId="{F16EEB66-3A45-409A-AE3F-216518F0EB56}" destId="{FD404C9E-3954-4763-9C18-162A4AA3108F}" srcOrd="0" destOrd="0" presId="urn:microsoft.com/office/officeart/2005/8/layout/equation2"/>
    <dgm:cxn modelId="{37BDA38A-E4BB-4E22-AC57-FD5586A5E65F}" type="presParOf" srcId="{F16EEB66-3A45-409A-AE3F-216518F0EB56}" destId="{87000B9B-2813-4470-93E9-86E85AC18DE4}" srcOrd="1" destOrd="0" presId="urn:microsoft.com/office/officeart/2005/8/layout/equation2"/>
    <dgm:cxn modelId="{521CE14D-7351-4FF8-B29A-5583F833BA8F}" type="presParOf" srcId="{F16EEB66-3A45-409A-AE3F-216518F0EB56}" destId="{B823D83B-01C2-4193-8433-43A084DFC74E}" srcOrd="2" destOrd="0" presId="urn:microsoft.com/office/officeart/2005/8/layout/equation2"/>
    <dgm:cxn modelId="{BCA4BDE2-6814-4974-AC0C-A617DC9353A8}" type="presParOf" srcId="{F16EEB66-3A45-409A-AE3F-216518F0EB56}" destId="{4F459D30-A663-4880-9058-C9B2078B27DD}" srcOrd="3" destOrd="0" presId="urn:microsoft.com/office/officeart/2005/8/layout/equation2"/>
    <dgm:cxn modelId="{9897CE2B-89B6-4041-B4F6-846AD211230D}" type="presParOf" srcId="{F16EEB66-3A45-409A-AE3F-216518F0EB56}" destId="{192AF2B8-881E-459A-B0B7-BA3CA20E0900}" srcOrd="4" destOrd="0" presId="urn:microsoft.com/office/officeart/2005/8/layout/equation2"/>
    <dgm:cxn modelId="{020E6928-BF68-45F9-9830-DE7B077880E5}" type="presParOf" srcId="{66170C6A-CB5D-4F40-9E12-A982DA4F4CA8}" destId="{D95619FD-FF83-40D6-BDB9-3C99DF95A486}" srcOrd="1" destOrd="0" presId="urn:microsoft.com/office/officeart/2005/8/layout/equation2"/>
    <dgm:cxn modelId="{2CC863AE-76C6-4629-AAED-27B0B601B3A9}" type="presParOf" srcId="{D95619FD-FF83-40D6-BDB9-3C99DF95A486}" destId="{A415F957-9D99-4CFB-B4CA-79C884DEA780}" srcOrd="0" destOrd="0" presId="urn:microsoft.com/office/officeart/2005/8/layout/equation2"/>
    <dgm:cxn modelId="{1B27F5CC-24EB-44EC-83E3-BBA85D5976FE}" type="presParOf" srcId="{66170C6A-CB5D-4F40-9E12-A982DA4F4CA8}" destId="{09C54BEA-6079-42E3-BFB3-509DF4A3DA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F360F1-E83D-422E-8404-AF1CE8DA7DF5}" type="doc">
      <dgm:prSet loTypeId="urn:microsoft.com/office/officeart/2005/8/layout/equation2" loCatId="process" qsTypeId="urn:microsoft.com/office/officeart/2005/8/quickstyle/simple3" qsCatId="simple" csTypeId="urn:microsoft.com/office/officeart/2005/8/colors/accent6_1" csCatId="accent6" phldr="1"/>
      <dgm:spPr/>
      <dgm:t>
        <a:bodyPr/>
        <a:lstStyle/>
        <a:p>
          <a:endParaRPr lang="en-US"/>
        </a:p>
      </dgm:t>
    </dgm:pt>
    <dgm:pt modelId="{51A62928-8AA0-427C-80A8-BEFD45A23857}">
      <dgm:prSet phldrT="[Text]"/>
      <dgm:spPr/>
      <dgm:t>
        <a:bodyPr/>
        <a:lstStyle/>
        <a:p>
          <a:pPr rtl="0"/>
          <a:r>
            <a:rPr kumimoji="0" lang="en-GB" b="0" i="0" u="none" strike="noStrike" cap="none" normalizeH="0" baseline="0" dirty="0" smtClean="0">
              <a:ln/>
              <a:effectLst/>
              <a:latin typeface="Lucida Sans" pitchFamily="34" charset="0"/>
              <a:cs typeface="Lucida Sans" pitchFamily="34" charset="0"/>
            </a:rPr>
            <a:t>MTR:</a:t>
          </a:r>
        </a:p>
        <a:p>
          <a:pPr rtl="0"/>
          <a:r>
            <a:rPr kumimoji="0" lang="en-GB" b="0" i="0" u="none" strike="noStrike" cap="none" normalizeH="0" baseline="0" dirty="0" smtClean="0">
              <a:ln/>
              <a:effectLst/>
              <a:latin typeface="Lucida Sans" pitchFamily="34" charset="0"/>
              <a:cs typeface="Lucida Sans" pitchFamily="34" charset="0"/>
            </a:rPr>
            <a:t>Scale up MMT</a:t>
          </a:r>
          <a:endParaRPr lang="en-US" dirty="0"/>
        </a:p>
      </dgm:t>
    </dgm:pt>
    <dgm:pt modelId="{D430B173-190D-4F2C-87CF-86B58EC46942}" type="parTrans" cxnId="{EB803051-EFAC-4118-B334-5A0804CE493A}">
      <dgm:prSet/>
      <dgm:spPr/>
      <dgm:t>
        <a:bodyPr/>
        <a:lstStyle/>
        <a:p>
          <a:endParaRPr lang="en-US"/>
        </a:p>
      </dgm:t>
    </dgm:pt>
    <dgm:pt modelId="{59D758CD-8A30-4549-B469-B56567C486DA}" type="sibTrans" cxnId="{EB803051-EFAC-4118-B334-5A0804CE493A}">
      <dgm:prSet/>
      <dgm:spPr/>
      <dgm:t>
        <a:bodyPr/>
        <a:lstStyle/>
        <a:p>
          <a:endParaRPr lang="en-US"/>
        </a:p>
      </dgm:t>
    </dgm:pt>
    <dgm:pt modelId="{C1CC770A-B743-45D2-A819-28BD57DD2FD4}">
      <dgm:prSet phldrT="[Text]"/>
      <dgm:spPr/>
      <dgm:t>
        <a:bodyPr/>
        <a:lstStyle/>
        <a:p>
          <a:r>
            <a:rPr lang="en-US" b="1" smtClean="0"/>
            <a:t>PSC</a:t>
          </a:r>
          <a:r>
            <a:rPr lang="en-US" smtClean="0"/>
            <a:t>:</a:t>
          </a:r>
        </a:p>
        <a:p>
          <a:r>
            <a:rPr kumimoji="0" lang="en-GB" b="0" i="0" u="none" strike="noStrike" cap="none" normalizeH="0" baseline="0" smtClean="0">
              <a:ln/>
              <a:effectLst/>
              <a:latin typeface="Lucida Sans" pitchFamily="34" charset="0"/>
              <a:cs typeface="Lucida Sans" pitchFamily="34" charset="0"/>
            </a:rPr>
            <a:t>Set up 2 additional sites </a:t>
          </a:r>
          <a:endParaRPr lang="en-US" dirty="0"/>
        </a:p>
      </dgm:t>
    </dgm:pt>
    <dgm:pt modelId="{17666381-7EDB-4293-9776-3A36715B7A39}" type="parTrans" cxnId="{70A4A4BF-2E19-4C26-85AC-B6528A39F157}">
      <dgm:prSet/>
      <dgm:spPr/>
      <dgm:t>
        <a:bodyPr/>
        <a:lstStyle/>
        <a:p>
          <a:endParaRPr lang="en-US"/>
        </a:p>
      </dgm:t>
    </dgm:pt>
    <dgm:pt modelId="{38A670BC-82D5-4ED2-BC9C-C39A5823500F}" type="sibTrans" cxnId="{70A4A4BF-2E19-4C26-85AC-B6528A39F157}">
      <dgm:prSet/>
      <dgm:spPr/>
      <dgm:t>
        <a:bodyPr/>
        <a:lstStyle/>
        <a:p>
          <a:endParaRPr lang="en-US"/>
        </a:p>
      </dgm:t>
    </dgm:pt>
    <dgm:pt modelId="{1BF43CF2-0E02-4EE4-ABD4-3F5251B57EA0}">
      <dgm:prSet phldrT="[Text]"/>
      <dgm:spPr/>
      <dgm:t>
        <a:bodyPr/>
        <a:lstStyle/>
        <a:p>
          <a:pPr algn="l"/>
          <a:r>
            <a:rPr kumimoji="0" lang="en-GB" b="0" i="0" u="none" strike="noStrike" cap="none" normalizeH="0" baseline="0" dirty="0" smtClean="0">
              <a:ln/>
              <a:effectLst/>
              <a:latin typeface="Lucida Sans" pitchFamily="34" charset="0"/>
              <a:ea typeface="Cambria" pitchFamily="18" charset="0"/>
              <a:cs typeface="Lucida Sans" pitchFamily="34" charset="0"/>
            </a:rPr>
            <a:t>-MMT pilot </a:t>
          </a:r>
          <a:r>
            <a:rPr lang="en-GB" dirty="0" smtClean="0">
              <a:effectLst/>
              <a:latin typeface="Lucida Sans" pitchFamily="34" charset="0"/>
              <a:ea typeface="+mn-ea"/>
              <a:cs typeface="Lucida Sans" pitchFamily="34" charset="0"/>
            </a:rPr>
            <a:t>July 2010 </a:t>
          </a:r>
        </a:p>
        <a:p>
          <a:pPr algn="l"/>
          <a:r>
            <a:rPr lang="en-GB" dirty="0" smtClean="0">
              <a:effectLst/>
              <a:latin typeface="Lucida Sans" pitchFamily="34" charset="0"/>
              <a:ea typeface="+mn-ea"/>
              <a:cs typeface="Lucida Sans" pitchFamily="34" charset="0"/>
            </a:rPr>
            <a:t>-150 clients on MMT </a:t>
          </a:r>
          <a:endParaRPr lang="en-GB" baseline="0" dirty="0" smtClean="0">
            <a:effectLst/>
            <a:latin typeface="Lucida Sans" pitchFamily="34" charset="0"/>
            <a:ea typeface="+mn-ea"/>
            <a:cs typeface="Lucida Sans" pitchFamily="34" charset="0"/>
          </a:endParaRPr>
        </a:p>
        <a:p>
          <a:pPr algn="l" rtl="0"/>
          <a:r>
            <a:rPr lang="en-GB" baseline="0" dirty="0" smtClean="0">
              <a:effectLst/>
              <a:latin typeface="Lucida Sans" pitchFamily="34" charset="0"/>
              <a:ea typeface="+mn-ea"/>
              <a:cs typeface="Lucida Sans" pitchFamily="34" charset="0"/>
            </a:rPr>
            <a:t>-MMT to additional 150 clients in DIC setting planned </a:t>
          </a:r>
          <a:endParaRPr lang="en-US" dirty="0"/>
        </a:p>
      </dgm:t>
    </dgm:pt>
    <dgm:pt modelId="{003616D9-1B85-4F52-9ED0-E000B394E58A}" type="parTrans" cxnId="{7A74AD23-E30D-491B-9CD1-C2C71562FD22}">
      <dgm:prSet/>
      <dgm:spPr/>
      <dgm:t>
        <a:bodyPr/>
        <a:lstStyle/>
        <a:p>
          <a:endParaRPr lang="en-US"/>
        </a:p>
      </dgm:t>
    </dgm:pt>
    <dgm:pt modelId="{2252CFA3-D8C9-4F51-BA9A-87EFF71E14C1}" type="sibTrans" cxnId="{7A74AD23-E30D-491B-9CD1-C2C71562FD22}">
      <dgm:prSet/>
      <dgm:spPr/>
      <dgm:t>
        <a:bodyPr/>
        <a:lstStyle/>
        <a:p>
          <a:endParaRPr lang="en-US"/>
        </a:p>
      </dgm:t>
    </dgm:pt>
    <dgm:pt modelId="{66170C6A-CB5D-4F40-9E12-A982DA4F4CA8}" type="pres">
      <dgm:prSet presAssocID="{ACF360F1-E83D-422E-8404-AF1CE8DA7DF5}" presName="Name0" presStyleCnt="0">
        <dgm:presLayoutVars>
          <dgm:dir/>
          <dgm:resizeHandles val="exact"/>
        </dgm:presLayoutVars>
      </dgm:prSet>
      <dgm:spPr/>
      <dgm:t>
        <a:bodyPr/>
        <a:lstStyle/>
        <a:p>
          <a:endParaRPr lang="en-US"/>
        </a:p>
      </dgm:t>
    </dgm:pt>
    <dgm:pt modelId="{F16EEB66-3A45-409A-AE3F-216518F0EB56}" type="pres">
      <dgm:prSet presAssocID="{ACF360F1-E83D-422E-8404-AF1CE8DA7DF5}" presName="vNodes" presStyleCnt="0"/>
      <dgm:spPr/>
      <dgm:t>
        <a:bodyPr/>
        <a:lstStyle/>
        <a:p>
          <a:endParaRPr lang="en-US"/>
        </a:p>
      </dgm:t>
    </dgm:pt>
    <dgm:pt modelId="{FD404C9E-3954-4763-9C18-162A4AA3108F}" type="pres">
      <dgm:prSet presAssocID="{51A62928-8AA0-427C-80A8-BEFD45A23857}" presName="node" presStyleLbl="node1" presStyleIdx="0" presStyleCnt="3" custScaleX="185536">
        <dgm:presLayoutVars>
          <dgm:bulletEnabled val="1"/>
        </dgm:presLayoutVars>
      </dgm:prSet>
      <dgm:spPr/>
      <dgm:t>
        <a:bodyPr/>
        <a:lstStyle/>
        <a:p>
          <a:endParaRPr lang="en-US"/>
        </a:p>
      </dgm:t>
    </dgm:pt>
    <dgm:pt modelId="{87000B9B-2813-4470-93E9-86E85AC18DE4}" type="pres">
      <dgm:prSet presAssocID="{59D758CD-8A30-4549-B469-B56567C486DA}" presName="spacerT" presStyleCnt="0"/>
      <dgm:spPr/>
      <dgm:t>
        <a:bodyPr/>
        <a:lstStyle/>
        <a:p>
          <a:endParaRPr lang="en-US"/>
        </a:p>
      </dgm:t>
    </dgm:pt>
    <dgm:pt modelId="{B823D83B-01C2-4193-8433-43A084DFC74E}" type="pres">
      <dgm:prSet presAssocID="{59D758CD-8A30-4549-B469-B56567C486DA}" presName="sibTrans" presStyleLbl="sibTrans2D1" presStyleIdx="0" presStyleCnt="2"/>
      <dgm:spPr/>
      <dgm:t>
        <a:bodyPr/>
        <a:lstStyle/>
        <a:p>
          <a:endParaRPr lang="en-US"/>
        </a:p>
      </dgm:t>
    </dgm:pt>
    <dgm:pt modelId="{4F459D30-A663-4880-9058-C9B2078B27DD}" type="pres">
      <dgm:prSet presAssocID="{59D758CD-8A30-4549-B469-B56567C486DA}" presName="spacerB" presStyleCnt="0"/>
      <dgm:spPr/>
      <dgm:t>
        <a:bodyPr/>
        <a:lstStyle/>
        <a:p>
          <a:endParaRPr lang="en-US"/>
        </a:p>
      </dgm:t>
    </dgm:pt>
    <dgm:pt modelId="{192AF2B8-881E-459A-B0B7-BA3CA20E0900}" type="pres">
      <dgm:prSet presAssocID="{C1CC770A-B743-45D2-A819-28BD57DD2FD4}" presName="node" presStyleLbl="node1" presStyleIdx="1" presStyleCnt="3" custScaleX="169131" custScaleY="142325">
        <dgm:presLayoutVars>
          <dgm:bulletEnabled val="1"/>
        </dgm:presLayoutVars>
      </dgm:prSet>
      <dgm:spPr/>
      <dgm:t>
        <a:bodyPr/>
        <a:lstStyle/>
        <a:p>
          <a:endParaRPr lang="en-US"/>
        </a:p>
      </dgm:t>
    </dgm:pt>
    <dgm:pt modelId="{D95619FD-FF83-40D6-BDB9-3C99DF95A486}" type="pres">
      <dgm:prSet presAssocID="{ACF360F1-E83D-422E-8404-AF1CE8DA7DF5}" presName="sibTransLast" presStyleLbl="sibTrans2D1" presStyleIdx="1" presStyleCnt="2"/>
      <dgm:spPr/>
      <dgm:t>
        <a:bodyPr/>
        <a:lstStyle/>
        <a:p>
          <a:endParaRPr lang="en-US"/>
        </a:p>
      </dgm:t>
    </dgm:pt>
    <dgm:pt modelId="{A415F957-9D99-4CFB-B4CA-79C884DEA780}" type="pres">
      <dgm:prSet presAssocID="{ACF360F1-E83D-422E-8404-AF1CE8DA7DF5}" presName="connectorText" presStyleLbl="sibTrans2D1" presStyleIdx="1" presStyleCnt="2"/>
      <dgm:spPr/>
      <dgm:t>
        <a:bodyPr/>
        <a:lstStyle/>
        <a:p>
          <a:endParaRPr lang="en-US"/>
        </a:p>
      </dgm:t>
    </dgm:pt>
    <dgm:pt modelId="{09C54BEA-6079-42E3-BFB3-509DF4A3DA38}" type="pres">
      <dgm:prSet presAssocID="{ACF360F1-E83D-422E-8404-AF1CE8DA7DF5}" presName="lastNode" presStyleLbl="node1" presStyleIdx="2" presStyleCnt="3" custScaleX="146899" custScaleY="152420">
        <dgm:presLayoutVars>
          <dgm:bulletEnabled val="1"/>
        </dgm:presLayoutVars>
      </dgm:prSet>
      <dgm:spPr/>
      <dgm:t>
        <a:bodyPr/>
        <a:lstStyle/>
        <a:p>
          <a:endParaRPr lang="en-US"/>
        </a:p>
      </dgm:t>
    </dgm:pt>
  </dgm:ptLst>
  <dgm:cxnLst>
    <dgm:cxn modelId="{D06EEE88-7773-4714-83B8-096C635BF2D9}" type="presOf" srcId="{59D758CD-8A30-4549-B469-B56567C486DA}" destId="{B823D83B-01C2-4193-8433-43A084DFC74E}" srcOrd="0" destOrd="0" presId="urn:microsoft.com/office/officeart/2005/8/layout/equation2"/>
    <dgm:cxn modelId="{E0FF93D6-E5D4-406C-86F1-C87B6BAEF4C0}" type="presOf" srcId="{51A62928-8AA0-427C-80A8-BEFD45A23857}" destId="{FD404C9E-3954-4763-9C18-162A4AA3108F}" srcOrd="0" destOrd="0" presId="urn:microsoft.com/office/officeart/2005/8/layout/equation2"/>
    <dgm:cxn modelId="{10F9341F-C511-4AE5-8C39-AFC8A9AEB1E4}" type="presOf" srcId="{38A670BC-82D5-4ED2-BC9C-C39A5823500F}" destId="{A415F957-9D99-4CFB-B4CA-79C884DEA780}" srcOrd="1" destOrd="0" presId="urn:microsoft.com/office/officeart/2005/8/layout/equation2"/>
    <dgm:cxn modelId="{70A4A4BF-2E19-4C26-85AC-B6528A39F157}" srcId="{ACF360F1-E83D-422E-8404-AF1CE8DA7DF5}" destId="{C1CC770A-B743-45D2-A819-28BD57DD2FD4}" srcOrd="1" destOrd="0" parTransId="{17666381-7EDB-4293-9776-3A36715B7A39}" sibTransId="{38A670BC-82D5-4ED2-BC9C-C39A5823500F}"/>
    <dgm:cxn modelId="{89694916-15C6-4012-A4BA-E5BEA445599B}" type="presOf" srcId="{38A670BC-82D5-4ED2-BC9C-C39A5823500F}" destId="{D95619FD-FF83-40D6-BDB9-3C99DF95A486}" srcOrd="0" destOrd="0" presId="urn:microsoft.com/office/officeart/2005/8/layout/equation2"/>
    <dgm:cxn modelId="{9284E272-B9A7-47E3-B2B7-831716F32FCC}" type="presOf" srcId="{1BF43CF2-0E02-4EE4-ABD4-3F5251B57EA0}" destId="{09C54BEA-6079-42E3-BFB3-509DF4A3DA38}" srcOrd="0" destOrd="0" presId="urn:microsoft.com/office/officeart/2005/8/layout/equation2"/>
    <dgm:cxn modelId="{7A74AD23-E30D-491B-9CD1-C2C71562FD22}" srcId="{ACF360F1-E83D-422E-8404-AF1CE8DA7DF5}" destId="{1BF43CF2-0E02-4EE4-ABD4-3F5251B57EA0}" srcOrd="2" destOrd="0" parTransId="{003616D9-1B85-4F52-9ED0-E000B394E58A}" sibTransId="{2252CFA3-D8C9-4F51-BA9A-87EFF71E14C1}"/>
    <dgm:cxn modelId="{EB803051-EFAC-4118-B334-5A0804CE493A}" srcId="{ACF360F1-E83D-422E-8404-AF1CE8DA7DF5}" destId="{51A62928-8AA0-427C-80A8-BEFD45A23857}" srcOrd="0" destOrd="0" parTransId="{D430B173-190D-4F2C-87CF-86B58EC46942}" sibTransId="{59D758CD-8A30-4549-B469-B56567C486DA}"/>
    <dgm:cxn modelId="{5CCD2E69-18A5-4D35-B56B-C83523C908E2}" type="presOf" srcId="{C1CC770A-B743-45D2-A819-28BD57DD2FD4}" destId="{192AF2B8-881E-459A-B0B7-BA3CA20E0900}" srcOrd="0" destOrd="0" presId="urn:microsoft.com/office/officeart/2005/8/layout/equation2"/>
    <dgm:cxn modelId="{0CD0AF99-83B8-43B2-90F7-D965449A1917}" type="presOf" srcId="{ACF360F1-E83D-422E-8404-AF1CE8DA7DF5}" destId="{66170C6A-CB5D-4F40-9E12-A982DA4F4CA8}" srcOrd="0" destOrd="0" presId="urn:microsoft.com/office/officeart/2005/8/layout/equation2"/>
    <dgm:cxn modelId="{D6C56B25-1F5C-44FC-B394-46713880B154}" type="presParOf" srcId="{66170C6A-CB5D-4F40-9E12-A982DA4F4CA8}" destId="{F16EEB66-3A45-409A-AE3F-216518F0EB56}" srcOrd="0" destOrd="0" presId="urn:microsoft.com/office/officeart/2005/8/layout/equation2"/>
    <dgm:cxn modelId="{8C6ADF73-3AEC-4D16-9D65-CB4407309F37}" type="presParOf" srcId="{F16EEB66-3A45-409A-AE3F-216518F0EB56}" destId="{FD404C9E-3954-4763-9C18-162A4AA3108F}" srcOrd="0" destOrd="0" presId="urn:microsoft.com/office/officeart/2005/8/layout/equation2"/>
    <dgm:cxn modelId="{49164103-858B-46F4-8AFF-9C63D8FA1D77}" type="presParOf" srcId="{F16EEB66-3A45-409A-AE3F-216518F0EB56}" destId="{87000B9B-2813-4470-93E9-86E85AC18DE4}" srcOrd="1" destOrd="0" presId="urn:microsoft.com/office/officeart/2005/8/layout/equation2"/>
    <dgm:cxn modelId="{C5FDFE3F-F615-4B83-81F4-F11C890E115F}" type="presParOf" srcId="{F16EEB66-3A45-409A-AE3F-216518F0EB56}" destId="{B823D83B-01C2-4193-8433-43A084DFC74E}" srcOrd="2" destOrd="0" presId="urn:microsoft.com/office/officeart/2005/8/layout/equation2"/>
    <dgm:cxn modelId="{63190D4D-11CD-41C1-8B95-44A9554F0BD6}" type="presParOf" srcId="{F16EEB66-3A45-409A-AE3F-216518F0EB56}" destId="{4F459D30-A663-4880-9058-C9B2078B27DD}" srcOrd="3" destOrd="0" presId="urn:microsoft.com/office/officeart/2005/8/layout/equation2"/>
    <dgm:cxn modelId="{20F3FF29-C232-4BD7-9514-C94773390CD8}" type="presParOf" srcId="{F16EEB66-3A45-409A-AE3F-216518F0EB56}" destId="{192AF2B8-881E-459A-B0B7-BA3CA20E0900}" srcOrd="4" destOrd="0" presId="urn:microsoft.com/office/officeart/2005/8/layout/equation2"/>
    <dgm:cxn modelId="{E8B75402-A785-4334-83A4-8A66C226EF69}" type="presParOf" srcId="{66170C6A-CB5D-4F40-9E12-A982DA4F4CA8}" destId="{D95619FD-FF83-40D6-BDB9-3C99DF95A486}" srcOrd="1" destOrd="0" presId="urn:microsoft.com/office/officeart/2005/8/layout/equation2"/>
    <dgm:cxn modelId="{796F5DAB-A022-45AF-A87B-D83ACB86D770}" type="presParOf" srcId="{D95619FD-FF83-40D6-BDB9-3C99DF95A486}" destId="{A415F957-9D99-4CFB-B4CA-79C884DEA780}" srcOrd="0" destOrd="0" presId="urn:microsoft.com/office/officeart/2005/8/layout/equation2"/>
    <dgm:cxn modelId="{AD6A5197-CB03-41BE-AF1C-884D8EB80E79}" type="presParOf" srcId="{66170C6A-CB5D-4F40-9E12-A982DA4F4CA8}" destId="{09C54BEA-6079-42E3-BFB3-509DF4A3DA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537AA-EBFF-48B5-B3AA-EC60CF324B24}" type="doc">
      <dgm:prSet loTypeId="urn:microsoft.com/office/officeart/2005/8/layout/vList4" loCatId="list" qsTypeId="urn:microsoft.com/office/officeart/2005/8/quickstyle/simple3" qsCatId="simple" csTypeId="urn:microsoft.com/office/officeart/2005/8/colors/accent0_1" csCatId="mainScheme" phldr="1"/>
      <dgm:spPr/>
      <dgm:t>
        <a:bodyPr/>
        <a:lstStyle/>
        <a:p>
          <a:endParaRPr lang="en-US"/>
        </a:p>
      </dgm:t>
    </dgm:pt>
    <dgm:pt modelId="{274724B4-E927-42FA-9880-5F5A22DC0146}">
      <dgm:prSet phldrT="[Text]"/>
      <dgm:spPr/>
      <dgm:t>
        <a:bodyPr/>
        <a:lstStyle/>
        <a:p>
          <a:r>
            <a:rPr lang="en-US" smtClean="0">
              <a:latin typeface="Lucida Sans" pitchFamily="34" charset="0"/>
              <a:ea typeface="Times New Roman"/>
              <a:cs typeface="Lucida Sans" pitchFamily="34" charset="0"/>
            </a:rPr>
            <a:t>No NSEP</a:t>
          </a:r>
          <a:endParaRPr lang="en-US" dirty="0"/>
        </a:p>
      </dgm:t>
    </dgm:pt>
    <dgm:pt modelId="{1532D97D-0313-4D7D-ABDA-5FD74BBBE945}" type="parTrans" cxnId="{DED5CCD9-B35F-4504-AD7F-6E6E588FC9AB}">
      <dgm:prSet/>
      <dgm:spPr/>
      <dgm:t>
        <a:bodyPr/>
        <a:lstStyle/>
        <a:p>
          <a:endParaRPr lang="en-US">
            <a:solidFill>
              <a:schemeClr val="accent2">
                <a:lumMod val="75000"/>
              </a:schemeClr>
            </a:solidFill>
          </a:endParaRPr>
        </a:p>
      </dgm:t>
    </dgm:pt>
    <dgm:pt modelId="{39040390-CAAF-4021-8F96-12325185F294}" type="sibTrans" cxnId="{DED5CCD9-B35F-4504-AD7F-6E6E588FC9AB}">
      <dgm:prSet/>
      <dgm:spPr/>
      <dgm:t>
        <a:bodyPr/>
        <a:lstStyle/>
        <a:p>
          <a:endParaRPr lang="en-US">
            <a:solidFill>
              <a:schemeClr val="accent2">
                <a:lumMod val="75000"/>
              </a:schemeClr>
            </a:solidFill>
          </a:endParaRPr>
        </a:p>
      </dgm:t>
    </dgm:pt>
    <dgm:pt modelId="{F3F78C8E-3DE0-41A1-88C3-0BCA44B388D3}">
      <dgm:prSet phldrT="[Text]"/>
      <dgm:spPr/>
      <dgm:t>
        <a:bodyPr/>
        <a:lstStyle/>
        <a:p>
          <a:r>
            <a:rPr lang="en-US" i="0" smtClean="0">
              <a:latin typeface="Lucida Sans" pitchFamily="34" charset="0"/>
              <a:ea typeface="Times New Roman"/>
              <a:cs typeface="Lucida Sans" pitchFamily="34" charset="0"/>
            </a:rPr>
            <a:t>No OST. BNCA has requested support for a pilot OST</a:t>
          </a:r>
          <a:endParaRPr lang="en-US" i="0" dirty="0">
            <a:latin typeface="Lucida Sans" pitchFamily="34" charset="0"/>
            <a:cs typeface="Lucida Sans" pitchFamily="34" charset="0"/>
          </a:endParaRPr>
        </a:p>
      </dgm:t>
    </dgm:pt>
    <dgm:pt modelId="{25F429E0-C95A-4051-B023-2EA94893D5A9}" type="parTrans" cxnId="{5C517864-9D6D-4CDC-AC57-FE1A3B8BEC65}">
      <dgm:prSet/>
      <dgm:spPr/>
      <dgm:t>
        <a:bodyPr/>
        <a:lstStyle/>
        <a:p>
          <a:endParaRPr lang="en-US">
            <a:solidFill>
              <a:schemeClr val="accent2">
                <a:lumMod val="75000"/>
              </a:schemeClr>
            </a:solidFill>
          </a:endParaRPr>
        </a:p>
      </dgm:t>
    </dgm:pt>
    <dgm:pt modelId="{E9BA4990-C37D-4EEC-B0B7-A38A7644CB5A}" type="sibTrans" cxnId="{5C517864-9D6D-4CDC-AC57-FE1A3B8BEC65}">
      <dgm:prSet/>
      <dgm:spPr/>
      <dgm:t>
        <a:bodyPr/>
        <a:lstStyle/>
        <a:p>
          <a:endParaRPr lang="en-US">
            <a:solidFill>
              <a:schemeClr val="accent2">
                <a:lumMod val="75000"/>
              </a:schemeClr>
            </a:solidFill>
          </a:endParaRPr>
        </a:p>
      </dgm:t>
    </dgm:pt>
    <dgm:pt modelId="{6E303314-1BA7-422F-9373-547C4AC0947A}">
      <dgm:prSet phldrT="[Text]"/>
      <dgm:spPr/>
      <dgm:t>
        <a:bodyPr/>
        <a:lstStyle/>
        <a:p>
          <a:r>
            <a:rPr lang="en-GB" i="0" smtClean="0">
              <a:latin typeface="Lucida Sans" pitchFamily="34" charset="0"/>
              <a:ea typeface="Times New Roman"/>
              <a:cs typeface="Lucida Sans" pitchFamily="34" charset="0"/>
            </a:rPr>
            <a:t>IDUs recognised as at risk group in the</a:t>
          </a:r>
          <a:r>
            <a:rPr lang="en-AU" i="0" smtClean="0">
              <a:latin typeface="Lucida Sans" pitchFamily="34" charset="0"/>
              <a:ea typeface="Times New Roman"/>
              <a:cs typeface="Lucida Sans" pitchFamily="34" charset="0"/>
            </a:rPr>
            <a:t> National Strategic Plan for the Prevention and Control of STIs and HIV and AIDS (2012-2016). NSP and OST listed as essential services for HIV prevention </a:t>
          </a:r>
          <a:endParaRPr lang="en-US" i="0" dirty="0">
            <a:latin typeface="Lucida Sans" pitchFamily="34" charset="0"/>
            <a:cs typeface="Lucida Sans" pitchFamily="34" charset="0"/>
          </a:endParaRPr>
        </a:p>
      </dgm:t>
    </dgm:pt>
    <dgm:pt modelId="{582BE383-0679-40E2-A87A-A252F247B069}" type="parTrans" cxnId="{AD9D9130-5560-4C09-B29C-E00376D37DE9}">
      <dgm:prSet/>
      <dgm:spPr/>
      <dgm:t>
        <a:bodyPr/>
        <a:lstStyle/>
        <a:p>
          <a:endParaRPr lang="en-US">
            <a:solidFill>
              <a:schemeClr val="accent2">
                <a:lumMod val="75000"/>
              </a:schemeClr>
            </a:solidFill>
          </a:endParaRPr>
        </a:p>
      </dgm:t>
    </dgm:pt>
    <dgm:pt modelId="{457A529E-E054-47C6-8F81-CFCB0785024F}" type="sibTrans" cxnId="{AD9D9130-5560-4C09-B29C-E00376D37DE9}">
      <dgm:prSet/>
      <dgm:spPr/>
      <dgm:t>
        <a:bodyPr/>
        <a:lstStyle/>
        <a:p>
          <a:endParaRPr lang="en-US">
            <a:solidFill>
              <a:schemeClr val="accent2">
                <a:lumMod val="75000"/>
              </a:schemeClr>
            </a:solidFill>
          </a:endParaRPr>
        </a:p>
      </dgm:t>
    </dgm:pt>
    <dgm:pt modelId="{85377AB9-F9CE-450C-BEC4-DD1048145273}">
      <dgm:prSet/>
      <dgm:spPr/>
      <dgm:t>
        <a:bodyPr/>
        <a:lstStyle/>
        <a:p>
          <a:r>
            <a:rPr lang="en-US" i="0" smtClean="0">
              <a:latin typeface="Lucida Sans" pitchFamily="34" charset="0"/>
              <a:ea typeface="Times New Roman"/>
              <a:cs typeface="Lucida Sans" pitchFamily="34" charset="0"/>
            </a:rPr>
            <a:t>Law does not directly criminalise possession or distribution of Needle syringe; </a:t>
          </a:r>
          <a:r>
            <a:rPr lang="en-GB" i="0" smtClean="0">
              <a:latin typeface="Lucida Sans" pitchFamily="34" charset="0"/>
              <a:ea typeface="Times New Roman"/>
              <a:cs typeface="Lucida Sans" pitchFamily="34" charset="0"/>
            </a:rPr>
            <a:t>Methadone and Buprenorphine can be dispensed with a license.</a:t>
          </a:r>
          <a:endParaRPr lang="en-US" i="0" dirty="0" smtClean="0">
            <a:latin typeface="Lucida Sans" pitchFamily="34" charset="0"/>
            <a:ea typeface="Times New Roman"/>
            <a:cs typeface="Lucida Sans" pitchFamily="34" charset="0"/>
          </a:endParaRPr>
        </a:p>
      </dgm:t>
    </dgm:pt>
    <dgm:pt modelId="{2E56DA53-3E09-46C6-8C6A-0DC7AA033B18}" type="parTrans" cxnId="{4E6F283F-188C-46BB-BC0D-7121DE74954C}">
      <dgm:prSet/>
      <dgm:spPr/>
      <dgm:t>
        <a:bodyPr/>
        <a:lstStyle/>
        <a:p>
          <a:endParaRPr lang="en-US">
            <a:solidFill>
              <a:schemeClr val="accent2">
                <a:lumMod val="75000"/>
              </a:schemeClr>
            </a:solidFill>
          </a:endParaRPr>
        </a:p>
      </dgm:t>
    </dgm:pt>
    <dgm:pt modelId="{CFE62C65-8229-4E2B-A939-1DA5AB7951FC}" type="sibTrans" cxnId="{4E6F283F-188C-46BB-BC0D-7121DE74954C}">
      <dgm:prSet/>
      <dgm:spPr/>
      <dgm:t>
        <a:bodyPr/>
        <a:lstStyle/>
        <a:p>
          <a:endParaRPr lang="en-US">
            <a:solidFill>
              <a:schemeClr val="accent2">
                <a:lumMod val="75000"/>
              </a:schemeClr>
            </a:solidFill>
          </a:endParaRPr>
        </a:p>
      </dgm:t>
    </dgm:pt>
    <dgm:pt modelId="{980089C7-9118-4C52-A37D-3A7D2D53A551}" type="pres">
      <dgm:prSet presAssocID="{0E6537AA-EBFF-48B5-B3AA-EC60CF324B24}" presName="linear" presStyleCnt="0">
        <dgm:presLayoutVars>
          <dgm:dir/>
          <dgm:resizeHandles val="exact"/>
        </dgm:presLayoutVars>
      </dgm:prSet>
      <dgm:spPr/>
      <dgm:t>
        <a:bodyPr/>
        <a:lstStyle/>
        <a:p>
          <a:endParaRPr lang="en-US"/>
        </a:p>
      </dgm:t>
    </dgm:pt>
    <dgm:pt modelId="{913E1ED9-E4FB-41D6-8BB8-0A575303363C}" type="pres">
      <dgm:prSet presAssocID="{274724B4-E927-42FA-9880-5F5A22DC0146}" presName="comp" presStyleCnt="0"/>
      <dgm:spPr/>
      <dgm:t>
        <a:bodyPr/>
        <a:lstStyle/>
        <a:p>
          <a:endParaRPr lang="en-US"/>
        </a:p>
      </dgm:t>
    </dgm:pt>
    <dgm:pt modelId="{9ED1C134-BEC9-4333-BD2D-4D06F531A314}" type="pres">
      <dgm:prSet presAssocID="{274724B4-E927-42FA-9880-5F5A22DC0146}" presName="box" presStyleLbl="node1" presStyleIdx="0" presStyleCnt="4"/>
      <dgm:spPr/>
      <dgm:t>
        <a:bodyPr/>
        <a:lstStyle/>
        <a:p>
          <a:endParaRPr lang="en-US"/>
        </a:p>
      </dgm:t>
    </dgm:pt>
    <dgm:pt modelId="{5E5C892A-4E92-4926-95AD-7DEA8275B60F}" type="pres">
      <dgm:prSet presAssocID="{274724B4-E927-42FA-9880-5F5A22DC0146}"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43079AC4-99DF-4A8A-980F-F17979F5FFF7}" type="pres">
      <dgm:prSet presAssocID="{274724B4-E927-42FA-9880-5F5A22DC0146}" presName="text" presStyleLbl="node1" presStyleIdx="0" presStyleCnt="4">
        <dgm:presLayoutVars>
          <dgm:bulletEnabled val="1"/>
        </dgm:presLayoutVars>
      </dgm:prSet>
      <dgm:spPr/>
      <dgm:t>
        <a:bodyPr/>
        <a:lstStyle/>
        <a:p>
          <a:endParaRPr lang="en-US"/>
        </a:p>
      </dgm:t>
    </dgm:pt>
    <dgm:pt modelId="{9C5988D6-DB42-4728-844B-ADDEAD97E397}" type="pres">
      <dgm:prSet presAssocID="{39040390-CAAF-4021-8F96-12325185F294}" presName="spacer" presStyleCnt="0"/>
      <dgm:spPr/>
      <dgm:t>
        <a:bodyPr/>
        <a:lstStyle/>
        <a:p>
          <a:endParaRPr lang="en-US"/>
        </a:p>
      </dgm:t>
    </dgm:pt>
    <dgm:pt modelId="{A530883B-325D-45ED-987F-992026A48033}" type="pres">
      <dgm:prSet presAssocID="{F3F78C8E-3DE0-41A1-88C3-0BCA44B388D3}" presName="comp" presStyleCnt="0"/>
      <dgm:spPr/>
      <dgm:t>
        <a:bodyPr/>
        <a:lstStyle/>
        <a:p>
          <a:endParaRPr lang="en-US"/>
        </a:p>
      </dgm:t>
    </dgm:pt>
    <dgm:pt modelId="{8F38EDBB-F01D-4B25-BE83-DD2567A925C6}" type="pres">
      <dgm:prSet presAssocID="{F3F78C8E-3DE0-41A1-88C3-0BCA44B388D3}" presName="box" presStyleLbl="node1" presStyleIdx="1" presStyleCnt="4"/>
      <dgm:spPr/>
      <dgm:t>
        <a:bodyPr/>
        <a:lstStyle/>
        <a:p>
          <a:endParaRPr lang="en-US"/>
        </a:p>
      </dgm:t>
    </dgm:pt>
    <dgm:pt modelId="{6B24CA8C-44FA-4917-9B58-0D025B20DA4F}" type="pres">
      <dgm:prSet presAssocID="{F3F78C8E-3DE0-41A1-88C3-0BCA44B388D3}"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DEDA8AF2-2B58-41E4-8742-1EABDB774377}" type="pres">
      <dgm:prSet presAssocID="{F3F78C8E-3DE0-41A1-88C3-0BCA44B388D3}" presName="text" presStyleLbl="node1" presStyleIdx="1" presStyleCnt="4">
        <dgm:presLayoutVars>
          <dgm:bulletEnabled val="1"/>
        </dgm:presLayoutVars>
      </dgm:prSet>
      <dgm:spPr/>
      <dgm:t>
        <a:bodyPr/>
        <a:lstStyle/>
        <a:p>
          <a:endParaRPr lang="en-US"/>
        </a:p>
      </dgm:t>
    </dgm:pt>
    <dgm:pt modelId="{A22F5B10-724E-4E3B-A23C-A0063965CBA2}" type="pres">
      <dgm:prSet presAssocID="{E9BA4990-C37D-4EEC-B0B7-A38A7644CB5A}" presName="spacer" presStyleCnt="0"/>
      <dgm:spPr/>
      <dgm:t>
        <a:bodyPr/>
        <a:lstStyle/>
        <a:p>
          <a:endParaRPr lang="en-US"/>
        </a:p>
      </dgm:t>
    </dgm:pt>
    <dgm:pt modelId="{46AEBA63-7348-4049-AD12-7E984CEBA3FE}" type="pres">
      <dgm:prSet presAssocID="{6E303314-1BA7-422F-9373-547C4AC0947A}" presName="comp" presStyleCnt="0"/>
      <dgm:spPr/>
      <dgm:t>
        <a:bodyPr/>
        <a:lstStyle/>
        <a:p>
          <a:endParaRPr lang="en-US"/>
        </a:p>
      </dgm:t>
    </dgm:pt>
    <dgm:pt modelId="{B7DD5893-4416-4981-B8D6-00D74500AC29}" type="pres">
      <dgm:prSet presAssocID="{6E303314-1BA7-422F-9373-547C4AC0947A}" presName="box" presStyleLbl="node1" presStyleIdx="2" presStyleCnt="4"/>
      <dgm:spPr/>
      <dgm:t>
        <a:bodyPr/>
        <a:lstStyle/>
        <a:p>
          <a:endParaRPr lang="en-US"/>
        </a:p>
      </dgm:t>
    </dgm:pt>
    <dgm:pt modelId="{9EC59654-791C-4E85-8F93-66B5371C5D40}" type="pres">
      <dgm:prSet presAssocID="{6E303314-1BA7-422F-9373-547C4AC0947A}"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C55F122C-C452-47D1-B014-299AAFA2005D}" type="pres">
      <dgm:prSet presAssocID="{6E303314-1BA7-422F-9373-547C4AC0947A}" presName="text" presStyleLbl="node1" presStyleIdx="2" presStyleCnt="4">
        <dgm:presLayoutVars>
          <dgm:bulletEnabled val="1"/>
        </dgm:presLayoutVars>
      </dgm:prSet>
      <dgm:spPr/>
      <dgm:t>
        <a:bodyPr/>
        <a:lstStyle/>
        <a:p>
          <a:endParaRPr lang="en-US"/>
        </a:p>
      </dgm:t>
    </dgm:pt>
    <dgm:pt modelId="{705862EE-5056-4985-86DE-FCE5CC713F3F}" type="pres">
      <dgm:prSet presAssocID="{457A529E-E054-47C6-8F81-CFCB0785024F}" presName="spacer" presStyleCnt="0"/>
      <dgm:spPr/>
      <dgm:t>
        <a:bodyPr/>
        <a:lstStyle/>
        <a:p>
          <a:endParaRPr lang="en-US"/>
        </a:p>
      </dgm:t>
    </dgm:pt>
    <dgm:pt modelId="{88025402-AD8A-430F-BCA0-11CA6E30C207}" type="pres">
      <dgm:prSet presAssocID="{85377AB9-F9CE-450C-BEC4-DD1048145273}" presName="comp" presStyleCnt="0"/>
      <dgm:spPr/>
      <dgm:t>
        <a:bodyPr/>
        <a:lstStyle/>
        <a:p>
          <a:endParaRPr lang="en-US"/>
        </a:p>
      </dgm:t>
    </dgm:pt>
    <dgm:pt modelId="{4BF96FB2-CEC3-48D6-9827-E85D9644EC2D}" type="pres">
      <dgm:prSet presAssocID="{85377AB9-F9CE-450C-BEC4-DD1048145273}" presName="box" presStyleLbl="node1" presStyleIdx="3" presStyleCnt="4"/>
      <dgm:spPr/>
      <dgm:t>
        <a:bodyPr/>
        <a:lstStyle/>
        <a:p>
          <a:endParaRPr lang="en-US"/>
        </a:p>
      </dgm:t>
    </dgm:pt>
    <dgm:pt modelId="{CF2A6832-99A9-4740-B72E-005D7D5E4E6D}" type="pres">
      <dgm:prSet presAssocID="{85377AB9-F9CE-450C-BEC4-DD1048145273}" presName="img"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6E6BA292-75A9-4822-9171-344E668E99B9}" type="pres">
      <dgm:prSet presAssocID="{85377AB9-F9CE-450C-BEC4-DD1048145273}" presName="text" presStyleLbl="node1" presStyleIdx="3" presStyleCnt="4">
        <dgm:presLayoutVars>
          <dgm:bulletEnabled val="1"/>
        </dgm:presLayoutVars>
      </dgm:prSet>
      <dgm:spPr/>
      <dgm:t>
        <a:bodyPr/>
        <a:lstStyle/>
        <a:p>
          <a:endParaRPr lang="en-US"/>
        </a:p>
      </dgm:t>
    </dgm:pt>
  </dgm:ptLst>
  <dgm:cxnLst>
    <dgm:cxn modelId="{11D826DA-DB46-4FB5-889B-047EF9A4CB93}" type="presOf" srcId="{274724B4-E927-42FA-9880-5F5A22DC0146}" destId="{43079AC4-99DF-4A8A-980F-F17979F5FFF7}" srcOrd="1" destOrd="0" presId="urn:microsoft.com/office/officeart/2005/8/layout/vList4"/>
    <dgm:cxn modelId="{5C517864-9D6D-4CDC-AC57-FE1A3B8BEC65}" srcId="{0E6537AA-EBFF-48B5-B3AA-EC60CF324B24}" destId="{F3F78C8E-3DE0-41A1-88C3-0BCA44B388D3}" srcOrd="1" destOrd="0" parTransId="{25F429E0-C95A-4051-B023-2EA94893D5A9}" sibTransId="{E9BA4990-C37D-4EEC-B0B7-A38A7644CB5A}"/>
    <dgm:cxn modelId="{A3BDE4CC-B3B7-47E1-BF1C-1BB7D7D71E28}" type="presOf" srcId="{85377AB9-F9CE-450C-BEC4-DD1048145273}" destId="{6E6BA292-75A9-4822-9171-344E668E99B9}" srcOrd="1" destOrd="0" presId="urn:microsoft.com/office/officeart/2005/8/layout/vList4"/>
    <dgm:cxn modelId="{DED5CCD9-B35F-4504-AD7F-6E6E588FC9AB}" srcId="{0E6537AA-EBFF-48B5-B3AA-EC60CF324B24}" destId="{274724B4-E927-42FA-9880-5F5A22DC0146}" srcOrd="0" destOrd="0" parTransId="{1532D97D-0313-4D7D-ABDA-5FD74BBBE945}" sibTransId="{39040390-CAAF-4021-8F96-12325185F294}"/>
    <dgm:cxn modelId="{68A2A4B9-A232-48D5-AE3E-57F7D61D871D}" type="presOf" srcId="{85377AB9-F9CE-450C-BEC4-DD1048145273}" destId="{4BF96FB2-CEC3-48D6-9827-E85D9644EC2D}" srcOrd="0" destOrd="0" presId="urn:microsoft.com/office/officeart/2005/8/layout/vList4"/>
    <dgm:cxn modelId="{F804E857-7C10-429C-ADF3-CAE1D16074C5}" type="presOf" srcId="{6E303314-1BA7-422F-9373-547C4AC0947A}" destId="{C55F122C-C452-47D1-B014-299AAFA2005D}" srcOrd="1" destOrd="0" presId="urn:microsoft.com/office/officeart/2005/8/layout/vList4"/>
    <dgm:cxn modelId="{48ED891E-92B3-47FF-8ED9-FD69C0FCE3BB}" type="presOf" srcId="{0E6537AA-EBFF-48B5-B3AA-EC60CF324B24}" destId="{980089C7-9118-4C52-A37D-3A7D2D53A551}" srcOrd="0" destOrd="0" presId="urn:microsoft.com/office/officeart/2005/8/layout/vList4"/>
    <dgm:cxn modelId="{6F12AB3D-9C79-471B-8411-53767086CE9B}" type="presOf" srcId="{274724B4-E927-42FA-9880-5F5A22DC0146}" destId="{9ED1C134-BEC9-4333-BD2D-4D06F531A314}" srcOrd="0" destOrd="0" presId="urn:microsoft.com/office/officeart/2005/8/layout/vList4"/>
    <dgm:cxn modelId="{4E6F283F-188C-46BB-BC0D-7121DE74954C}" srcId="{0E6537AA-EBFF-48B5-B3AA-EC60CF324B24}" destId="{85377AB9-F9CE-450C-BEC4-DD1048145273}" srcOrd="3" destOrd="0" parTransId="{2E56DA53-3E09-46C6-8C6A-0DC7AA033B18}" sibTransId="{CFE62C65-8229-4E2B-A939-1DA5AB7951FC}"/>
    <dgm:cxn modelId="{583D5614-BFD7-4545-9A1A-CDBB7B5DDFB1}" type="presOf" srcId="{6E303314-1BA7-422F-9373-547C4AC0947A}" destId="{B7DD5893-4416-4981-B8D6-00D74500AC29}" srcOrd="0" destOrd="0" presId="urn:microsoft.com/office/officeart/2005/8/layout/vList4"/>
    <dgm:cxn modelId="{CDFDFA1A-0217-4E37-9CE7-FFC301808DC0}" type="presOf" srcId="{F3F78C8E-3DE0-41A1-88C3-0BCA44B388D3}" destId="{DEDA8AF2-2B58-41E4-8742-1EABDB774377}" srcOrd="1" destOrd="0" presId="urn:microsoft.com/office/officeart/2005/8/layout/vList4"/>
    <dgm:cxn modelId="{5EE19D02-016F-4D77-9C47-50700B99DB0E}" type="presOf" srcId="{F3F78C8E-3DE0-41A1-88C3-0BCA44B388D3}" destId="{8F38EDBB-F01D-4B25-BE83-DD2567A925C6}" srcOrd="0" destOrd="0" presId="urn:microsoft.com/office/officeart/2005/8/layout/vList4"/>
    <dgm:cxn modelId="{AD9D9130-5560-4C09-B29C-E00376D37DE9}" srcId="{0E6537AA-EBFF-48B5-B3AA-EC60CF324B24}" destId="{6E303314-1BA7-422F-9373-547C4AC0947A}" srcOrd="2" destOrd="0" parTransId="{582BE383-0679-40E2-A87A-A252F247B069}" sibTransId="{457A529E-E054-47C6-8F81-CFCB0785024F}"/>
    <dgm:cxn modelId="{86E7BAE0-F8ED-4AAA-AD11-FB2332F9DA36}" type="presParOf" srcId="{980089C7-9118-4C52-A37D-3A7D2D53A551}" destId="{913E1ED9-E4FB-41D6-8BB8-0A575303363C}" srcOrd="0" destOrd="0" presId="urn:microsoft.com/office/officeart/2005/8/layout/vList4"/>
    <dgm:cxn modelId="{F114EC34-B5A7-4241-B904-3ADEC76C9B58}" type="presParOf" srcId="{913E1ED9-E4FB-41D6-8BB8-0A575303363C}" destId="{9ED1C134-BEC9-4333-BD2D-4D06F531A314}" srcOrd="0" destOrd="0" presId="urn:microsoft.com/office/officeart/2005/8/layout/vList4"/>
    <dgm:cxn modelId="{EFF176F0-A329-4BCC-87A8-1AE235FB3E8A}" type="presParOf" srcId="{913E1ED9-E4FB-41D6-8BB8-0A575303363C}" destId="{5E5C892A-4E92-4926-95AD-7DEA8275B60F}" srcOrd="1" destOrd="0" presId="urn:microsoft.com/office/officeart/2005/8/layout/vList4"/>
    <dgm:cxn modelId="{4622897C-75A6-49E0-8FBF-EE1A5897705C}" type="presParOf" srcId="{913E1ED9-E4FB-41D6-8BB8-0A575303363C}" destId="{43079AC4-99DF-4A8A-980F-F17979F5FFF7}" srcOrd="2" destOrd="0" presId="urn:microsoft.com/office/officeart/2005/8/layout/vList4"/>
    <dgm:cxn modelId="{9DACF4AE-90BC-4A25-8F27-8D11AE139811}" type="presParOf" srcId="{980089C7-9118-4C52-A37D-3A7D2D53A551}" destId="{9C5988D6-DB42-4728-844B-ADDEAD97E397}" srcOrd="1" destOrd="0" presId="urn:microsoft.com/office/officeart/2005/8/layout/vList4"/>
    <dgm:cxn modelId="{6BD598B4-FB43-4F3A-A83C-F168335A850D}" type="presParOf" srcId="{980089C7-9118-4C52-A37D-3A7D2D53A551}" destId="{A530883B-325D-45ED-987F-992026A48033}" srcOrd="2" destOrd="0" presId="urn:microsoft.com/office/officeart/2005/8/layout/vList4"/>
    <dgm:cxn modelId="{A1DD6801-1642-43F3-B52E-D24B91A46260}" type="presParOf" srcId="{A530883B-325D-45ED-987F-992026A48033}" destId="{8F38EDBB-F01D-4B25-BE83-DD2567A925C6}" srcOrd="0" destOrd="0" presId="urn:microsoft.com/office/officeart/2005/8/layout/vList4"/>
    <dgm:cxn modelId="{12F09258-2FBA-43F4-8AD4-70F1117CEF7D}" type="presParOf" srcId="{A530883B-325D-45ED-987F-992026A48033}" destId="{6B24CA8C-44FA-4917-9B58-0D025B20DA4F}" srcOrd="1" destOrd="0" presId="urn:microsoft.com/office/officeart/2005/8/layout/vList4"/>
    <dgm:cxn modelId="{93B31025-8029-4DD6-AFA0-5BD137F6C6D8}" type="presParOf" srcId="{A530883B-325D-45ED-987F-992026A48033}" destId="{DEDA8AF2-2B58-41E4-8742-1EABDB774377}" srcOrd="2" destOrd="0" presId="urn:microsoft.com/office/officeart/2005/8/layout/vList4"/>
    <dgm:cxn modelId="{397FE9F4-89C2-4824-8123-F609085FD867}" type="presParOf" srcId="{980089C7-9118-4C52-A37D-3A7D2D53A551}" destId="{A22F5B10-724E-4E3B-A23C-A0063965CBA2}" srcOrd="3" destOrd="0" presId="urn:microsoft.com/office/officeart/2005/8/layout/vList4"/>
    <dgm:cxn modelId="{4E4C25F1-F65A-438E-9238-DA89E7F3C923}" type="presParOf" srcId="{980089C7-9118-4C52-A37D-3A7D2D53A551}" destId="{46AEBA63-7348-4049-AD12-7E984CEBA3FE}" srcOrd="4" destOrd="0" presId="urn:microsoft.com/office/officeart/2005/8/layout/vList4"/>
    <dgm:cxn modelId="{90AADD4B-E324-424A-913F-B0A1A7512D65}" type="presParOf" srcId="{46AEBA63-7348-4049-AD12-7E984CEBA3FE}" destId="{B7DD5893-4416-4981-B8D6-00D74500AC29}" srcOrd="0" destOrd="0" presId="urn:microsoft.com/office/officeart/2005/8/layout/vList4"/>
    <dgm:cxn modelId="{FFC2C0BC-AF5B-4BBB-A302-BA007094D593}" type="presParOf" srcId="{46AEBA63-7348-4049-AD12-7E984CEBA3FE}" destId="{9EC59654-791C-4E85-8F93-66B5371C5D40}" srcOrd="1" destOrd="0" presId="urn:microsoft.com/office/officeart/2005/8/layout/vList4"/>
    <dgm:cxn modelId="{23F15E29-F8A6-491A-B97C-116F939AD401}" type="presParOf" srcId="{46AEBA63-7348-4049-AD12-7E984CEBA3FE}" destId="{C55F122C-C452-47D1-B014-299AAFA2005D}" srcOrd="2" destOrd="0" presId="urn:microsoft.com/office/officeart/2005/8/layout/vList4"/>
    <dgm:cxn modelId="{E87D1890-3811-44B8-BBF9-9718CAA17D2F}" type="presParOf" srcId="{980089C7-9118-4C52-A37D-3A7D2D53A551}" destId="{705862EE-5056-4985-86DE-FCE5CC713F3F}" srcOrd="5" destOrd="0" presId="urn:microsoft.com/office/officeart/2005/8/layout/vList4"/>
    <dgm:cxn modelId="{B4A2475D-55B3-420B-AA1F-B5FD24802518}" type="presParOf" srcId="{980089C7-9118-4C52-A37D-3A7D2D53A551}" destId="{88025402-AD8A-430F-BCA0-11CA6E30C207}" srcOrd="6" destOrd="0" presId="urn:microsoft.com/office/officeart/2005/8/layout/vList4"/>
    <dgm:cxn modelId="{9B2F4E92-A997-4C91-87EC-6CA8F1EDE41D}" type="presParOf" srcId="{88025402-AD8A-430F-BCA0-11CA6E30C207}" destId="{4BF96FB2-CEC3-48D6-9827-E85D9644EC2D}" srcOrd="0" destOrd="0" presId="urn:microsoft.com/office/officeart/2005/8/layout/vList4"/>
    <dgm:cxn modelId="{7E6FB2EB-7968-45D6-B772-C8CCD9FA03F7}" type="presParOf" srcId="{88025402-AD8A-430F-BCA0-11CA6E30C207}" destId="{CF2A6832-99A9-4740-B72E-005D7D5E4E6D}" srcOrd="1" destOrd="0" presId="urn:microsoft.com/office/officeart/2005/8/layout/vList4"/>
    <dgm:cxn modelId="{7CD40F7C-96D6-4166-A91D-B612A20438D7}" type="presParOf" srcId="{88025402-AD8A-430F-BCA0-11CA6E30C207}" destId="{6E6BA292-75A9-4822-9171-344E668E99B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F360F1-E83D-422E-8404-AF1CE8DA7DF5}" type="doc">
      <dgm:prSet loTypeId="urn:microsoft.com/office/officeart/2005/8/layout/equation2" loCatId="process" qsTypeId="urn:microsoft.com/office/officeart/2005/8/quickstyle/simple3" qsCatId="simple" csTypeId="urn:microsoft.com/office/officeart/2005/8/colors/accent3_1" csCatId="accent3" phldr="1"/>
      <dgm:spPr/>
      <dgm:t>
        <a:bodyPr/>
        <a:lstStyle/>
        <a:p>
          <a:endParaRPr lang="en-US"/>
        </a:p>
      </dgm:t>
    </dgm:pt>
    <dgm:pt modelId="{51A62928-8AA0-427C-80A8-BEFD45A23857}">
      <dgm:prSet phldrT="[Text]"/>
      <dgm:spPr/>
      <dgm:t>
        <a:bodyPr/>
        <a:lstStyle/>
        <a:p>
          <a:pPr rtl="0"/>
          <a:r>
            <a:rPr kumimoji="0" lang="en-GB" b="0" i="0" u="none" strike="noStrike" cap="none" normalizeH="0" baseline="0" smtClean="0">
              <a:ln/>
              <a:effectLst/>
              <a:latin typeface="Lucida Sans" pitchFamily="34" charset="0"/>
              <a:cs typeface="Lucida Sans" pitchFamily="34" charset="0"/>
            </a:rPr>
            <a:t>MTR:</a:t>
          </a:r>
        </a:p>
        <a:p>
          <a:pPr rtl="0"/>
          <a:r>
            <a:rPr kumimoji="0" lang="en-GB" b="0" i="0" u="none" strike="noStrike" cap="none" normalizeH="0" baseline="0" smtClean="0">
              <a:ln/>
              <a:effectLst/>
              <a:latin typeface="Lucida Sans" pitchFamily="34" charset="0"/>
              <a:cs typeface="Arial" charset="0"/>
            </a:rPr>
            <a:t>Scale up Services</a:t>
          </a:r>
          <a:endParaRPr lang="en-US" dirty="0"/>
        </a:p>
      </dgm:t>
    </dgm:pt>
    <dgm:pt modelId="{D430B173-190D-4F2C-87CF-86B58EC46942}" type="parTrans" cxnId="{EB803051-EFAC-4118-B334-5A0804CE493A}">
      <dgm:prSet/>
      <dgm:spPr/>
      <dgm:t>
        <a:bodyPr/>
        <a:lstStyle/>
        <a:p>
          <a:endParaRPr lang="en-US"/>
        </a:p>
      </dgm:t>
    </dgm:pt>
    <dgm:pt modelId="{59D758CD-8A30-4549-B469-B56567C486DA}" type="sibTrans" cxnId="{EB803051-EFAC-4118-B334-5A0804CE493A}">
      <dgm:prSet/>
      <dgm:spPr/>
      <dgm:t>
        <a:bodyPr/>
        <a:lstStyle/>
        <a:p>
          <a:endParaRPr lang="en-US"/>
        </a:p>
      </dgm:t>
    </dgm:pt>
    <dgm:pt modelId="{C1CC770A-B743-45D2-A819-28BD57DD2FD4}">
      <dgm:prSet phldrT="[Text]"/>
      <dgm:spPr/>
      <dgm:t>
        <a:bodyPr/>
        <a:lstStyle/>
        <a:p>
          <a:r>
            <a:rPr lang="en-US" b="1" smtClean="0"/>
            <a:t>PSC</a:t>
          </a:r>
          <a:r>
            <a:rPr lang="en-US" smtClean="0"/>
            <a:t>:</a:t>
          </a:r>
        </a:p>
        <a:p>
          <a:r>
            <a:rPr kumimoji="0" lang="en-GB" b="0" i="0" u="none" strike="noStrike" cap="none" normalizeH="0" baseline="0" smtClean="0">
              <a:ln/>
              <a:effectLst/>
              <a:latin typeface="Lucida Sans" pitchFamily="34" charset="0"/>
              <a:cs typeface="Arial" charset="0"/>
            </a:rPr>
            <a:t>Set up 2 additional HR sites </a:t>
          </a:r>
          <a:endParaRPr lang="en-US" dirty="0"/>
        </a:p>
      </dgm:t>
    </dgm:pt>
    <dgm:pt modelId="{17666381-7EDB-4293-9776-3A36715B7A39}" type="parTrans" cxnId="{70A4A4BF-2E19-4C26-85AC-B6528A39F157}">
      <dgm:prSet/>
      <dgm:spPr/>
      <dgm:t>
        <a:bodyPr/>
        <a:lstStyle/>
        <a:p>
          <a:endParaRPr lang="en-US"/>
        </a:p>
      </dgm:t>
    </dgm:pt>
    <dgm:pt modelId="{38A670BC-82D5-4ED2-BC9C-C39A5823500F}" type="sibTrans" cxnId="{70A4A4BF-2E19-4C26-85AC-B6528A39F157}">
      <dgm:prSet/>
      <dgm:spPr/>
      <dgm:t>
        <a:bodyPr/>
        <a:lstStyle/>
        <a:p>
          <a:endParaRPr lang="en-US"/>
        </a:p>
      </dgm:t>
    </dgm:pt>
    <dgm:pt modelId="{1BF43CF2-0E02-4EE4-ABD4-3F5251B57EA0}">
      <dgm:prSet phldrT="[Text]"/>
      <dgm:spPr/>
      <dgm:t>
        <a:bodyPr/>
        <a:lstStyle/>
        <a:p>
          <a:r>
            <a:rPr kumimoji="0" lang="en-GB" b="0" i="0" u="none" strike="noStrike" cap="none" normalizeH="0" baseline="0" smtClean="0">
              <a:ln/>
              <a:effectLst/>
              <a:latin typeface="Lucida Sans" pitchFamily="34" charset="0"/>
              <a:ea typeface="Cambria" pitchFamily="18" charset="0"/>
              <a:cs typeface="Times New Roman" pitchFamily="18" charset="0"/>
            </a:rPr>
            <a:t>BNCA set up a rehab centre for female drug users.</a:t>
          </a:r>
        </a:p>
        <a:p>
          <a:pPr rtl="0"/>
          <a:r>
            <a:rPr kumimoji="0" lang="en-GB" b="0" i="0" u="none" strike="noStrike" cap="none" normalizeH="0" baseline="0" smtClean="0">
              <a:ln/>
              <a:effectLst/>
              <a:latin typeface="Lucida Sans" pitchFamily="34" charset="0"/>
              <a:cs typeface="Arial" charset="0"/>
            </a:rPr>
            <a:t>3 new DICs set up; in total 6 running</a:t>
          </a:r>
          <a:endParaRPr lang="en-US" dirty="0"/>
        </a:p>
      </dgm:t>
    </dgm:pt>
    <dgm:pt modelId="{003616D9-1B85-4F52-9ED0-E000B394E58A}" type="parTrans" cxnId="{7A74AD23-E30D-491B-9CD1-C2C71562FD22}">
      <dgm:prSet/>
      <dgm:spPr/>
      <dgm:t>
        <a:bodyPr/>
        <a:lstStyle/>
        <a:p>
          <a:endParaRPr lang="en-US"/>
        </a:p>
      </dgm:t>
    </dgm:pt>
    <dgm:pt modelId="{2252CFA3-D8C9-4F51-BA9A-87EFF71E14C1}" type="sibTrans" cxnId="{7A74AD23-E30D-491B-9CD1-C2C71562FD22}">
      <dgm:prSet/>
      <dgm:spPr/>
      <dgm:t>
        <a:bodyPr/>
        <a:lstStyle/>
        <a:p>
          <a:endParaRPr lang="en-US"/>
        </a:p>
      </dgm:t>
    </dgm:pt>
    <dgm:pt modelId="{66170C6A-CB5D-4F40-9E12-A982DA4F4CA8}" type="pres">
      <dgm:prSet presAssocID="{ACF360F1-E83D-422E-8404-AF1CE8DA7DF5}" presName="Name0" presStyleCnt="0">
        <dgm:presLayoutVars>
          <dgm:dir/>
          <dgm:resizeHandles val="exact"/>
        </dgm:presLayoutVars>
      </dgm:prSet>
      <dgm:spPr/>
      <dgm:t>
        <a:bodyPr/>
        <a:lstStyle/>
        <a:p>
          <a:endParaRPr lang="en-US"/>
        </a:p>
      </dgm:t>
    </dgm:pt>
    <dgm:pt modelId="{F16EEB66-3A45-409A-AE3F-216518F0EB56}" type="pres">
      <dgm:prSet presAssocID="{ACF360F1-E83D-422E-8404-AF1CE8DA7DF5}" presName="vNodes" presStyleCnt="0"/>
      <dgm:spPr/>
      <dgm:t>
        <a:bodyPr/>
        <a:lstStyle/>
        <a:p>
          <a:endParaRPr lang="en-US"/>
        </a:p>
      </dgm:t>
    </dgm:pt>
    <dgm:pt modelId="{FD404C9E-3954-4763-9C18-162A4AA3108F}" type="pres">
      <dgm:prSet presAssocID="{51A62928-8AA0-427C-80A8-BEFD45A23857}" presName="node" presStyleLbl="node1" presStyleIdx="0" presStyleCnt="3" custScaleX="185536">
        <dgm:presLayoutVars>
          <dgm:bulletEnabled val="1"/>
        </dgm:presLayoutVars>
      </dgm:prSet>
      <dgm:spPr/>
      <dgm:t>
        <a:bodyPr/>
        <a:lstStyle/>
        <a:p>
          <a:endParaRPr lang="en-US"/>
        </a:p>
      </dgm:t>
    </dgm:pt>
    <dgm:pt modelId="{87000B9B-2813-4470-93E9-86E85AC18DE4}" type="pres">
      <dgm:prSet presAssocID="{59D758CD-8A30-4549-B469-B56567C486DA}" presName="spacerT" presStyleCnt="0"/>
      <dgm:spPr/>
      <dgm:t>
        <a:bodyPr/>
        <a:lstStyle/>
        <a:p>
          <a:endParaRPr lang="en-US"/>
        </a:p>
      </dgm:t>
    </dgm:pt>
    <dgm:pt modelId="{B823D83B-01C2-4193-8433-43A084DFC74E}" type="pres">
      <dgm:prSet presAssocID="{59D758CD-8A30-4549-B469-B56567C486DA}" presName="sibTrans" presStyleLbl="sibTrans2D1" presStyleIdx="0" presStyleCnt="2"/>
      <dgm:spPr/>
      <dgm:t>
        <a:bodyPr/>
        <a:lstStyle/>
        <a:p>
          <a:endParaRPr lang="en-US"/>
        </a:p>
      </dgm:t>
    </dgm:pt>
    <dgm:pt modelId="{4F459D30-A663-4880-9058-C9B2078B27DD}" type="pres">
      <dgm:prSet presAssocID="{59D758CD-8A30-4549-B469-B56567C486DA}" presName="spacerB" presStyleCnt="0"/>
      <dgm:spPr/>
      <dgm:t>
        <a:bodyPr/>
        <a:lstStyle/>
        <a:p>
          <a:endParaRPr lang="en-US"/>
        </a:p>
      </dgm:t>
    </dgm:pt>
    <dgm:pt modelId="{192AF2B8-881E-459A-B0B7-BA3CA20E0900}" type="pres">
      <dgm:prSet presAssocID="{C1CC770A-B743-45D2-A819-28BD57DD2FD4}" presName="node" presStyleLbl="node1" presStyleIdx="1" presStyleCnt="3" custScaleX="169131" custScaleY="142325">
        <dgm:presLayoutVars>
          <dgm:bulletEnabled val="1"/>
        </dgm:presLayoutVars>
      </dgm:prSet>
      <dgm:spPr/>
      <dgm:t>
        <a:bodyPr/>
        <a:lstStyle/>
        <a:p>
          <a:endParaRPr lang="en-US"/>
        </a:p>
      </dgm:t>
    </dgm:pt>
    <dgm:pt modelId="{D95619FD-FF83-40D6-BDB9-3C99DF95A486}" type="pres">
      <dgm:prSet presAssocID="{ACF360F1-E83D-422E-8404-AF1CE8DA7DF5}" presName="sibTransLast" presStyleLbl="sibTrans2D1" presStyleIdx="1" presStyleCnt="2"/>
      <dgm:spPr/>
      <dgm:t>
        <a:bodyPr/>
        <a:lstStyle/>
        <a:p>
          <a:endParaRPr lang="en-US"/>
        </a:p>
      </dgm:t>
    </dgm:pt>
    <dgm:pt modelId="{A415F957-9D99-4CFB-B4CA-79C884DEA780}" type="pres">
      <dgm:prSet presAssocID="{ACF360F1-E83D-422E-8404-AF1CE8DA7DF5}" presName="connectorText" presStyleLbl="sibTrans2D1" presStyleIdx="1" presStyleCnt="2"/>
      <dgm:spPr/>
      <dgm:t>
        <a:bodyPr/>
        <a:lstStyle/>
        <a:p>
          <a:endParaRPr lang="en-US"/>
        </a:p>
      </dgm:t>
    </dgm:pt>
    <dgm:pt modelId="{09C54BEA-6079-42E3-BFB3-509DF4A3DA38}" type="pres">
      <dgm:prSet presAssocID="{ACF360F1-E83D-422E-8404-AF1CE8DA7DF5}" presName="lastNode" presStyleLbl="node1" presStyleIdx="2" presStyleCnt="3" custScaleX="146899" custScaleY="152420">
        <dgm:presLayoutVars>
          <dgm:bulletEnabled val="1"/>
        </dgm:presLayoutVars>
      </dgm:prSet>
      <dgm:spPr/>
      <dgm:t>
        <a:bodyPr/>
        <a:lstStyle/>
        <a:p>
          <a:endParaRPr lang="en-US"/>
        </a:p>
      </dgm:t>
    </dgm:pt>
  </dgm:ptLst>
  <dgm:cxnLst>
    <dgm:cxn modelId="{134A25D2-8B15-48F3-94F3-E2983AAAEF58}" type="presOf" srcId="{1BF43CF2-0E02-4EE4-ABD4-3F5251B57EA0}" destId="{09C54BEA-6079-42E3-BFB3-509DF4A3DA38}" srcOrd="0" destOrd="0" presId="urn:microsoft.com/office/officeart/2005/8/layout/equation2"/>
    <dgm:cxn modelId="{70A4A4BF-2E19-4C26-85AC-B6528A39F157}" srcId="{ACF360F1-E83D-422E-8404-AF1CE8DA7DF5}" destId="{C1CC770A-B743-45D2-A819-28BD57DD2FD4}" srcOrd="1" destOrd="0" parTransId="{17666381-7EDB-4293-9776-3A36715B7A39}" sibTransId="{38A670BC-82D5-4ED2-BC9C-C39A5823500F}"/>
    <dgm:cxn modelId="{2AABBD96-74D1-4C05-AFB2-51EC5A36E6FA}" type="presOf" srcId="{51A62928-8AA0-427C-80A8-BEFD45A23857}" destId="{FD404C9E-3954-4763-9C18-162A4AA3108F}" srcOrd="0" destOrd="0" presId="urn:microsoft.com/office/officeart/2005/8/layout/equation2"/>
    <dgm:cxn modelId="{106C0B2D-2279-4092-BD0D-7E21F2A34751}" type="presOf" srcId="{C1CC770A-B743-45D2-A819-28BD57DD2FD4}" destId="{192AF2B8-881E-459A-B0B7-BA3CA20E0900}" srcOrd="0" destOrd="0" presId="urn:microsoft.com/office/officeart/2005/8/layout/equation2"/>
    <dgm:cxn modelId="{EB0A0407-CEDB-4747-966D-136902E8E40D}" type="presOf" srcId="{59D758CD-8A30-4549-B469-B56567C486DA}" destId="{B823D83B-01C2-4193-8433-43A084DFC74E}" srcOrd="0" destOrd="0" presId="urn:microsoft.com/office/officeart/2005/8/layout/equation2"/>
    <dgm:cxn modelId="{36EC6133-F83E-4BDE-B8E7-9D9EE045F2B7}" type="presOf" srcId="{ACF360F1-E83D-422E-8404-AF1CE8DA7DF5}" destId="{66170C6A-CB5D-4F40-9E12-A982DA4F4CA8}" srcOrd="0" destOrd="0" presId="urn:microsoft.com/office/officeart/2005/8/layout/equation2"/>
    <dgm:cxn modelId="{B5A93DBA-D01D-4E97-B86E-14540A045EFD}" type="presOf" srcId="{38A670BC-82D5-4ED2-BC9C-C39A5823500F}" destId="{A415F957-9D99-4CFB-B4CA-79C884DEA780}" srcOrd="1" destOrd="0" presId="urn:microsoft.com/office/officeart/2005/8/layout/equation2"/>
    <dgm:cxn modelId="{7A74AD23-E30D-491B-9CD1-C2C71562FD22}" srcId="{ACF360F1-E83D-422E-8404-AF1CE8DA7DF5}" destId="{1BF43CF2-0E02-4EE4-ABD4-3F5251B57EA0}" srcOrd="2" destOrd="0" parTransId="{003616D9-1B85-4F52-9ED0-E000B394E58A}" sibTransId="{2252CFA3-D8C9-4F51-BA9A-87EFF71E14C1}"/>
    <dgm:cxn modelId="{EB803051-EFAC-4118-B334-5A0804CE493A}" srcId="{ACF360F1-E83D-422E-8404-AF1CE8DA7DF5}" destId="{51A62928-8AA0-427C-80A8-BEFD45A23857}" srcOrd="0" destOrd="0" parTransId="{D430B173-190D-4F2C-87CF-86B58EC46942}" sibTransId="{59D758CD-8A30-4549-B469-B56567C486DA}"/>
    <dgm:cxn modelId="{8FBED897-228F-4C32-A8A6-A8DC762DC902}" type="presOf" srcId="{38A670BC-82D5-4ED2-BC9C-C39A5823500F}" destId="{D95619FD-FF83-40D6-BDB9-3C99DF95A486}" srcOrd="0" destOrd="0" presId="urn:microsoft.com/office/officeart/2005/8/layout/equation2"/>
    <dgm:cxn modelId="{9378AC10-512F-454F-B0F8-2C8AC6E10914}" type="presParOf" srcId="{66170C6A-CB5D-4F40-9E12-A982DA4F4CA8}" destId="{F16EEB66-3A45-409A-AE3F-216518F0EB56}" srcOrd="0" destOrd="0" presId="urn:microsoft.com/office/officeart/2005/8/layout/equation2"/>
    <dgm:cxn modelId="{292FDD65-237A-44E7-8F2D-5231AECB555D}" type="presParOf" srcId="{F16EEB66-3A45-409A-AE3F-216518F0EB56}" destId="{FD404C9E-3954-4763-9C18-162A4AA3108F}" srcOrd="0" destOrd="0" presId="urn:microsoft.com/office/officeart/2005/8/layout/equation2"/>
    <dgm:cxn modelId="{2E041BC3-7D43-44E5-BF09-56EFF4A7CC90}" type="presParOf" srcId="{F16EEB66-3A45-409A-AE3F-216518F0EB56}" destId="{87000B9B-2813-4470-93E9-86E85AC18DE4}" srcOrd="1" destOrd="0" presId="urn:microsoft.com/office/officeart/2005/8/layout/equation2"/>
    <dgm:cxn modelId="{A804B1BC-8665-4F6B-8B91-69E6B6AF3A9A}" type="presParOf" srcId="{F16EEB66-3A45-409A-AE3F-216518F0EB56}" destId="{B823D83B-01C2-4193-8433-43A084DFC74E}" srcOrd="2" destOrd="0" presId="urn:microsoft.com/office/officeart/2005/8/layout/equation2"/>
    <dgm:cxn modelId="{1C9ECC7D-5FB4-4EEE-88B1-4054D485AB7E}" type="presParOf" srcId="{F16EEB66-3A45-409A-AE3F-216518F0EB56}" destId="{4F459D30-A663-4880-9058-C9B2078B27DD}" srcOrd="3" destOrd="0" presId="urn:microsoft.com/office/officeart/2005/8/layout/equation2"/>
    <dgm:cxn modelId="{5E78374B-445F-4930-90E2-8EF52CF9E459}" type="presParOf" srcId="{F16EEB66-3A45-409A-AE3F-216518F0EB56}" destId="{192AF2B8-881E-459A-B0B7-BA3CA20E0900}" srcOrd="4" destOrd="0" presId="urn:microsoft.com/office/officeart/2005/8/layout/equation2"/>
    <dgm:cxn modelId="{D1B9C11B-BA91-40BB-9869-536F8F3F8DC6}" type="presParOf" srcId="{66170C6A-CB5D-4F40-9E12-A982DA4F4CA8}" destId="{D95619FD-FF83-40D6-BDB9-3C99DF95A486}" srcOrd="1" destOrd="0" presId="urn:microsoft.com/office/officeart/2005/8/layout/equation2"/>
    <dgm:cxn modelId="{1C053391-A3F1-4744-81C0-76CF5FAEB2D3}" type="presParOf" srcId="{D95619FD-FF83-40D6-BDB9-3C99DF95A486}" destId="{A415F957-9D99-4CFB-B4CA-79C884DEA780}" srcOrd="0" destOrd="0" presId="urn:microsoft.com/office/officeart/2005/8/layout/equation2"/>
    <dgm:cxn modelId="{BC1C28AF-8970-4932-A408-DC8DD5B25FCF}" type="presParOf" srcId="{66170C6A-CB5D-4F40-9E12-A982DA4F4CA8}" destId="{09C54BEA-6079-42E3-BFB3-509DF4A3DA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F360F1-E83D-422E-8404-AF1CE8DA7DF5}" type="doc">
      <dgm:prSet loTypeId="urn:microsoft.com/office/officeart/2005/8/layout/equation2" loCatId="process" qsTypeId="urn:microsoft.com/office/officeart/2005/8/quickstyle/simple3" qsCatId="simple" csTypeId="urn:microsoft.com/office/officeart/2005/8/colors/accent0_1" csCatId="mainScheme" phldr="1"/>
      <dgm:spPr/>
      <dgm:t>
        <a:bodyPr/>
        <a:lstStyle/>
        <a:p>
          <a:endParaRPr lang="en-US"/>
        </a:p>
      </dgm:t>
    </dgm:pt>
    <dgm:pt modelId="{51A62928-8AA0-427C-80A8-BEFD45A23857}">
      <dgm:prSet phldrT="[Text]"/>
      <dgm:spPr/>
      <dgm:t>
        <a:bodyPr/>
        <a:lstStyle/>
        <a:p>
          <a:pPr rtl="0"/>
          <a:r>
            <a:rPr kumimoji="0" lang="en-GB" b="0" i="0" u="none" strike="noStrike" cap="none" normalizeH="0" baseline="0" smtClean="0">
              <a:ln/>
              <a:effectLst/>
              <a:latin typeface="Lucida Sans" pitchFamily="34" charset="0"/>
              <a:cs typeface="Lucida Sans" pitchFamily="34" charset="0"/>
            </a:rPr>
            <a:t>MTR:</a:t>
          </a:r>
        </a:p>
        <a:p>
          <a:pPr rtl="0"/>
          <a:r>
            <a:rPr kumimoji="0" lang="en-GB" b="0" i="0" u="none" strike="noStrike" cap="none" normalizeH="0" baseline="0" smtClean="0">
              <a:ln/>
              <a:effectLst/>
              <a:latin typeface="Lucida Sans" pitchFamily="34" charset="0"/>
              <a:cs typeface="Arial" charset="0"/>
            </a:rPr>
            <a:t>Build capacity </a:t>
          </a:r>
          <a:endParaRPr lang="en-US" dirty="0"/>
        </a:p>
      </dgm:t>
    </dgm:pt>
    <dgm:pt modelId="{D430B173-190D-4F2C-87CF-86B58EC46942}" type="parTrans" cxnId="{EB803051-EFAC-4118-B334-5A0804CE493A}">
      <dgm:prSet/>
      <dgm:spPr/>
      <dgm:t>
        <a:bodyPr/>
        <a:lstStyle/>
        <a:p>
          <a:endParaRPr lang="en-US"/>
        </a:p>
      </dgm:t>
    </dgm:pt>
    <dgm:pt modelId="{59D758CD-8A30-4549-B469-B56567C486DA}" type="sibTrans" cxnId="{EB803051-EFAC-4118-B334-5A0804CE493A}">
      <dgm:prSet/>
      <dgm:spPr/>
      <dgm:t>
        <a:bodyPr/>
        <a:lstStyle/>
        <a:p>
          <a:endParaRPr lang="en-US"/>
        </a:p>
      </dgm:t>
    </dgm:pt>
    <dgm:pt modelId="{C1CC770A-B743-45D2-A819-28BD57DD2FD4}">
      <dgm:prSet phldrT="[Text]"/>
      <dgm:spPr/>
      <dgm:t>
        <a:bodyPr/>
        <a:lstStyle/>
        <a:p>
          <a:r>
            <a:rPr lang="en-US" b="1" smtClean="0"/>
            <a:t>PSC</a:t>
          </a:r>
          <a:r>
            <a:rPr lang="en-US" smtClean="0"/>
            <a:t>:</a:t>
          </a:r>
        </a:p>
        <a:p>
          <a:r>
            <a:rPr kumimoji="0" lang="en-GB" b="0" i="0" u="none" strike="noStrike" cap="none" normalizeH="0" baseline="0" smtClean="0">
              <a:ln/>
              <a:effectLst/>
              <a:latin typeface="Lucida Sans" pitchFamily="34" charset="0"/>
              <a:cs typeface="Arial" charset="0"/>
            </a:rPr>
            <a:t>Train health sector and civil society service providers</a:t>
          </a:r>
          <a:endParaRPr lang="en-US" dirty="0"/>
        </a:p>
      </dgm:t>
    </dgm:pt>
    <dgm:pt modelId="{17666381-7EDB-4293-9776-3A36715B7A39}" type="parTrans" cxnId="{70A4A4BF-2E19-4C26-85AC-B6528A39F157}">
      <dgm:prSet/>
      <dgm:spPr/>
      <dgm:t>
        <a:bodyPr/>
        <a:lstStyle/>
        <a:p>
          <a:endParaRPr lang="en-US"/>
        </a:p>
      </dgm:t>
    </dgm:pt>
    <dgm:pt modelId="{38A670BC-82D5-4ED2-BC9C-C39A5823500F}" type="sibTrans" cxnId="{70A4A4BF-2E19-4C26-85AC-B6528A39F157}">
      <dgm:prSet/>
      <dgm:spPr/>
      <dgm:t>
        <a:bodyPr/>
        <a:lstStyle/>
        <a:p>
          <a:endParaRPr lang="en-US"/>
        </a:p>
      </dgm:t>
    </dgm:pt>
    <dgm:pt modelId="{1BF43CF2-0E02-4EE4-ABD4-3F5251B57EA0}">
      <dgm:prSet phldrT="[Text]"/>
      <dgm:spPr/>
      <dgm:t>
        <a:bodyPr/>
        <a:lstStyle/>
        <a:p>
          <a:r>
            <a:rPr kumimoji="0" lang="en-GB" b="0" i="0" u="none" strike="noStrike" cap="none" normalizeH="0" baseline="0" smtClean="0">
              <a:ln/>
              <a:effectLst/>
              <a:latin typeface="Lucida Sans" pitchFamily="34" charset="0"/>
            </a:rPr>
            <a:t>25 DIC and the rehab centre staff; 10 Government health workers trained on Harm Reduction</a:t>
          </a:r>
          <a:endParaRPr kumimoji="0" lang="en-GB" b="0" i="0" u="none" strike="noStrike" cap="none" normalizeH="0" baseline="0" dirty="0" smtClean="0">
            <a:ln/>
            <a:effectLst/>
            <a:latin typeface="Lucida Sans" pitchFamily="34" charset="0"/>
          </a:endParaRPr>
        </a:p>
      </dgm:t>
    </dgm:pt>
    <dgm:pt modelId="{003616D9-1B85-4F52-9ED0-E000B394E58A}" type="parTrans" cxnId="{7A74AD23-E30D-491B-9CD1-C2C71562FD22}">
      <dgm:prSet/>
      <dgm:spPr/>
      <dgm:t>
        <a:bodyPr/>
        <a:lstStyle/>
        <a:p>
          <a:endParaRPr lang="en-US"/>
        </a:p>
      </dgm:t>
    </dgm:pt>
    <dgm:pt modelId="{2252CFA3-D8C9-4F51-BA9A-87EFF71E14C1}" type="sibTrans" cxnId="{7A74AD23-E30D-491B-9CD1-C2C71562FD22}">
      <dgm:prSet/>
      <dgm:spPr/>
      <dgm:t>
        <a:bodyPr/>
        <a:lstStyle/>
        <a:p>
          <a:endParaRPr lang="en-US"/>
        </a:p>
      </dgm:t>
    </dgm:pt>
    <dgm:pt modelId="{66170C6A-CB5D-4F40-9E12-A982DA4F4CA8}" type="pres">
      <dgm:prSet presAssocID="{ACF360F1-E83D-422E-8404-AF1CE8DA7DF5}" presName="Name0" presStyleCnt="0">
        <dgm:presLayoutVars>
          <dgm:dir/>
          <dgm:resizeHandles val="exact"/>
        </dgm:presLayoutVars>
      </dgm:prSet>
      <dgm:spPr/>
      <dgm:t>
        <a:bodyPr/>
        <a:lstStyle/>
        <a:p>
          <a:endParaRPr lang="en-US"/>
        </a:p>
      </dgm:t>
    </dgm:pt>
    <dgm:pt modelId="{F16EEB66-3A45-409A-AE3F-216518F0EB56}" type="pres">
      <dgm:prSet presAssocID="{ACF360F1-E83D-422E-8404-AF1CE8DA7DF5}" presName="vNodes" presStyleCnt="0"/>
      <dgm:spPr/>
      <dgm:t>
        <a:bodyPr/>
        <a:lstStyle/>
        <a:p>
          <a:endParaRPr lang="en-US"/>
        </a:p>
      </dgm:t>
    </dgm:pt>
    <dgm:pt modelId="{FD404C9E-3954-4763-9C18-162A4AA3108F}" type="pres">
      <dgm:prSet presAssocID="{51A62928-8AA0-427C-80A8-BEFD45A23857}" presName="node" presStyleLbl="node1" presStyleIdx="0" presStyleCnt="3" custScaleX="185536">
        <dgm:presLayoutVars>
          <dgm:bulletEnabled val="1"/>
        </dgm:presLayoutVars>
      </dgm:prSet>
      <dgm:spPr/>
      <dgm:t>
        <a:bodyPr/>
        <a:lstStyle/>
        <a:p>
          <a:endParaRPr lang="en-US"/>
        </a:p>
      </dgm:t>
    </dgm:pt>
    <dgm:pt modelId="{87000B9B-2813-4470-93E9-86E85AC18DE4}" type="pres">
      <dgm:prSet presAssocID="{59D758CD-8A30-4549-B469-B56567C486DA}" presName="spacerT" presStyleCnt="0"/>
      <dgm:spPr/>
      <dgm:t>
        <a:bodyPr/>
        <a:lstStyle/>
        <a:p>
          <a:endParaRPr lang="en-US"/>
        </a:p>
      </dgm:t>
    </dgm:pt>
    <dgm:pt modelId="{B823D83B-01C2-4193-8433-43A084DFC74E}" type="pres">
      <dgm:prSet presAssocID="{59D758CD-8A30-4549-B469-B56567C486DA}" presName="sibTrans" presStyleLbl="sibTrans2D1" presStyleIdx="0" presStyleCnt="2"/>
      <dgm:spPr/>
      <dgm:t>
        <a:bodyPr/>
        <a:lstStyle/>
        <a:p>
          <a:endParaRPr lang="en-US"/>
        </a:p>
      </dgm:t>
    </dgm:pt>
    <dgm:pt modelId="{4F459D30-A663-4880-9058-C9B2078B27DD}" type="pres">
      <dgm:prSet presAssocID="{59D758CD-8A30-4549-B469-B56567C486DA}" presName="spacerB" presStyleCnt="0"/>
      <dgm:spPr/>
      <dgm:t>
        <a:bodyPr/>
        <a:lstStyle/>
        <a:p>
          <a:endParaRPr lang="en-US"/>
        </a:p>
      </dgm:t>
    </dgm:pt>
    <dgm:pt modelId="{192AF2B8-881E-459A-B0B7-BA3CA20E0900}" type="pres">
      <dgm:prSet presAssocID="{C1CC770A-B743-45D2-A819-28BD57DD2FD4}" presName="node" presStyleLbl="node1" presStyleIdx="1" presStyleCnt="3" custScaleX="169131" custScaleY="142325">
        <dgm:presLayoutVars>
          <dgm:bulletEnabled val="1"/>
        </dgm:presLayoutVars>
      </dgm:prSet>
      <dgm:spPr/>
      <dgm:t>
        <a:bodyPr/>
        <a:lstStyle/>
        <a:p>
          <a:endParaRPr lang="en-US"/>
        </a:p>
      </dgm:t>
    </dgm:pt>
    <dgm:pt modelId="{D95619FD-FF83-40D6-BDB9-3C99DF95A486}" type="pres">
      <dgm:prSet presAssocID="{ACF360F1-E83D-422E-8404-AF1CE8DA7DF5}" presName="sibTransLast" presStyleLbl="sibTrans2D1" presStyleIdx="1" presStyleCnt="2"/>
      <dgm:spPr/>
      <dgm:t>
        <a:bodyPr/>
        <a:lstStyle/>
        <a:p>
          <a:endParaRPr lang="en-US"/>
        </a:p>
      </dgm:t>
    </dgm:pt>
    <dgm:pt modelId="{A415F957-9D99-4CFB-B4CA-79C884DEA780}" type="pres">
      <dgm:prSet presAssocID="{ACF360F1-E83D-422E-8404-AF1CE8DA7DF5}" presName="connectorText" presStyleLbl="sibTrans2D1" presStyleIdx="1" presStyleCnt="2"/>
      <dgm:spPr/>
      <dgm:t>
        <a:bodyPr/>
        <a:lstStyle/>
        <a:p>
          <a:endParaRPr lang="en-US"/>
        </a:p>
      </dgm:t>
    </dgm:pt>
    <dgm:pt modelId="{09C54BEA-6079-42E3-BFB3-509DF4A3DA38}" type="pres">
      <dgm:prSet presAssocID="{ACF360F1-E83D-422E-8404-AF1CE8DA7DF5}" presName="lastNode" presStyleLbl="node1" presStyleIdx="2" presStyleCnt="3" custScaleX="146899" custScaleY="152420">
        <dgm:presLayoutVars>
          <dgm:bulletEnabled val="1"/>
        </dgm:presLayoutVars>
      </dgm:prSet>
      <dgm:spPr/>
      <dgm:t>
        <a:bodyPr/>
        <a:lstStyle/>
        <a:p>
          <a:endParaRPr lang="en-US"/>
        </a:p>
      </dgm:t>
    </dgm:pt>
  </dgm:ptLst>
  <dgm:cxnLst>
    <dgm:cxn modelId="{5BBB296C-7175-4D5D-89EE-EBB8C73DC890}" type="presOf" srcId="{51A62928-8AA0-427C-80A8-BEFD45A23857}" destId="{FD404C9E-3954-4763-9C18-162A4AA3108F}" srcOrd="0" destOrd="0" presId="urn:microsoft.com/office/officeart/2005/8/layout/equation2"/>
    <dgm:cxn modelId="{C80BB709-B365-4FFE-BB68-8D35A3BD29B1}" type="presOf" srcId="{38A670BC-82D5-4ED2-BC9C-C39A5823500F}" destId="{A415F957-9D99-4CFB-B4CA-79C884DEA780}" srcOrd="1" destOrd="0" presId="urn:microsoft.com/office/officeart/2005/8/layout/equation2"/>
    <dgm:cxn modelId="{70A4A4BF-2E19-4C26-85AC-B6528A39F157}" srcId="{ACF360F1-E83D-422E-8404-AF1CE8DA7DF5}" destId="{C1CC770A-B743-45D2-A819-28BD57DD2FD4}" srcOrd="1" destOrd="0" parTransId="{17666381-7EDB-4293-9776-3A36715B7A39}" sibTransId="{38A670BC-82D5-4ED2-BC9C-C39A5823500F}"/>
    <dgm:cxn modelId="{75AA4CF4-CF90-4726-BB7E-50B6CC19A67A}" type="presOf" srcId="{C1CC770A-B743-45D2-A819-28BD57DD2FD4}" destId="{192AF2B8-881E-459A-B0B7-BA3CA20E0900}" srcOrd="0" destOrd="0" presId="urn:microsoft.com/office/officeart/2005/8/layout/equation2"/>
    <dgm:cxn modelId="{09C3DBD2-E0F1-4332-86FF-11AD85836D6A}" type="presOf" srcId="{38A670BC-82D5-4ED2-BC9C-C39A5823500F}" destId="{D95619FD-FF83-40D6-BDB9-3C99DF95A486}" srcOrd="0" destOrd="0" presId="urn:microsoft.com/office/officeart/2005/8/layout/equation2"/>
    <dgm:cxn modelId="{7A74AD23-E30D-491B-9CD1-C2C71562FD22}" srcId="{ACF360F1-E83D-422E-8404-AF1CE8DA7DF5}" destId="{1BF43CF2-0E02-4EE4-ABD4-3F5251B57EA0}" srcOrd="2" destOrd="0" parTransId="{003616D9-1B85-4F52-9ED0-E000B394E58A}" sibTransId="{2252CFA3-D8C9-4F51-BA9A-87EFF71E14C1}"/>
    <dgm:cxn modelId="{EB803051-EFAC-4118-B334-5A0804CE493A}" srcId="{ACF360F1-E83D-422E-8404-AF1CE8DA7DF5}" destId="{51A62928-8AA0-427C-80A8-BEFD45A23857}" srcOrd="0" destOrd="0" parTransId="{D430B173-190D-4F2C-87CF-86B58EC46942}" sibTransId="{59D758CD-8A30-4549-B469-B56567C486DA}"/>
    <dgm:cxn modelId="{9E03B4DF-2FF3-496F-B8F3-50AE669B01F9}" type="presOf" srcId="{1BF43CF2-0E02-4EE4-ABD4-3F5251B57EA0}" destId="{09C54BEA-6079-42E3-BFB3-509DF4A3DA38}" srcOrd="0" destOrd="0" presId="urn:microsoft.com/office/officeart/2005/8/layout/equation2"/>
    <dgm:cxn modelId="{97C9A875-BEAB-4690-9887-DBC28F43E602}" type="presOf" srcId="{59D758CD-8A30-4549-B469-B56567C486DA}" destId="{B823D83B-01C2-4193-8433-43A084DFC74E}" srcOrd="0" destOrd="0" presId="urn:microsoft.com/office/officeart/2005/8/layout/equation2"/>
    <dgm:cxn modelId="{64A328AE-8F57-4DC7-A144-D2903328618E}" type="presOf" srcId="{ACF360F1-E83D-422E-8404-AF1CE8DA7DF5}" destId="{66170C6A-CB5D-4F40-9E12-A982DA4F4CA8}" srcOrd="0" destOrd="0" presId="urn:microsoft.com/office/officeart/2005/8/layout/equation2"/>
    <dgm:cxn modelId="{D8703585-45FC-409E-B525-38254112B66C}" type="presParOf" srcId="{66170C6A-CB5D-4F40-9E12-A982DA4F4CA8}" destId="{F16EEB66-3A45-409A-AE3F-216518F0EB56}" srcOrd="0" destOrd="0" presId="urn:microsoft.com/office/officeart/2005/8/layout/equation2"/>
    <dgm:cxn modelId="{D2A5ECD4-FF5B-4F61-B61B-EF298CA9D68B}" type="presParOf" srcId="{F16EEB66-3A45-409A-AE3F-216518F0EB56}" destId="{FD404C9E-3954-4763-9C18-162A4AA3108F}" srcOrd="0" destOrd="0" presId="urn:microsoft.com/office/officeart/2005/8/layout/equation2"/>
    <dgm:cxn modelId="{E241CCBC-24EC-42DE-ADEC-A327684AD23C}" type="presParOf" srcId="{F16EEB66-3A45-409A-AE3F-216518F0EB56}" destId="{87000B9B-2813-4470-93E9-86E85AC18DE4}" srcOrd="1" destOrd="0" presId="urn:microsoft.com/office/officeart/2005/8/layout/equation2"/>
    <dgm:cxn modelId="{0283B9E5-390E-4E1C-A50E-C5C6584059FD}" type="presParOf" srcId="{F16EEB66-3A45-409A-AE3F-216518F0EB56}" destId="{B823D83B-01C2-4193-8433-43A084DFC74E}" srcOrd="2" destOrd="0" presId="urn:microsoft.com/office/officeart/2005/8/layout/equation2"/>
    <dgm:cxn modelId="{24DCE0EF-E916-4BB5-A9FA-3D7CABD8E403}" type="presParOf" srcId="{F16EEB66-3A45-409A-AE3F-216518F0EB56}" destId="{4F459D30-A663-4880-9058-C9B2078B27DD}" srcOrd="3" destOrd="0" presId="urn:microsoft.com/office/officeart/2005/8/layout/equation2"/>
    <dgm:cxn modelId="{D80AE6C8-9FC7-4096-9D4F-7CC91B883B8A}" type="presParOf" srcId="{F16EEB66-3A45-409A-AE3F-216518F0EB56}" destId="{192AF2B8-881E-459A-B0B7-BA3CA20E0900}" srcOrd="4" destOrd="0" presId="urn:microsoft.com/office/officeart/2005/8/layout/equation2"/>
    <dgm:cxn modelId="{D766CD41-C139-4488-AE17-01C9634B7298}" type="presParOf" srcId="{66170C6A-CB5D-4F40-9E12-A982DA4F4CA8}" destId="{D95619FD-FF83-40D6-BDB9-3C99DF95A486}" srcOrd="1" destOrd="0" presId="urn:microsoft.com/office/officeart/2005/8/layout/equation2"/>
    <dgm:cxn modelId="{A788B6F7-E786-49C6-B00F-29D427905850}" type="presParOf" srcId="{D95619FD-FF83-40D6-BDB9-3C99DF95A486}" destId="{A415F957-9D99-4CFB-B4CA-79C884DEA780}" srcOrd="0" destOrd="0" presId="urn:microsoft.com/office/officeart/2005/8/layout/equation2"/>
    <dgm:cxn modelId="{21DC78DE-5797-4D30-A859-2EC08C094333}" type="presParOf" srcId="{66170C6A-CB5D-4F40-9E12-A982DA4F4CA8}" destId="{09C54BEA-6079-42E3-BFB3-509DF4A3DA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6537AA-EBFF-48B5-B3AA-EC60CF324B24}" type="doc">
      <dgm:prSet loTypeId="urn:microsoft.com/office/officeart/2005/8/layout/vList4" loCatId="list" qsTypeId="urn:microsoft.com/office/officeart/2005/8/quickstyle/simple3" qsCatId="simple" csTypeId="urn:microsoft.com/office/officeart/2005/8/colors/accent0_1" csCatId="mainScheme" phldr="1"/>
      <dgm:spPr/>
      <dgm:t>
        <a:bodyPr/>
        <a:lstStyle/>
        <a:p>
          <a:endParaRPr lang="en-US"/>
        </a:p>
      </dgm:t>
    </dgm:pt>
    <dgm:pt modelId="{274724B4-E927-42FA-9880-5F5A22DC0146}">
      <dgm:prSet phldrT="[Text]" custT="1"/>
      <dgm:spPr/>
      <dgm:t>
        <a:bodyPr/>
        <a:lstStyle/>
        <a:p>
          <a:r>
            <a:rPr lang="en-US" sz="1800" dirty="0" smtClean="0">
              <a:latin typeface="Lucida Sans" pitchFamily="34" charset="0"/>
              <a:ea typeface="Times New Roman"/>
              <a:cs typeface="Lucida Sans" pitchFamily="34" charset="0"/>
            </a:rPr>
            <a:t>No NSEP</a:t>
          </a:r>
          <a:endParaRPr lang="en-US" sz="1800" dirty="0"/>
        </a:p>
      </dgm:t>
    </dgm:pt>
    <dgm:pt modelId="{1532D97D-0313-4D7D-ABDA-5FD74BBBE945}" type="parTrans" cxnId="{DED5CCD9-B35F-4504-AD7F-6E6E588FC9AB}">
      <dgm:prSet/>
      <dgm:spPr/>
      <dgm:t>
        <a:bodyPr/>
        <a:lstStyle/>
        <a:p>
          <a:endParaRPr lang="en-US">
            <a:solidFill>
              <a:schemeClr val="accent2">
                <a:lumMod val="75000"/>
              </a:schemeClr>
            </a:solidFill>
          </a:endParaRPr>
        </a:p>
      </dgm:t>
    </dgm:pt>
    <dgm:pt modelId="{39040390-CAAF-4021-8F96-12325185F294}" type="sibTrans" cxnId="{DED5CCD9-B35F-4504-AD7F-6E6E588FC9AB}">
      <dgm:prSet/>
      <dgm:spPr/>
      <dgm:t>
        <a:bodyPr/>
        <a:lstStyle/>
        <a:p>
          <a:endParaRPr lang="en-US">
            <a:solidFill>
              <a:schemeClr val="accent2">
                <a:lumMod val="75000"/>
              </a:schemeClr>
            </a:solidFill>
          </a:endParaRPr>
        </a:p>
      </dgm:t>
    </dgm:pt>
    <dgm:pt modelId="{F3F78C8E-3DE0-41A1-88C3-0BCA44B388D3}">
      <dgm:prSet phldrT="[Text]" custT="1"/>
      <dgm:spPr/>
      <dgm:t>
        <a:bodyPr/>
        <a:lstStyle/>
        <a:p>
          <a:r>
            <a:rPr lang="en-US" sz="1800" i="0" smtClean="0">
              <a:latin typeface="Lucida Sans" pitchFamily="34" charset="0"/>
              <a:ea typeface="Times New Roman"/>
              <a:cs typeface="Lucida Sans" pitchFamily="34" charset="0"/>
            </a:rPr>
            <a:t>One MMT centre treats 70 opioid users. </a:t>
          </a:r>
          <a:endParaRPr lang="en-US" sz="1800" i="0" dirty="0">
            <a:latin typeface="Lucida Sans" pitchFamily="34" charset="0"/>
            <a:cs typeface="Lucida Sans" pitchFamily="34" charset="0"/>
          </a:endParaRPr>
        </a:p>
      </dgm:t>
    </dgm:pt>
    <dgm:pt modelId="{25F429E0-C95A-4051-B023-2EA94893D5A9}" type="parTrans" cxnId="{5C517864-9D6D-4CDC-AC57-FE1A3B8BEC65}">
      <dgm:prSet/>
      <dgm:spPr/>
      <dgm:t>
        <a:bodyPr/>
        <a:lstStyle/>
        <a:p>
          <a:endParaRPr lang="en-US">
            <a:solidFill>
              <a:schemeClr val="accent2">
                <a:lumMod val="75000"/>
              </a:schemeClr>
            </a:solidFill>
          </a:endParaRPr>
        </a:p>
      </dgm:t>
    </dgm:pt>
    <dgm:pt modelId="{E9BA4990-C37D-4EEC-B0B7-A38A7644CB5A}" type="sibTrans" cxnId="{5C517864-9D6D-4CDC-AC57-FE1A3B8BEC65}">
      <dgm:prSet/>
      <dgm:spPr/>
      <dgm:t>
        <a:bodyPr/>
        <a:lstStyle/>
        <a:p>
          <a:endParaRPr lang="en-US">
            <a:solidFill>
              <a:schemeClr val="accent2">
                <a:lumMod val="75000"/>
              </a:schemeClr>
            </a:solidFill>
          </a:endParaRPr>
        </a:p>
      </dgm:t>
    </dgm:pt>
    <dgm:pt modelId="{6E303314-1BA7-422F-9373-547C4AC0947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i="0" smtClean="0">
              <a:latin typeface="Lucida Sans" pitchFamily="34" charset="0"/>
              <a:ea typeface="Times New Roman"/>
              <a:cs typeface="Lucida Sans" pitchFamily="34" charset="0"/>
            </a:rPr>
            <a:t>National </a:t>
          </a:r>
          <a:r>
            <a:rPr lang="en-GB" sz="1600" i="0" smtClean="0">
              <a:latin typeface="Lucida Sans" pitchFamily="34" charset="0"/>
              <a:ea typeface="Times New Roman"/>
              <a:cs typeface="Lucida Sans" pitchFamily="34" charset="0"/>
            </a:rPr>
            <a:t>Operational Plan on HIV 2010-11, includes IDUs as the at risk population.</a:t>
          </a:r>
          <a:r>
            <a:rPr lang="en-GB" sz="1600" b="0" smtClean="0">
              <a:latin typeface="Lucida Sans" pitchFamily="34" charset="0"/>
              <a:ea typeface="Times New Roman"/>
              <a:cs typeface="Lucida Sans" pitchFamily="34" charset="0"/>
            </a:rPr>
            <a:t>Acknowledges the ‘right to health’ of persons using drugs</a:t>
          </a:r>
          <a:endParaRPr lang="en-US" sz="1600" b="0" i="0" smtClean="0">
            <a:latin typeface="Lucida Sans" pitchFamily="34" charset="0"/>
            <a:ea typeface="Times New Roman"/>
            <a:cs typeface="Lucida Sans" pitchFamily="34" charset="0"/>
          </a:endParaRPr>
        </a:p>
        <a:p>
          <a:pPr defTabSz="800100">
            <a:lnSpc>
              <a:spcPct val="90000"/>
            </a:lnSpc>
            <a:spcBef>
              <a:spcPct val="0"/>
            </a:spcBef>
            <a:spcAft>
              <a:spcPct val="35000"/>
            </a:spcAft>
          </a:pPr>
          <a:r>
            <a:rPr lang="en-GB" sz="1600" i="0" smtClean="0">
              <a:latin typeface="Lucida Sans" pitchFamily="34" charset="0"/>
              <a:ea typeface="Times New Roman"/>
              <a:cs typeface="Lucida Sans" pitchFamily="34" charset="0"/>
            </a:rPr>
            <a:t> </a:t>
          </a:r>
          <a:endParaRPr lang="en-US" sz="1600" i="0" dirty="0">
            <a:latin typeface="Lucida Sans" pitchFamily="34" charset="0"/>
            <a:cs typeface="Lucida Sans" pitchFamily="34" charset="0"/>
          </a:endParaRPr>
        </a:p>
      </dgm:t>
    </dgm:pt>
    <dgm:pt modelId="{582BE383-0679-40E2-A87A-A252F247B069}" type="parTrans" cxnId="{AD9D9130-5560-4C09-B29C-E00376D37DE9}">
      <dgm:prSet/>
      <dgm:spPr/>
      <dgm:t>
        <a:bodyPr/>
        <a:lstStyle/>
        <a:p>
          <a:endParaRPr lang="en-US">
            <a:solidFill>
              <a:schemeClr val="accent2">
                <a:lumMod val="75000"/>
              </a:schemeClr>
            </a:solidFill>
          </a:endParaRPr>
        </a:p>
      </dgm:t>
    </dgm:pt>
    <dgm:pt modelId="{457A529E-E054-47C6-8F81-CFCB0785024F}" type="sibTrans" cxnId="{AD9D9130-5560-4C09-B29C-E00376D37DE9}">
      <dgm:prSet/>
      <dgm:spPr/>
      <dgm:t>
        <a:bodyPr/>
        <a:lstStyle/>
        <a:p>
          <a:endParaRPr lang="en-US">
            <a:solidFill>
              <a:schemeClr val="accent2">
                <a:lumMod val="75000"/>
              </a:schemeClr>
            </a:solidFill>
          </a:endParaRPr>
        </a:p>
      </dgm:t>
    </dgm:pt>
    <dgm:pt modelId="{85377AB9-F9CE-450C-BEC4-DD1048145273}">
      <dgm:prSet custT="1"/>
      <dgm:spPr/>
      <dgm:t>
        <a:bodyPr/>
        <a:lstStyle/>
        <a:p>
          <a:r>
            <a:rPr lang="en-GB" sz="1800" i="0" smtClean="0">
              <a:latin typeface="Lucida Sans" pitchFamily="34" charset="0"/>
              <a:ea typeface="Times New Roman"/>
              <a:cs typeface="Lucida Sans" pitchFamily="34" charset="0"/>
            </a:rPr>
            <a:t>Interventions for drug users entrusted to the National Narcotics Control Bureau, Department of Prison and Rehabilitation and the Police.</a:t>
          </a:r>
          <a:endParaRPr lang="en-US" sz="1800" i="0" dirty="0" smtClean="0">
            <a:latin typeface="Lucida Sans" pitchFamily="34" charset="0"/>
            <a:ea typeface="Times New Roman"/>
            <a:cs typeface="Lucida Sans" pitchFamily="34" charset="0"/>
          </a:endParaRPr>
        </a:p>
      </dgm:t>
    </dgm:pt>
    <dgm:pt modelId="{2E56DA53-3E09-46C6-8C6A-0DC7AA033B18}" type="parTrans" cxnId="{4E6F283F-188C-46BB-BC0D-7121DE74954C}">
      <dgm:prSet/>
      <dgm:spPr/>
      <dgm:t>
        <a:bodyPr/>
        <a:lstStyle/>
        <a:p>
          <a:endParaRPr lang="en-US">
            <a:solidFill>
              <a:schemeClr val="accent2">
                <a:lumMod val="75000"/>
              </a:schemeClr>
            </a:solidFill>
          </a:endParaRPr>
        </a:p>
      </dgm:t>
    </dgm:pt>
    <dgm:pt modelId="{CFE62C65-8229-4E2B-A939-1DA5AB7951FC}" type="sibTrans" cxnId="{4E6F283F-188C-46BB-BC0D-7121DE74954C}">
      <dgm:prSet/>
      <dgm:spPr/>
      <dgm:t>
        <a:bodyPr/>
        <a:lstStyle/>
        <a:p>
          <a:endParaRPr lang="en-US">
            <a:solidFill>
              <a:schemeClr val="accent2">
                <a:lumMod val="75000"/>
              </a:schemeClr>
            </a:solidFill>
          </a:endParaRPr>
        </a:p>
      </dgm:t>
    </dgm:pt>
    <dgm:pt modelId="{980089C7-9118-4C52-A37D-3A7D2D53A551}" type="pres">
      <dgm:prSet presAssocID="{0E6537AA-EBFF-48B5-B3AA-EC60CF324B24}" presName="linear" presStyleCnt="0">
        <dgm:presLayoutVars>
          <dgm:dir/>
          <dgm:resizeHandles val="exact"/>
        </dgm:presLayoutVars>
      </dgm:prSet>
      <dgm:spPr/>
      <dgm:t>
        <a:bodyPr/>
        <a:lstStyle/>
        <a:p>
          <a:endParaRPr lang="en-US"/>
        </a:p>
      </dgm:t>
    </dgm:pt>
    <dgm:pt modelId="{913E1ED9-E4FB-41D6-8BB8-0A575303363C}" type="pres">
      <dgm:prSet presAssocID="{274724B4-E927-42FA-9880-5F5A22DC0146}" presName="comp" presStyleCnt="0"/>
      <dgm:spPr/>
      <dgm:t>
        <a:bodyPr/>
        <a:lstStyle/>
        <a:p>
          <a:endParaRPr lang="en-US"/>
        </a:p>
      </dgm:t>
    </dgm:pt>
    <dgm:pt modelId="{9ED1C134-BEC9-4333-BD2D-4D06F531A314}" type="pres">
      <dgm:prSet presAssocID="{274724B4-E927-42FA-9880-5F5A22DC0146}" presName="box" presStyleLbl="node1" presStyleIdx="0" presStyleCnt="4"/>
      <dgm:spPr/>
      <dgm:t>
        <a:bodyPr/>
        <a:lstStyle/>
        <a:p>
          <a:endParaRPr lang="en-US"/>
        </a:p>
      </dgm:t>
    </dgm:pt>
    <dgm:pt modelId="{5E5C892A-4E92-4926-95AD-7DEA8275B60F}" type="pres">
      <dgm:prSet presAssocID="{274724B4-E927-42FA-9880-5F5A22DC0146}"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43079AC4-99DF-4A8A-980F-F17979F5FFF7}" type="pres">
      <dgm:prSet presAssocID="{274724B4-E927-42FA-9880-5F5A22DC0146}" presName="text" presStyleLbl="node1" presStyleIdx="0" presStyleCnt="4">
        <dgm:presLayoutVars>
          <dgm:bulletEnabled val="1"/>
        </dgm:presLayoutVars>
      </dgm:prSet>
      <dgm:spPr/>
      <dgm:t>
        <a:bodyPr/>
        <a:lstStyle/>
        <a:p>
          <a:endParaRPr lang="en-US"/>
        </a:p>
      </dgm:t>
    </dgm:pt>
    <dgm:pt modelId="{9C5988D6-DB42-4728-844B-ADDEAD97E397}" type="pres">
      <dgm:prSet presAssocID="{39040390-CAAF-4021-8F96-12325185F294}" presName="spacer" presStyleCnt="0"/>
      <dgm:spPr/>
      <dgm:t>
        <a:bodyPr/>
        <a:lstStyle/>
        <a:p>
          <a:endParaRPr lang="en-US"/>
        </a:p>
      </dgm:t>
    </dgm:pt>
    <dgm:pt modelId="{A530883B-325D-45ED-987F-992026A48033}" type="pres">
      <dgm:prSet presAssocID="{F3F78C8E-3DE0-41A1-88C3-0BCA44B388D3}" presName="comp" presStyleCnt="0"/>
      <dgm:spPr/>
      <dgm:t>
        <a:bodyPr/>
        <a:lstStyle/>
        <a:p>
          <a:endParaRPr lang="en-US"/>
        </a:p>
      </dgm:t>
    </dgm:pt>
    <dgm:pt modelId="{8F38EDBB-F01D-4B25-BE83-DD2567A925C6}" type="pres">
      <dgm:prSet presAssocID="{F3F78C8E-3DE0-41A1-88C3-0BCA44B388D3}" presName="box" presStyleLbl="node1" presStyleIdx="1" presStyleCnt="4"/>
      <dgm:spPr/>
      <dgm:t>
        <a:bodyPr/>
        <a:lstStyle/>
        <a:p>
          <a:endParaRPr lang="en-US"/>
        </a:p>
      </dgm:t>
    </dgm:pt>
    <dgm:pt modelId="{6B24CA8C-44FA-4917-9B58-0D025B20DA4F}" type="pres">
      <dgm:prSet presAssocID="{F3F78C8E-3DE0-41A1-88C3-0BCA44B388D3}"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DEDA8AF2-2B58-41E4-8742-1EABDB774377}" type="pres">
      <dgm:prSet presAssocID="{F3F78C8E-3DE0-41A1-88C3-0BCA44B388D3}" presName="text" presStyleLbl="node1" presStyleIdx="1" presStyleCnt="4">
        <dgm:presLayoutVars>
          <dgm:bulletEnabled val="1"/>
        </dgm:presLayoutVars>
      </dgm:prSet>
      <dgm:spPr/>
      <dgm:t>
        <a:bodyPr/>
        <a:lstStyle/>
        <a:p>
          <a:endParaRPr lang="en-US"/>
        </a:p>
      </dgm:t>
    </dgm:pt>
    <dgm:pt modelId="{A22F5B10-724E-4E3B-A23C-A0063965CBA2}" type="pres">
      <dgm:prSet presAssocID="{E9BA4990-C37D-4EEC-B0B7-A38A7644CB5A}" presName="spacer" presStyleCnt="0"/>
      <dgm:spPr/>
      <dgm:t>
        <a:bodyPr/>
        <a:lstStyle/>
        <a:p>
          <a:endParaRPr lang="en-US"/>
        </a:p>
      </dgm:t>
    </dgm:pt>
    <dgm:pt modelId="{46AEBA63-7348-4049-AD12-7E984CEBA3FE}" type="pres">
      <dgm:prSet presAssocID="{6E303314-1BA7-422F-9373-547C4AC0947A}" presName="comp" presStyleCnt="0"/>
      <dgm:spPr/>
      <dgm:t>
        <a:bodyPr/>
        <a:lstStyle/>
        <a:p>
          <a:endParaRPr lang="en-US"/>
        </a:p>
      </dgm:t>
    </dgm:pt>
    <dgm:pt modelId="{B7DD5893-4416-4981-B8D6-00D74500AC29}" type="pres">
      <dgm:prSet presAssocID="{6E303314-1BA7-422F-9373-547C4AC0947A}" presName="box" presStyleLbl="node1" presStyleIdx="2" presStyleCnt="4"/>
      <dgm:spPr/>
      <dgm:t>
        <a:bodyPr/>
        <a:lstStyle/>
        <a:p>
          <a:endParaRPr lang="en-US"/>
        </a:p>
      </dgm:t>
    </dgm:pt>
    <dgm:pt modelId="{9EC59654-791C-4E85-8F93-66B5371C5D40}" type="pres">
      <dgm:prSet presAssocID="{6E303314-1BA7-422F-9373-547C4AC0947A}"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C55F122C-C452-47D1-B014-299AAFA2005D}" type="pres">
      <dgm:prSet presAssocID="{6E303314-1BA7-422F-9373-547C4AC0947A}" presName="text" presStyleLbl="node1" presStyleIdx="2" presStyleCnt="4">
        <dgm:presLayoutVars>
          <dgm:bulletEnabled val="1"/>
        </dgm:presLayoutVars>
      </dgm:prSet>
      <dgm:spPr/>
      <dgm:t>
        <a:bodyPr/>
        <a:lstStyle/>
        <a:p>
          <a:endParaRPr lang="en-US"/>
        </a:p>
      </dgm:t>
    </dgm:pt>
    <dgm:pt modelId="{705862EE-5056-4985-86DE-FCE5CC713F3F}" type="pres">
      <dgm:prSet presAssocID="{457A529E-E054-47C6-8F81-CFCB0785024F}" presName="spacer" presStyleCnt="0"/>
      <dgm:spPr/>
      <dgm:t>
        <a:bodyPr/>
        <a:lstStyle/>
        <a:p>
          <a:endParaRPr lang="en-US"/>
        </a:p>
      </dgm:t>
    </dgm:pt>
    <dgm:pt modelId="{88025402-AD8A-430F-BCA0-11CA6E30C207}" type="pres">
      <dgm:prSet presAssocID="{85377AB9-F9CE-450C-BEC4-DD1048145273}" presName="comp" presStyleCnt="0"/>
      <dgm:spPr/>
      <dgm:t>
        <a:bodyPr/>
        <a:lstStyle/>
        <a:p>
          <a:endParaRPr lang="en-US"/>
        </a:p>
      </dgm:t>
    </dgm:pt>
    <dgm:pt modelId="{4BF96FB2-CEC3-48D6-9827-E85D9644EC2D}" type="pres">
      <dgm:prSet presAssocID="{85377AB9-F9CE-450C-BEC4-DD1048145273}" presName="box" presStyleLbl="node1" presStyleIdx="3" presStyleCnt="4"/>
      <dgm:spPr/>
      <dgm:t>
        <a:bodyPr/>
        <a:lstStyle/>
        <a:p>
          <a:endParaRPr lang="en-US"/>
        </a:p>
      </dgm:t>
    </dgm:pt>
    <dgm:pt modelId="{CF2A6832-99A9-4740-B72E-005D7D5E4E6D}" type="pres">
      <dgm:prSet presAssocID="{85377AB9-F9CE-450C-BEC4-DD1048145273}" presName="img"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6E6BA292-75A9-4822-9171-344E668E99B9}" type="pres">
      <dgm:prSet presAssocID="{85377AB9-F9CE-450C-BEC4-DD1048145273}" presName="text" presStyleLbl="node1" presStyleIdx="3" presStyleCnt="4">
        <dgm:presLayoutVars>
          <dgm:bulletEnabled val="1"/>
        </dgm:presLayoutVars>
      </dgm:prSet>
      <dgm:spPr/>
      <dgm:t>
        <a:bodyPr/>
        <a:lstStyle/>
        <a:p>
          <a:endParaRPr lang="en-US"/>
        </a:p>
      </dgm:t>
    </dgm:pt>
  </dgm:ptLst>
  <dgm:cxnLst>
    <dgm:cxn modelId="{D7331F2F-8D46-4FB5-912C-08701BE03BAF}" type="presOf" srcId="{274724B4-E927-42FA-9880-5F5A22DC0146}" destId="{9ED1C134-BEC9-4333-BD2D-4D06F531A314}" srcOrd="0" destOrd="0" presId="urn:microsoft.com/office/officeart/2005/8/layout/vList4"/>
    <dgm:cxn modelId="{B04F5EC5-7349-4488-B240-6A02C5945CB7}" type="presOf" srcId="{85377AB9-F9CE-450C-BEC4-DD1048145273}" destId="{4BF96FB2-CEC3-48D6-9827-E85D9644EC2D}" srcOrd="0" destOrd="0" presId="urn:microsoft.com/office/officeart/2005/8/layout/vList4"/>
    <dgm:cxn modelId="{5C517864-9D6D-4CDC-AC57-FE1A3B8BEC65}" srcId="{0E6537AA-EBFF-48B5-B3AA-EC60CF324B24}" destId="{F3F78C8E-3DE0-41A1-88C3-0BCA44B388D3}" srcOrd="1" destOrd="0" parTransId="{25F429E0-C95A-4051-B023-2EA94893D5A9}" sibTransId="{E9BA4990-C37D-4EEC-B0B7-A38A7644CB5A}"/>
    <dgm:cxn modelId="{DED5CCD9-B35F-4504-AD7F-6E6E588FC9AB}" srcId="{0E6537AA-EBFF-48B5-B3AA-EC60CF324B24}" destId="{274724B4-E927-42FA-9880-5F5A22DC0146}" srcOrd="0" destOrd="0" parTransId="{1532D97D-0313-4D7D-ABDA-5FD74BBBE945}" sibTransId="{39040390-CAAF-4021-8F96-12325185F294}"/>
    <dgm:cxn modelId="{88742413-BC23-45BE-8C71-FB125E6EEF26}" type="presOf" srcId="{85377AB9-F9CE-450C-BEC4-DD1048145273}" destId="{6E6BA292-75A9-4822-9171-344E668E99B9}" srcOrd="1" destOrd="0" presId="urn:microsoft.com/office/officeart/2005/8/layout/vList4"/>
    <dgm:cxn modelId="{DEB84EC7-1748-4FC4-A696-FEB4DF1C4042}" type="presOf" srcId="{F3F78C8E-3DE0-41A1-88C3-0BCA44B388D3}" destId="{8F38EDBB-F01D-4B25-BE83-DD2567A925C6}" srcOrd="0" destOrd="0" presId="urn:microsoft.com/office/officeart/2005/8/layout/vList4"/>
    <dgm:cxn modelId="{722AD89C-8341-4F71-BBA3-6EAECA8E0587}" type="presOf" srcId="{F3F78C8E-3DE0-41A1-88C3-0BCA44B388D3}" destId="{DEDA8AF2-2B58-41E4-8742-1EABDB774377}" srcOrd="1" destOrd="0" presId="urn:microsoft.com/office/officeart/2005/8/layout/vList4"/>
    <dgm:cxn modelId="{4E6F283F-188C-46BB-BC0D-7121DE74954C}" srcId="{0E6537AA-EBFF-48B5-B3AA-EC60CF324B24}" destId="{85377AB9-F9CE-450C-BEC4-DD1048145273}" srcOrd="3" destOrd="0" parTransId="{2E56DA53-3E09-46C6-8C6A-0DC7AA033B18}" sibTransId="{CFE62C65-8229-4E2B-A939-1DA5AB7951FC}"/>
    <dgm:cxn modelId="{FF80BA63-9B47-49BA-8F06-997644DBD615}" type="presOf" srcId="{0E6537AA-EBFF-48B5-B3AA-EC60CF324B24}" destId="{980089C7-9118-4C52-A37D-3A7D2D53A551}" srcOrd="0" destOrd="0" presId="urn:microsoft.com/office/officeart/2005/8/layout/vList4"/>
    <dgm:cxn modelId="{6DC9AFAC-45F3-4CEC-A2DA-2A21A9D643CB}" type="presOf" srcId="{6E303314-1BA7-422F-9373-547C4AC0947A}" destId="{C55F122C-C452-47D1-B014-299AAFA2005D}" srcOrd="1" destOrd="0" presId="urn:microsoft.com/office/officeart/2005/8/layout/vList4"/>
    <dgm:cxn modelId="{CA967304-1706-4C3F-85EF-08B99542B548}" type="presOf" srcId="{6E303314-1BA7-422F-9373-547C4AC0947A}" destId="{B7DD5893-4416-4981-B8D6-00D74500AC29}" srcOrd="0" destOrd="0" presId="urn:microsoft.com/office/officeart/2005/8/layout/vList4"/>
    <dgm:cxn modelId="{2DD7CB8C-A12F-47A2-86F8-E6B4EB0DBDBD}" type="presOf" srcId="{274724B4-E927-42FA-9880-5F5A22DC0146}" destId="{43079AC4-99DF-4A8A-980F-F17979F5FFF7}" srcOrd="1" destOrd="0" presId="urn:microsoft.com/office/officeart/2005/8/layout/vList4"/>
    <dgm:cxn modelId="{AD9D9130-5560-4C09-B29C-E00376D37DE9}" srcId="{0E6537AA-EBFF-48B5-B3AA-EC60CF324B24}" destId="{6E303314-1BA7-422F-9373-547C4AC0947A}" srcOrd="2" destOrd="0" parTransId="{582BE383-0679-40E2-A87A-A252F247B069}" sibTransId="{457A529E-E054-47C6-8F81-CFCB0785024F}"/>
    <dgm:cxn modelId="{132DA1AF-8EE2-46C0-89A4-1DD76624C967}" type="presParOf" srcId="{980089C7-9118-4C52-A37D-3A7D2D53A551}" destId="{913E1ED9-E4FB-41D6-8BB8-0A575303363C}" srcOrd="0" destOrd="0" presId="urn:microsoft.com/office/officeart/2005/8/layout/vList4"/>
    <dgm:cxn modelId="{6E538B2F-0B64-49DB-80F5-34C0BBFD13A0}" type="presParOf" srcId="{913E1ED9-E4FB-41D6-8BB8-0A575303363C}" destId="{9ED1C134-BEC9-4333-BD2D-4D06F531A314}" srcOrd="0" destOrd="0" presId="urn:microsoft.com/office/officeart/2005/8/layout/vList4"/>
    <dgm:cxn modelId="{5A4F1C58-AE3A-4B0E-BB6B-904F22FE9E02}" type="presParOf" srcId="{913E1ED9-E4FB-41D6-8BB8-0A575303363C}" destId="{5E5C892A-4E92-4926-95AD-7DEA8275B60F}" srcOrd="1" destOrd="0" presId="urn:microsoft.com/office/officeart/2005/8/layout/vList4"/>
    <dgm:cxn modelId="{CE01D397-063F-4BE4-A0FB-8AD6FD3E87EF}" type="presParOf" srcId="{913E1ED9-E4FB-41D6-8BB8-0A575303363C}" destId="{43079AC4-99DF-4A8A-980F-F17979F5FFF7}" srcOrd="2" destOrd="0" presId="urn:microsoft.com/office/officeart/2005/8/layout/vList4"/>
    <dgm:cxn modelId="{10B1A350-0D54-4B60-8358-BAEDE63D372A}" type="presParOf" srcId="{980089C7-9118-4C52-A37D-3A7D2D53A551}" destId="{9C5988D6-DB42-4728-844B-ADDEAD97E397}" srcOrd="1" destOrd="0" presId="urn:microsoft.com/office/officeart/2005/8/layout/vList4"/>
    <dgm:cxn modelId="{3B222C7C-2A18-4149-8D0C-C1B17376BF3E}" type="presParOf" srcId="{980089C7-9118-4C52-A37D-3A7D2D53A551}" destId="{A530883B-325D-45ED-987F-992026A48033}" srcOrd="2" destOrd="0" presId="urn:microsoft.com/office/officeart/2005/8/layout/vList4"/>
    <dgm:cxn modelId="{5036836C-4101-4FA2-81AA-6E9743237C57}" type="presParOf" srcId="{A530883B-325D-45ED-987F-992026A48033}" destId="{8F38EDBB-F01D-4B25-BE83-DD2567A925C6}" srcOrd="0" destOrd="0" presId="urn:microsoft.com/office/officeart/2005/8/layout/vList4"/>
    <dgm:cxn modelId="{BF1A1710-DA93-4BA0-B814-1EFFCA49FF18}" type="presParOf" srcId="{A530883B-325D-45ED-987F-992026A48033}" destId="{6B24CA8C-44FA-4917-9B58-0D025B20DA4F}" srcOrd="1" destOrd="0" presId="urn:microsoft.com/office/officeart/2005/8/layout/vList4"/>
    <dgm:cxn modelId="{D41A73E0-8FBB-4735-A8A7-2186D9D2A31A}" type="presParOf" srcId="{A530883B-325D-45ED-987F-992026A48033}" destId="{DEDA8AF2-2B58-41E4-8742-1EABDB774377}" srcOrd="2" destOrd="0" presId="urn:microsoft.com/office/officeart/2005/8/layout/vList4"/>
    <dgm:cxn modelId="{3827A4B7-49DC-4C4A-AEF8-1E17094D297F}" type="presParOf" srcId="{980089C7-9118-4C52-A37D-3A7D2D53A551}" destId="{A22F5B10-724E-4E3B-A23C-A0063965CBA2}" srcOrd="3" destOrd="0" presId="urn:microsoft.com/office/officeart/2005/8/layout/vList4"/>
    <dgm:cxn modelId="{90BDE578-0C23-4EEE-9442-1E8A4400CEE3}" type="presParOf" srcId="{980089C7-9118-4C52-A37D-3A7D2D53A551}" destId="{46AEBA63-7348-4049-AD12-7E984CEBA3FE}" srcOrd="4" destOrd="0" presId="urn:microsoft.com/office/officeart/2005/8/layout/vList4"/>
    <dgm:cxn modelId="{0ADAC2EA-8F44-4CB4-AE7C-341DAA3EEC4B}" type="presParOf" srcId="{46AEBA63-7348-4049-AD12-7E984CEBA3FE}" destId="{B7DD5893-4416-4981-B8D6-00D74500AC29}" srcOrd="0" destOrd="0" presId="urn:microsoft.com/office/officeart/2005/8/layout/vList4"/>
    <dgm:cxn modelId="{6A560E32-77C2-43F9-97F4-5B894B502FB8}" type="presParOf" srcId="{46AEBA63-7348-4049-AD12-7E984CEBA3FE}" destId="{9EC59654-791C-4E85-8F93-66B5371C5D40}" srcOrd="1" destOrd="0" presId="urn:microsoft.com/office/officeart/2005/8/layout/vList4"/>
    <dgm:cxn modelId="{CBE7EBF5-2C77-47DD-8B4A-00E30547A087}" type="presParOf" srcId="{46AEBA63-7348-4049-AD12-7E984CEBA3FE}" destId="{C55F122C-C452-47D1-B014-299AAFA2005D}" srcOrd="2" destOrd="0" presId="urn:microsoft.com/office/officeart/2005/8/layout/vList4"/>
    <dgm:cxn modelId="{92E72777-0820-4880-9275-D3957A2D54EF}" type="presParOf" srcId="{980089C7-9118-4C52-A37D-3A7D2D53A551}" destId="{705862EE-5056-4985-86DE-FCE5CC713F3F}" srcOrd="5" destOrd="0" presId="urn:microsoft.com/office/officeart/2005/8/layout/vList4"/>
    <dgm:cxn modelId="{F3325C00-1080-4220-B771-8C3AD42ED558}" type="presParOf" srcId="{980089C7-9118-4C52-A37D-3A7D2D53A551}" destId="{88025402-AD8A-430F-BCA0-11CA6E30C207}" srcOrd="6" destOrd="0" presId="urn:microsoft.com/office/officeart/2005/8/layout/vList4"/>
    <dgm:cxn modelId="{9C1AFFCC-1C4C-4BCC-B34C-37CB500C34CE}" type="presParOf" srcId="{88025402-AD8A-430F-BCA0-11CA6E30C207}" destId="{4BF96FB2-CEC3-48D6-9827-E85D9644EC2D}" srcOrd="0" destOrd="0" presId="urn:microsoft.com/office/officeart/2005/8/layout/vList4"/>
    <dgm:cxn modelId="{3AAD216E-55A7-41FD-AB34-133139DBA95B}" type="presParOf" srcId="{88025402-AD8A-430F-BCA0-11CA6E30C207}" destId="{CF2A6832-99A9-4740-B72E-005D7D5E4E6D}" srcOrd="1" destOrd="0" presId="urn:microsoft.com/office/officeart/2005/8/layout/vList4"/>
    <dgm:cxn modelId="{3E7B3A9D-B3C0-4C3B-A2DF-EF37167A4EDA}" type="presParOf" srcId="{88025402-AD8A-430F-BCA0-11CA6E30C207}" destId="{6E6BA292-75A9-4822-9171-344E668E99B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F360F1-E83D-422E-8404-AF1CE8DA7DF5}" type="doc">
      <dgm:prSet loTypeId="urn:microsoft.com/office/officeart/2005/8/layout/equation2" loCatId="process" qsTypeId="urn:microsoft.com/office/officeart/2005/8/quickstyle/simple3" qsCatId="simple" csTypeId="urn:microsoft.com/office/officeart/2005/8/colors/accent0_1" csCatId="mainScheme" phldr="1"/>
      <dgm:spPr/>
      <dgm:t>
        <a:bodyPr/>
        <a:lstStyle/>
        <a:p>
          <a:endParaRPr lang="en-US"/>
        </a:p>
      </dgm:t>
    </dgm:pt>
    <dgm:pt modelId="{51A62928-8AA0-427C-80A8-BEFD45A23857}">
      <dgm:prSet phldrT="[Text]"/>
      <dgm:spPr/>
      <dgm:t>
        <a:bodyPr/>
        <a:lstStyle/>
        <a:p>
          <a:pPr rtl="0"/>
          <a:r>
            <a:rPr kumimoji="0" lang="en-GB" b="0" i="0" u="none" strike="noStrike" cap="none" normalizeH="0" baseline="0" smtClean="0">
              <a:ln/>
              <a:effectLst/>
              <a:latin typeface="Lucida Sans" pitchFamily="34" charset="0"/>
              <a:cs typeface="Lucida Sans" pitchFamily="34" charset="0"/>
            </a:rPr>
            <a:t>MTR:</a:t>
          </a:r>
        </a:p>
        <a:p>
          <a:pPr rtl="0"/>
          <a:r>
            <a:rPr kumimoji="0" lang="en-GB" b="0" i="0" u="none" strike="noStrike" cap="none" normalizeH="0" baseline="0" smtClean="0">
              <a:ln/>
              <a:effectLst/>
              <a:latin typeface="Lucida Sans" pitchFamily="34" charset="0"/>
            </a:rPr>
            <a:t>Scale up MMT</a:t>
          </a:r>
          <a:endParaRPr lang="en-US" dirty="0"/>
        </a:p>
      </dgm:t>
    </dgm:pt>
    <dgm:pt modelId="{D430B173-190D-4F2C-87CF-86B58EC46942}" type="parTrans" cxnId="{EB803051-EFAC-4118-B334-5A0804CE493A}">
      <dgm:prSet/>
      <dgm:spPr/>
      <dgm:t>
        <a:bodyPr/>
        <a:lstStyle/>
        <a:p>
          <a:endParaRPr lang="en-US"/>
        </a:p>
      </dgm:t>
    </dgm:pt>
    <dgm:pt modelId="{59D758CD-8A30-4549-B469-B56567C486DA}" type="sibTrans" cxnId="{EB803051-EFAC-4118-B334-5A0804CE493A}">
      <dgm:prSet/>
      <dgm:spPr/>
      <dgm:t>
        <a:bodyPr/>
        <a:lstStyle/>
        <a:p>
          <a:endParaRPr lang="en-US"/>
        </a:p>
      </dgm:t>
    </dgm:pt>
    <dgm:pt modelId="{C1CC770A-B743-45D2-A819-28BD57DD2FD4}">
      <dgm:prSet phldrT="[Text]"/>
      <dgm:spPr/>
      <dgm:t>
        <a:bodyPr/>
        <a:lstStyle/>
        <a:p>
          <a:r>
            <a:rPr lang="en-US" b="1" smtClean="0"/>
            <a:t>PSC</a:t>
          </a:r>
          <a:r>
            <a:rPr lang="en-US" smtClean="0"/>
            <a:t>:</a:t>
          </a:r>
        </a:p>
        <a:p>
          <a:r>
            <a:rPr kumimoji="0" lang="en-GB" b="0" i="0" u="none" strike="noStrike" cap="none" normalizeH="0" baseline="0" smtClean="0">
              <a:ln/>
              <a:effectLst/>
              <a:latin typeface="Lucida Sans" pitchFamily="34" charset="0"/>
            </a:rPr>
            <a:t>Strengthen present Intervention</a:t>
          </a:r>
        </a:p>
        <a:p>
          <a:pPr rtl="0"/>
          <a:r>
            <a:rPr kumimoji="0" lang="en-GB" b="0" i="0" u="none" strike="noStrike" cap="none" normalizeH="0" baseline="0" smtClean="0">
              <a:ln/>
              <a:effectLst/>
              <a:latin typeface="Lucida Sans" pitchFamily="34" charset="0"/>
            </a:rPr>
            <a:t>Set up 2 new sites </a:t>
          </a:r>
          <a:endParaRPr lang="en-US" dirty="0"/>
        </a:p>
      </dgm:t>
    </dgm:pt>
    <dgm:pt modelId="{17666381-7EDB-4293-9776-3A36715B7A39}" type="parTrans" cxnId="{70A4A4BF-2E19-4C26-85AC-B6528A39F157}">
      <dgm:prSet/>
      <dgm:spPr/>
      <dgm:t>
        <a:bodyPr/>
        <a:lstStyle/>
        <a:p>
          <a:endParaRPr lang="en-US"/>
        </a:p>
      </dgm:t>
    </dgm:pt>
    <dgm:pt modelId="{38A670BC-82D5-4ED2-BC9C-C39A5823500F}" type="sibTrans" cxnId="{70A4A4BF-2E19-4C26-85AC-B6528A39F157}">
      <dgm:prSet/>
      <dgm:spPr/>
      <dgm:t>
        <a:bodyPr/>
        <a:lstStyle/>
        <a:p>
          <a:endParaRPr lang="en-US"/>
        </a:p>
      </dgm:t>
    </dgm:pt>
    <dgm:pt modelId="{1BF43CF2-0E02-4EE4-ABD4-3F5251B57EA0}">
      <dgm:prSet phldrT="[Text]"/>
      <dgm:spPr/>
      <dgm:t>
        <a:bodyPr/>
        <a:lstStyle/>
        <a:p>
          <a:pPr algn="l"/>
          <a:r>
            <a:rPr kumimoji="0" lang="en-GB" b="0" i="0" u="none" strike="noStrike" cap="none" normalizeH="0" baseline="0" dirty="0" smtClean="0">
              <a:ln/>
              <a:effectLst/>
              <a:latin typeface="Lucida Sans" pitchFamily="34" charset="0"/>
              <a:ea typeface="Cambria" pitchFamily="18" charset="0"/>
              <a:cs typeface="Arial" charset="0"/>
            </a:rPr>
            <a:t>-70 clients presently on MMT.</a:t>
          </a:r>
          <a:r>
            <a:rPr kumimoji="0" lang="en-US" b="0" i="0" u="none" strike="noStrike" cap="none" normalizeH="0" baseline="0" dirty="0" smtClean="0">
              <a:ln/>
              <a:effectLst/>
              <a:latin typeface="Lucida Sans" pitchFamily="34" charset="0"/>
              <a:ea typeface="Cambria" pitchFamily="18" charset="0"/>
              <a:cs typeface="Arial" charset="0"/>
            </a:rPr>
            <a:t> -Government  planning to scale up MMT services for 400 drug users.</a:t>
          </a:r>
          <a:endParaRPr kumimoji="0" lang="en-GB" b="0" i="0" u="none" strike="noStrike" cap="none" normalizeH="0" baseline="0" dirty="0" smtClean="0">
            <a:ln/>
            <a:effectLst/>
            <a:latin typeface="Lucida Sans" pitchFamily="34" charset="0"/>
            <a:ea typeface="+mn-ea"/>
            <a:cs typeface="+mn-cs"/>
          </a:endParaRPr>
        </a:p>
        <a:p>
          <a:pPr algn="l" rtl="0"/>
          <a:r>
            <a:rPr kumimoji="0" lang="en-GB" b="0" i="0" u="none" strike="noStrike" cap="none" normalizeH="0" baseline="0" dirty="0" smtClean="0">
              <a:ln/>
              <a:effectLst/>
              <a:latin typeface="Lucida Sans" pitchFamily="34" charset="0"/>
              <a:ea typeface="+mn-ea"/>
              <a:cs typeface="+mn-cs"/>
            </a:rPr>
            <a:t>-SOP for MMT in Maldives prepared</a:t>
          </a:r>
          <a:endParaRPr lang="en-US" dirty="0"/>
        </a:p>
      </dgm:t>
    </dgm:pt>
    <dgm:pt modelId="{003616D9-1B85-4F52-9ED0-E000B394E58A}" type="parTrans" cxnId="{7A74AD23-E30D-491B-9CD1-C2C71562FD22}">
      <dgm:prSet/>
      <dgm:spPr/>
      <dgm:t>
        <a:bodyPr/>
        <a:lstStyle/>
        <a:p>
          <a:endParaRPr lang="en-US"/>
        </a:p>
      </dgm:t>
    </dgm:pt>
    <dgm:pt modelId="{2252CFA3-D8C9-4F51-BA9A-87EFF71E14C1}" type="sibTrans" cxnId="{7A74AD23-E30D-491B-9CD1-C2C71562FD22}">
      <dgm:prSet/>
      <dgm:spPr/>
      <dgm:t>
        <a:bodyPr/>
        <a:lstStyle/>
        <a:p>
          <a:endParaRPr lang="en-US"/>
        </a:p>
      </dgm:t>
    </dgm:pt>
    <dgm:pt modelId="{66170C6A-CB5D-4F40-9E12-A982DA4F4CA8}" type="pres">
      <dgm:prSet presAssocID="{ACF360F1-E83D-422E-8404-AF1CE8DA7DF5}" presName="Name0" presStyleCnt="0">
        <dgm:presLayoutVars>
          <dgm:dir/>
          <dgm:resizeHandles val="exact"/>
        </dgm:presLayoutVars>
      </dgm:prSet>
      <dgm:spPr/>
      <dgm:t>
        <a:bodyPr/>
        <a:lstStyle/>
        <a:p>
          <a:endParaRPr lang="en-US"/>
        </a:p>
      </dgm:t>
    </dgm:pt>
    <dgm:pt modelId="{F16EEB66-3A45-409A-AE3F-216518F0EB56}" type="pres">
      <dgm:prSet presAssocID="{ACF360F1-E83D-422E-8404-AF1CE8DA7DF5}" presName="vNodes" presStyleCnt="0"/>
      <dgm:spPr/>
      <dgm:t>
        <a:bodyPr/>
        <a:lstStyle/>
        <a:p>
          <a:endParaRPr lang="en-US"/>
        </a:p>
      </dgm:t>
    </dgm:pt>
    <dgm:pt modelId="{FD404C9E-3954-4763-9C18-162A4AA3108F}" type="pres">
      <dgm:prSet presAssocID="{51A62928-8AA0-427C-80A8-BEFD45A23857}" presName="node" presStyleLbl="node1" presStyleIdx="0" presStyleCnt="3" custScaleX="185536">
        <dgm:presLayoutVars>
          <dgm:bulletEnabled val="1"/>
        </dgm:presLayoutVars>
      </dgm:prSet>
      <dgm:spPr/>
      <dgm:t>
        <a:bodyPr/>
        <a:lstStyle/>
        <a:p>
          <a:endParaRPr lang="en-US"/>
        </a:p>
      </dgm:t>
    </dgm:pt>
    <dgm:pt modelId="{87000B9B-2813-4470-93E9-86E85AC18DE4}" type="pres">
      <dgm:prSet presAssocID="{59D758CD-8A30-4549-B469-B56567C486DA}" presName="spacerT" presStyleCnt="0"/>
      <dgm:spPr/>
      <dgm:t>
        <a:bodyPr/>
        <a:lstStyle/>
        <a:p>
          <a:endParaRPr lang="en-US"/>
        </a:p>
      </dgm:t>
    </dgm:pt>
    <dgm:pt modelId="{B823D83B-01C2-4193-8433-43A084DFC74E}" type="pres">
      <dgm:prSet presAssocID="{59D758CD-8A30-4549-B469-B56567C486DA}" presName="sibTrans" presStyleLbl="sibTrans2D1" presStyleIdx="0" presStyleCnt="2"/>
      <dgm:spPr/>
      <dgm:t>
        <a:bodyPr/>
        <a:lstStyle/>
        <a:p>
          <a:endParaRPr lang="en-US"/>
        </a:p>
      </dgm:t>
    </dgm:pt>
    <dgm:pt modelId="{4F459D30-A663-4880-9058-C9B2078B27DD}" type="pres">
      <dgm:prSet presAssocID="{59D758CD-8A30-4549-B469-B56567C486DA}" presName="spacerB" presStyleCnt="0"/>
      <dgm:spPr/>
      <dgm:t>
        <a:bodyPr/>
        <a:lstStyle/>
        <a:p>
          <a:endParaRPr lang="en-US"/>
        </a:p>
      </dgm:t>
    </dgm:pt>
    <dgm:pt modelId="{192AF2B8-881E-459A-B0B7-BA3CA20E0900}" type="pres">
      <dgm:prSet presAssocID="{C1CC770A-B743-45D2-A819-28BD57DD2FD4}" presName="node" presStyleLbl="node1" presStyleIdx="1" presStyleCnt="3" custScaleX="169131" custScaleY="142325">
        <dgm:presLayoutVars>
          <dgm:bulletEnabled val="1"/>
        </dgm:presLayoutVars>
      </dgm:prSet>
      <dgm:spPr/>
      <dgm:t>
        <a:bodyPr/>
        <a:lstStyle/>
        <a:p>
          <a:endParaRPr lang="en-US"/>
        </a:p>
      </dgm:t>
    </dgm:pt>
    <dgm:pt modelId="{D95619FD-FF83-40D6-BDB9-3C99DF95A486}" type="pres">
      <dgm:prSet presAssocID="{ACF360F1-E83D-422E-8404-AF1CE8DA7DF5}" presName="sibTransLast" presStyleLbl="sibTrans2D1" presStyleIdx="1" presStyleCnt="2"/>
      <dgm:spPr/>
      <dgm:t>
        <a:bodyPr/>
        <a:lstStyle/>
        <a:p>
          <a:endParaRPr lang="en-US"/>
        </a:p>
      </dgm:t>
    </dgm:pt>
    <dgm:pt modelId="{A415F957-9D99-4CFB-B4CA-79C884DEA780}" type="pres">
      <dgm:prSet presAssocID="{ACF360F1-E83D-422E-8404-AF1CE8DA7DF5}" presName="connectorText" presStyleLbl="sibTrans2D1" presStyleIdx="1" presStyleCnt="2"/>
      <dgm:spPr/>
      <dgm:t>
        <a:bodyPr/>
        <a:lstStyle/>
        <a:p>
          <a:endParaRPr lang="en-US"/>
        </a:p>
      </dgm:t>
    </dgm:pt>
    <dgm:pt modelId="{09C54BEA-6079-42E3-BFB3-509DF4A3DA38}" type="pres">
      <dgm:prSet presAssocID="{ACF360F1-E83D-422E-8404-AF1CE8DA7DF5}" presName="lastNode" presStyleLbl="node1" presStyleIdx="2" presStyleCnt="3" custScaleX="146899" custScaleY="152420">
        <dgm:presLayoutVars>
          <dgm:bulletEnabled val="1"/>
        </dgm:presLayoutVars>
      </dgm:prSet>
      <dgm:spPr/>
      <dgm:t>
        <a:bodyPr/>
        <a:lstStyle/>
        <a:p>
          <a:endParaRPr lang="en-US"/>
        </a:p>
      </dgm:t>
    </dgm:pt>
  </dgm:ptLst>
  <dgm:cxnLst>
    <dgm:cxn modelId="{A70F396B-3DC0-450D-874A-8B1FA81A2893}" type="presOf" srcId="{51A62928-8AA0-427C-80A8-BEFD45A23857}" destId="{FD404C9E-3954-4763-9C18-162A4AA3108F}" srcOrd="0" destOrd="0" presId="urn:microsoft.com/office/officeart/2005/8/layout/equation2"/>
    <dgm:cxn modelId="{CC0CC630-A9F6-438B-8122-057AEF96E060}" type="presOf" srcId="{C1CC770A-B743-45D2-A819-28BD57DD2FD4}" destId="{192AF2B8-881E-459A-B0B7-BA3CA20E0900}" srcOrd="0" destOrd="0" presId="urn:microsoft.com/office/officeart/2005/8/layout/equation2"/>
    <dgm:cxn modelId="{BE6D6633-D4F4-49DC-8DD9-935A3BC65C0E}" type="presOf" srcId="{59D758CD-8A30-4549-B469-B56567C486DA}" destId="{B823D83B-01C2-4193-8433-43A084DFC74E}" srcOrd="0" destOrd="0" presId="urn:microsoft.com/office/officeart/2005/8/layout/equation2"/>
    <dgm:cxn modelId="{70A4A4BF-2E19-4C26-85AC-B6528A39F157}" srcId="{ACF360F1-E83D-422E-8404-AF1CE8DA7DF5}" destId="{C1CC770A-B743-45D2-A819-28BD57DD2FD4}" srcOrd="1" destOrd="0" parTransId="{17666381-7EDB-4293-9776-3A36715B7A39}" sibTransId="{38A670BC-82D5-4ED2-BC9C-C39A5823500F}"/>
    <dgm:cxn modelId="{7EBB8675-E909-4F07-AF57-71A2C799F265}" type="presOf" srcId="{38A670BC-82D5-4ED2-BC9C-C39A5823500F}" destId="{D95619FD-FF83-40D6-BDB9-3C99DF95A486}" srcOrd="0" destOrd="0" presId="urn:microsoft.com/office/officeart/2005/8/layout/equation2"/>
    <dgm:cxn modelId="{7A74AD23-E30D-491B-9CD1-C2C71562FD22}" srcId="{ACF360F1-E83D-422E-8404-AF1CE8DA7DF5}" destId="{1BF43CF2-0E02-4EE4-ABD4-3F5251B57EA0}" srcOrd="2" destOrd="0" parTransId="{003616D9-1B85-4F52-9ED0-E000B394E58A}" sibTransId="{2252CFA3-D8C9-4F51-BA9A-87EFF71E14C1}"/>
    <dgm:cxn modelId="{EB803051-EFAC-4118-B334-5A0804CE493A}" srcId="{ACF360F1-E83D-422E-8404-AF1CE8DA7DF5}" destId="{51A62928-8AA0-427C-80A8-BEFD45A23857}" srcOrd="0" destOrd="0" parTransId="{D430B173-190D-4F2C-87CF-86B58EC46942}" sibTransId="{59D758CD-8A30-4549-B469-B56567C486DA}"/>
    <dgm:cxn modelId="{3F99CB22-C674-4875-A869-0F85A185C54C}" type="presOf" srcId="{1BF43CF2-0E02-4EE4-ABD4-3F5251B57EA0}" destId="{09C54BEA-6079-42E3-BFB3-509DF4A3DA38}" srcOrd="0" destOrd="0" presId="urn:microsoft.com/office/officeart/2005/8/layout/equation2"/>
    <dgm:cxn modelId="{7E1675B9-6580-460A-BED9-C11D1149719E}" type="presOf" srcId="{38A670BC-82D5-4ED2-BC9C-C39A5823500F}" destId="{A415F957-9D99-4CFB-B4CA-79C884DEA780}" srcOrd="1" destOrd="0" presId="urn:microsoft.com/office/officeart/2005/8/layout/equation2"/>
    <dgm:cxn modelId="{0490373E-968A-47D9-B9CA-8388057ED3C0}" type="presOf" srcId="{ACF360F1-E83D-422E-8404-AF1CE8DA7DF5}" destId="{66170C6A-CB5D-4F40-9E12-A982DA4F4CA8}" srcOrd="0" destOrd="0" presId="urn:microsoft.com/office/officeart/2005/8/layout/equation2"/>
    <dgm:cxn modelId="{CD5D7B51-935C-4730-B346-2F0408711885}" type="presParOf" srcId="{66170C6A-CB5D-4F40-9E12-A982DA4F4CA8}" destId="{F16EEB66-3A45-409A-AE3F-216518F0EB56}" srcOrd="0" destOrd="0" presId="urn:microsoft.com/office/officeart/2005/8/layout/equation2"/>
    <dgm:cxn modelId="{80FB6FAB-3CD7-48D1-8A82-CE9C182ABA44}" type="presParOf" srcId="{F16EEB66-3A45-409A-AE3F-216518F0EB56}" destId="{FD404C9E-3954-4763-9C18-162A4AA3108F}" srcOrd="0" destOrd="0" presId="urn:microsoft.com/office/officeart/2005/8/layout/equation2"/>
    <dgm:cxn modelId="{B5659B75-A8CA-465C-9D53-B4AA5D4037FF}" type="presParOf" srcId="{F16EEB66-3A45-409A-AE3F-216518F0EB56}" destId="{87000B9B-2813-4470-93E9-86E85AC18DE4}" srcOrd="1" destOrd="0" presId="urn:microsoft.com/office/officeart/2005/8/layout/equation2"/>
    <dgm:cxn modelId="{4185543A-DB9B-4C24-A3F4-A879A812094E}" type="presParOf" srcId="{F16EEB66-3A45-409A-AE3F-216518F0EB56}" destId="{B823D83B-01C2-4193-8433-43A084DFC74E}" srcOrd="2" destOrd="0" presId="urn:microsoft.com/office/officeart/2005/8/layout/equation2"/>
    <dgm:cxn modelId="{7EA2008D-F44A-423C-A448-38EF7DC25CA0}" type="presParOf" srcId="{F16EEB66-3A45-409A-AE3F-216518F0EB56}" destId="{4F459D30-A663-4880-9058-C9B2078B27DD}" srcOrd="3" destOrd="0" presId="urn:microsoft.com/office/officeart/2005/8/layout/equation2"/>
    <dgm:cxn modelId="{871700BC-EE05-4415-A799-B77245154922}" type="presParOf" srcId="{F16EEB66-3A45-409A-AE3F-216518F0EB56}" destId="{192AF2B8-881E-459A-B0B7-BA3CA20E0900}" srcOrd="4" destOrd="0" presId="urn:microsoft.com/office/officeart/2005/8/layout/equation2"/>
    <dgm:cxn modelId="{4C918FD9-9ECE-412D-B200-99F087B9786D}" type="presParOf" srcId="{66170C6A-CB5D-4F40-9E12-A982DA4F4CA8}" destId="{D95619FD-FF83-40D6-BDB9-3C99DF95A486}" srcOrd="1" destOrd="0" presId="urn:microsoft.com/office/officeart/2005/8/layout/equation2"/>
    <dgm:cxn modelId="{9192DEBA-6DA5-419C-96D8-F80B10CAD50D}" type="presParOf" srcId="{D95619FD-FF83-40D6-BDB9-3C99DF95A486}" destId="{A415F957-9D99-4CFB-B4CA-79C884DEA780}" srcOrd="0" destOrd="0" presId="urn:microsoft.com/office/officeart/2005/8/layout/equation2"/>
    <dgm:cxn modelId="{8E83778E-C727-4F59-A1C4-2A49530AC481}" type="presParOf" srcId="{66170C6A-CB5D-4F40-9E12-A982DA4F4CA8}" destId="{09C54BEA-6079-42E3-BFB3-509DF4A3DA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F360F1-E83D-422E-8404-AF1CE8DA7DF5}" type="doc">
      <dgm:prSet loTypeId="urn:microsoft.com/office/officeart/2005/8/layout/equation2" loCatId="process" qsTypeId="urn:microsoft.com/office/officeart/2005/8/quickstyle/simple3" qsCatId="simple" csTypeId="urn:microsoft.com/office/officeart/2005/8/colors/accent0_1" csCatId="mainScheme" phldr="1"/>
      <dgm:spPr/>
      <dgm:t>
        <a:bodyPr/>
        <a:lstStyle/>
        <a:p>
          <a:endParaRPr lang="en-US"/>
        </a:p>
      </dgm:t>
    </dgm:pt>
    <dgm:pt modelId="{51A62928-8AA0-427C-80A8-BEFD45A23857}">
      <dgm:prSet phldrT="[Text]"/>
      <dgm:spPr/>
      <dgm:t>
        <a:bodyPr/>
        <a:lstStyle/>
        <a:p>
          <a:pPr rtl="0"/>
          <a:r>
            <a:rPr kumimoji="0" lang="en-GB" b="0" i="0" u="none" strike="noStrike" cap="none" normalizeH="0" baseline="0" smtClean="0">
              <a:ln/>
              <a:effectLst/>
              <a:latin typeface="Lucida Sans" pitchFamily="34" charset="0"/>
              <a:cs typeface="Lucida Sans" pitchFamily="34" charset="0"/>
            </a:rPr>
            <a:t>MTR:</a:t>
          </a:r>
        </a:p>
        <a:p>
          <a:pPr rtl="0"/>
          <a:r>
            <a:rPr kumimoji="0" lang="en-GB" b="0" i="0" u="none" strike="noStrike" cap="none" normalizeH="0" baseline="0" smtClean="0">
              <a:ln/>
              <a:effectLst/>
              <a:latin typeface="Lucida Sans" pitchFamily="34" charset="0"/>
            </a:rPr>
            <a:t>Build capacity </a:t>
          </a:r>
          <a:endParaRPr lang="en-US" dirty="0"/>
        </a:p>
      </dgm:t>
    </dgm:pt>
    <dgm:pt modelId="{D430B173-190D-4F2C-87CF-86B58EC46942}" type="parTrans" cxnId="{EB803051-EFAC-4118-B334-5A0804CE493A}">
      <dgm:prSet/>
      <dgm:spPr/>
      <dgm:t>
        <a:bodyPr/>
        <a:lstStyle/>
        <a:p>
          <a:endParaRPr lang="en-US"/>
        </a:p>
      </dgm:t>
    </dgm:pt>
    <dgm:pt modelId="{59D758CD-8A30-4549-B469-B56567C486DA}" type="sibTrans" cxnId="{EB803051-EFAC-4118-B334-5A0804CE493A}">
      <dgm:prSet/>
      <dgm:spPr/>
      <dgm:t>
        <a:bodyPr/>
        <a:lstStyle/>
        <a:p>
          <a:endParaRPr lang="en-US"/>
        </a:p>
      </dgm:t>
    </dgm:pt>
    <dgm:pt modelId="{C1CC770A-B743-45D2-A819-28BD57DD2FD4}">
      <dgm:prSet phldrT="[Text]"/>
      <dgm:spPr/>
      <dgm:t>
        <a:bodyPr/>
        <a:lstStyle/>
        <a:p>
          <a:r>
            <a:rPr lang="en-US" b="1" smtClean="0"/>
            <a:t>PSC</a:t>
          </a:r>
          <a:r>
            <a:rPr lang="en-US" smtClean="0"/>
            <a:t>:</a:t>
          </a:r>
        </a:p>
        <a:p>
          <a:r>
            <a:rPr kumimoji="0" lang="en-GB" b="0" i="0" u="none" strike="noStrike" cap="none" normalizeH="0" baseline="0" smtClean="0">
              <a:ln/>
              <a:effectLst/>
              <a:latin typeface="Lucida Sans" pitchFamily="34" charset="0"/>
            </a:rPr>
            <a:t>Train health sector and civil society service providers</a:t>
          </a:r>
          <a:endParaRPr lang="en-US" dirty="0"/>
        </a:p>
      </dgm:t>
    </dgm:pt>
    <dgm:pt modelId="{17666381-7EDB-4293-9776-3A36715B7A39}" type="parTrans" cxnId="{70A4A4BF-2E19-4C26-85AC-B6528A39F157}">
      <dgm:prSet/>
      <dgm:spPr/>
      <dgm:t>
        <a:bodyPr/>
        <a:lstStyle/>
        <a:p>
          <a:endParaRPr lang="en-US"/>
        </a:p>
      </dgm:t>
    </dgm:pt>
    <dgm:pt modelId="{38A670BC-82D5-4ED2-BC9C-C39A5823500F}" type="sibTrans" cxnId="{70A4A4BF-2E19-4C26-85AC-B6528A39F157}">
      <dgm:prSet/>
      <dgm:spPr/>
      <dgm:t>
        <a:bodyPr/>
        <a:lstStyle/>
        <a:p>
          <a:endParaRPr lang="en-US"/>
        </a:p>
      </dgm:t>
    </dgm:pt>
    <dgm:pt modelId="{1BF43CF2-0E02-4EE4-ABD4-3F5251B57EA0}">
      <dgm:prSet phldrT="[Text]"/>
      <dgm:spPr/>
      <dgm:t>
        <a:bodyPr/>
        <a:lstStyle/>
        <a:p>
          <a:pPr algn="l"/>
          <a:r>
            <a:rPr kumimoji="0" lang="en-GB" b="0" i="0" u="none" strike="noStrike" cap="none" normalizeH="0" baseline="0" smtClean="0">
              <a:ln/>
              <a:effectLst/>
              <a:latin typeface="Lucida Sans" pitchFamily="34" charset="0"/>
              <a:ea typeface="Cambria" pitchFamily="18" charset="0"/>
              <a:cs typeface="Arial" charset="0"/>
            </a:rPr>
            <a:t>-4 NGOs (15 staff), 20 Govt. health workers trained on OST &amp; psychosocial  support for OST clients</a:t>
          </a:r>
        </a:p>
        <a:p>
          <a:pPr algn="l" rtl="0"/>
          <a:r>
            <a:rPr kumimoji="0" lang="en-GB" b="0" i="0" u="none" strike="noStrike" cap="none" normalizeH="0" baseline="0" smtClean="0">
              <a:ln/>
              <a:effectLst/>
              <a:latin typeface="Lucida Sans" pitchFamily="34" charset="0"/>
              <a:ea typeface="Cambria" pitchFamily="18" charset="0"/>
              <a:cs typeface="Arial" charset="0"/>
            </a:rPr>
            <a:t>-15 New NGOs (30 staff) trained on, project management.</a:t>
          </a:r>
        </a:p>
        <a:p>
          <a:pPr algn="l" rtl="0"/>
          <a:r>
            <a:rPr kumimoji="0" lang="en-GB" b="0" i="0" u="none" strike="noStrike" cap="none" normalizeH="0" baseline="0" smtClean="0">
              <a:ln/>
              <a:effectLst/>
              <a:latin typeface="Lucida Sans" pitchFamily="34" charset="0"/>
              <a:ea typeface="Cambria" pitchFamily="18" charset="0"/>
              <a:cs typeface="Arial" charset="0"/>
            </a:rPr>
            <a:t>-11 partners in MDV/K30. </a:t>
          </a:r>
          <a:endParaRPr lang="en-US" dirty="0"/>
        </a:p>
      </dgm:t>
    </dgm:pt>
    <dgm:pt modelId="{003616D9-1B85-4F52-9ED0-E000B394E58A}" type="parTrans" cxnId="{7A74AD23-E30D-491B-9CD1-C2C71562FD22}">
      <dgm:prSet/>
      <dgm:spPr/>
      <dgm:t>
        <a:bodyPr/>
        <a:lstStyle/>
        <a:p>
          <a:endParaRPr lang="en-US"/>
        </a:p>
      </dgm:t>
    </dgm:pt>
    <dgm:pt modelId="{2252CFA3-D8C9-4F51-BA9A-87EFF71E14C1}" type="sibTrans" cxnId="{7A74AD23-E30D-491B-9CD1-C2C71562FD22}">
      <dgm:prSet/>
      <dgm:spPr/>
      <dgm:t>
        <a:bodyPr/>
        <a:lstStyle/>
        <a:p>
          <a:endParaRPr lang="en-US"/>
        </a:p>
      </dgm:t>
    </dgm:pt>
    <dgm:pt modelId="{66170C6A-CB5D-4F40-9E12-A982DA4F4CA8}" type="pres">
      <dgm:prSet presAssocID="{ACF360F1-E83D-422E-8404-AF1CE8DA7DF5}" presName="Name0" presStyleCnt="0">
        <dgm:presLayoutVars>
          <dgm:dir/>
          <dgm:resizeHandles val="exact"/>
        </dgm:presLayoutVars>
      </dgm:prSet>
      <dgm:spPr/>
      <dgm:t>
        <a:bodyPr/>
        <a:lstStyle/>
        <a:p>
          <a:endParaRPr lang="en-US"/>
        </a:p>
      </dgm:t>
    </dgm:pt>
    <dgm:pt modelId="{F16EEB66-3A45-409A-AE3F-216518F0EB56}" type="pres">
      <dgm:prSet presAssocID="{ACF360F1-E83D-422E-8404-AF1CE8DA7DF5}" presName="vNodes" presStyleCnt="0"/>
      <dgm:spPr/>
      <dgm:t>
        <a:bodyPr/>
        <a:lstStyle/>
        <a:p>
          <a:endParaRPr lang="en-US"/>
        </a:p>
      </dgm:t>
    </dgm:pt>
    <dgm:pt modelId="{FD404C9E-3954-4763-9C18-162A4AA3108F}" type="pres">
      <dgm:prSet presAssocID="{51A62928-8AA0-427C-80A8-BEFD45A23857}" presName="node" presStyleLbl="node1" presStyleIdx="0" presStyleCnt="3" custScaleX="185536">
        <dgm:presLayoutVars>
          <dgm:bulletEnabled val="1"/>
        </dgm:presLayoutVars>
      </dgm:prSet>
      <dgm:spPr/>
      <dgm:t>
        <a:bodyPr/>
        <a:lstStyle/>
        <a:p>
          <a:endParaRPr lang="en-US"/>
        </a:p>
      </dgm:t>
    </dgm:pt>
    <dgm:pt modelId="{87000B9B-2813-4470-93E9-86E85AC18DE4}" type="pres">
      <dgm:prSet presAssocID="{59D758CD-8A30-4549-B469-B56567C486DA}" presName="spacerT" presStyleCnt="0"/>
      <dgm:spPr/>
      <dgm:t>
        <a:bodyPr/>
        <a:lstStyle/>
        <a:p>
          <a:endParaRPr lang="en-US"/>
        </a:p>
      </dgm:t>
    </dgm:pt>
    <dgm:pt modelId="{B823D83B-01C2-4193-8433-43A084DFC74E}" type="pres">
      <dgm:prSet presAssocID="{59D758CD-8A30-4549-B469-B56567C486DA}" presName="sibTrans" presStyleLbl="sibTrans2D1" presStyleIdx="0" presStyleCnt="2"/>
      <dgm:spPr/>
      <dgm:t>
        <a:bodyPr/>
        <a:lstStyle/>
        <a:p>
          <a:endParaRPr lang="en-US"/>
        </a:p>
      </dgm:t>
    </dgm:pt>
    <dgm:pt modelId="{4F459D30-A663-4880-9058-C9B2078B27DD}" type="pres">
      <dgm:prSet presAssocID="{59D758CD-8A30-4549-B469-B56567C486DA}" presName="spacerB" presStyleCnt="0"/>
      <dgm:spPr/>
      <dgm:t>
        <a:bodyPr/>
        <a:lstStyle/>
        <a:p>
          <a:endParaRPr lang="en-US"/>
        </a:p>
      </dgm:t>
    </dgm:pt>
    <dgm:pt modelId="{192AF2B8-881E-459A-B0B7-BA3CA20E0900}" type="pres">
      <dgm:prSet presAssocID="{C1CC770A-B743-45D2-A819-28BD57DD2FD4}" presName="node" presStyleLbl="node1" presStyleIdx="1" presStyleCnt="3" custScaleX="169131" custScaleY="142325">
        <dgm:presLayoutVars>
          <dgm:bulletEnabled val="1"/>
        </dgm:presLayoutVars>
      </dgm:prSet>
      <dgm:spPr/>
      <dgm:t>
        <a:bodyPr/>
        <a:lstStyle/>
        <a:p>
          <a:endParaRPr lang="en-US"/>
        </a:p>
      </dgm:t>
    </dgm:pt>
    <dgm:pt modelId="{D95619FD-FF83-40D6-BDB9-3C99DF95A486}" type="pres">
      <dgm:prSet presAssocID="{ACF360F1-E83D-422E-8404-AF1CE8DA7DF5}" presName="sibTransLast" presStyleLbl="sibTrans2D1" presStyleIdx="1" presStyleCnt="2"/>
      <dgm:spPr/>
      <dgm:t>
        <a:bodyPr/>
        <a:lstStyle/>
        <a:p>
          <a:endParaRPr lang="en-US"/>
        </a:p>
      </dgm:t>
    </dgm:pt>
    <dgm:pt modelId="{A415F957-9D99-4CFB-B4CA-79C884DEA780}" type="pres">
      <dgm:prSet presAssocID="{ACF360F1-E83D-422E-8404-AF1CE8DA7DF5}" presName="connectorText" presStyleLbl="sibTrans2D1" presStyleIdx="1" presStyleCnt="2"/>
      <dgm:spPr/>
      <dgm:t>
        <a:bodyPr/>
        <a:lstStyle/>
        <a:p>
          <a:endParaRPr lang="en-US"/>
        </a:p>
      </dgm:t>
    </dgm:pt>
    <dgm:pt modelId="{09C54BEA-6079-42E3-BFB3-509DF4A3DA38}" type="pres">
      <dgm:prSet presAssocID="{ACF360F1-E83D-422E-8404-AF1CE8DA7DF5}" presName="lastNode" presStyleLbl="node1" presStyleIdx="2" presStyleCnt="3" custScaleX="146899" custScaleY="152420">
        <dgm:presLayoutVars>
          <dgm:bulletEnabled val="1"/>
        </dgm:presLayoutVars>
      </dgm:prSet>
      <dgm:spPr/>
      <dgm:t>
        <a:bodyPr/>
        <a:lstStyle/>
        <a:p>
          <a:endParaRPr lang="en-US"/>
        </a:p>
      </dgm:t>
    </dgm:pt>
  </dgm:ptLst>
  <dgm:cxnLst>
    <dgm:cxn modelId="{38F969D8-8AD0-47D9-AEC8-7AF2EEC73B99}" type="presOf" srcId="{1BF43CF2-0E02-4EE4-ABD4-3F5251B57EA0}" destId="{09C54BEA-6079-42E3-BFB3-509DF4A3DA38}" srcOrd="0" destOrd="0" presId="urn:microsoft.com/office/officeart/2005/8/layout/equation2"/>
    <dgm:cxn modelId="{70A4A4BF-2E19-4C26-85AC-B6528A39F157}" srcId="{ACF360F1-E83D-422E-8404-AF1CE8DA7DF5}" destId="{C1CC770A-B743-45D2-A819-28BD57DD2FD4}" srcOrd="1" destOrd="0" parTransId="{17666381-7EDB-4293-9776-3A36715B7A39}" sibTransId="{38A670BC-82D5-4ED2-BC9C-C39A5823500F}"/>
    <dgm:cxn modelId="{5D2D64F3-50C1-40F4-B072-47B7F1986166}" type="presOf" srcId="{38A670BC-82D5-4ED2-BC9C-C39A5823500F}" destId="{A415F957-9D99-4CFB-B4CA-79C884DEA780}" srcOrd="1" destOrd="0" presId="urn:microsoft.com/office/officeart/2005/8/layout/equation2"/>
    <dgm:cxn modelId="{6F12A77A-25ED-4EC9-B8F3-1F8818AD5BE6}" type="presOf" srcId="{59D758CD-8A30-4549-B469-B56567C486DA}" destId="{B823D83B-01C2-4193-8433-43A084DFC74E}" srcOrd="0" destOrd="0" presId="urn:microsoft.com/office/officeart/2005/8/layout/equation2"/>
    <dgm:cxn modelId="{85988F1E-39DB-4B24-9587-FFDA6572EE32}" type="presOf" srcId="{38A670BC-82D5-4ED2-BC9C-C39A5823500F}" destId="{D95619FD-FF83-40D6-BDB9-3C99DF95A486}" srcOrd="0" destOrd="0" presId="urn:microsoft.com/office/officeart/2005/8/layout/equation2"/>
    <dgm:cxn modelId="{7A74AD23-E30D-491B-9CD1-C2C71562FD22}" srcId="{ACF360F1-E83D-422E-8404-AF1CE8DA7DF5}" destId="{1BF43CF2-0E02-4EE4-ABD4-3F5251B57EA0}" srcOrd="2" destOrd="0" parTransId="{003616D9-1B85-4F52-9ED0-E000B394E58A}" sibTransId="{2252CFA3-D8C9-4F51-BA9A-87EFF71E14C1}"/>
    <dgm:cxn modelId="{03C1EA31-C741-45D8-99A6-1A195330B14B}" type="presOf" srcId="{ACF360F1-E83D-422E-8404-AF1CE8DA7DF5}" destId="{66170C6A-CB5D-4F40-9E12-A982DA4F4CA8}" srcOrd="0" destOrd="0" presId="urn:microsoft.com/office/officeart/2005/8/layout/equation2"/>
    <dgm:cxn modelId="{EB803051-EFAC-4118-B334-5A0804CE493A}" srcId="{ACF360F1-E83D-422E-8404-AF1CE8DA7DF5}" destId="{51A62928-8AA0-427C-80A8-BEFD45A23857}" srcOrd="0" destOrd="0" parTransId="{D430B173-190D-4F2C-87CF-86B58EC46942}" sibTransId="{59D758CD-8A30-4549-B469-B56567C486DA}"/>
    <dgm:cxn modelId="{259EA4FF-6AB4-4617-A1E4-1A3100407726}" type="presOf" srcId="{C1CC770A-B743-45D2-A819-28BD57DD2FD4}" destId="{192AF2B8-881E-459A-B0B7-BA3CA20E0900}" srcOrd="0" destOrd="0" presId="urn:microsoft.com/office/officeart/2005/8/layout/equation2"/>
    <dgm:cxn modelId="{AF3A1DE6-6761-443C-966D-29D49346814D}" type="presOf" srcId="{51A62928-8AA0-427C-80A8-BEFD45A23857}" destId="{FD404C9E-3954-4763-9C18-162A4AA3108F}" srcOrd="0" destOrd="0" presId="urn:microsoft.com/office/officeart/2005/8/layout/equation2"/>
    <dgm:cxn modelId="{92CF97A8-32F7-467D-B4A3-D7F5D1E15113}" type="presParOf" srcId="{66170C6A-CB5D-4F40-9E12-A982DA4F4CA8}" destId="{F16EEB66-3A45-409A-AE3F-216518F0EB56}" srcOrd="0" destOrd="0" presId="urn:microsoft.com/office/officeart/2005/8/layout/equation2"/>
    <dgm:cxn modelId="{5C7D0A4D-6ADC-4244-B28C-043314A22041}" type="presParOf" srcId="{F16EEB66-3A45-409A-AE3F-216518F0EB56}" destId="{FD404C9E-3954-4763-9C18-162A4AA3108F}" srcOrd="0" destOrd="0" presId="urn:microsoft.com/office/officeart/2005/8/layout/equation2"/>
    <dgm:cxn modelId="{8EB46BC2-80D8-44A6-8E94-7C0339F14258}" type="presParOf" srcId="{F16EEB66-3A45-409A-AE3F-216518F0EB56}" destId="{87000B9B-2813-4470-93E9-86E85AC18DE4}" srcOrd="1" destOrd="0" presId="urn:microsoft.com/office/officeart/2005/8/layout/equation2"/>
    <dgm:cxn modelId="{792270CF-9796-4796-B77F-B1EEAF817B02}" type="presParOf" srcId="{F16EEB66-3A45-409A-AE3F-216518F0EB56}" destId="{B823D83B-01C2-4193-8433-43A084DFC74E}" srcOrd="2" destOrd="0" presId="urn:microsoft.com/office/officeart/2005/8/layout/equation2"/>
    <dgm:cxn modelId="{658C5AFC-1F41-41E7-8A11-324DBEF4B6A4}" type="presParOf" srcId="{F16EEB66-3A45-409A-AE3F-216518F0EB56}" destId="{4F459D30-A663-4880-9058-C9B2078B27DD}" srcOrd="3" destOrd="0" presId="urn:microsoft.com/office/officeart/2005/8/layout/equation2"/>
    <dgm:cxn modelId="{494265BE-819B-4A5B-AF52-7A98D1F8440F}" type="presParOf" srcId="{F16EEB66-3A45-409A-AE3F-216518F0EB56}" destId="{192AF2B8-881E-459A-B0B7-BA3CA20E0900}" srcOrd="4" destOrd="0" presId="urn:microsoft.com/office/officeart/2005/8/layout/equation2"/>
    <dgm:cxn modelId="{D1006A82-D16D-4089-9A1D-A9F351573B5C}" type="presParOf" srcId="{66170C6A-CB5D-4F40-9E12-A982DA4F4CA8}" destId="{D95619FD-FF83-40D6-BDB9-3C99DF95A486}" srcOrd="1" destOrd="0" presId="urn:microsoft.com/office/officeart/2005/8/layout/equation2"/>
    <dgm:cxn modelId="{EB003A17-22F1-4BA6-91E5-2815923C91B4}" type="presParOf" srcId="{D95619FD-FF83-40D6-BDB9-3C99DF95A486}" destId="{A415F957-9D99-4CFB-B4CA-79C884DEA780}" srcOrd="0" destOrd="0" presId="urn:microsoft.com/office/officeart/2005/8/layout/equation2"/>
    <dgm:cxn modelId="{F3300E09-11FA-4089-8CEC-E4A32459D14B}" type="presParOf" srcId="{66170C6A-CB5D-4F40-9E12-A982DA4F4CA8}" destId="{09C54BEA-6079-42E3-BFB3-509DF4A3DA3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6537AA-EBFF-48B5-B3AA-EC60CF324B24}" type="doc">
      <dgm:prSet loTypeId="urn:microsoft.com/office/officeart/2005/8/layout/vList4" loCatId="list" qsTypeId="urn:microsoft.com/office/officeart/2005/8/quickstyle/simple3" qsCatId="simple" csTypeId="urn:microsoft.com/office/officeart/2005/8/colors/accent0_1" csCatId="mainScheme" phldr="1"/>
      <dgm:spPr/>
      <dgm:t>
        <a:bodyPr/>
        <a:lstStyle/>
        <a:p>
          <a:endParaRPr lang="en-US"/>
        </a:p>
      </dgm:t>
    </dgm:pt>
    <dgm:pt modelId="{274724B4-E927-42FA-9880-5F5A22DC0146}">
      <dgm:prSet phldrT="[Text]" custT="1"/>
      <dgm:spPr/>
      <dgm:t>
        <a:bodyPr/>
        <a:lstStyle/>
        <a:p>
          <a:r>
            <a:rPr lang="en-US" sz="1800" i="0" dirty="0" smtClean="0">
              <a:latin typeface="Lucida Sans" pitchFamily="34" charset="0"/>
              <a:ea typeface="Times New Roman"/>
              <a:cs typeface="Lucida Sans" pitchFamily="34" charset="0"/>
            </a:rPr>
            <a:t>10,811 IDUs receiving NSEP</a:t>
          </a:r>
        </a:p>
      </dgm:t>
    </dgm:pt>
    <dgm:pt modelId="{1532D97D-0313-4D7D-ABDA-5FD74BBBE945}" type="parTrans" cxnId="{DED5CCD9-B35F-4504-AD7F-6E6E588FC9AB}">
      <dgm:prSet/>
      <dgm:spPr/>
      <dgm:t>
        <a:bodyPr/>
        <a:lstStyle/>
        <a:p>
          <a:endParaRPr lang="en-US">
            <a:solidFill>
              <a:schemeClr val="accent2">
                <a:lumMod val="75000"/>
              </a:schemeClr>
            </a:solidFill>
          </a:endParaRPr>
        </a:p>
      </dgm:t>
    </dgm:pt>
    <dgm:pt modelId="{39040390-CAAF-4021-8F96-12325185F294}" type="sibTrans" cxnId="{DED5CCD9-B35F-4504-AD7F-6E6E588FC9AB}">
      <dgm:prSet/>
      <dgm:spPr/>
      <dgm:t>
        <a:bodyPr/>
        <a:lstStyle/>
        <a:p>
          <a:endParaRPr lang="en-US">
            <a:solidFill>
              <a:schemeClr val="accent2">
                <a:lumMod val="75000"/>
              </a:schemeClr>
            </a:solidFill>
          </a:endParaRPr>
        </a:p>
      </dgm:t>
    </dgm:pt>
    <dgm:pt modelId="{F3F78C8E-3DE0-41A1-88C3-0BCA44B388D3}">
      <dgm:prSet phldrT="[Text]" custT="1"/>
      <dgm:spPr/>
      <dgm:t>
        <a:bodyPr/>
        <a:lstStyle/>
        <a:p>
          <a:r>
            <a:rPr lang="en-US" sz="1800" i="0" smtClean="0">
              <a:latin typeface="Lucida Sans" pitchFamily="34" charset="0"/>
              <a:cs typeface="Lucida Sans" pitchFamily="34" charset="0"/>
            </a:rPr>
            <a:t>OST for 800 IDUs</a:t>
          </a:r>
          <a:endParaRPr lang="en-US" sz="1800" i="0" dirty="0">
            <a:latin typeface="Lucida Sans" pitchFamily="34" charset="0"/>
            <a:cs typeface="Lucida Sans" pitchFamily="34" charset="0"/>
          </a:endParaRPr>
        </a:p>
      </dgm:t>
    </dgm:pt>
    <dgm:pt modelId="{25F429E0-C95A-4051-B023-2EA94893D5A9}" type="parTrans" cxnId="{5C517864-9D6D-4CDC-AC57-FE1A3B8BEC65}">
      <dgm:prSet/>
      <dgm:spPr/>
      <dgm:t>
        <a:bodyPr/>
        <a:lstStyle/>
        <a:p>
          <a:endParaRPr lang="en-US">
            <a:solidFill>
              <a:schemeClr val="accent2">
                <a:lumMod val="75000"/>
              </a:schemeClr>
            </a:solidFill>
          </a:endParaRPr>
        </a:p>
      </dgm:t>
    </dgm:pt>
    <dgm:pt modelId="{E9BA4990-C37D-4EEC-B0B7-A38A7644CB5A}" type="sibTrans" cxnId="{5C517864-9D6D-4CDC-AC57-FE1A3B8BEC65}">
      <dgm:prSet/>
      <dgm:spPr/>
      <dgm:t>
        <a:bodyPr/>
        <a:lstStyle/>
        <a:p>
          <a:endParaRPr lang="en-US">
            <a:solidFill>
              <a:schemeClr val="accent2">
                <a:lumMod val="75000"/>
              </a:schemeClr>
            </a:solidFill>
          </a:endParaRPr>
        </a:p>
      </dgm:t>
    </dgm:pt>
    <dgm:pt modelId="{6E303314-1BA7-422F-9373-547C4AC0947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i="0" smtClean="0">
              <a:latin typeface="Lucida Sans" pitchFamily="34" charset="0"/>
              <a:ea typeface="Times New Roman"/>
              <a:cs typeface="Lucida Sans" pitchFamily="34" charset="0"/>
            </a:rPr>
            <a:t>The National HIV Aids Strategy (2006-2011) endorses IDUs as a high risk group in need of services for HIV</a:t>
          </a:r>
        </a:p>
        <a:p>
          <a:pPr marL="0" marR="0" indent="0" defTabSz="914400" eaLnBrk="1" fontAlgn="auto" latinLnBrk="0" hangingPunct="1">
            <a:lnSpc>
              <a:spcPct val="100000"/>
            </a:lnSpc>
            <a:spcBef>
              <a:spcPts val="0"/>
            </a:spcBef>
            <a:spcAft>
              <a:spcPts val="0"/>
            </a:spcAft>
            <a:buClrTx/>
            <a:buSzTx/>
            <a:buFontTx/>
            <a:buNone/>
            <a:tabLst/>
            <a:defRPr/>
          </a:pPr>
          <a:r>
            <a:rPr lang="en-US" sz="1800" i="0" smtClean="0">
              <a:latin typeface="Lucida Sans" pitchFamily="34" charset="0"/>
              <a:ea typeface="Times New Roman"/>
              <a:cs typeface="Lucida Sans" pitchFamily="34" charset="0"/>
            </a:rPr>
            <a:t>Ministry of Home has endorsed Harm reduction and OST as essential services for Drug users</a:t>
          </a:r>
          <a:endParaRPr lang="en-US" sz="1800" i="0" dirty="0" smtClean="0">
            <a:latin typeface="Lucida Sans" pitchFamily="34" charset="0"/>
            <a:ea typeface="Times New Roman"/>
            <a:cs typeface="Lucida Sans" pitchFamily="34" charset="0"/>
          </a:endParaRPr>
        </a:p>
      </dgm:t>
    </dgm:pt>
    <dgm:pt modelId="{582BE383-0679-40E2-A87A-A252F247B069}" type="parTrans" cxnId="{AD9D9130-5560-4C09-B29C-E00376D37DE9}">
      <dgm:prSet/>
      <dgm:spPr/>
      <dgm:t>
        <a:bodyPr/>
        <a:lstStyle/>
        <a:p>
          <a:endParaRPr lang="en-US">
            <a:solidFill>
              <a:schemeClr val="accent2">
                <a:lumMod val="75000"/>
              </a:schemeClr>
            </a:solidFill>
          </a:endParaRPr>
        </a:p>
      </dgm:t>
    </dgm:pt>
    <dgm:pt modelId="{457A529E-E054-47C6-8F81-CFCB0785024F}" type="sibTrans" cxnId="{AD9D9130-5560-4C09-B29C-E00376D37DE9}">
      <dgm:prSet/>
      <dgm:spPr/>
      <dgm:t>
        <a:bodyPr/>
        <a:lstStyle/>
        <a:p>
          <a:endParaRPr lang="en-US">
            <a:solidFill>
              <a:schemeClr val="accent2">
                <a:lumMod val="75000"/>
              </a:schemeClr>
            </a:solidFill>
          </a:endParaRPr>
        </a:p>
      </dgm:t>
    </dgm:pt>
    <dgm:pt modelId="{85377AB9-F9CE-450C-BEC4-DD1048145273}">
      <dgm:prSet custT="1"/>
      <dgm:spPr/>
      <dgm:t>
        <a:bodyPr/>
        <a:lstStyle/>
        <a:p>
          <a:r>
            <a:rPr lang="en-GB" sz="1800" i="0" smtClean="0">
              <a:latin typeface="Lucida Sans" pitchFamily="34" charset="0"/>
              <a:ea typeface="Times New Roman"/>
              <a:cs typeface="Lucida Sans" pitchFamily="34" charset="0"/>
            </a:rPr>
            <a:t>Distribution of sterile needles to IDUs may be construed as aiding and abetting consumption of drugs. Oral substitution may be permissible if recommended by a recognized medical practitioner.</a:t>
          </a:r>
          <a:r>
            <a:rPr lang="en-US" sz="1800" i="0" smtClean="0">
              <a:latin typeface="Lucida Sans" pitchFamily="34" charset="0"/>
              <a:ea typeface="Times New Roman"/>
              <a:cs typeface="Lucida Sans" pitchFamily="34" charset="0"/>
            </a:rPr>
            <a:t> </a:t>
          </a:r>
          <a:endParaRPr lang="en-US" sz="1800" i="0" dirty="0" smtClean="0">
            <a:latin typeface="Lucida Sans" pitchFamily="34" charset="0"/>
            <a:ea typeface="Times New Roman"/>
            <a:cs typeface="Lucida Sans" pitchFamily="34" charset="0"/>
          </a:endParaRPr>
        </a:p>
      </dgm:t>
    </dgm:pt>
    <dgm:pt modelId="{2E56DA53-3E09-46C6-8C6A-0DC7AA033B18}" type="parTrans" cxnId="{4E6F283F-188C-46BB-BC0D-7121DE74954C}">
      <dgm:prSet/>
      <dgm:spPr/>
      <dgm:t>
        <a:bodyPr/>
        <a:lstStyle/>
        <a:p>
          <a:endParaRPr lang="en-US">
            <a:solidFill>
              <a:schemeClr val="accent2">
                <a:lumMod val="75000"/>
              </a:schemeClr>
            </a:solidFill>
          </a:endParaRPr>
        </a:p>
      </dgm:t>
    </dgm:pt>
    <dgm:pt modelId="{CFE62C65-8229-4E2B-A939-1DA5AB7951FC}" type="sibTrans" cxnId="{4E6F283F-188C-46BB-BC0D-7121DE74954C}">
      <dgm:prSet/>
      <dgm:spPr/>
      <dgm:t>
        <a:bodyPr/>
        <a:lstStyle/>
        <a:p>
          <a:endParaRPr lang="en-US">
            <a:solidFill>
              <a:schemeClr val="accent2">
                <a:lumMod val="75000"/>
              </a:schemeClr>
            </a:solidFill>
          </a:endParaRPr>
        </a:p>
      </dgm:t>
    </dgm:pt>
    <dgm:pt modelId="{980089C7-9118-4C52-A37D-3A7D2D53A551}" type="pres">
      <dgm:prSet presAssocID="{0E6537AA-EBFF-48B5-B3AA-EC60CF324B24}" presName="linear" presStyleCnt="0">
        <dgm:presLayoutVars>
          <dgm:dir/>
          <dgm:resizeHandles val="exact"/>
        </dgm:presLayoutVars>
      </dgm:prSet>
      <dgm:spPr/>
      <dgm:t>
        <a:bodyPr/>
        <a:lstStyle/>
        <a:p>
          <a:endParaRPr lang="en-US"/>
        </a:p>
      </dgm:t>
    </dgm:pt>
    <dgm:pt modelId="{913E1ED9-E4FB-41D6-8BB8-0A575303363C}" type="pres">
      <dgm:prSet presAssocID="{274724B4-E927-42FA-9880-5F5A22DC0146}" presName="comp" presStyleCnt="0"/>
      <dgm:spPr/>
      <dgm:t>
        <a:bodyPr/>
        <a:lstStyle/>
        <a:p>
          <a:endParaRPr lang="en-US"/>
        </a:p>
      </dgm:t>
    </dgm:pt>
    <dgm:pt modelId="{9ED1C134-BEC9-4333-BD2D-4D06F531A314}" type="pres">
      <dgm:prSet presAssocID="{274724B4-E927-42FA-9880-5F5A22DC0146}" presName="box" presStyleLbl="node1" presStyleIdx="0" presStyleCnt="4"/>
      <dgm:spPr/>
      <dgm:t>
        <a:bodyPr/>
        <a:lstStyle/>
        <a:p>
          <a:endParaRPr lang="en-US"/>
        </a:p>
      </dgm:t>
    </dgm:pt>
    <dgm:pt modelId="{5E5C892A-4E92-4926-95AD-7DEA8275B60F}" type="pres">
      <dgm:prSet presAssocID="{274724B4-E927-42FA-9880-5F5A22DC0146}" presName="img" presStyleLbl="fgImgPlace1" presStyleIdx="0" presStyleCnt="4"/>
      <dgm:spPr>
        <a:blipFill rotWithShape="0">
          <a:blip xmlns:r="http://schemas.openxmlformats.org/officeDocument/2006/relationships" r:embed="rId1"/>
          <a:stretch>
            <a:fillRect/>
          </a:stretch>
        </a:blipFill>
      </dgm:spPr>
      <dgm:t>
        <a:bodyPr/>
        <a:lstStyle/>
        <a:p>
          <a:endParaRPr lang="en-US"/>
        </a:p>
      </dgm:t>
    </dgm:pt>
    <dgm:pt modelId="{43079AC4-99DF-4A8A-980F-F17979F5FFF7}" type="pres">
      <dgm:prSet presAssocID="{274724B4-E927-42FA-9880-5F5A22DC0146}" presName="text" presStyleLbl="node1" presStyleIdx="0" presStyleCnt="4">
        <dgm:presLayoutVars>
          <dgm:bulletEnabled val="1"/>
        </dgm:presLayoutVars>
      </dgm:prSet>
      <dgm:spPr/>
      <dgm:t>
        <a:bodyPr/>
        <a:lstStyle/>
        <a:p>
          <a:endParaRPr lang="en-US"/>
        </a:p>
      </dgm:t>
    </dgm:pt>
    <dgm:pt modelId="{9C5988D6-DB42-4728-844B-ADDEAD97E397}" type="pres">
      <dgm:prSet presAssocID="{39040390-CAAF-4021-8F96-12325185F294}" presName="spacer" presStyleCnt="0"/>
      <dgm:spPr/>
      <dgm:t>
        <a:bodyPr/>
        <a:lstStyle/>
        <a:p>
          <a:endParaRPr lang="en-US"/>
        </a:p>
      </dgm:t>
    </dgm:pt>
    <dgm:pt modelId="{A530883B-325D-45ED-987F-992026A48033}" type="pres">
      <dgm:prSet presAssocID="{F3F78C8E-3DE0-41A1-88C3-0BCA44B388D3}" presName="comp" presStyleCnt="0"/>
      <dgm:spPr/>
      <dgm:t>
        <a:bodyPr/>
        <a:lstStyle/>
        <a:p>
          <a:endParaRPr lang="en-US"/>
        </a:p>
      </dgm:t>
    </dgm:pt>
    <dgm:pt modelId="{8F38EDBB-F01D-4B25-BE83-DD2567A925C6}" type="pres">
      <dgm:prSet presAssocID="{F3F78C8E-3DE0-41A1-88C3-0BCA44B388D3}" presName="box" presStyleLbl="node1" presStyleIdx="1" presStyleCnt="4"/>
      <dgm:spPr/>
      <dgm:t>
        <a:bodyPr/>
        <a:lstStyle/>
        <a:p>
          <a:endParaRPr lang="en-US"/>
        </a:p>
      </dgm:t>
    </dgm:pt>
    <dgm:pt modelId="{6B24CA8C-44FA-4917-9B58-0D025B20DA4F}" type="pres">
      <dgm:prSet presAssocID="{F3F78C8E-3DE0-41A1-88C3-0BCA44B388D3}" presName="img" presStyleLbl="fgImgPlace1" presStyleIdx="1" presStyleCnt="4"/>
      <dgm:spPr>
        <a:blipFill rotWithShape="0">
          <a:blip xmlns:r="http://schemas.openxmlformats.org/officeDocument/2006/relationships" r:embed="rId2"/>
          <a:stretch>
            <a:fillRect/>
          </a:stretch>
        </a:blipFill>
      </dgm:spPr>
      <dgm:t>
        <a:bodyPr/>
        <a:lstStyle/>
        <a:p>
          <a:endParaRPr lang="en-US"/>
        </a:p>
      </dgm:t>
    </dgm:pt>
    <dgm:pt modelId="{DEDA8AF2-2B58-41E4-8742-1EABDB774377}" type="pres">
      <dgm:prSet presAssocID="{F3F78C8E-3DE0-41A1-88C3-0BCA44B388D3}" presName="text" presStyleLbl="node1" presStyleIdx="1" presStyleCnt="4">
        <dgm:presLayoutVars>
          <dgm:bulletEnabled val="1"/>
        </dgm:presLayoutVars>
      </dgm:prSet>
      <dgm:spPr/>
      <dgm:t>
        <a:bodyPr/>
        <a:lstStyle/>
        <a:p>
          <a:endParaRPr lang="en-US"/>
        </a:p>
      </dgm:t>
    </dgm:pt>
    <dgm:pt modelId="{A22F5B10-724E-4E3B-A23C-A0063965CBA2}" type="pres">
      <dgm:prSet presAssocID="{E9BA4990-C37D-4EEC-B0B7-A38A7644CB5A}" presName="spacer" presStyleCnt="0"/>
      <dgm:spPr/>
      <dgm:t>
        <a:bodyPr/>
        <a:lstStyle/>
        <a:p>
          <a:endParaRPr lang="en-US"/>
        </a:p>
      </dgm:t>
    </dgm:pt>
    <dgm:pt modelId="{46AEBA63-7348-4049-AD12-7E984CEBA3FE}" type="pres">
      <dgm:prSet presAssocID="{6E303314-1BA7-422F-9373-547C4AC0947A}" presName="comp" presStyleCnt="0"/>
      <dgm:spPr/>
      <dgm:t>
        <a:bodyPr/>
        <a:lstStyle/>
        <a:p>
          <a:endParaRPr lang="en-US"/>
        </a:p>
      </dgm:t>
    </dgm:pt>
    <dgm:pt modelId="{B7DD5893-4416-4981-B8D6-00D74500AC29}" type="pres">
      <dgm:prSet presAssocID="{6E303314-1BA7-422F-9373-547C4AC0947A}" presName="box" presStyleLbl="node1" presStyleIdx="2" presStyleCnt="4"/>
      <dgm:spPr/>
      <dgm:t>
        <a:bodyPr/>
        <a:lstStyle/>
        <a:p>
          <a:endParaRPr lang="en-US"/>
        </a:p>
      </dgm:t>
    </dgm:pt>
    <dgm:pt modelId="{9EC59654-791C-4E85-8F93-66B5371C5D40}" type="pres">
      <dgm:prSet presAssocID="{6E303314-1BA7-422F-9373-547C4AC0947A}" presName="img" presStyleLbl="fgImgPlace1" presStyleIdx="2" presStyleCnt="4"/>
      <dgm:spPr>
        <a:blipFill rotWithShape="0">
          <a:blip xmlns:r="http://schemas.openxmlformats.org/officeDocument/2006/relationships" r:embed="rId3"/>
          <a:stretch>
            <a:fillRect/>
          </a:stretch>
        </a:blipFill>
      </dgm:spPr>
      <dgm:t>
        <a:bodyPr/>
        <a:lstStyle/>
        <a:p>
          <a:endParaRPr lang="en-US"/>
        </a:p>
      </dgm:t>
    </dgm:pt>
    <dgm:pt modelId="{C55F122C-C452-47D1-B014-299AAFA2005D}" type="pres">
      <dgm:prSet presAssocID="{6E303314-1BA7-422F-9373-547C4AC0947A}" presName="text" presStyleLbl="node1" presStyleIdx="2" presStyleCnt="4">
        <dgm:presLayoutVars>
          <dgm:bulletEnabled val="1"/>
        </dgm:presLayoutVars>
      </dgm:prSet>
      <dgm:spPr/>
      <dgm:t>
        <a:bodyPr/>
        <a:lstStyle/>
        <a:p>
          <a:endParaRPr lang="en-US"/>
        </a:p>
      </dgm:t>
    </dgm:pt>
    <dgm:pt modelId="{705862EE-5056-4985-86DE-FCE5CC713F3F}" type="pres">
      <dgm:prSet presAssocID="{457A529E-E054-47C6-8F81-CFCB0785024F}" presName="spacer" presStyleCnt="0"/>
      <dgm:spPr/>
      <dgm:t>
        <a:bodyPr/>
        <a:lstStyle/>
        <a:p>
          <a:endParaRPr lang="en-US"/>
        </a:p>
      </dgm:t>
    </dgm:pt>
    <dgm:pt modelId="{88025402-AD8A-430F-BCA0-11CA6E30C207}" type="pres">
      <dgm:prSet presAssocID="{85377AB9-F9CE-450C-BEC4-DD1048145273}" presName="comp" presStyleCnt="0"/>
      <dgm:spPr/>
      <dgm:t>
        <a:bodyPr/>
        <a:lstStyle/>
        <a:p>
          <a:endParaRPr lang="en-US"/>
        </a:p>
      </dgm:t>
    </dgm:pt>
    <dgm:pt modelId="{4BF96FB2-CEC3-48D6-9827-E85D9644EC2D}" type="pres">
      <dgm:prSet presAssocID="{85377AB9-F9CE-450C-BEC4-DD1048145273}" presName="box" presStyleLbl="node1" presStyleIdx="3" presStyleCnt="4"/>
      <dgm:spPr/>
      <dgm:t>
        <a:bodyPr/>
        <a:lstStyle/>
        <a:p>
          <a:endParaRPr lang="en-US"/>
        </a:p>
      </dgm:t>
    </dgm:pt>
    <dgm:pt modelId="{CF2A6832-99A9-4740-B72E-005D7D5E4E6D}" type="pres">
      <dgm:prSet presAssocID="{85377AB9-F9CE-450C-BEC4-DD1048145273}" presName="img" presStyleLbl="fgImgPlace1" presStyleIdx="3" presStyleCnt="4"/>
      <dgm:spPr>
        <a:blipFill rotWithShape="0">
          <a:blip xmlns:r="http://schemas.openxmlformats.org/officeDocument/2006/relationships" r:embed="rId4"/>
          <a:stretch>
            <a:fillRect/>
          </a:stretch>
        </a:blipFill>
      </dgm:spPr>
      <dgm:t>
        <a:bodyPr/>
        <a:lstStyle/>
        <a:p>
          <a:endParaRPr lang="en-US"/>
        </a:p>
      </dgm:t>
    </dgm:pt>
    <dgm:pt modelId="{6E6BA292-75A9-4822-9171-344E668E99B9}" type="pres">
      <dgm:prSet presAssocID="{85377AB9-F9CE-450C-BEC4-DD1048145273}" presName="text" presStyleLbl="node1" presStyleIdx="3" presStyleCnt="4">
        <dgm:presLayoutVars>
          <dgm:bulletEnabled val="1"/>
        </dgm:presLayoutVars>
      </dgm:prSet>
      <dgm:spPr/>
      <dgm:t>
        <a:bodyPr/>
        <a:lstStyle/>
        <a:p>
          <a:endParaRPr lang="en-US"/>
        </a:p>
      </dgm:t>
    </dgm:pt>
  </dgm:ptLst>
  <dgm:cxnLst>
    <dgm:cxn modelId="{5435DA25-187E-4FD8-A784-21B1C1126742}" type="presOf" srcId="{F3F78C8E-3DE0-41A1-88C3-0BCA44B388D3}" destId="{8F38EDBB-F01D-4B25-BE83-DD2567A925C6}" srcOrd="0" destOrd="0" presId="urn:microsoft.com/office/officeart/2005/8/layout/vList4"/>
    <dgm:cxn modelId="{5C517864-9D6D-4CDC-AC57-FE1A3B8BEC65}" srcId="{0E6537AA-EBFF-48B5-B3AA-EC60CF324B24}" destId="{F3F78C8E-3DE0-41A1-88C3-0BCA44B388D3}" srcOrd="1" destOrd="0" parTransId="{25F429E0-C95A-4051-B023-2EA94893D5A9}" sibTransId="{E9BA4990-C37D-4EEC-B0B7-A38A7644CB5A}"/>
    <dgm:cxn modelId="{DED5CCD9-B35F-4504-AD7F-6E6E588FC9AB}" srcId="{0E6537AA-EBFF-48B5-B3AA-EC60CF324B24}" destId="{274724B4-E927-42FA-9880-5F5A22DC0146}" srcOrd="0" destOrd="0" parTransId="{1532D97D-0313-4D7D-ABDA-5FD74BBBE945}" sibTransId="{39040390-CAAF-4021-8F96-12325185F294}"/>
    <dgm:cxn modelId="{8A8E03DD-7B86-49BA-867C-904378C2F4EF}" type="presOf" srcId="{274724B4-E927-42FA-9880-5F5A22DC0146}" destId="{9ED1C134-BEC9-4333-BD2D-4D06F531A314}" srcOrd="0" destOrd="0" presId="urn:microsoft.com/office/officeart/2005/8/layout/vList4"/>
    <dgm:cxn modelId="{2CADF632-2C15-458B-BA6E-246158B15160}" type="presOf" srcId="{0E6537AA-EBFF-48B5-B3AA-EC60CF324B24}" destId="{980089C7-9118-4C52-A37D-3A7D2D53A551}" srcOrd="0" destOrd="0" presId="urn:microsoft.com/office/officeart/2005/8/layout/vList4"/>
    <dgm:cxn modelId="{4E6F283F-188C-46BB-BC0D-7121DE74954C}" srcId="{0E6537AA-EBFF-48B5-B3AA-EC60CF324B24}" destId="{85377AB9-F9CE-450C-BEC4-DD1048145273}" srcOrd="3" destOrd="0" parTransId="{2E56DA53-3E09-46C6-8C6A-0DC7AA033B18}" sibTransId="{CFE62C65-8229-4E2B-A939-1DA5AB7951FC}"/>
    <dgm:cxn modelId="{55F444BD-3D41-49E4-A801-6725BCBF2F3D}" type="presOf" srcId="{F3F78C8E-3DE0-41A1-88C3-0BCA44B388D3}" destId="{DEDA8AF2-2B58-41E4-8742-1EABDB774377}" srcOrd="1" destOrd="0" presId="urn:microsoft.com/office/officeart/2005/8/layout/vList4"/>
    <dgm:cxn modelId="{59C46FC1-754E-43A6-8B99-D5F15D807FC8}" type="presOf" srcId="{85377AB9-F9CE-450C-BEC4-DD1048145273}" destId="{4BF96FB2-CEC3-48D6-9827-E85D9644EC2D}" srcOrd="0" destOrd="0" presId="urn:microsoft.com/office/officeart/2005/8/layout/vList4"/>
    <dgm:cxn modelId="{C0F458AA-DFF9-4FDA-A7D3-D0E8DC9D44C2}" type="presOf" srcId="{6E303314-1BA7-422F-9373-547C4AC0947A}" destId="{B7DD5893-4416-4981-B8D6-00D74500AC29}" srcOrd="0" destOrd="0" presId="urn:microsoft.com/office/officeart/2005/8/layout/vList4"/>
    <dgm:cxn modelId="{26C3A7BA-1E4E-4702-9D0F-CAA77E29C985}" type="presOf" srcId="{6E303314-1BA7-422F-9373-547C4AC0947A}" destId="{C55F122C-C452-47D1-B014-299AAFA2005D}" srcOrd="1" destOrd="0" presId="urn:microsoft.com/office/officeart/2005/8/layout/vList4"/>
    <dgm:cxn modelId="{96B34084-9992-470D-BDF0-5184D45516C3}" type="presOf" srcId="{85377AB9-F9CE-450C-BEC4-DD1048145273}" destId="{6E6BA292-75A9-4822-9171-344E668E99B9}" srcOrd="1" destOrd="0" presId="urn:microsoft.com/office/officeart/2005/8/layout/vList4"/>
    <dgm:cxn modelId="{D2315802-9110-4C66-8E2E-21CC8F7C8A4E}" type="presOf" srcId="{274724B4-E927-42FA-9880-5F5A22DC0146}" destId="{43079AC4-99DF-4A8A-980F-F17979F5FFF7}" srcOrd="1" destOrd="0" presId="urn:microsoft.com/office/officeart/2005/8/layout/vList4"/>
    <dgm:cxn modelId="{AD9D9130-5560-4C09-B29C-E00376D37DE9}" srcId="{0E6537AA-EBFF-48B5-B3AA-EC60CF324B24}" destId="{6E303314-1BA7-422F-9373-547C4AC0947A}" srcOrd="2" destOrd="0" parTransId="{582BE383-0679-40E2-A87A-A252F247B069}" sibTransId="{457A529E-E054-47C6-8F81-CFCB0785024F}"/>
    <dgm:cxn modelId="{C7C9D9E4-47B6-4617-9E2E-7ADF6905807D}" type="presParOf" srcId="{980089C7-9118-4C52-A37D-3A7D2D53A551}" destId="{913E1ED9-E4FB-41D6-8BB8-0A575303363C}" srcOrd="0" destOrd="0" presId="urn:microsoft.com/office/officeart/2005/8/layout/vList4"/>
    <dgm:cxn modelId="{EC978FC8-2EA3-482C-B316-8F0056EDFFFD}" type="presParOf" srcId="{913E1ED9-E4FB-41D6-8BB8-0A575303363C}" destId="{9ED1C134-BEC9-4333-BD2D-4D06F531A314}" srcOrd="0" destOrd="0" presId="urn:microsoft.com/office/officeart/2005/8/layout/vList4"/>
    <dgm:cxn modelId="{F2A23040-6FE0-4B6C-B029-032834F5EA88}" type="presParOf" srcId="{913E1ED9-E4FB-41D6-8BB8-0A575303363C}" destId="{5E5C892A-4E92-4926-95AD-7DEA8275B60F}" srcOrd="1" destOrd="0" presId="urn:microsoft.com/office/officeart/2005/8/layout/vList4"/>
    <dgm:cxn modelId="{4D303D85-3210-4C55-BE50-5377B21107B0}" type="presParOf" srcId="{913E1ED9-E4FB-41D6-8BB8-0A575303363C}" destId="{43079AC4-99DF-4A8A-980F-F17979F5FFF7}" srcOrd="2" destOrd="0" presId="urn:microsoft.com/office/officeart/2005/8/layout/vList4"/>
    <dgm:cxn modelId="{03AC54DD-FCED-4425-86C2-28CB020959FC}" type="presParOf" srcId="{980089C7-9118-4C52-A37D-3A7D2D53A551}" destId="{9C5988D6-DB42-4728-844B-ADDEAD97E397}" srcOrd="1" destOrd="0" presId="urn:microsoft.com/office/officeart/2005/8/layout/vList4"/>
    <dgm:cxn modelId="{BF77116B-B8F0-4992-BAA4-6288CCB7D92E}" type="presParOf" srcId="{980089C7-9118-4C52-A37D-3A7D2D53A551}" destId="{A530883B-325D-45ED-987F-992026A48033}" srcOrd="2" destOrd="0" presId="urn:microsoft.com/office/officeart/2005/8/layout/vList4"/>
    <dgm:cxn modelId="{D0BC01A0-4B28-4548-A68A-3734F09B59DF}" type="presParOf" srcId="{A530883B-325D-45ED-987F-992026A48033}" destId="{8F38EDBB-F01D-4B25-BE83-DD2567A925C6}" srcOrd="0" destOrd="0" presId="urn:microsoft.com/office/officeart/2005/8/layout/vList4"/>
    <dgm:cxn modelId="{F8C518FE-38FE-4FBE-A7CB-3815C527DF2A}" type="presParOf" srcId="{A530883B-325D-45ED-987F-992026A48033}" destId="{6B24CA8C-44FA-4917-9B58-0D025B20DA4F}" srcOrd="1" destOrd="0" presId="urn:microsoft.com/office/officeart/2005/8/layout/vList4"/>
    <dgm:cxn modelId="{6CB9E213-E964-4971-BD58-2EE5A06A35AE}" type="presParOf" srcId="{A530883B-325D-45ED-987F-992026A48033}" destId="{DEDA8AF2-2B58-41E4-8742-1EABDB774377}" srcOrd="2" destOrd="0" presId="urn:microsoft.com/office/officeart/2005/8/layout/vList4"/>
    <dgm:cxn modelId="{F550BB2E-74CB-4F6F-AC1A-95C7C2907514}" type="presParOf" srcId="{980089C7-9118-4C52-A37D-3A7D2D53A551}" destId="{A22F5B10-724E-4E3B-A23C-A0063965CBA2}" srcOrd="3" destOrd="0" presId="urn:microsoft.com/office/officeart/2005/8/layout/vList4"/>
    <dgm:cxn modelId="{149BE965-E466-4433-92C6-EF4B493C9A19}" type="presParOf" srcId="{980089C7-9118-4C52-A37D-3A7D2D53A551}" destId="{46AEBA63-7348-4049-AD12-7E984CEBA3FE}" srcOrd="4" destOrd="0" presId="urn:microsoft.com/office/officeart/2005/8/layout/vList4"/>
    <dgm:cxn modelId="{D90C3A83-D26E-4357-83C6-6314B477561A}" type="presParOf" srcId="{46AEBA63-7348-4049-AD12-7E984CEBA3FE}" destId="{B7DD5893-4416-4981-B8D6-00D74500AC29}" srcOrd="0" destOrd="0" presId="urn:microsoft.com/office/officeart/2005/8/layout/vList4"/>
    <dgm:cxn modelId="{03979095-AE04-4118-8A91-645271D81FBE}" type="presParOf" srcId="{46AEBA63-7348-4049-AD12-7E984CEBA3FE}" destId="{9EC59654-791C-4E85-8F93-66B5371C5D40}" srcOrd="1" destOrd="0" presId="urn:microsoft.com/office/officeart/2005/8/layout/vList4"/>
    <dgm:cxn modelId="{3E5E205E-DAD6-4AFB-9096-B6DE37781ECD}" type="presParOf" srcId="{46AEBA63-7348-4049-AD12-7E984CEBA3FE}" destId="{C55F122C-C452-47D1-B014-299AAFA2005D}" srcOrd="2" destOrd="0" presId="urn:microsoft.com/office/officeart/2005/8/layout/vList4"/>
    <dgm:cxn modelId="{2C2F98AF-2596-442E-AABD-434641C0B1C5}" type="presParOf" srcId="{980089C7-9118-4C52-A37D-3A7D2D53A551}" destId="{705862EE-5056-4985-86DE-FCE5CC713F3F}" srcOrd="5" destOrd="0" presId="urn:microsoft.com/office/officeart/2005/8/layout/vList4"/>
    <dgm:cxn modelId="{0E046548-C7A9-427A-A8BF-AA2ACFBE529B}" type="presParOf" srcId="{980089C7-9118-4C52-A37D-3A7D2D53A551}" destId="{88025402-AD8A-430F-BCA0-11CA6E30C207}" srcOrd="6" destOrd="0" presId="urn:microsoft.com/office/officeart/2005/8/layout/vList4"/>
    <dgm:cxn modelId="{A3286830-A185-4DA2-843A-404C6A3BF27F}" type="presParOf" srcId="{88025402-AD8A-430F-BCA0-11CA6E30C207}" destId="{4BF96FB2-CEC3-48D6-9827-E85D9644EC2D}" srcOrd="0" destOrd="0" presId="urn:microsoft.com/office/officeart/2005/8/layout/vList4"/>
    <dgm:cxn modelId="{B8BBCCAF-B972-4736-81D3-E18318D600D6}" type="presParOf" srcId="{88025402-AD8A-430F-BCA0-11CA6E30C207}" destId="{CF2A6832-99A9-4740-B72E-005D7D5E4E6D}" srcOrd="1" destOrd="0" presId="urn:microsoft.com/office/officeart/2005/8/layout/vList4"/>
    <dgm:cxn modelId="{4E88D010-11F4-4F33-80E4-234B630F5EF1}" type="presParOf" srcId="{88025402-AD8A-430F-BCA0-11CA6E30C207}" destId="{6E6BA292-75A9-4822-9171-344E668E99B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404C9E-3954-4763-9C18-162A4AA3108F}">
      <dsp:nvSpPr>
        <dsp:cNvPr id="0" name=""/>
        <dsp:cNvSpPr/>
      </dsp:nvSpPr>
      <dsp:spPr>
        <a:xfrm>
          <a:off x="186544" y="167"/>
          <a:ext cx="2545433" cy="13719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kumimoji="0" lang="en-GB" sz="2000" b="0" i="0" u="none" strike="noStrike" kern="1200" cap="none" normalizeH="0" baseline="0" smtClean="0">
              <a:ln/>
              <a:effectLst/>
              <a:latin typeface="Lucida Sans" pitchFamily="34" charset="0"/>
              <a:cs typeface="Lucida Sans" pitchFamily="34" charset="0"/>
            </a:rPr>
            <a:t>MTR:</a:t>
          </a:r>
        </a:p>
        <a:p>
          <a:pPr lvl="0" algn="ctr" defTabSz="889000" rtl="0">
            <a:lnSpc>
              <a:spcPct val="90000"/>
            </a:lnSpc>
            <a:spcBef>
              <a:spcPct val="0"/>
            </a:spcBef>
            <a:spcAft>
              <a:spcPct val="35000"/>
            </a:spcAft>
          </a:pPr>
          <a:r>
            <a:rPr kumimoji="0" lang="en-GB" sz="2000" b="0" i="0" u="none" strike="noStrike" kern="1200" cap="none" normalizeH="0" baseline="0" smtClean="0">
              <a:ln/>
              <a:effectLst/>
              <a:latin typeface="Arial Narrow" pitchFamily="34" charset="0"/>
              <a:cs typeface="Arial" charset="0"/>
            </a:rPr>
            <a:t>Initiate OST for  opioid user</a:t>
          </a:r>
          <a:endParaRPr lang="en-US" sz="2000" kern="1200" dirty="0"/>
        </a:p>
      </dsp:txBody>
      <dsp:txXfrm>
        <a:off x="186544" y="167"/>
        <a:ext cx="2545433" cy="1371934"/>
      </dsp:txXfrm>
    </dsp:sp>
    <dsp:sp modelId="{B823D83B-01C2-4193-8433-43A084DFC74E}">
      <dsp:nvSpPr>
        <dsp:cNvPr id="0" name=""/>
        <dsp:cNvSpPr/>
      </dsp:nvSpPr>
      <dsp:spPr>
        <a:xfrm>
          <a:off x="1061399" y="1483503"/>
          <a:ext cx="795722" cy="795722"/>
        </a:xfrm>
        <a:prstGeom prst="mathPlus">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061399" y="1483503"/>
        <a:ext cx="795722" cy="795722"/>
      </dsp:txXfrm>
    </dsp:sp>
    <dsp:sp modelId="{192AF2B8-881E-459A-B0B7-BA3CA20E0900}">
      <dsp:nvSpPr>
        <dsp:cNvPr id="0" name=""/>
        <dsp:cNvSpPr/>
      </dsp:nvSpPr>
      <dsp:spPr>
        <a:xfrm>
          <a:off x="299077" y="2390626"/>
          <a:ext cx="2320367" cy="195260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t>PSC</a:t>
          </a:r>
          <a:r>
            <a:rPr lang="en-US" sz="2000" kern="1200" smtClean="0"/>
            <a:t>:</a:t>
          </a:r>
        </a:p>
        <a:p>
          <a:pPr lvl="0" algn="ctr" defTabSz="889000">
            <a:lnSpc>
              <a:spcPct val="90000"/>
            </a:lnSpc>
            <a:spcBef>
              <a:spcPct val="0"/>
            </a:spcBef>
            <a:spcAft>
              <a:spcPct val="35000"/>
            </a:spcAft>
          </a:pPr>
          <a:r>
            <a:rPr kumimoji="0" lang="en-GB" sz="2000" b="0" i="0" u="none" strike="noStrike" kern="1200" cap="none" normalizeH="0" baseline="0" smtClean="0">
              <a:ln/>
              <a:effectLst/>
              <a:latin typeface="Arial Narrow" pitchFamily="34" charset="0"/>
              <a:cs typeface="Arial" charset="0"/>
            </a:rPr>
            <a:t>Pilot OST </a:t>
          </a:r>
          <a:endParaRPr lang="en-US" sz="2000" kern="1200" dirty="0"/>
        </a:p>
      </dsp:txBody>
      <dsp:txXfrm>
        <a:off x="299077" y="2390626"/>
        <a:ext cx="2320367" cy="1952606"/>
      </dsp:txXfrm>
    </dsp:sp>
    <dsp:sp modelId="{D95619FD-FF83-40D6-BDB9-3C99DF95A486}">
      <dsp:nvSpPr>
        <dsp:cNvPr id="0" name=""/>
        <dsp:cNvSpPr/>
      </dsp:nvSpPr>
      <dsp:spPr>
        <a:xfrm>
          <a:off x="2937767" y="1916520"/>
          <a:ext cx="436275" cy="510359"/>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937767" y="1916520"/>
        <a:ext cx="436275" cy="510359"/>
      </dsp:txXfrm>
    </dsp:sp>
    <dsp:sp modelId="{09C54BEA-6079-42E3-BFB3-509DF4A3DA38}">
      <dsp:nvSpPr>
        <dsp:cNvPr id="0" name=""/>
        <dsp:cNvSpPr/>
      </dsp:nvSpPr>
      <dsp:spPr>
        <a:xfrm>
          <a:off x="3555138" y="80596"/>
          <a:ext cx="4030717" cy="418220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GB" sz="2000" i="0" kern="1200" dirty="0" smtClean="0">
              <a:latin typeface="Lucida Sans" pitchFamily="34" charset="0"/>
              <a:ea typeface="Times New Roman"/>
              <a:cs typeface="Lucida Sans" pitchFamily="34" charset="0"/>
            </a:rPr>
            <a:t>-A</a:t>
          </a:r>
          <a:r>
            <a:rPr lang="en-US" sz="2000" i="0" kern="1200" dirty="0" err="1" smtClean="0">
              <a:latin typeface="Lucida Sans" pitchFamily="34" charset="0"/>
              <a:ea typeface="Times New Roman"/>
              <a:cs typeface="Lucida Sans" pitchFamily="34" charset="0"/>
            </a:rPr>
            <a:t>dvocacy</a:t>
          </a:r>
          <a:r>
            <a:rPr lang="en-US" sz="2000" i="0" kern="1200" dirty="0" smtClean="0">
              <a:latin typeface="Lucida Sans" pitchFamily="34" charset="0"/>
              <a:ea typeface="Times New Roman"/>
              <a:cs typeface="Lucida Sans" pitchFamily="34" charset="0"/>
            </a:rPr>
            <a:t> with Ministry of Health </a:t>
          </a:r>
          <a:r>
            <a:rPr lang="en-US" sz="2000" i="0" kern="1200" smtClean="0">
              <a:latin typeface="Lucida Sans" pitchFamily="34" charset="0"/>
              <a:ea typeface="Times New Roman"/>
              <a:cs typeface="Lucida Sans" pitchFamily="34" charset="0"/>
            </a:rPr>
            <a:t>and </a:t>
          </a:r>
          <a:r>
            <a:rPr lang="en-US" sz="2000" i="0" kern="1200" smtClean="0">
              <a:latin typeface="Lucida Sans" pitchFamily="34" charset="0"/>
              <a:ea typeface="Times New Roman"/>
              <a:cs typeface="Lucida Sans" pitchFamily="34" charset="0"/>
            </a:rPr>
            <a:t>NDDCB</a:t>
          </a:r>
          <a:endParaRPr lang="en-US" sz="2000" i="0" kern="1200" smtClean="0">
            <a:latin typeface="Lucida Sans" pitchFamily="34" charset="0"/>
            <a:ea typeface="Times New Roman"/>
            <a:cs typeface="Lucida Sans" pitchFamily="34" charset="0"/>
          </a:endParaRPr>
        </a:p>
        <a:p>
          <a:pPr lvl="0" algn="l" defTabSz="889000">
            <a:lnSpc>
              <a:spcPct val="90000"/>
            </a:lnSpc>
            <a:spcBef>
              <a:spcPct val="0"/>
            </a:spcBef>
            <a:spcAft>
              <a:spcPct val="35000"/>
            </a:spcAft>
          </a:pPr>
          <a:r>
            <a:rPr lang="en-US" sz="2000" i="0" kern="1200" dirty="0" smtClean="0">
              <a:latin typeface="Lucida Sans" pitchFamily="34" charset="0"/>
              <a:ea typeface="Times New Roman"/>
              <a:cs typeface="Lucida Sans" pitchFamily="34" charset="0"/>
            </a:rPr>
            <a:t>-Study tour of Sri Lankan delegation to OST sites in India</a:t>
          </a:r>
        </a:p>
        <a:p>
          <a:pPr lvl="0" algn="l" defTabSz="889000">
            <a:lnSpc>
              <a:spcPct val="90000"/>
            </a:lnSpc>
            <a:spcBef>
              <a:spcPct val="0"/>
            </a:spcBef>
            <a:spcAft>
              <a:spcPct val="35000"/>
            </a:spcAft>
          </a:pPr>
          <a:r>
            <a:rPr lang="en-US" sz="2000" i="0" kern="1200" dirty="0" smtClean="0">
              <a:latin typeface="Lucida Sans" pitchFamily="34" charset="0"/>
              <a:ea typeface="Times New Roman"/>
              <a:cs typeface="Lucida Sans" pitchFamily="34" charset="0"/>
            </a:rPr>
            <a:t>-High level meeting including Ministry of Health, civil society partners, UN partners</a:t>
          </a:r>
        </a:p>
      </dsp:txBody>
      <dsp:txXfrm>
        <a:off x="3555138" y="80596"/>
        <a:ext cx="4030717" cy="4182206"/>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404C9E-3954-4763-9C18-162A4AA3108F}">
      <dsp:nvSpPr>
        <dsp:cNvPr id="0" name=""/>
        <dsp:cNvSpPr/>
      </dsp:nvSpPr>
      <dsp:spPr>
        <a:xfrm>
          <a:off x="186544" y="167"/>
          <a:ext cx="2545433" cy="137193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kumimoji="0" lang="en-GB" sz="1800" b="0" i="0" u="none" strike="noStrike" kern="1200" cap="none" normalizeH="0" baseline="0" smtClean="0">
              <a:ln/>
              <a:effectLst/>
              <a:latin typeface="Lucida Sans" pitchFamily="34" charset="0"/>
              <a:cs typeface="Lucida Sans" pitchFamily="34" charset="0"/>
            </a:rPr>
            <a:t>MTR:</a:t>
          </a:r>
        </a:p>
        <a:p>
          <a:pPr lvl="0" algn="ctr" defTabSz="800100" rtl="0">
            <a:lnSpc>
              <a:spcPct val="90000"/>
            </a:lnSpc>
            <a:spcBef>
              <a:spcPct val="0"/>
            </a:spcBef>
            <a:spcAft>
              <a:spcPct val="35000"/>
            </a:spcAft>
          </a:pPr>
          <a:r>
            <a:rPr kumimoji="0" lang="en-GB" sz="1800" b="0" i="0" u="none" strike="noStrike" kern="1200" cap="none" normalizeH="0" baseline="0" smtClean="0">
              <a:ln/>
              <a:effectLst/>
              <a:latin typeface="Arial Narrow" pitchFamily="34" charset="0"/>
              <a:cs typeface="Arial" charset="0"/>
            </a:rPr>
            <a:t>Build capacity </a:t>
          </a:r>
          <a:endParaRPr lang="en-US" sz="1800" kern="1200" dirty="0"/>
        </a:p>
      </dsp:txBody>
      <dsp:txXfrm>
        <a:off x="186544" y="167"/>
        <a:ext cx="2545433" cy="1371934"/>
      </dsp:txXfrm>
    </dsp:sp>
    <dsp:sp modelId="{B823D83B-01C2-4193-8433-43A084DFC74E}">
      <dsp:nvSpPr>
        <dsp:cNvPr id="0" name=""/>
        <dsp:cNvSpPr/>
      </dsp:nvSpPr>
      <dsp:spPr>
        <a:xfrm>
          <a:off x="1061399" y="1483503"/>
          <a:ext cx="795722" cy="795722"/>
        </a:xfrm>
        <a:prstGeom prst="mathPlus">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061399" y="1483503"/>
        <a:ext cx="795722" cy="795722"/>
      </dsp:txXfrm>
    </dsp:sp>
    <dsp:sp modelId="{192AF2B8-881E-459A-B0B7-BA3CA20E0900}">
      <dsp:nvSpPr>
        <dsp:cNvPr id="0" name=""/>
        <dsp:cNvSpPr/>
      </dsp:nvSpPr>
      <dsp:spPr>
        <a:xfrm>
          <a:off x="299077" y="2390626"/>
          <a:ext cx="2320367" cy="195260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PSC</a:t>
          </a:r>
          <a:r>
            <a:rPr lang="en-US" sz="1800" kern="1200" smtClean="0"/>
            <a:t>:</a:t>
          </a:r>
        </a:p>
        <a:p>
          <a:pPr lvl="0" algn="ctr" defTabSz="800100">
            <a:lnSpc>
              <a:spcPct val="90000"/>
            </a:lnSpc>
            <a:spcBef>
              <a:spcPct val="0"/>
            </a:spcBef>
            <a:spcAft>
              <a:spcPct val="35000"/>
            </a:spcAft>
          </a:pPr>
          <a:r>
            <a:rPr kumimoji="0" lang="en-GB" sz="1800" b="0" i="0" u="none" strike="noStrike" kern="1200" cap="none" normalizeH="0" baseline="0" smtClean="0">
              <a:ln/>
              <a:effectLst/>
              <a:latin typeface="Arial Narrow" pitchFamily="34" charset="0"/>
              <a:cs typeface="Arial" charset="0"/>
            </a:rPr>
            <a:t>Train health sector and civil society service providers</a:t>
          </a:r>
          <a:endParaRPr lang="en-US" sz="1800" kern="1200" dirty="0"/>
        </a:p>
      </dsp:txBody>
      <dsp:txXfrm>
        <a:off x="299077" y="2390626"/>
        <a:ext cx="2320367" cy="1952606"/>
      </dsp:txXfrm>
    </dsp:sp>
    <dsp:sp modelId="{D95619FD-FF83-40D6-BDB9-3C99DF95A486}">
      <dsp:nvSpPr>
        <dsp:cNvPr id="0" name=""/>
        <dsp:cNvSpPr/>
      </dsp:nvSpPr>
      <dsp:spPr>
        <a:xfrm>
          <a:off x="2937767" y="1916520"/>
          <a:ext cx="436275" cy="510359"/>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937767" y="1916520"/>
        <a:ext cx="436275" cy="510359"/>
      </dsp:txXfrm>
    </dsp:sp>
    <dsp:sp modelId="{09C54BEA-6079-42E3-BFB3-509DF4A3DA38}">
      <dsp:nvSpPr>
        <dsp:cNvPr id="0" name=""/>
        <dsp:cNvSpPr/>
      </dsp:nvSpPr>
      <dsp:spPr>
        <a:xfrm>
          <a:off x="3555138" y="80596"/>
          <a:ext cx="4030717" cy="418220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i="0" kern="1200" smtClean="0">
              <a:latin typeface="Lucida Sans" pitchFamily="34" charset="0"/>
              <a:ea typeface="Times New Roman"/>
              <a:cs typeface="Lucida Sans" pitchFamily="34" charset="0"/>
            </a:rPr>
            <a:t>-Advisory committee on drug addiction management established to assist Government.</a:t>
          </a:r>
          <a:endParaRPr lang="en-GB" sz="1800" i="0" kern="1200" smtClean="0">
            <a:latin typeface="Lucida Sans" pitchFamily="34" charset="0"/>
            <a:ea typeface="Times New Roman"/>
            <a:cs typeface="Lucida Sans" pitchFamily="34" charset="0"/>
          </a:endParaRPr>
        </a:p>
        <a:p>
          <a:pPr lvl="0" algn="l" defTabSz="800100" rtl="0">
            <a:lnSpc>
              <a:spcPct val="90000"/>
            </a:lnSpc>
            <a:spcBef>
              <a:spcPct val="0"/>
            </a:spcBef>
            <a:spcAft>
              <a:spcPct val="35000"/>
            </a:spcAft>
          </a:pPr>
          <a:r>
            <a:rPr lang="en-US" sz="1800" i="0" kern="1200" smtClean="0">
              <a:latin typeface="Lucida Sans" pitchFamily="34" charset="0"/>
              <a:ea typeface="Times New Roman"/>
              <a:cs typeface="Lucida Sans" pitchFamily="34" charset="0"/>
            </a:rPr>
            <a:t>-‘Refresher training programme for implementing partners’ conducted at Colombo</a:t>
          </a:r>
          <a:endParaRPr lang="en-US" sz="1800" i="0" kern="1200" dirty="0" smtClean="0">
            <a:latin typeface="Lucida Sans" pitchFamily="34" charset="0"/>
            <a:ea typeface="Times New Roman"/>
            <a:cs typeface="Lucida Sans" pitchFamily="34" charset="0"/>
          </a:endParaRPr>
        </a:p>
      </dsp:txBody>
      <dsp:txXfrm>
        <a:off x="3555138" y="80596"/>
        <a:ext cx="4030717" cy="41822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D19C3E-A399-4293-AA6D-5CD5181A69CD}" type="datetimeFigureOut">
              <a:rPr lang="en-US" smtClean="0"/>
              <a:pPr/>
              <a:t>5/17/2012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058704-557C-48F3-B522-02C47C42A6B8}" type="slidenum">
              <a:rPr lang="en-US" smtClean="0"/>
              <a:pPr/>
              <a:t>‹#›</a:t>
            </a:fld>
            <a:endParaRPr lang="en-US"/>
          </a:p>
        </p:txBody>
      </p:sp>
    </p:spTree>
    <p:extLst>
      <p:ext uri="{BB962C8B-B14F-4D97-AF65-F5344CB8AC3E}">
        <p14:creationId xmlns:p14="http://schemas.microsoft.com/office/powerpoint/2010/main" xmlns="" val="172275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A8C1F-F065-42A1-8D31-E1D658EE08D7}" type="datetimeFigureOut">
              <a:rPr lang="en-US" smtClean="0"/>
              <a:pPr/>
              <a:t>5/17/2012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087BDA-FC72-4BD1-BDD6-057E6654489F}" type="slidenum">
              <a:rPr lang="en-US" smtClean="0"/>
              <a:pPr/>
              <a:t>‹#›</a:t>
            </a:fld>
            <a:endParaRPr lang="en-US"/>
          </a:p>
        </p:txBody>
      </p:sp>
    </p:spTree>
    <p:extLst>
      <p:ext uri="{BB962C8B-B14F-4D97-AF65-F5344CB8AC3E}">
        <p14:creationId xmlns:p14="http://schemas.microsoft.com/office/powerpoint/2010/main" xmlns="" val="17285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87BDA-FC72-4BD1-BDD6-057E6654489F}" type="slidenum">
              <a:rPr lang="en-US" smtClean="0"/>
              <a:pPr/>
              <a:t>3</a:t>
            </a:fld>
            <a:endParaRPr lang="en-US"/>
          </a:p>
        </p:txBody>
      </p:sp>
    </p:spTree>
    <p:extLst>
      <p:ext uri="{BB962C8B-B14F-4D97-AF65-F5344CB8AC3E}">
        <p14:creationId xmlns:p14="http://schemas.microsoft.com/office/powerpoint/2010/main" xmlns="" val="90638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1B3735-EE86-4DCE-9695-DC33A25A2778}" type="slidenum">
              <a:rPr lang="en-GB"/>
              <a:pPr/>
              <a:t>4</a:t>
            </a:fld>
            <a:endParaRPr lang="en-GB"/>
          </a:p>
        </p:txBody>
      </p:sp>
      <p:sp>
        <p:nvSpPr>
          <p:cNvPr id="354306" name="Rectangle 2"/>
          <p:cNvSpPr>
            <a:spLocks noGrp="1" noRot="1" noChangeAspect="1" noChangeArrowheads="1" noTextEdit="1"/>
          </p:cNvSpPr>
          <p:nvPr>
            <p:ph type="sldImg"/>
          </p:nvPr>
        </p:nvSpPr>
        <p:spPr bwMode="auto">
          <a:xfrm>
            <a:off x="1146175" y="685800"/>
            <a:ext cx="4570413" cy="3427413"/>
          </a:xfrm>
          <a:prstGeom prst="rect">
            <a:avLst/>
          </a:prstGeom>
          <a:solidFill>
            <a:srgbClr val="FFFFFF"/>
          </a:solidFill>
          <a:ln>
            <a:solidFill>
              <a:srgbClr val="000000"/>
            </a:solidFill>
            <a:miter lim="800000"/>
            <a:headEnd/>
            <a:tailEnd/>
          </a:ln>
        </p:spPr>
      </p:sp>
      <p:sp>
        <p:nvSpPr>
          <p:cNvPr id="354307" name="Rectangle 3"/>
          <p:cNvSpPr>
            <a:spLocks noGrp="1" noChangeArrowheads="1"/>
          </p:cNvSpPr>
          <p:nvPr>
            <p:ph type="body" idx="1"/>
          </p:nvPr>
        </p:nvSpPr>
        <p:spPr bwMode="auto">
          <a:xfrm>
            <a:off x="914508" y="4341682"/>
            <a:ext cx="5028986" cy="4116481"/>
          </a:xfrm>
          <a:prstGeom prst="rect">
            <a:avLst/>
          </a:prstGeom>
          <a:solidFill>
            <a:srgbClr val="FFFFFF"/>
          </a:solidFill>
          <a:ln>
            <a:solidFill>
              <a:srgbClr val="000000"/>
            </a:solidFill>
            <a:miter lim="800000"/>
            <a:headEnd/>
            <a:tailEnd/>
          </a:ln>
        </p:spPr>
        <p:txBody>
          <a:bodyPr lIns="96112" tIns="48056" rIns="96112" bIns="48056"/>
          <a:lstStyle/>
          <a:p>
            <a:r>
              <a:rPr lang="en-ZA"/>
              <a:t>Only briefing on those projects with a green bullet.</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sz="7300">
                <a:solidFill>
                  <a:srgbClr val="FFFFFF"/>
                </a:solidFill>
                <a:latin typeface="Arial Unicode MS" pitchFamily="34" charset="-128"/>
              </a:defRPr>
            </a:lvl1pPr>
            <a:lvl2pPr marL="742950" indent="-285750" defTabSz="922338" eaLnBrk="0" hangingPunct="0">
              <a:defRPr sz="7300">
                <a:solidFill>
                  <a:srgbClr val="FFFFFF"/>
                </a:solidFill>
                <a:latin typeface="Arial Unicode MS" pitchFamily="34" charset="-128"/>
              </a:defRPr>
            </a:lvl2pPr>
            <a:lvl3pPr marL="1143000" indent="-228600" defTabSz="922338" eaLnBrk="0" hangingPunct="0">
              <a:defRPr sz="7300">
                <a:solidFill>
                  <a:srgbClr val="FFFFFF"/>
                </a:solidFill>
                <a:latin typeface="Arial Unicode MS" pitchFamily="34" charset="-128"/>
              </a:defRPr>
            </a:lvl3pPr>
            <a:lvl4pPr marL="1600200" indent="-228600" defTabSz="922338" eaLnBrk="0" hangingPunct="0">
              <a:defRPr sz="7300">
                <a:solidFill>
                  <a:srgbClr val="FFFFFF"/>
                </a:solidFill>
                <a:latin typeface="Arial Unicode MS" pitchFamily="34" charset="-128"/>
              </a:defRPr>
            </a:lvl4pPr>
            <a:lvl5pPr marL="2057400" indent="-228600" defTabSz="922338" eaLnBrk="0" hangingPunct="0">
              <a:defRPr sz="7300">
                <a:solidFill>
                  <a:srgbClr val="FFFFFF"/>
                </a:solidFill>
                <a:latin typeface="Arial Unicode MS" pitchFamily="34" charset="-128"/>
              </a:defRPr>
            </a:lvl5pPr>
            <a:lvl6pPr marL="2514600" indent="-228600" defTabSz="922338" eaLnBrk="0" fontAlgn="base" hangingPunct="0">
              <a:spcBef>
                <a:spcPct val="0"/>
              </a:spcBef>
              <a:spcAft>
                <a:spcPct val="0"/>
              </a:spcAft>
              <a:defRPr sz="7300">
                <a:solidFill>
                  <a:srgbClr val="FFFFFF"/>
                </a:solidFill>
                <a:latin typeface="Arial Unicode MS" pitchFamily="34" charset="-128"/>
              </a:defRPr>
            </a:lvl6pPr>
            <a:lvl7pPr marL="2971800" indent="-228600" defTabSz="922338" eaLnBrk="0" fontAlgn="base" hangingPunct="0">
              <a:spcBef>
                <a:spcPct val="0"/>
              </a:spcBef>
              <a:spcAft>
                <a:spcPct val="0"/>
              </a:spcAft>
              <a:defRPr sz="7300">
                <a:solidFill>
                  <a:srgbClr val="FFFFFF"/>
                </a:solidFill>
                <a:latin typeface="Arial Unicode MS" pitchFamily="34" charset="-128"/>
              </a:defRPr>
            </a:lvl7pPr>
            <a:lvl8pPr marL="3429000" indent="-228600" defTabSz="922338" eaLnBrk="0" fontAlgn="base" hangingPunct="0">
              <a:spcBef>
                <a:spcPct val="0"/>
              </a:spcBef>
              <a:spcAft>
                <a:spcPct val="0"/>
              </a:spcAft>
              <a:defRPr sz="7300">
                <a:solidFill>
                  <a:srgbClr val="FFFFFF"/>
                </a:solidFill>
                <a:latin typeface="Arial Unicode MS" pitchFamily="34" charset="-128"/>
              </a:defRPr>
            </a:lvl8pPr>
            <a:lvl9pPr marL="3886200" indent="-228600" defTabSz="922338" eaLnBrk="0" fontAlgn="base" hangingPunct="0">
              <a:spcBef>
                <a:spcPct val="0"/>
              </a:spcBef>
              <a:spcAft>
                <a:spcPct val="0"/>
              </a:spcAft>
              <a:defRPr sz="7300">
                <a:solidFill>
                  <a:srgbClr val="FFFFFF"/>
                </a:solidFill>
                <a:latin typeface="Arial Unicode MS" pitchFamily="34" charset="-128"/>
              </a:defRPr>
            </a:lvl9pPr>
          </a:lstStyle>
          <a:p>
            <a:pPr eaLnBrk="1" hangingPunct="1"/>
            <a:fld id="{8CF70278-24E4-4971-94F3-75D834840D1C}" type="slidenum">
              <a:rPr lang="en-GB" sz="1200" smtClean="0"/>
              <a:pPr eaLnBrk="1" hangingPunct="1"/>
              <a:t>6</a:t>
            </a:fld>
            <a:endParaRPr lang="en-GB" sz="1200" smtClean="0"/>
          </a:p>
        </p:txBody>
      </p:sp>
      <p:sp>
        <p:nvSpPr>
          <p:cNvPr id="36867" name="Rectangle 2"/>
          <p:cNvSpPr>
            <a:spLocks noGrp="1" noRot="1" noChangeAspect="1" noChangeArrowheads="1" noTextEdit="1"/>
          </p:cNvSpPr>
          <p:nvPr>
            <p:ph type="sldImg"/>
          </p:nvPr>
        </p:nvSpPr>
        <p:spPr>
          <a:xfrm>
            <a:off x="1147763" y="684213"/>
            <a:ext cx="4570412" cy="3427412"/>
          </a:xfrm>
          <a:ln/>
        </p:spPr>
      </p:sp>
      <p:sp>
        <p:nvSpPr>
          <p:cNvPr id="36868" name="Rectangle 3"/>
          <p:cNvSpPr>
            <a:spLocks noGrp="1" noChangeArrowheads="1"/>
          </p:cNvSpPr>
          <p:nvPr>
            <p:ph type="body" idx="1"/>
          </p:nvPr>
        </p:nvSpPr>
        <p:spPr>
          <a:xfrm>
            <a:off x="916109" y="4341682"/>
            <a:ext cx="5025783" cy="41179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751" tIns="49375" rIns="98751" bIns="49375"/>
          <a:lstStyle/>
          <a:p>
            <a:pPr eaLnBrk="1" hangingPunct="1"/>
            <a:r>
              <a:rPr lang="en-ZA" smtClean="0"/>
              <a:t>Only briefing on those projects with a green bullet.</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3109913"/>
          </a:xfrm>
          <a:prstGeom prst="rect">
            <a:avLst/>
          </a:prstGeom>
          <a:solidFill>
            <a:srgbClr val="FFFFFF"/>
          </a:solidFill>
          <a:ln w="9525">
            <a:noFill/>
            <a:miter lim="800000"/>
            <a:headEnd/>
            <a:tailEnd/>
          </a:ln>
          <a:effectLst/>
        </p:spPr>
        <p:txBody>
          <a:bodyPr wrap="none" anchor="ctr"/>
          <a:lstStyle/>
          <a:p>
            <a:pPr>
              <a:defRPr/>
            </a:pPr>
            <a:endParaRPr lang="lt-LT">
              <a:cs typeface="+mn-cs"/>
            </a:endParaRPr>
          </a:p>
        </p:txBody>
      </p:sp>
      <p:pic>
        <p:nvPicPr>
          <p:cNvPr id="4" name="Picture 5" descr="UNODC_logo_E_unblue_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1268413"/>
            <a:ext cx="7489825" cy="139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Rectangle 3"/>
          <p:cNvSpPr>
            <a:spLocks noGrp="1" noChangeArrowheads="1"/>
          </p:cNvSpPr>
          <p:nvPr>
            <p:ph type="ctrTitle" sz="quarter"/>
          </p:nvPr>
        </p:nvSpPr>
        <p:spPr>
          <a:xfrm>
            <a:off x="2525715" y="3429004"/>
            <a:ext cx="5791200" cy="553998"/>
          </a:xfrm>
        </p:spPr>
        <p:txBody>
          <a:bodyPr anchor="t">
            <a:spAutoFit/>
          </a:bodyPr>
          <a:lstStyle>
            <a:lvl1pPr>
              <a:defRPr/>
            </a:lvl1pPr>
          </a:lstStyle>
          <a:p>
            <a:r>
              <a:rPr lang="en-US" smtClean="0"/>
              <a:t>Click to edit Master title style</a:t>
            </a:r>
            <a:endParaRPr lang="en-US"/>
          </a:p>
        </p:txBody>
      </p:sp>
      <p:sp>
        <p:nvSpPr>
          <p:cNvPr id="5" name="Date Placeholder 4"/>
          <p:cNvSpPr>
            <a:spLocks noGrp="1" noChangeArrowheads="1"/>
          </p:cNvSpPr>
          <p:nvPr>
            <p:ph type="dt" sz="quarter" idx="10"/>
          </p:nvPr>
        </p:nvSpPr>
        <p:spPr bwMode="auto">
          <a:xfrm>
            <a:off x="6324600" y="61722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a:latin typeface="+mn-lt"/>
                <a:cs typeface="+mn-cs"/>
              </a:defRPr>
            </a:lvl1pPr>
          </a:lstStyle>
          <a:p>
            <a:fld id="{98971138-102C-4C05-9174-570C758BAF3E}" type="datetimeFigureOut">
              <a:rPr lang="en-US" smtClean="0"/>
              <a:pPr/>
              <a:t>5/17/2012</a:t>
            </a:fld>
            <a:endParaRPr lang="en-US"/>
          </a:p>
        </p:txBody>
      </p:sp>
    </p:spTree>
    <p:extLst>
      <p:ext uri="{BB962C8B-B14F-4D97-AF65-F5344CB8AC3E}">
        <p14:creationId xmlns:p14="http://schemas.microsoft.com/office/powerpoint/2010/main" xmlns="" val="169261224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extLst>
      <p:ext uri="{BB962C8B-B14F-4D97-AF65-F5344CB8AC3E}">
        <p14:creationId xmlns:p14="http://schemas.microsoft.com/office/powerpoint/2010/main" xmlns="" val="639280046"/>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6" y="609600"/>
            <a:ext cx="1943100" cy="5486400"/>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685799"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extLst>
      <p:ext uri="{BB962C8B-B14F-4D97-AF65-F5344CB8AC3E}">
        <p14:creationId xmlns:p14="http://schemas.microsoft.com/office/powerpoint/2010/main" xmlns="" val="1942142396"/>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4" y="609600"/>
            <a:ext cx="7772399" cy="1143000"/>
          </a:xfrm>
        </p:spPr>
        <p:txBody>
          <a:bodyPr/>
          <a:lstStyle/>
          <a:p>
            <a:r>
              <a:rPr lang="en-US" smtClean="0"/>
              <a:t>Click to edit Master title style</a:t>
            </a:r>
            <a:endParaRPr lang="lt-LT"/>
          </a:p>
        </p:txBody>
      </p:sp>
      <p:sp>
        <p:nvSpPr>
          <p:cNvPr id="3" name="Table Placeholder 2"/>
          <p:cNvSpPr>
            <a:spLocks noGrp="1"/>
          </p:cNvSpPr>
          <p:nvPr>
            <p:ph type="tbl" idx="1"/>
          </p:nvPr>
        </p:nvSpPr>
        <p:spPr>
          <a:xfrm>
            <a:off x="685804" y="1981200"/>
            <a:ext cx="7772399" cy="4114800"/>
          </a:xfrm>
        </p:spPr>
        <p:txBody>
          <a:bodyPr/>
          <a:lstStyle/>
          <a:p>
            <a:pPr lvl="0"/>
            <a:r>
              <a:rPr lang="en-US" noProof="0" smtClean="0"/>
              <a:t>Click icon to add table</a:t>
            </a:r>
            <a:endParaRPr lang="lt-LT" noProof="0" smtClean="0"/>
          </a:p>
        </p:txBody>
      </p:sp>
    </p:spTree>
    <p:extLst>
      <p:ext uri="{BB962C8B-B14F-4D97-AF65-F5344CB8AC3E}">
        <p14:creationId xmlns:p14="http://schemas.microsoft.com/office/powerpoint/2010/main" xmlns="" val="2319246212"/>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00476735"/>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a:p>
        </p:txBody>
      </p:sp>
    </p:spTree>
    <p:extLst>
      <p:ext uri="{BB962C8B-B14F-4D97-AF65-F5344CB8AC3E}">
        <p14:creationId xmlns:p14="http://schemas.microsoft.com/office/powerpoint/2010/main" xmlns="" val="274399785"/>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47592276"/>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72122938"/>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57778982"/>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8971138-102C-4C05-9174-570C758BAF3E}" type="datetimeFigureOut">
              <a:rPr lang="en-US" smtClean="0"/>
              <a:pPr/>
              <a:t>5/17/2012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9A1025-8AE7-4814-92D6-B4CC0E614B83}" type="slidenum">
              <a:rPr lang="en-US" smtClean="0"/>
              <a:pPr/>
              <a:t>‹#›</a:t>
            </a:fld>
            <a:endParaRPr lang="en-US"/>
          </a:p>
        </p:txBody>
      </p:sp>
    </p:spTree>
    <p:extLst>
      <p:ext uri="{BB962C8B-B14F-4D97-AF65-F5344CB8AC3E}">
        <p14:creationId xmlns:p14="http://schemas.microsoft.com/office/powerpoint/2010/main" xmlns="" val="9618432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32"/>
            <a:ext cx="7772399"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1" y="3886201"/>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F305105-7E8E-4513-8F39-80C2448CB3B9}" type="slidenum">
              <a:rPr lang="en-GB"/>
              <a:pPr>
                <a:defRPr/>
              </a:pPr>
              <a:t>‹#›</a:t>
            </a:fld>
            <a:endParaRPr lang="en-GB"/>
          </a:p>
        </p:txBody>
      </p:sp>
    </p:spTree>
    <p:extLst>
      <p:ext uri="{BB962C8B-B14F-4D97-AF65-F5344CB8AC3E}">
        <p14:creationId xmlns:p14="http://schemas.microsoft.com/office/powerpoint/2010/main" xmlns="" val="108658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extLst>
      <p:ext uri="{BB962C8B-B14F-4D97-AF65-F5344CB8AC3E}">
        <p14:creationId xmlns:p14="http://schemas.microsoft.com/office/powerpoint/2010/main" xmlns="" val="604994240"/>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7D71061-6C2D-48AF-B679-EC1C9040F458}" type="slidenum">
              <a:rPr lang="en-GB"/>
              <a:pPr>
                <a:defRPr/>
              </a:pPr>
              <a:t>‹#›</a:t>
            </a:fld>
            <a:endParaRPr lang="en-GB"/>
          </a:p>
        </p:txBody>
      </p:sp>
    </p:spTree>
    <p:extLst>
      <p:ext uri="{BB962C8B-B14F-4D97-AF65-F5344CB8AC3E}">
        <p14:creationId xmlns:p14="http://schemas.microsoft.com/office/powerpoint/2010/main" xmlns="" val="3897581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6"/>
            <a:ext cx="7772399"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6" y="2906715"/>
            <a:ext cx="77723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D3F259-2FDA-462B-A6E3-84A6A6538E8F}" type="slidenum">
              <a:rPr lang="en-GB"/>
              <a:pPr>
                <a:defRPr/>
              </a:pPr>
              <a:t>‹#›</a:t>
            </a:fld>
            <a:endParaRPr lang="en-GB"/>
          </a:p>
        </p:txBody>
      </p:sp>
    </p:spTree>
    <p:extLst>
      <p:ext uri="{BB962C8B-B14F-4D97-AF65-F5344CB8AC3E}">
        <p14:creationId xmlns:p14="http://schemas.microsoft.com/office/powerpoint/2010/main" xmlns="" val="1407278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E0FB2FE-C71C-464D-8132-F6831B83A6F9}" type="slidenum">
              <a:rPr lang="en-GB"/>
              <a:pPr>
                <a:defRPr/>
              </a:pPr>
              <a:t>‹#›</a:t>
            </a:fld>
            <a:endParaRPr lang="en-GB"/>
          </a:p>
        </p:txBody>
      </p:sp>
    </p:spTree>
    <p:extLst>
      <p:ext uri="{BB962C8B-B14F-4D97-AF65-F5344CB8AC3E}">
        <p14:creationId xmlns:p14="http://schemas.microsoft.com/office/powerpoint/2010/main" xmlns="" val="2878236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33075AA-C01A-4BA9-947A-E9F33F9684B4}" type="slidenum">
              <a:rPr lang="en-GB"/>
              <a:pPr>
                <a:defRPr/>
              </a:pPr>
              <a:t>‹#›</a:t>
            </a:fld>
            <a:endParaRPr lang="en-GB"/>
          </a:p>
        </p:txBody>
      </p:sp>
    </p:spTree>
    <p:extLst>
      <p:ext uri="{BB962C8B-B14F-4D97-AF65-F5344CB8AC3E}">
        <p14:creationId xmlns:p14="http://schemas.microsoft.com/office/powerpoint/2010/main" xmlns="" val="635024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028C1BB-F6ED-4FE1-A5DF-5BD0A2B6C763}" type="slidenum">
              <a:rPr lang="en-GB"/>
              <a:pPr>
                <a:defRPr/>
              </a:pPr>
              <a:t>‹#›</a:t>
            </a:fld>
            <a:endParaRPr lang="en-GB"/>
          </a:p>
        </p:txBody>
      </p:sp>
    </p:spTree>
    <p:extLst>
      <p:ext uri="{BB962C8B-B14F-4D97-AF65-F5344CB8AC3E}">
        <p14:creationId xmlns:p14="http://schemas.microsoft.com/office/powerpoint/2010/main" xmlns="" val="3796997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6148021-99DB-4821-A5BA-A6465A932A68}" type="slidenum">
              <a:rPr lang="en-GB"/>
              <a:pPr>
                <a:defRPr/>
              </a:pPr>
              <a:t>‹#›</a:t>
            </a:fld>
            <a:endParaRPr lang="en-GB"/>
          </a:p>
        </p:txBody>
      </p:sp>
    </p:spTree>
    <p:extLst>
      <p:ext uri="{BB962C8B-B14F-4D97-AF65-F5344CB8AC3E}">
        <p14:creationId xmlns:p14="http://schemas.microsoft.com/office/powerpoint/2010/main" xmlns="" val="1556659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9F7164A-7169-4F54-94C6-B1596A5327B1}" type="slidenum">
              <a:rPr lang="en-GB"/>
              <a:pPr>
                <a:defRPr/>
              </a:pPr>
              <a:t>‹#›</a:t>
            </a:fld>
            <a:endParaRPr lang="en-GB"/>
          </a:p>
        </p:txBody>
      </p:sp>
    </p:spTree>
    <p:extLst>
      <p:ext uri="{BB962C8B-B14F-4D97-AF65-F5344CB8AC3E}">
        <p14:creationId xmlns:p14="http://schemas.microsoft.com/office/powerpoint/2010/main" xmlns="" val="869480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t-LT"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DFBA74E-5091-46B0-851A-B0B804F52B81}" type="slidenum">
              <a:rPr lang="en-GB"/>
              <a:pPr>
                <a:defRPr/>
              </a:pPr>
              <a:t>‹#›</a:t>
            </a:fld>
            <a:endParaRPr lang="en-GB"/>
          </a:p>
        </p:txBody>
      </p:sp>
    </p:spTree>
    <p:extLst>
      <p:ext uri="{BB962C8B-B14F-4D97-AF65-F5344CB8AC3E}">
        <p14:creationId xmlns:p14="http://schemas.microsoft.com/office/powerpoint/2010/main" xmlns="" val="2474139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EECA284-988A-4695-8C21-D24415391EC6}" type="slidenum">
              <a:rPr lang="en-GB"/>
              <a:pPr>
                <a:defRPr/>
              </a:pPr>
              <a:t>‹#›</a:t>
            </a:fld>
            <a:endParaRPr lang="en-GB"/>
          </a:p>
        </p:txBody>
      </p:sp>
    </p:spTree>
    <p:extLst>
      <p:ext uri="{BB962C8B-B14F-4D97-AF65-F5344CB8AC3E}">
        <p14:creationId xmlns:p14="http://schemas.microsoft.com/office/powerpoint/2010/main" xmlns="" val="1985554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3"/>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1"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BF62D9-2C50-428A-A80D-4C5B2174E65E}" type="slidenum">
              <a:rPr lang="en-GB"/>
              <a:pPr>
                <a:defRPr/>
              </a:pPr>
              <a:t>‹#›</a:t>
            </a:fld>
            <a:endParaRPr lang="en-GB"/>
          </a:p>
        </p:txBody>
      </p:sp>
    </p:spTree>
    <p:extLst>
      <p:ext uri="{BB962C8B-B14F-4D97-AF65-F5344CB8AC3E}">
        <p14:creationId xmlns:p14="http://schemas.microsoft.com/office/powerpoint/2010/main" xmlns="" val="142149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6"/>
            <a:ext cx="7772399"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6" y="2906715"/>
            <a:ext cx="77723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438930881"/>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32"/>
            <a:ext cx="7772399"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1" y="3886201"/>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t-LT"/>
          </a:p>
        </p:txBody>
      </p:sp>
      <p:sp>
        <p:nvSpPr>
          <p:cNvPr id="4" name="Rectangle 4"/>
          <p:cNvSpPr>
            <a:spLocks noGrp="1" noChangeArrowheads="1"/>
          </p:cNvSpPr>
          <p:nvPr>
            <p:ph type="dt" sz="half" idx="10"/>
          </p:nvPr>
        </p:nvSpPr>
        <p:spPr>
          <a:ln/>
        </p:spPr>
        <p:txBody>
          <a:bodyPr/>
          <a:lstStyle>
            <a:lvl1pPr>
              <a:defRPr/>
            </a:lvl1pPr>
          </a:lstStyle>
          <a:p>
            <a:pPr>
              <a:defRPr/>
            </a:pPr>
            <a:fld id="{E3B972EA-16D7-4DB6-97EB-EEEA8D57DDFC}" type="datetimeFigureOut">
              <a:rPr lang="en-GB"/>
              <a:pPr>
                <a:defRPr/>
              </a:pPr>
              <a:t>17/05/2012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5505A05-AA98-4B65-8B9F-01234E3CF1AD}" type="slidenum">
              <a:rPr lang="en-GB"/>
              <a:pPr>
                <a:defRPr/>
              </a:pPr>
              <a:t>‹#›</a:t>
            </a:fld>
            <a:endParaRPr lang="en-GB"/>
          </a:p>
        </p:txBody>
      </p:sp>
    </p:spTree>
    <p:extLst>
      <p:ext uri="{BB962C8B-B14F-4D97-AF65-F5344CB8AC3E}">
        <p14:creationId xmlns:p14="http://schemas.microsoft.com/office/powerpoint/2010/main" xmlns="" val="635092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fld id="{ABAF07D9-31C7-4B09-912D-8F4BEB6E048D}" type="datetimeFigureOut">
              <a:rPr lang="en-GB"/>
              <a:pPr>
                <a:defRPr/>
              </a:pPr>
              <a:t>17/05/2012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C3A30EC-B17C-4406-8BA2-42ED31B67936}" type="slidenum">
              <a:rPr lang="en-GB"/>
              <a:pPr>
                <a:defRPr/>
              </a:pPr>
              <a:t>‹#›</a:t>
            </a:fld>
            <a:endParaRPr lang="en-GB"/>
          </a:p>
        </p:txBody>
      </p:sp>
    </p:spTree>
    <p:extLst>
      <p:ext uri="{BB962C8B-B14F-4D97-AF65-F5344CB8AC3E}">
        <p14:creationId xmlns:p14="http://schemas.microsoft.com/office/powerpoint/2010/main" xmlns="" val="3524720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6"/>
            <a:ext cx="7772399"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6" y="2906715"/>
            <a:ext cx="77723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CAD484D-9BB4-4714-BE4F-08B119614E7E}" type="datetimeFigureOut">
              <a:rPr lang="en-GB"/>
              <a:pPr>
                <a:defRPr/>
              </a:pPr>
              <a:t>17/05/2012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B277F6-994F-4D27-8904-1117CD31EB47}" type="slidenum">
              <a:rPr lang="en-GB"/>
              <a:pPr>
                <a:defRPr/>
              </a:pPr>
              <a:t>‹#›</a:t>
            </a:fld>
            <a:endParaRPr lang="en-GB"/>
          </a:p>
        </p:txBody>
      </p:sp>
    </p:spTree>
    <p:extLst>
      <p:ext uri="{BB962C8B-B14F-4D97-AF65-F5344CB8AC3E}">
        <p14:creationId xmlns:p14="http://schemas.microsoft.com/office/powerpoint/2010/main" xmlns="" val="820521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Rectangle 4"/>
          <p:cNvSpPr>
            <a:spLocks noGrp="1" noChangeArrowheads="1"/>
          </p:cNvSpPr>
          <p:nvPr>
            <p:ph type="dt" sz="half" idx="10"/>
          </p:nvPr>
        </p:nvSpPr>
        <p:spPr>
          <a:ln/>
        </p:spPr>
        <p:txBody>
          <a:bodyPr/>
          <a:lstStyle>
            <a:lvl1pPr>
              <a:defRPr/>
            </a:lvl1pPr>
          </a:lstStyle>
          <a:p>
            <a:pPr>
              <a:defRPr/>
            </a:pPr>
            <a:fld id="{2B81AB62-3073-42AB-AF6F-1390F54B9040}" type="datetimeFigureOut">
              <a:rPr lang="en-GB"/>
              <a:pPr>
                <a:defRPr/>
              </a:pPr>
              <a:t>17/05/2012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6FF70C-6012-48C7-8CA7-13AD1D4EEE0A}" type="slidenum">
              <a:rPr lang="en-GB"/>
              <a:pPr>
                <a:defRPr/>
              </a:pPr>
              <a:t>‹#›</a:t>
            </a:fld>
            <a:endParaRPr lang="en-GB"/>
          </a:p>
        </p:txBody>
      </p:sp>
    </p:spTree>
    <p:extLst>
      <p:ext uri="{BB962C8B-B14F-4D97-AF65-F5344CB8AC3E}">
        <p14:creationId xmlns:p14="http://schemas.microsoft.com/office/powerpoint/2010/main" xmlns="" val="1788898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fld id="{B8BBB97D-A40B-44F9-BE41-A30DA95D81F9}" type="datetimeFigureOut">
              <a:rPr lang="en-GB"/>
              <a:pPr>
                <a:defRPr/>
              </a:pPr>
              <a:t>17/05/2012</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E5FF25D-FFB1-4F40-B89B-C286EABFE7B0}" type="slidenum">
              <a:rPr lang="en-GB"/>
              <a:pPr>
                <a:defRPr/>
              </a:pPr>
              <a:t>‹#›</a:t>
            </a:fld>
            <a:endParaRPr lang="en-GB"/>
          </a:p>
        </p:txBody>
      </p:sp>
    </p:spTree>
    <p:extLst>
      <p:ext uri="{BB962C8B-B14F-4D97-AF65-F5344CB8AC3E}">
        <p14:creationId xmlns:p14="http://schemas.microsoft.com/office/powerpoint/2010/main" xmlns="" val="2599996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Rectangle 4"/>
          <p:cNvSpPr>
            <a:spLocks noGrp="1" noChangeArrowheads="1"/>
          </p:cNvSpPr>
          <p:nvPr>
            <p:ph type="dt" sz="half" idx="10"/>
          </p:nvPr>
        </p:nvSpPr>
        <p:spPr>
          <a:ln/>
        </p:spPr>
        <p:txBody>
          <a:bodyPr/>
          <a:lstStyle>
            <a:lvl1pPr>
              <a:defRPr/>
            </a:lvl1pPr>
          </a:lstStyle>
          <a:p>
            <a:pPr>
              <a:defRPr/>
            </a:pPr>
            <a:fld id="{B29E752D-8C37-4B84-9390-2B20B5A98084}" type="datetimeFigureOut">
              <a:rPr lang="en-GB"/>
              <a:pPr>
                <a:defRPr/>
              </a:pPr>
              <a:t>17/05/2012</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45E40EF-9DE0-47C1-83CE-8CAFC2045656}" type="slidenum">
              <a:rPr lang="en-GB"/>
              <a:pPr>
                <a:defRPr/>
              </a:pPr>
              <a:t>‹#›</a:t>
            </a:fld>
            <a:endParaRPr lang="en-GB"/>
          </a:p>
        </p:txBody>
      </p:sp>
    </p:spTree>
    <p:extLst>
      <p:ext uri="{BB962C8B-B14F-4D97-AF65-F5344CB8AC3E}">
        <p14:creationId xmlns:p14="http://schemas.microsoft.com/office/powerpoint/2010/main" xmlns="" val="3266559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EC199C-60BA-4311-9740-0465CF33A63F}" type="datetimeFigureOut">
              <a:rPr lang="en-GB"/>
              <a:pPr>
                <a:defRPr/>
              </a:pPr>
              <a:t>17/05/2012</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DE116A9-CE40-4B94-B443-CA56A28B597C}" type="slidenum">
              <a:rPr lang="en-GB"/>
              <a:pPr>
                <a:defRPr/>
              </a:pPr>
              <a:t>‹#›</a:t>
            </a:fld>
            <a:endParaRPr lang="en-GB"/>
          </a:p>
        </p:txBody>
      </p:sp>
    </p:spTree>
    <p:extLst>
      <p:ext uri="{BB962C8B-B14F-4D97-AF65-F5344CB8AC3E}">
        <p14:creationId xmlns:p14="http://schemas.microsoft.com/office/powerpoint/2010/main" xmlns="" val="3002176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33C9D9-0875-46EB-917F-15E180254964}" type="datetimeFigureOut">
              <a:rPr lang="en-GB"/>
              <a:pPr>
                <a:defRPr/>
              </a:pPr>
              <a:t>17/05/2012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8C63E67-61FC-40C3-9E9A-59BC327A4ED5}" type="slidenum">
              <a:rPr lang="en-GB"/>
              <a:pPr>
                <a:defRPr/>
              </a:pPr>
              <a:t>‹#›</a:t>
            </a:fld>
            <a:endParaRPr lang="en-GB"/>
          </a:p>
        </p:txBody>
      </p:sp>
    </p:spTree>
    <p:extLst>
      <p:ext uri="{BB962C8B-B14F-4D97-AF65-F5344CB8AC3E}">
        <p14:creationId xmlns:p14="http://schemas.microsoft.com/office/powerpoint/2010/main" xmlns="" val="2110824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t-LT"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5AA0E7A-1B0D-493C-8F94-3986DC1B8F44}" type="datetimeFigureOut">
              <a:rPr lang="en-GB"/>
              <a:pPr>
                <a:defRPr/>
              </a:pPr>
              <a:t>17/05/2012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EFFF8F-5B30-43A0-AB7F-F3CADC230517}" type="slidenum">
              <a:rPr lang="en-GB"/>
              <a:pPr>
                <a:defRPr/>
              </a:pPr>
              <a:t>‹#›</a:t>
            </a:fld>
            <a:endParaRPr lang="en-GB"/>
          </a:p>
        </p:txBody>
      </p:sp>
    </p:spTree>
    <p:extLst>
      <p:ext uri="{BB962C8B-B14F-4D97-AF65-F5344CB8AC3E}">
        <p14:creationId xmlns:p14="http://schemas.microsoft.com/office/powerpoint/2010/main" xmlns="" val="2139519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fld id="{36944ED2-8CE8-4D2B-8A70-898910B86D45}" type="datetimeFigureOut">
              <a:rPr lang="en-GB"/>
              <a:pPr>
                <a:defRPr/>
              </a:pPr>
              <a:t>17/05/2012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175998E-48B5-4F66-9999-DB3646345AD3}" type="slidenum">
              <a:rPr lang="en-GB"/>
              <a:pPr>
                <a:defRPr/>
              </a:pPr>
              <a:t>‹#›</a:t>
            </a:fld>
            <a:endParaRPr lang="en-GB"/>
          </a:p>
        </p:txBody>
      </p:sp>
    </p:spTree>
    <p:extLst>
      <p:ext uri="{BB962C8B-B14F-4D97-AF65-F5344CB8AC3E}">
        <p14:creationId xmlns:p14="http://schemas.microsoft.com/office/powerpoint/2010/main" xmlns="" val="101730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685805" y="1981200"/>
            <a:ext cx="380999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5" y="1981200"/>
            <a:ext cx="380999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extLst>
      <p:ext uri="{BB962C8B-B14F-4D97-AF65-F5344CB8AC3E}">
        <p14:creationId xmlns:p14="http://schemas.microsoft.com/office/powerpoint/2010/main" xmlns="" val="3368813771"/>
      </p:ext>
    </p:extLst>
  </p:cSld>
  <p:clrMapOvr>
    <a:masterClrMapping/>
  </p:clrMapOvr>
  <p:transition>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3"/>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1"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fld id="{B1F27C72-94F5-4A51-9E25-9F6B98D5A043}" type="datetimeFigureOut">
              <a:rPr lang="en-GB"/>
              <a:pPr>
                <a:defRPr/>
              </a:pPr>
              <a:t>17/05/2012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7604AE0-5AE3-46FC-8935-753713F61AF4}" type="slidenum">
              <a:rPr lang="en-GB"/>
              <a:pPr>
                <a:defRPr/>
              </a:pPr>
              <a:t>‹#›</a:t>
            </a:fld>
            <a:endParaRPr lang="en-GB"/>
          </a:p>
        </p:txBody>
      </p:sp>
    </p:spTree>
    <p:extLst>
      <p:ext uri="{BB962C8B-B14F-4D97-AF65-F5344CB8AC3E}">
        <p14:creationId xmlns:p14="http://schemas.microsoft.com/office/powerpoint/2010/main" xmlns="" val="366747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Tree>
    <p:extLst>
      <p:ext uri="{BB962C8B-B14F-4D97-AF65-F5344CB8AC3E}">
        <p14:creationId xmlns:p14="http://schemas.microsoft.com/office/powerpoint/2010/main" xmlns="" val="39024724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Tree>
    <p:extLst>
      <p:ext uri="{BB962C8B-B14F-4D97-AF65-F5344CB8AC3E}">
        <p14:creationId xmlns:p14="http://schemas.microsoft.com/office/powerpoint/2010/main" xmlns="" val="543150096"/>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45636151"/>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15039586"/>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t-LT"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730191604"/>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75000"/>
          </a:schemeClr>
        </a:solid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171450"/>
            <a:ext cx="9144000" cy="898525"/>
          </a:xfrm>
          <a:prstGeom prst="rect">
            <a:avLst/>
          </a:prstGeom>
          <a:solidFill>
            <a:srgbClr val="FFFFFF"/>
          </a:solidFill>
          <a:ln w="9525">
            <a:noFill/>
            <a:miter lim="800000"/>
            <a:headEnd/>
            <a:tailEnd/>
          </a:ln>
          <a:effectLst/>
        </p:spPr>
        <p:txBody>
          <a:bodyPr wrap="none" anchor="ctr"/>
          <a:lstStyle/>
          <a:p>
            <a:pPr>
              <a:defRPr/>
            </a:pPr>
            <a:endParaRPr lang="lt-LT">
              <a:cs typeface="+mn-cs"/>
            </a:endParaRPr>
          </a:p>
        </p:txBody>
      </p:sp>
      <p:sp>
        <p:nvSpPr>
          <p:cNvPr id="921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922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9221" name="Picture 5" descr="UNODC_logo_E_unblue_3"/>
          <p:cNvPicPr>
            <a:picLocks noChangeAspect="1" noChangeArrowheads="1"/>
          </p:cNvPicPr>
          <p:nvPr/>
        </p:nvPicPr>
        <p:blipFill>
          <a:blip r:embed="rId20" cstate="print">
            <a:clrChange>
              <a:clrFrom>
                <a:srgbClr val="FFFFFF"/>
              </a:clrFrom>
              <a:clrTo>
                <a:srgbClr val="FFFFFF">
                  <a:alpha val="0"/>
                </a:srgbClr>
              </a:clrTo>
            </a:clrChange>
            <a:extLst>
              <a:ext uri="{BEBA8EAE-BF5A-486C-A8C5-ECC9F3942E4B}">
                <a14:imgProps xmlns:a14="http://schemas.microsoft.com/office/drawing/2010/main" xmlns="">
                  <a14:imgLayer r:embed="rId21">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179388" y="17463"/>
            <a:ext cx="3241675"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cut/>
  </p:transition>
  <p:timing>
    <p:tnLst>
      <p:par>
        <p:cTn id="1" dur="indefinite" restart="never" nodeType="tmRoot"/>
      </p:par>
    </p:tnLst>
  </p:timing>
  <p:txStyles>
    <p:titleStyle>
      <a:lvl1pPr algn="l" rtl="0" eaLnBrk="1" fontAlgn="base" hangingPunct="1">
        <a:spcBef>
          <a:spcPct val="0"/>
        </a:spcBef>
        <a:spcAft>
          <a:spcPct val="0"/>
        </a:spcAft>
        <a:defRPr sz="3000" b="1">
          <a:solidFill>
            <a:srgbClr val="FFFFFF"/>
          </a:solidFill>
          <a:latin typeface="+mj-lt"/>
          <a:ea typeface="+mj-ea"/>
          <a:cs typeface="+mj-cs"/>
        </a:defRPr>
      </a:lvl1pPr>
      <a:lvl2pPr algn="l" rtl="0" eaLnBrk="1" fontAlgn="base" hangingPunct="1">
        <a:spcBef>
          <a:spcPct val="0"/>
        </a:spcBef>
        <a:spcAft>
          <a:spcPct val="0"/>
        </a:spcAft>
        <a:defRPr sz="3000" b="1">
          <a:solidFill>
            <a:srgbClr val="FFFFFF"/>
          </a:solidFill>
          <a:latin typeface="Arial Narrow" pitchFamily="34" charset="0"/>
        </a:defRPr>
      </a:lvl2pPr>
      <a:lvl3pPr algn="l" rtl="0" eaLnBrk="1" fontAlgn="base" hangingPunct="1">
        <a:spcBef>
          <a:spcPct val="0"/>
        </a:spcBef>
        <a:spcAft>
          <a:spcPct val="0"/>
        </a:spcAft>
        <a:defRPr sz="3000" b="1">
          <a:solidFill>
            <a:srgbClr val="FFFFFF"/>
          </a:solidFill>
          <a:latin typeface="Arial Narrow" pitchFamily="34" charset="0"/>
        </a:defRPr>
      </a:lvl3pPr>
      <a:lvl4pPr algn="l" rtl="0" eaLnBrk="1" fontAlgn="base" hangingPunct="1">
        <a:spcBef>
          <a:spcPct val="0"/>
        </a:spcBef>
        <a:spcAft>
          <a:spcPct val="0"/>
        </a:spcAft>
        <a:defRPr sz="3000" b="1">
          <a:solidFill>
            <a:srgbClr val="FFFFFF"/>
          </a:solidFill>
          <a:latin typeface="Arial Narrow" pitchFamily="34" charset="0"/>
        </a:defRPr>
      </a:lvl4pPr>
      <a:lvl5pPr algn="l" rtl="0" eaLnBrk="1" fontAlgn="base" hangingPunct="1">
        <a:spcBef>
          <a:spcPct val="0"/>
        </a:spcBef>
        <a:spcAft>
          <a:spcPct val="0"/>
        </a:spcAft>
        <a:defRPr sz="3000" b="1">
          <a:solidFill>
            <a:srgbClr val="FFFFFF"/>
          </a:solidFill>
          <a:latin typeface="Arial Narrow" pitchFamily="34" charset="0"/>
        </a:defRPr>
      </a:lvl5pPr>
      <a:lvl6pPr marL="457200" algn="l" rtl="0" eaLnBrk="1" fontAlgn="base" hangingPunct="1">
        <a:spcBef>
          <a:spcPct val="0"/>
        </a:spcBef>
        <a:spcAft>
          <a:spcPct val="0"/>
        </a:spcAft>
        <a:defRPr sz="3000" b="1">
          <a:solidFill>
            <a:srgbClr val="FFFFFF"/>
          </a:solidFill>
          <a:latin typeface="Arial Narrow" pitchFamily="34" charset="0"/>
        </a:defRPr>
      </a:lvl6pPr>
      <a:lvl7pPr marL="914400" algn="l" rtl="0" eaLnBrk="1" fontAlgn="base" hangingPunct="1">
        <a:spcBef>
          <a:spcPct val="0"/>
        </a:spcBef>
        <a:spcAft>
          <a:spcPct val="0"/>
        </a:spcAft>
        <a:defRPr sz="3000" b="1">
          <a:solidFill>
            <a:srgbClr val="FFFFFF"/>
          </a:solidFill>
          <a:latin typeface="Arial Narrow" pitchFamily="34" charset="0"/>
        </a:defRPr>
      </a:lvl7pPr>
      <a:lvl8pPr marL="1371600" algn="l" rtl="0" eaLnBrk="1" fontAlgn="base" hangingPunct="1">
        <a:spcBef>
          <a:spcPct val="0"/>
        </a:spcBef>
        <a:spcAft>
          <a:spcPct val="0"/>
        </a:spcAft>
        <a:defRPr sz="3000" b="1">
          <a:solidFill>
            <a:srgbClr val="FFFFFF"/>
          </a:solidFill>
          <a:latin typeface="Arial Narrow" pitchFamily="34" charset="0"/>
        </a:defRPr>
      </a:lvl8pPr>
      <a:lvl9pPr marL="1828800" algn="l" rtl="0" eaLnBrk="1" fontAlgn="base" hangingPunct="1">
        <a:spcBef>
          <a:spcPct val="0"/>
        </a:spcBef>
        <a:spcAft>
          <a:spcPct val="0"/>
        </a:spcAft>
        <a:defRPr sz="3000" b="1">
          <a:solidFill>
            <a:srgbClr val="FFFFFF"/>
          </a:solidFill>
          <a:latin typeface="Arial Narrow" pitchFamily="34" charset="0"/>
        </a:defRPr>
      </a:lvl9pPr>
    </p:titleStyle>
    <p:bodyStyle>
      <a:lvl1pPr marL="342900" indent="-342900" algn="l" rtl="0" eaLnBrk="1" fontAlgn="base" hangingPunct="1">
        <a:spcBef>
          <a:spcPct val="20000"/>
        </a:spcBef>
        <a:spcAft>
          <a:spcPct val="0"/>
        </a:spcAft>
        <a:buChar char="•"/>
        <a:defRPr sz="28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400">
          <a:solidFill>
            <a:srgbClr val="FFFFFF"/>
          </a:solidFill>
          <a:latin typeface="+mn-lt"/>
        </a:defRPr>
      </a:lvl2pPr>
      <a:lvl3pPr marL="1143000" indent="-228600" algn="l" rtl="0" eaLnBrk="1" fontAlgn="base" hangingPunct="1">
        <a:spcBef>
          <a:spcPct val="20000"/>
        </a:spcBef>
        <a:spcAft>
          <a:spcPct val="0"/>
        </a:spcAft>
        <a:buChar char="•"/>
        <a:defRPr sz="2000">
          <a:solidFill>
            <a:srgbClr val="FFFFFF"/>
          </a:solidFill>
          <a:latin typeface="+mn-lt"/>
        </a:defRPr>
      </a:lvl3pPr>
      <a:lvl4pPr marL="1600200" indent="-228600" algn="l" rtl="0" eaLnBrk="1" fontAlgn="base" hangingPunct="1">
        <a:spcBef>
          <a:spcPct val="20000"/>
        </a:spcBef>
        <a:spcAft>
          <a:spcPct val="0"/>
        </a:spcAft>
        <a:buChar char="–"/>
        <a:defRPr sz="2000">
          <a:solidFill>
            <a:srgbClr val="FFFFFF"/>
          </a:solidFill>
          <a:latin typeface="+mn-lt"/>
        </a:defRPr>
      </a:lvl4pPr>
      <a:lvl5pPr marL="2057400" indent="-228600" algn="l" rtl="0" eaLnBrk="1" fontAlgn="base" hangingPunct="1">
        <a:spcBef>
          <a:spcPct val="20000"/>
        </a:spcBef>
        <a:spcAft>
          <a:spcPct val="0"/>
        </a:spcAft>
        <a:buChar char="»"/>
        <a:defRPr sz="2000">
          <a:solidFill>
            <a:srgbClr val="FFFFFF"/>
          </a:solidFill>
          <a:latin typeface="+mn-lt"/>
        </a:defRPr>
      </a:lvl5pPr>
      <a:lvl6pPr marL="2514600" indent="-228600" algn="l" rtl="0" eaLnBrk="1" fontAlgn="base" hangingPunct="1">
        <a:spcBef>
          <a:spcPct val="20000"/>
        </a:spcBef>
        <a:spcAft>
          <a:spcPct val="0"/>
        </a:spcAft>
        <a:buChar char="»"/>
        <a:defRPr>
          <a:solidFill>
            <a:srgbClr val="FFFFFF"/>
          </a:solidFill>
          <a:latin typeface="+mn-lt"/>
        </a:defRPr>
      </a:lvl6pPr>
      <a:lvl7pPr marL="2971800" indent="-228600" algn="l" rtl="0" eaLnBrk="1" fontAlgn="base" hangingPunct="1">
        <a:spcBef>
          <a:spcPct val="20000"/>
        </a:spcBef>
        <a:spcAft>
          <a:spcPct val="0"/>
        </a:spcAft>
        <a:buChar char="»"/>
        <a:defRPr>
          <a:solidFill>
            <a:srgbClr val="FFFFFF"/>
          </a:solidFill>
          <a:latin typeface="+mn-lt"/>
        </a:defRPr>
      </a:lvl7pPr>
      <a:lvl8pPr marL="3429000" indent="-228600" algn="l" rtl="0" eaLnBrk="1" fontAlgn="base" hangingPunct="1">
        <a:spcBef>
          <a:spcPct val="20000"/>
        </a:spcBef>
        <a:spcAft>
          <a:spcPct val="0"/>
        </a:spcAft>
        <a:buChar char="»"/>
        <a:defRPr>
          <a:solidFill>
            <a:srgbClr val="FFFFFF"/>
          </a:solidFill>
          <a:latin typeface="+mn-lt"/>
        </a:defRPr>
      </a:lvl8pPr>
      <a:lvl9pPr marL="3886200" indent="-228600" algn="l" rtl="0" eaLnBrk="1" fontAlgn="base" hangingPunct="1">
        <a:spcBef>
          <a:spcPct val="20000"/>
        </a:spcBef>
        <a:spcAft>
          <a:spcPct val="0"/>
        </a:spcAft>
        <a:buChar char="»"/>
        <a:defRPr>
          <a:solidFill>
            <a:srgbClr val="FFFFFF"/>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cs typeface="+mn-cs"/>
              </a:defRPr>
            </a:lvl1pPr>
          </a:lstStyle>
          <a:p>
            <a:pPr>
              <a:defRPr/>
            </a:pPr>
            <a:endParaRPr lang="en-GB"/>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cs typeface="+mn-cs"/>
              </a:defRPr>
            </a:lvl1pPr>
          </a:lstStyle>
          <a:p>
            <a:pPr>
              <a:defRPr/>
            </a:pPr>
            <a:endParaRPr lang="en-GB"/>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cs typeface="+mn-cs"/>
              </a:defRPr>
            </a:lvl1pPr>
          </a:lstStyle>
          <a:p>
            <a:pPr>
              <a:defRPr/>
            </a:pPr>
            <a:fld id="{C32F3F17-8C7B-47DB-98B9-E2C7EAA5D33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75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82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cs typeface="+mn-cs"/>
              </a:defRPr>
            </a:lvl1pPr>
          </a:lstStyle>
          <a:p>
            <a:pPr>
              <a:defRPr/>
            </a:pPr>
            <a:fld id="{8AE4F1FC-8E9F-47B2-8A66-8DE4CCD10461}" type="datetimeFigureOut">
              <a:rPr lang="en-GB"/>
              <a:pPr>
                <a:defRPr/>
              </a:pPr>
              <a:t>17/05/2012</a:t>
            </a:fld>
            <a:endParaRPr lang="en-GB"/>
          </a:p>
        </p:txBody>
      </p:sp>
      <p:sp>
        <p:nvSpPr>
          <p:cNvPr id="82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cs typeface="+mn-cs"/>
              </a:defRPr>
            </a:lvl1pPr>
          </a:lstStyle>
          <a:p>
            <a:pPr>
              <a:defRPr/>
            </a:pPr>
            <a:endParaRPr lang="en-GB"/>
          </a:p>
        </p:txBody>
      </p:sp>
      <p:sp>
        <p:nvSpPr>
          <p:cNvPr id="82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cs typeface="+mn-cs"/>
              </a:defRPr>
            </a:lvl1pPr>
          </a:lstStyle>
          <a:p>
            <a:pPr>
              <a:defRPr/>
            </a:pPr>
            <a:fld id="{7CAD70C9-5CE9-4E0F-A4F2-C0AB30E46D7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http://upload.wikimedia.org/wikipedia/commons/thumb/1/11/Flag_of_Sri_Lanka.svg/800px-Flag_of_Sri_Lanka.svg.png" TargetMode="External"/><Relationship Id="rId1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http://www.tofocus.info/images/flags/bangladesh-flag.gif" TargetMode="External"/><Relationship Id="rId12" Type="http://schemas.openxmlformats.org/officeDocument/2006/relationships/image" Target="../media/image9.png"/><Relationship Id="rId17" Type="http://schemas.openxmlformats.org/officeDocument/2006/relationships/image" Target="http://www.army.mod.uk/img/royalirish/packistan_flag.jpg" TargetMode="External"/><Relationship Id="rId2" Type="http://schemas.openxmlformats.org/officeDocument/2006/relationships/image" Target="../media/image3.png"/><Relationship Id="rId16"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6.gif"/><Relationship Id="rId11" Type="http://schemas.openxmlformats.org/officeDocument/2006/relationships/image" Target="http://www.tofocus.info/images/flags/maldives-flag.gif" TargetMode="External"/><Relationship Id="rId5" Type="http://schemas.openxmlformats.org/officeDocument/2006/relationships/image" Target="../media/image5.png"/><Relationship Id="rId15" Type="http://schemas.openxmlformats.org/officeDocument/2006/relationships/image" Target="http://www.theodora.com/flags/bt.gif" TargetMode="External"/><Relationship Id="rId10" Type="http://schemas.openxmlformats.org/officeDocument/2006/relationships/image" Target="../media/image8.gif"/><Relationship Id="rId19" Type="http://schemas.openxmlformats.org/officeDocument/2006/relationships/image" Target="http://dl.ncbuy.com/imp/flags/in-flag.jpg" TargetMode="External"/><Relationship Id="rId4" Type="http://schemas.microsoft.com/office/2007/relationships/hdphoto" Target="../media/hdphoto2.wdp"/><Relationship Id="rId9" Type="http://schemas.openxmlformats.org/officeDocument/2006/relationships/image" Target="http://www.tofocus.info/images/flags/nepal-flag.gif" TargetMode="External"/><Relationship Id="rId14"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image" Target="http://upload.wikimedia.org/wikipedia/commons/3/3f/Bangladesh_divisions_english.png"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http://www.tofocus.info/images/flags/bangladesh-flag.gif" TargetMode="External"/><Relationship Id="rId5" Type="http://schemas.openxmlformats.org/officeDocument/2006/relationships/image" Target="../media/image6.gif"/><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http://www.tofocus.info/images/flags/bangladesh-flag.gif" TargetMode="External"/><Relationship Id="rId3" Type="http://schemas.openxmlformats.org/officeDocument/2006/relationships/diagramLayout" Target="../diagrams/layout1.xml"/><Relationship Id="rId7" Type="http://schemas.openxmlformats.org/officeDocument/2006/relationships/image" Target="../media/image6.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http://www.tofocus.info/images/flags/bangladesh-flag.gif" TargetMode="External"/><Relationship Id="rId3" Type="http://schemas.openxmlformats.org/officeDocument/2006/relationships/diagramLayout" Target="../diagrams/layout2.xml"/><Relationship Id="rId7" Type="http://schemas.openxmlformats.org/officeDocument/2006/relationships/image" Target="../media/image6.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http://www.theodora.com/flags/bt.gif" TargetMode="Externa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8" Type="http://schemas.openxmlformats.org/officeDocument/2006/relationships/image" Target="http://www.theodora.com/flags/bt.gif" TargetMode="External"/><Relationship Id="rId3" Type="http://schemas.openxmlformats.org/officeDocument/2006/relationships/diagramLayout" Target="../diagrams/layout3.xml"/><Relationship Id="rId7" Type="http://schemas.openxmlformats.org/officeDocument/2006/relationships/image" Target="../media/image10.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image" Target="http://www.theodora.com/flags/bt.gif" TargetMode="External"/><Relationship Id="rId3" Type="http://schemas.openxmlformats.org/officeDocument/2006/relationships/diagramLayout" Target="../diagrams/layout4.xml"/><Relationship Id="rId7" Type="http://schemas.openxmlformats.org/officeDocument/2006/relationships/image" Target="../media/image10.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image" Target="http://www.theodora.com/flags/bt.gif" TargetMode="External"/><Relationship Id="rId3" Type="http://schemas.openxmlformats.org/officeDocument/2006/relationships/diagramLayout" Target="../diagrams/layout5.xml"/><Relationship Id="rId7" Type="http://schemas.openxmlformats.org/officeDocument/2006/relationships/image" Target="../media/image10.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http://www.strathlorntravel.co.uk/images/Maldives.jpg"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http://www.tofocus.info/images/flags/maldives-flag.gif" TargetMode="Externa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8" Type="http://schemas.openxmlformats.org/officeDocument/2006/relationships/image" Target="http://www.tofocus.info/images/flags/maldives-flag.gif" TargetMode="External"/><Relationship Id="rId3" Type="http://schemas.openxmlformats.org/officeDocument/2006/relationships/diagramLayout" Target="../diagrams/layout6.xml"/><Relationship Id="rId7" Type="http://schemas.openxmlformats.org/officeDocument/2006/relationships/image" Target="../media/image8.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8" Type="http://schemas.openxmlformats.org/officeDocument/2006/relationships/image" Target="http://www.tofocus.info/images/flags/maldives-flag.gif" TargetMode="External"/><Relationship Id="rId3" Type="http://schemas.openxmlformats.org/officeDocument/2006/relationships/diagramLayout" Target="../diagrams/layout7.xml"/><Relationship Id="rId7" Type="http://schemas.openxmlformats.org/officeDocument/2006/relationships/image" Target="../media/image8.gi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http://www.tofocus.info/images/flags/maldives-flag.gif" TargetMode="External"/><Relationship Id="rId3" Type="http://schemas.openxmlformats.org/officeDocument/2006/relationships/diagramLayout" Target="../diagrams/layout8.xml"/><Relationship Id="rId7" Type="http://schemas.openxmlformats.org/officeDocument/2006/relationships/image" Target="../media/image8.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image" Target="http://www.tofocus.info/images/flags/nepal-flag.gif" TargetMode="External"/><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http://www.mapsofworld.com/nepal/maps/nepal_distric_map.gif"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http://www.tofocus.info/images/flags/nepal-flag.gif" TargetMode="External"/><Relationship Id="rId3" Type="http://schemas.openxmlformats.org/officeDocument/2006/relationships/diagramLayout" Target="../diagrams/layout9.xml"/><Relationship Id="rId7" Type="http://schemas.openxmlformats.org/officeDocument/2006/relationships/image" Target="../media/image7.gi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8" Type="http://schemas.openxmlformats.org/officeDocument/2006/relationships/image" Target="http://www.tofocus.info/images/flags/nepal-flag.gif" TargetMode="External"/><Relationship Id="rId3" Type="http://schemas.openxmlformats.org/officeDocument/2006/relationships/diagramLayout" Target="../diagrams/layout10.xml"/><Relationship Id="rId7" Type="http://schemas.openxmlformats.org/officeDocument/2006/relationships/image" Target="../media/image7.gi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8" Type="http://schemas.openxmlformats.org/officeDocument/2006/relationships/image" Target="http://www.tofocus.info/images/flags/nepal-flag.gif" TargetMode="External"/><Relationship Id="rId3" Type="http://schemas.openxmlformats.org/officeDocument/2006/relationships/diagramLayout" Target="../diagrams/layout11.xml"/><Relationship Id="rId7" Type="http://schemas.openxmlformats.org/officeDocument/2006/relationships/image" Target="../media/image7.gi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image" Target="http://www.army.mod.uk/img/royalirish/packistan_flag.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http://www.army.mod.uk/img/royalirish/packistan_flag.jpg" TargetMode="External"/><Relationship Id="rId3" Type="http://schemas.openxmlformats.org/officeDocument/2006/relationships/diagramLayout" Target="../diagrams/layout12.xml"/><Relationship Id="rId7" Type="http://schemas.openxmlformats.org/officeDocument/2006/relationships/image" Target="../media/image11.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8" Type="http://schemas.openxmlformats.org/officeDocument/2006/relationships/image" Target="http://www.army.mod.uk/img/royalirish/packistan_flag.jpg" TargetMode="External"/><Relationship Id="rId3" Type="http://schemas.openxmlformats.org/officeDocument/2006/relationships/diagramLayout" Target="../diagrams/layout13.xml"/><Relationship Id="rId7" Type="http://schemas.openxmlformats.org/officeDocument/2006/relationships/image" Target="../media/image11.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8" Type="http://schemas.openxmlformats.org/officeDocument/2006/relationships/image" Target="http://www.army.mod.uk/img/royalirish/packistan_flag.jpg" TargetMode="External"/><Relationship Id="rId3" Type="http://schemas.openxmlformats.org/officeDocument/2006/relationships/diagramLayout" Target="../diagrams/layout14.xml"/><Relationship Id="rId7" Type="http://schemas.openxmlformats.org/officeDocument/2006/relationships/image" Target="../media/image1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image" Target="http://upload.wikimedia.org/wikipedia/commons/thumb/1/11/Flag_of_Sri_Lanka.svg/800px-Flag_of_Sri_Lanka.svg.png"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http://upload.wikimedia.org/wikipedia/commons/thumb/1/11/Flag_of_Sri_Lanka.svg/800px-Flag_of_Sri_Lanka.svg.png" TargetMode="External"/><Relationship Id="rId3" Type="http://schemas.openxmlformats.org/officeDocument/2006/relationships/diagramLayout" Target="../diagrams/layout15.xml"/><Relationship Id="rId7" Type="http://schemas.openxmlformats.org/officeDocument/2006/relationships/image" Target="../media/image9.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8" Type="http://schemas.openxmlformats.org/officeDocument/2006/relationships/image" Target="http://upload.wikimedia.org/wikipedia/commons/thumb/1/11/Flag_of_Sri_Lanka.svg/800px-Flag_of_Sri_Lanka.svg.png" TargetMode="External"/><Relationship Id="rId3" Type="http://schemas.openxmlformats.org/officeDocument/2006/relationships/diagramLayout" Target="../diagrams/layout16.xml"/><Relationship Id="rId7" Type="http://schemas.openxmlformats.org/officeDocument/2006/relationships/image" Target="../media/image9.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8" Type="http://schemas.openxmlformats.org/officeDocument/2006/relationships/image" Target="http://upload.wikimedia.org/wikipedia/commons/thumb/1/11/Flag_of_Sri_Lanka.svg/800px-Flag_of_Sri_Lanka.svg.png" TargetMode="External"/><Relationship Id="rId3" Type="http://schemas.openxmlformats.org/officeDocument/2006/relationships/diagramLayout" Target="../diagrams/layout17.xml"/><Relationship Id="rId7" Type="http://schemas.openxmlformats.org/officeDocument/2006/relationships/image" Target="../media/image9.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http://www.tofocus.info/images/flags/nepal-flag.gif" TargetMode="External"/><Relationship Id="rId13" Type="http://schemas.openxmlformats.org/officeDocument/2006/relationships/image" Target="../media/image10.gif"/><Relationship Id="rId18" Type="http://schemas.openxmlformats.org/officeDocument/2006/relationships/image" Target="http://dl.ncbuy.com/imp/flags/in-flag.jpg" TargetMode="External"/><Relationship Id="rId3" Type="http://schemas.openxmlformats.org/officeDocument/2006/relationships/image" Target="../media/image24.png"/><Relationship Id="rId7" Type="http://schemas.openxmlformats.org/officeDocument/2006/relationships/image" Target="../media/image7.gif"/><Relationship Id="rId12" Type="http://schemas.openxmlformats.org/officeDocument/2006/relationships/image" Target="http://upload.wikimedia.org/wikipedia/commons/thumb/1/11/Flag_of_Sri_Lanka.svg/800px-Flag_of_Sri_Lanka.svg.png" TargetMode="External"/><Relationship Id="rId17" Type="http://schemas.openxmlformats.org/officeDocument/2006/relationships/image" Target="../media/image12.jpeg"/><Relationship Id="rId2" Type="http://schemas.openxmlformats.org/officeDocument/2006/relationships/image" Target="../media/image3.png"/><Relationship Id="rId16" Type="http://schemas.openxmlformats.org/officeDocument/2006/relationships/image" Target="http://www.army.mod.uk/img/royalirish/packistan_flag.jpg" TargetMode="External"/><Relationship Id="rId1" Type="http://schemas.openxmlformats.org/officeDocument/2006/relationships/slideLayout" Target="../slideLayouts/slideLayout18.xml"/><Relationship Id="rId6" Type="http://schemas.openxmlformats.org/officeDocument/2006/relationships/image" Target="http://www.tofocus.info/images/flags/bangladesh-flag.gif" TargetMode="External"/><Relationship Id="rId11" Type="http://schemas.openxmlformats.org/officeDocument/2006/relationships/image" Target="../media/image9.png"/><Relationship Id="rId5" Type="http://schemas.openxmlformats.org/officeDocument/2006/relationships/image" Target="../media/image6.gif"/><Relationship Id="rId15" Type="http://schemas.openxmlformats.org/officeDocument/2006/relationships/image" Target="../media/image11.jpeg"/><Relationship Id="rId10" Type="http://schemas.openxmlformats.org/officeDocument/2006/relationships/image" Target="http://www.tofocus.info/images/flags/maldives-flag.gif" TargetMode="External"/><Relationship Id="rId4" Type="http://schemas.openxmlformats.org/officeDocument/2006/relationships/image" Target="../media/image5.png"/><Relationship Id="rId9" Type="http://schemas.openxmlformats.org/officeDocument/2006/relationships/image" Target="../media/image8.gif"/><Relationship Id="rId14" Type="http://schemas.openxmlformats.org/officeDocument/2006/relationships/image" Target="http://www.theodora.com/flags/bt.gi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43001"/>
            <a:ext cx="7772400" cy="1295400"/>
          </a:xfrm>
        </p:spPr>
        <p:txBody>
          <a:bodyPr>
            <a:noAutofit/>
          </a:bodyPr>
          <a:lstStyle/>
          <a:p>
            <a:pPr algn="ctr"/>
            <a:r>
              <a:rPr lang="en-US" dirty="0" smtClean="0">
                <a:solidFill>
                  <a:schemeClr val="accent1"/>
                </a:solidFill>
                <a:latin typeface="Lucida Sans" pitchFamily="34" charset="0"/>
              </a:rPr>
              <a:t>Project Steering Committee Meeting</a:t>
            </a:r>
            <a:r>
              <a:rPr lang="en-US" i="1" dirty="0" smtClean="0">
                <a:solidFill>
                  <a:schemeClr val="accent1"/>
                </a:solidFill>
                <a:latin typeface="Lucida Sans" pitchFamily="34" charset="0"/>
              </a:rPr>
              <a:t/>
            </a:r>
            <a:br>
              <a:rPr lang="en-US" i="1" dirty="0" smtClean="0">
                <a:solidFill>
                  <a:schemeClr val="accent1"/>
                </a:solidFill>
                <a:latin typeface="Lucida Sans" pitchFamily="34" charset="0"/>
              </a:rPr>
            </a:br>
            <a:r>
              <a:rPr lang="en-US" i="1" dirty="0" smtClean="0">
                <a:solidFill>
                  <a:schemeClr val="accent1"/>
                </a:solidFill>
                <a:latin typeface="Lucida Sans" pitchFamily="34" charset="0"/>
              </a:rPr>
              <a:t>Colombo, 2012</a:t>
            </a:r>
            <a:endParaRPr lang="en-US" i="1" dirty="0">
              <a:solidFill>
                <a:schemeClr val="accent1"/>
              </a:solidFill>
              <a:latin typeface="Lucida Sans" pitchFamily="34" charset="0"/>
            </a:endParaRPr>
          </a:p>
        </p:txBody>
      </p:sp>
      <p:sp>
        <p:nvSpPr>
          <p:cNvPr id="8" name="Subtitle 7"/>
          <p:cNvSpPr>
            <a:spLocks noGrp="1"/>
          </p:cNvSpPr>
          <p:nvPr>
            <p:ph type="subTitle" idx="1"/>
          </p:nvPr>
        </p:nvSpPr>
        <p:spPr>
          <a:xfrm>
            <a:off x="685800" y="4038600"/>
            <a:ext cx="7772400" cy="1752600"/>
          </a:xfrm>
        </p:spPr>
        <p:txBody>
          <a:bodyPr>
            <a:normAutofit/>
          </a:bodyPr>
          <a:lstStyle/>
          <a:p>
            <a:r>
              <a:rPr lang="en-US" i="1" dirty="0" smtClean="0">
                <a:solidFill>
                  <a:srgbClr val="FFFFFF"/>
                </a:solidFill>
                <a:latin typeface="Lucida Sans" pitchFamily="34" charset="0"/>
              </a:rPr>
              <a:t>RAS/H13: Prevention of transmission of HIV among drug users in SAARC countries</a:t>
            </a:r>
          </a:p>
          <a:p>
            <a:endParaRPr lang="en-US" sz="2800" i="1" dirty="0" smtClean="0">
              <a:solidFill>
                <a:srgbClr val="FFFFFF"/>
              </a:solidFill>
              <a:latin typeface="Lucida Sans" pitchFamily="34" charset="0"/>
            </a:endParaRPr>
          </a:p>
          <a:p>
            <a:endParaRPr lang="en-US" sz="2800" i="1" dirty="0" smtClean="0">
              <a:solidFill>
                <a:srgbClr val="FFFFFF"/>
              </a:solidFill>
              <a:latin typeface="Lucida Sans" pitchFamily="34" charset="0"/>
            </a:endParaRPr>
          </a:p>
          <a:p>
            <a:endParaRPr lang="en-US" dirty="0">
              <a:solidFill>
                <a:srgbClr val="FFFFFF"/>
              </a:solidFill>
              <a:latin typeface="Lucida Sans" pitchFamily="34" charset="0"/>
            </a:endParaRPr>
          </a:p>
        </p:txBody>
      </p:sp>
      <p:pic>
        <p:nvPicPr>
          <p:cNvPr id="11"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5638800"/>
            <a:ext cx="3503613"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 10"/>
          <p:cNvGrpSpPr>
            <a:grpSpLocks/>
          </p:cNvGrpSpPr>
          <p:nvPr/>
        </p:nvGrpSpPr>
        <p:grpSpPr bwMode="auto">
          <a:xfrm>
            <a:off x="3511550" y="-138113"/>
            <a:ext cx="5335588" cy="771526"/>
            <a:chOff x="2154" y="-87"/>
            <a:chExt cx="3361" cy="486"/>
          </a:xfrm>
        </p:grpSpPr>
        <p:pic>
          <p:nvPicPr>
            <p:cNvPr id="20" name="Picture 5"/>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4118" y="-87"/>
              <a:ext cx="1397" cy="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54" y="-63"/>
              <a:ext cx="1951" cy="46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pic>
      </p:grpSp>
      <p:pic>
        <p:nvPicPr>
          <p:cNvPr id="22" name="Picture 13" descr="http://www.tofocus.info/images/flags/bangladesh-flag.gif"/>
          <p:cNvPicPr>
            <a:picLocks noChangeAspect="1" noChangeArrowheads="1"/>
          </p:cNvPicPr>
          <p:nvPr/>
        </p:nvPicPr>
        <p:blipFill>
          <a:blip r:embed="rId6" r:link="rId7" cstate="print">
            <a:extLst>
              <a:ext uri="{28A0092B-C50C-407E-A947-70E740481C1C}">
                <a14:useLocalDpi xmlns:a14="http://schemas.microsoft.com/office/drawing/2010/main" xmlns="" val="0"/>
              </a:ext>
            </a:extLst>
          </a:blip>
          <a:srcRect/>
          <a:stretch>
            <a:fillRect/>
          </a:stretch>
        </p:blipFill>
        <p:spPr bwMode="auto">
          <a:xfrm>
            <a:off x="228600" y="3109913"/>
            <a:ext cx="12192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4" descr="http://www.tofocus.info/images/flags/nepal-flag.gif"/>
          <p:cNvPicPr>
            <a:picLocks noChangeAspect="1" noChangeArrowheads="1"/>
          </p:cNvPicPr>
          <p:nvPr/>
        </p:nvPicPr>
        <p:blipFill>
          <a:blip r:embed="rId8" r:link="rId9" cstate="print">
            <a:extLst>
              <a:ext uri="{28A0092B-C50C-407E-A947-70E740481C1C}">
                <a14:useLocalDpi xmlns:a14="http://schemas.microsoft.com/office/drawing/2010/main" xmlns="" val="0"/>
              </a:ext>
            </a:extLst>
          </a:blip>
          <a:srcRect/>
          <a:stretch>
            <a:fillRect/>
          </a:stretch>
        </p:blipFill>
        <p:spPr bwMode="auto">
          <a:xfrm>
            <a:off x="5616575" y="3068638"/>
            <a:ext cx="63182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5" descr="http://www.tofocus.info/images/flags/maldives-flag.gif"/>
          <p:cNvPicPr>
            <a:picLocks noChangeAspect="1" noChangeArrowheads="1"/>
          </p:cNvPicPr>
          <p:nvPr/>
        </p:nvPicPr>
        <p:blipFill>
          <a:blip r:embed="rId10" r:link="rId11" cstate="print">
            <a:extLst>
              <a:ext uri="{28A0092B-C50C-407E-A947-70E740481C1C}">
                <a14:useLocalDpi xmlns:a14="http://schemas.microsoft.com/office/drawing/2010/main" xmlns="" val="0"/>
              </a:ext>
            </a:extLst>
          </a:blip>
          <a:srcRect/>
          <a:stretch>
            <a:fillRect/>
          </a:stretch>
        </p:blipFill>
        <p:spPr bwMode="auto">
          <a:xfrm>
            <a:off x="4267200" y="3152775"/>
            <a:ext cx="1023938"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6" descr="http://upload.wikimedia.org/wikipedia/commons/thumb/1/11/Flag_of_Sri_Lanka.svg/800px-Flag_of_Sri_Lanka.svg.png"/>
          <p:cNvPicPr>
            <a:picLocks noChangeAspect="1" noChangeArrowheads="1"/>
          </p:cNvPicPr>
          <p:nvPr/>
        </p:nvPicPr>
        <p:blipFill>
          <a:blip r:embed="rId12" r:link="rId13" cstate="print">
            <a:extLst>
              <a:ext uri="{28A0092B-C50C-407E-A947-70E740481C1C}">
                <a14:useLocalDpi xmlns:a14="http://schemas.microsoft.com/office/drawing/2010/main" xmlns="" val="0"/>
              </a:ext>
            </a:extLst>
          </a:blip>
          <a:srcRect/>
          <a:stretch>
            <a:fillRect/>
          </a:stretch>
        </p:blipFill>
        <p:spPr bwMode="auto">
          <a:xfrm>
            <a:off x="7620000" y="3190875"/>
            <a:ext cx="1295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7" descr="http://www.theodora.com/flags/bt.gif"/>
          <p:cNvPicPr>
            <a:picLocks noChangeAspect="1" noChangeArrowheads="1"/>
          </p:cNvPicPr>
          <p:nvPr/>
        </p:nvPicPr>
        <p:blipFill>
          <a:blip r:embed="rId14" r:link="rId15" cstate="print">
            <a:extLst>
              <a:ext uri="{28A0092B-C50C-407E-A947-70E740481C1C}">
                <a14:useLocalDpi xmlns:a14="http://schemas.microsoft.com/office/drawing/2010/main" xmlns="" val="0"/>
              </a:ext>
            </a:extLst>
          </a:blip>
          <a:srcRect/>
          <a:stretch>
            <a:fillRect/>
          </a:stretch>
        </p:blipFill>
        <p:spPr bwMode="auto">
          <a:xfrm>
            <a:off x="1676400" y="3128963"/>
            <a:ext cx="106680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8" descr="http://www.army.mod.uk/img/royalirish/packistan_flag.jpg"/>
          <p:cNvPicPr>
            <a:picLocks noChangeAspect="1" noChangeArrowheads="1"/>
          </p:cNvPicPr>
          <p:nvPr/>
        </p:nvPicPr>
        <p:blipFill>
          <a:blip r:embed="rId16" r:link="rId17" cstate="print">
            <a:extLst>
              <a:ext uri="{28A0092B-C50C-407E-A947-70E740481C1C}">
                <a14:useLocalDpi xmlns:a14="http://schemas.microsoft.com/office/drawing/2010/main" xmlns="" val="0"/>
              </a:ext>
            </a:extLst>
          </a:blip>
          <a:srcRect/>
          <a:stretch>
            <a:fillRect/>
          </a:stretch>
        </p:blipFill>
        <p:spPr bwMode="auto">
          <a:xfrm>
            <a:off x="6486525" y="3182938"/>
            <a:ext cx="981075"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19" descr="http://dl.ncbuy.com/imp/flags/in-flag.jpg"/>
          <p:cNvPicPr>
            <a:picLocks noChangeAspect="1" noChangeArrowheads="1"/>
          </p:cNvPicPr>
          <p:nvPr/>
        </p:nvPicPr>
        <p:blipFill>
          <a:blip r:embed="rId18" r:link="rId19" cstate="print">
            <a:extLst>
              <a:ext uri="{28A0092B-C50C-407E-A947-70E740481C1C}">
                <a14:useLocalDpi xmlns:a14="http://schemas.microsoft.com/office/drawing/2010/main" xmlns="" val="0"/>
              </a:ext>
            </a:extLst>
          </a:blip>
          <a:srcRect/>
          <a:stretch>
            <a:fillRect/>
          </a:stretch>
        </p:blipFill>
        <p:spPr bwMode="auto">
          <a:xfrm>
            <a:off x="3048000" y="3152775"/>
            <a:ext cx="990600" cy="658813"/>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1521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http://upload.wikimedia.org/wikipedia/commons/3/3f/Bangladesh_divisions_english.png"/>
          <p:cNvPicPr>
            <a:picLocks noChangeAspect="1" noChangeArrowheads="1"/>
          </p:cNvPicPr>
          <p:nvPr/>
        </p:nvPicPr>
        <p:blipFill>
          <a:blip r:embed="rId2" r:link="rId3" cstate="print">
            <a:duotone>
              <a:prstClr val="black"/>
              <a:srgbClr val="D9C3A5">
                <a:tint val="50000"/>
                <a:satMod val="180000"/>
              </a:srgbClr>
            </a:duotone>
            <a:extLst>
              <a:ext uri="{BEBA8EAE-BF5A-486C-A8C5-ECC9F3942E4B}">
                <a14:imgProps xmlns:a14="http://schemas.microsoft.com/office/drawing/2010/main" xmlns="">
                  <a14:imgLayer r:embed="rId4">
                    <a14:imgEffect>
                      <a14:brightnessContrast bright="20000" contrast="65000"/>
                    </a14:imgEffect>
                  </a14:imgLayer>
                </a14:imgProps>
              </a:ext>
              <a:ext uri="{28A0092B-C50C-407E-A947-70E740481C1C}">
                <a14:useLocalDpi xmlns:a14="http://schemas.microsoft.com/office/drawing/2010/main" xmlns="" val="0"/>
              </a:ext>
            </a:extLst>
          </a:blip>
          <a:srcRect/>
          <a:stretch>
            <a:fillRect/>
          </a:stretch>
        </p:blipFill>
        <p:spPr bwMode="auto">
          <a:xfrm>
            <a:off x="76200" y="728690"/>
            <a:ext cx="4608397" cy="5595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3" descr="http://www.tofocus.info/images/flags/bangladesh-flag.gif"/>
          <p:cNvPicPr>
            <a:picLocks noChangeAspect="1" noChangeArrowheads="1"/>
          </p:cNvPicPr>
          <p:nvPr/>
        </p:nvPicPr>
        <p:blipFill>
          <a:blip r:embed="rId5" r:link="rId6" cstate="print">
            <a:extLst>
              <a:ext uri="{28A0092B-C50C-407E-A947-70E740481C1C}">
                <a14:useLocalDpi xmlns:a14="http://schemas.microsoft.com/office/drawing/2010/main" xmlns="" val="0"/>
              </a:ext>
            </a:extLst>
          </a:blip>
          <a:srcRect/>
          <a:stretch>
            <a:fillRect/>
          </a:stretch>
        </p:blipFill>
        <p:spPr bwMode="auto">
          <a:xfrm>
            <a:off x="4684597" y="3829371"/>
            <a:ext cx="4440353" cy="3019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314575" y="652490"/>
            <a:ext cx="6019800" cy="1323439"/>
          </a:xfrm>
          <a:prstGeom prst="rect">
            <a:avLst/>
          </a:prstGeom>
          <a:noFill/>
        </p:spPr>
        <p:txBody>
          <a:bodyPr wrap="square" rtlCol="0">
            <a:spAutoFit/>
          </a:bodyPr>
          <a:lstStyle/>
          <a:p>
            <a:r>
              <a:rPr lang="en-US" sz="8000" dirty="0" smtClean="0">
                <a:solidFill>
                  <a:schemeClr val="accent6">
                    <a:lumMod val="20000"/>
                    <a:lumOff val="80000"/>
                  </a:schemeClr>
                </a:solidFill>
              </a:rPr>
              <a:t>BANGLADESH</a:t>
            </a:r>
            <a:endParaRPr lang="en-US" sz="8000" dirty="0">
              <a:solidFill>
                <a:schemeClr val="accent6">
                  <a:lumMod val="20000"/>
                  <a:lumOff val="80000"/>
                </a:schemeClr>
              </a:solidFill>
            </a:endParaRPr>
          </a:p>
        </p:txBody>
      </p:sp>
    </p:spTree>
    <p:extLst>
      <p:ext uri="{BB962C8B-B14F-4D97-AF65-F5344CB8AC3E}">
        <p14:creationId xmlns:p14="http://schemas.microsoft.com/office/powerpoint/2010/main" xmlns="" val="3612620393"/>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 country scenario</a:t>
            </a:r>
            <a:endParaRPr lang="en-US" dirty="0"/>
          </a:p>
        </p:txBody>
      </p:sp>
      <p:graphicFrame>
        <p:nvGraphicFramePr>
          <p:cNvPr id="15" name="Content Placeholder 14"/>
          <p:cNvGraphicFramePr>
            <a:graphicFrameLocks noGrp="1"/>
          </p:cNvGraphicFramePr>
          <p:nvPr>
            <p:ph idx="1"/>
          </p:nvPr>
        </p:nvGraphicFramePr>
        <p:xfrm>
          <a:off x="685800" y="19812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3" descr="http://www.tofocus.info/images/flags/bangladesh-flag.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620000" y="-119062"/>
            <a:ext cx="12192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on MTR recommendations</a:t>
            </a:r>
            <a:endParaRPr lang="en-US" dirty="0"/>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3" descr="http://www.tofocus.info/images/flags/bangladesh-flag.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620000" y="-119062"/>
            <a:ext cx="12192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http://www.theodora.com/flags/bt.g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5334000" y="4685917"/>
            <a:ext cx="3581400" cy="2095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http://www.fredbellomy.com/indiachina/images/bhutan-w1.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102952"/>
            <a:ext cx="6324600" cy="3469048"/>
          </a:xfrm>
          <a:prstGeom prst="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14401" y="5334000"/>
            <a:ext cx="3962399"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5400" b="1" dirty="0" smtClean="0">
                <a:solidFill>
                  <a:schemeClr val="tx1">
                    <a:lumMod val="65000"/>
                    <a:lumOff val="35000"/>
                  </a:schemeClr>
                </a:solidFill>
                <a:latin typeface="Arial Black" pitchFamily="34" charset="0"/>
              </a:rPr>
              <a:t>BHUTAN</a:t>
            </a:r>
            <a:endParaRPr lang="en-US" sz="5400" b="1" dirty="0">
              <a:solidFill>
                <a:schemeClr val="tx1">
                  <a:lumMod val="65000"/>
                  <a:lumOff val="35000"/>
                </a:schemeClr>
              </a:solidFill>
              <a:latin typeface="Arial Black" pitchFamily="34" charset="0"/>
            </a:endParaRPr>
          </a:p>
        </p:txBody>
      </p:sp>
    </p:spTree>
    <p:extLst>
      <p:ext uri="{BB962C8B-B14F-4D97-AF65-F5344CB8AC3E}">
        <p14:creationId xmlns:p14="http://schemas.microsoft.com/office/powerpoint/2010/main" xmlns="" val="1101057563"/>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 country scenario</a:t>
            </a:r>
            <a:endParaRPr lang="en-US" dirty="0"/>
          </a:p>
        </p:txBody>
      </p:sp>
      <p:graphicFrame>
        <p:nvGraphicFramePr>
          <p:cNvPr id="15" name="Content Placeholder 14"/>
          <p:cNvGraphicFramePr>
            <a:graphicFrameLocks noGrp="1"/>
          </p:cNvGraphicFramePr>
          <p:nvPr>
            <p:ph idx="1"/>
          </p:nvPr>
        </p:nvGraphicFramePr>
        <p:xfrm>
          <a:off x="685800" y="1676400"/>
          <a:ext cx="7772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7" descr="http://www.theodora.com/flags/bt.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467600" y="-76200"/>
            <a:ext cx="106680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on MTR recommendations</a:t>
            </a:r>
            <a:endParaRPr lang="en-US" dirty="0"/>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7" descr="http://www.theodora.com/flags/bt.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467600" y="-76200"/>
            <a:ext cx="106680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on MTR recommendations</a:t>
            </a:r>
            <a:endParaRPr lang="en-US" dirty="0"/>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7" descr="http://www.theodora.com/flags/bt.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467600" y="-76200"/>
            <a:ext cx="106680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www.strathlorntravel.co.uk/images/Maldives.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642526" y="1066800"/>
            <a:ext cx="2634074"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5" descr="http://www.tofocus.info/images/flags/maldives-flag.gif"/>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a:off x="3657600" y="995119"/>
            <a:ext cx="5105400" cy="3348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2743200" y="4419600"/>
            <a:ext cx="5410200" cy="1200329"/>
          </a:xfrm>
          <a:prstGeom prst="rect">
            <a:avLst/>
          </a:prstGeom>
          <a:noFill/>
        </p:spPr>
        <p:txBody>
          <a:bodyPr wrap="square">
            <a:spAutoFit/>
          </a:bodyPr>
          <a:lstStyle/>
          <a:p>
            <a:pPr lvl="0" algn="r" fontAlgn="base">
              <a:spcBef>
                <a:spcPct val="0"/>
              </a:spcBef>
              <a:spcAft>
                <a:spcPct val="0"/>
              </a:spcAft>
            </a:pPr>
            <a:r>
              <a:rPr lang="en-GB" sz="7200" b="1" dirty="0" smtClean="0">
                <a:solidFill>
                  <a:schemeClr val="accent3">
                    <a:lumMod val="40000"/>
                    <a:lumOff val="60000"/>
                  </a:schemeClr>
                </a:solidFill>
                <a:latin typeface="Calibri" pitchFamily="34" charset="0"/>
                <a:cs typeface="Arial" charset="0"/>
              </a:rPr>
              <a:t>MALDIVES</a:t>
            </a:r>
            <a:endParaRPr lang="lt-LT" sz="7200" b="1" dirty="0">
              <a:solidFill>
                <a:schemeClr val="accent3">
                  <a:lumMod val="40000"/>
                  <a:lumOff val="60000"/>
                </a:schemeClr>
              </a:solidFill>
              <a:latin typeface="Calibri" pitchFamily="34" charset="0"/>
              <a:cs typeface="Arial" charset="0"/>
            </a:endParaRPr>
          </a:p>
        </p:txBody>
      </p:sp>
    </p:spTree>
    <p:extLst>
      <p:ext uri="{BB962C8B-B14F-4D97-AF65-F5344CB8AC3E}">
        <p14:creationId xmlns:p14="http://schemas.microsoft.com/office/powerpoint/2010/main" xmlns="" val="2680648802"/>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 country scenario</a:t>
            </a:r>
            <a:endParaRPr lang="en-US" dirty="0"/>
          </a:p>
        </p:txBody>
      </p:sp>
      <p:graphicFrame>
        <p:nvGraphicFramePr>
          <p:cNvPr id="15" name="Content Placeholder 14"/>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5" descr="http://www.tofocus.info/images/flags/maldives-flag.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696200" y="-76200"/>
            <a:ext cx="1023938"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on MTR recommendations</a:t>
            </a:r>
            <a:endParaRPr lang="en-US" dirty="0"/>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5" descr="http://www.tofocus.info/images/flags/maldives-flag.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543800" y="-76200"/>
            <a:ext cx="1023938"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smtClean="0">
                <a:solidFill>
                  <a:srgbClr val="FFFFFF"/>
                </a:solidFill>
                <a:latin typeface="Lucida Sans" pitchFamily="34" charset="0"/>
              </a:rPr>
              <a:t>Contents</a:t>
            </a:r>
            <a:endParaRPr lang="en-US" sz="3200" dirty="0">
              <a:solidFill>
                <a:srgbClr val="FFFFFF"/>
              </a:solidFill>
              <a:latin typeface="Lucida Sans" pitchFamily="34" charset="0"/>
            </a:endParaRPr>
          </a:p>
        </p:txBody>
      </p:sp>
      <p:sp>
        <p:nvSpPr>
          <p:cNvPr id="9" name="Content Placeholder 8"/>
          <p:cNvSpPr>
            <a:spLocks noGrp="1"/>
          </p:cNvSpPr>
          <p:nvPr>
            <p:ph idx="1"/>
          </p:nvPr>
        </p:nvSpPr>
        <p:spPr/>
        <p:txBody>
          <a:bodyPr/>
          <a:lstStyle/>
          <a:p>
            <a:pPr lvl="0"/>
            <a:r>
              <a:rPr lang="en-GB" dirty="0">
                <a:latin typeface="Kartika" pitchFamily="18" charset="0"/>
                <a:cs typeface="Kartika" pitchFamily="18" charset="0"/>
              </a:rPr>
              <a:t>Brief Background of the </a:t>
            </a:r>
            <a:r>
              <a:rPr lang="en-GB" dirty="0" smtClean="0">
                <a:latin typeface="Kartika" pitchFamily="18" charset="0"/>
                <a:cs typeface="Kartika" pitchFamily="18" charset="0"/>
              </a:rPr>
              <a:t>project</a:t>
            </a:r>
          </a:p>
          <a:p>
            <a:pPr lvl="0"/>
            <a:r>
              <a:rPr lang="en-GB" dirty="0" smtClean="0">
                <a:latin typeface="Kartika" pitchFamily="18" charset="0"/>
                <a:cs typeface="Kartika" pitchFamily="18" charset="0"/>
              </a:rPr>
              <a:t>Current scenario</a:t>
            </a:r>
          </a:p>
          <a:p>
            <a:pPr lvl="0"/>
            <a:r>
              <a:rPr lang="en-GB" dirty="0" smtClean="0">
                <a:latin typeface="Kartika" pitchFamily="18" charset="0"/>
                <a:cs typeface="Kartika" pitchFamily="18" charset="0"/>
              </a:rPr>
              <a:t>Recommendations of Mid Term Review</a:t>
            </a:r>
          </a:p>
          <a:p>
            <a:pPr lvl="0"/>
            <a:r>
              <a:rPr lang="en-GB" dirty="0" smtClean="0">
                <a:latin typeface="Kartika" pitchFamily="18" charset="0"/>
                <a:cs typeface="Kartika" pitchFamily="18" charset="0"/>
              </a:rPr>
              <a:t>Way forward</a:t>
            </a:r>
          </a:p>
          <a:p>
            <a:pPr lvl="0"/>
            <a:endParaRPr lang="en-GB" dirty="0" smtClean="0">
              <a:latin typeface="Kartika" pitchFamily="18" charset="0"/>
              <a:cs typeface="Kartika" pitchFamily="18" charset="0"/>
            </a:endParaRPr>
          </a:p>
          <a:p>
            <a:pPr lvl="0"/>
            <a:endParaRPr lang="en-GB" dirty="0">
              <a:latin typeface="Kartika" pitchFamily="18" charset="0"/>
              <a:cs typeface="Kartika" pitchFamily="18" charset="0"/>
            </a:endParaRPr>
          </a:p>
          <a:p>
            <a:endParaRPr lang="en-GB" dirty="0"/>
          </a:p>
        </p:txBody>
      </p:sp>
    </p:spTree>
    <p:extLst>
      <p:ext uri="{BB962C8B-B14F-4D97-AF65-F5344CB8AC3E}">
        <p14:creationId xmlns:p14="http://schemas.microsoft.com/office/powerpoint/2010/main" xmlns="" val="497541871"/>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on MTR recommendations</a:t>
            </a:r>
            <a:endParaRPr lang="en-US" dirty="0"/>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5" descr="http://www.tofocus.info/images/flags/maldives-flag.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543800" y="-76200"/>
            <a:ext cx="1023938"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www.tofocus.info/images/flags/nepal-flag.gif"/>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5667213" y="2819400"/>
            <a:ext cx="3217189"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8" name="Picture 2"/>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029200" y="207264"/>
            <a:ext cx="4253257" cy="2377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9" descr="http://www.mapsofworld.com/nepal/maps/nepal_distric_map.gif"/>
          <p:cNvPicPr preferRelativeResize="0">
            <a:picLocks noChangeAspect="1" noChangeArrowheads="1"/>
          </p:cNvPicPr>
          <p:nvPr/>
        </p:nvPicPr>
        <p:blipFill>
          <a:blip r:embed="rId5" r:link="rId6" cstate="print"/>
          <a:srcRect l="6000" t="7632" r="6662" b="10226"/>
          <a:stretch>
            <a:fillRect/>
          </a:stretch>
        </p:blipFill>
        <p:spPr bwMode="auto">
          <a:xfrm>
            <a:off x="152400" y="914400"/>
            <a:ext cx="5292713" cy="3725862"/>
          </a:xfrm>
          <a:prstGeom prst="rect">
            <a:avLst/>
          </a:prstGeom>
          <a:solidFill>
            <a:srgbClr val="FF0000"/>
          </a:solidFill>
          <a:ln w="9525">
            <a:solidFill>
              <a:schemeClr val="tx1"/>
            </a:solidFill>
            <a:miter lim="800000"/>
            <a:headEnd/>
            <a:tailEnd/>
          </a:ln>
        </p:spPr>
      </p:pic>
    </p:spTree>
    <p:extLst>
      <p:ext uri="{BB962C8B-B14F-4D97-AF65-F5344CB8AC3E}">
        <p14:creationId xmlns:p14="http://schemas.microsoft.com/office/powerpoint/2010/main" xmlns="" val="2940231402"/>
      </p:ext>
    </p:ext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 country scenario</a:t>
            </a:r>
            <a:endParaRPr lang="en-US" dirty="0"/>
          </a:p>
        </p:txBody>
      </p:sp>
      <p:graphicFrame>
        <p:nvGraphicFramePr>
          <p:cNvPr id="15" name="Content Placeholder 14"/>
          <p:cNvGraphicFramePr>
            <a:graphicFrameLocks noGrp="1"/>
          </p:cNvGraphicFramePr>
          <p:nvPr>
            <p:ph idx="1"/>
          </p:nvPr>
        </p:nvGraphicFramePr>
        <p:xfrm>
          <a:off x="685800" y="1676400"/>
          <a:ext cx="8153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4" descr="http://www.tofocus.info/images/flags/nepal-flag.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8131175" y="-84137"/>
            <a:ext cx="63182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on MTR recommendations</a:t>
            </a:r>
            <a:endParaRPr lang="en-US" dirty="0"/>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4" descr="http://www.tofocus.info/images/flags/nepal-flag.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8131175" y="-84137"/>
            <a:ext cx="63182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on MTR recommendations</a:t>
            </a:r>
            <a:endParaRPr lang="en-US" dirty="0"/>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4" descr="http://www.tofocus.info/images/flags/nepal-flag.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8131175" y="-84137"/>
            <a:ext cx="63182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http://www.army.mod.uk/img/royalirish/packistan_flag.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76200" y="3076040"/>
            <a:ext cx="4190999"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1600201"/>
            <a:ext cx="4419600" cy="1323439"/>
          </a:xfrm>
          <a:prstGeom prst="rect">
            <a:avLst/>
          </a:prstGeom>
          <a:solidFill>
            <a:schemeClr val="accent3">
              <a:lumMod val="50000"/>
            </a:schemeClr>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8000" b="1" cap="none" spc="0" dirty="0" smtClean="0">
                <a:ln/>
                <a:solidFill>
                  <a:schemeClr val="accent3"/>
                </a:solidFill>
                <a:effectLst/>
              </a:rPr>
              <a:t>PAKISTAN</a:t>
            </a:r>
            <a:endParaRPr lang="en-US" sz="8000" b="1" cap="none" spc="0" dirty="0">
              <a:ln/>
              <a:solidFill>
                <a:schemeClr val="accent3"/>
              </a:solidFill>
              <a:effectLst/>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91024" y="990601"/>
            <a:ext cx="4724400" cy="5333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229177"/>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 country scenario</a:t>
            </a:r>
            <a:endParaRPr lang="en-US" dirty="0"/>
          </a:p>
        </p:txBody>
      </p:sp>
      <p:graphicFrame>
        <p:nvGraphicFramePr>
          <p:cNvPr id="15" name="Content Placeholder 14"/>
          <p:cNvGraphicFramePr>
            <a:graphicFrameLocks noGrp="1"/>
          </p:cNvGraphicFramePr>
          <p:nvPr>
            <p:ph idx="1"/>
          </p:nvPr>
        </p:nvGraphicFramePr>
        <p:xfrm>
          <a:off x="685800" y="1752600"/>
          <a:ext cx="8153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8" descr="http://www.army.mod.uk/img/royalirish/packistan_flag.jpg"/>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705725" y="0"/>
            <a:ext cx="981075"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on MTR recommendations</a:t>
            </a:r>
            <a:endParaRPr lang="en-US" dirty="0"/>
          </a:p>
        </p:txBody>
      </p:sp>
      <p:graphicFrame>
        <p:nvGraphicFramePr>
          <p:cNvPr id="4" name="Content Placeholder 3"/>
          <p:cNvGraphicFramePr>
            <a:graphicFrameLocks noGrp="1"/>
          </p:cNvGraphicFramePr>
          <p:nvPr>
            <p:ph idx="1"/>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8" descr="http://www.army.mod.uk/img/royalirish/packistan_flag.jpg"/>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705725" y="0"/>
            <a:ext cx="981075"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on MTR recommendations</a:t>
            </a:r>
            <a:endParaRPr lang="en-US" dirty="0"/>
          </a:p>
        </p:txBody>
      </p:sp>
      <p:graphicFrame>
        <p:nvGraphicFramePr>
          <p:cNvPr id="4" name="Content Placeholder 3"/>
          <p:cNvGraphicFramePr>
            <a:graphicFrameLocks noGrp="1"/>
          </p:cNvGraphicFramePr>
          <p:nvPr>
            <p:ph idx="1"/>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8" descr="http://www.army.mod.uk/img/royalirish/packistan_flag.jpg"/>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705725" y="0"/>
            <a:ext cx="981075"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http://upload.wikimedia.org/wikipedia/commons/thumb/1/11/Flag_of_Sri_Lanka.svg/800px-Flag_of_Sri_Lanka.svg.pn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4030662" y="3286124"/>
            <a:ext cx="4808538" cy="265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685800" y="914400"/>
            <a:ext cx="2739483"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066032" y="609600"/>
            <a:ext cx="4727577"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solidFill>
                  <a:schemeClr val="accent2">
                    <a:lumMod val="75000"/>
                  </a:schemeClr>
                </a:solidFill>
                <a:effectLst>
                  <a:outerShdw blurRad="76200" dist="50800" dir="5400000" algn="tl" rotWithShape="0">
                    <a:srgbClr val="000000">
                      <a:alpha val="65000"/>
                    </a:srgbClr>
                  </a:outerShdw>
                </a:effectLst>
              </a:rPr>
              <a:t>SRI LANKA</a:t>
            </a:r>
            <a:endParaRPr lang="en-US" sz="8000" b="1" cap="none"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495043110"/>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272"/>
            <a:ext cx="8229600" cy="1143000"/>
          </a:xfrm>
        </p:spPr>
        <p:txBody>
          <a:bodyPr>
            <a:normAutofit/>
          </a:bodyPr>
          <a:lstStyle/>
          <a:p>
            <a:pPr algn="l"/>
            <a:r>
              <a:rPr lang="en-US" sz="3200" dirty="0" smtClean="0">
                <a:solidFill>
                  <a:srgbClr val="FFFFFF"/>
                </a:solidFill>
                <a:latin typeface="Lucida Sans" pitchFamily="34" charset="0"/>
              </a:rPr>
              <a:t>Background</a:t>
            </a:r>
            <a:endParaRPr lang="en-US" sz="3200" dirty="0">
              <a:solidFill>
                <a:srgbClr val="FFFFFF"/>
              </a:solidFill>
              <a:latin typeface="Lucida Sans" pitchFamily="34" charset="0"/>
            </a:endParaRPr>
          </a:p>
        </p:txBody>
      </p:sp>
      <p:sp>
        <p:nvSpPr>
          <p:cNvPr id="8" name="Subtitle 7"/>
          <p:cNvSpPr>
            <a:spLocks noGrp="1"/>
          </p:cNvSpPr>
          <p:nvPr>
            <p:ph idx="1"/>
          </p:nvPr>
        </p:nvSpPr>
        <p:spPr>
          <a:xfrm>
            <a:off x="457200" y="1828800"/>
            <a:ext cx="8229600" cy="4343400"/>
          </a:xfrm>
        </p:spPr>
        <p:txBody>
          <a:bodyPr>
            <a:normAutofit/>
          </a:bodyPr>
          <a:lstStyle/>
          <a:p>
            <a:pPr marL="0" indent="0">
              <a:buNone/>
            </a:pPr>
            <a:r>
              <a:rPr lang="en-GB" sz="2000" b="1" dirty="0" smtClean="0">
                <a:solidFill>
                  <a:schemeClr val="accent1">
                    <a:lumMod val="60000"/>
                    <a:lumOff val="40000"/>
                  </a:schemeClr>
                </a:solidFill>
                <a:latin typeface="Lucida Sans" pitchFamily="34" charset="0"/>
              </a:rPr>
              <a:t>Phase I (2003-2007) </a:t>
            </a:r>
            <a:r>
              <a:rPr lang="en-GB" sz="1800" dirty="0" smtClean="0">
                <a:solidFill>
                  <a:srgbClr val="FFFFFF"/>
                </a:solidFill>
                <a:latin typeface="Lucida Sans" pitchFamily="34" charset="0"/>
              </a:rPr>
              <a:t>emphasised on developing the capacity in the region for scaling up HIV intervention among drug users</a:t>
            </a:r>
          </a:p>
          <a:p>
            <a:pPr marL="0" indent="0">
              <a:buNone/>
            </a:pPr>
            <a:endParaRPr lang="en-GB" sz="2000" dirty="0" smtClean="0">
              <a:solidFill>
                <a:srgbClr val="FFFFFF"/>
              </a:solidFill>
              <a:latin typeface="Lucida Sans" pitchFamily="34" charset="0"/>
            </a:endParaRPr>
          </a:p>
          <a:p>
            <a:pPr marL="0" indent="0">
              <a:buNone/>
            </a:pPr>
            <a:r>
              <a:rPr lang="en-GB" sz="1800" b="1" dirty="0" smtClean="0">
                <a:solidFill>
                  <a:schemeClr val="accent1">
                    <a:lumMod val="60000"/>
                    <a:lumOff val="40000"/>
                  </a:schemeClr>
                </a:solidFill>
                <a:latin typeface="Lucida Sans" pitchFamily="34" charset="0"/>
              </a:rPr>
              <a:t>Project executed by UNODC ROSA</a:t>
            </a:r>
            <a:r>
              <a:rPr lang="en-GB" sz="1800" dirty="0" smtClean="0">
                <a:solidFill>
                  <a:srgbClr val="FFFFFF"/>
                </a:solidFill>
                <a:latin typeface="Lucida Sans" pitchFamily="34" charset="0"/>
              </a:rPr>
              <a:t>, in partnership with governments and civil society in South Asia</a:t>
            </a:r>
          </a:p>
          <a:p>
            <a:pPr marL="0" indent="0">
              <a:lnSpc>
                <a:spcPct val="90000"/>
              </a:lnSpc>
              <a:buNone/>
            </a:pPr>
            <a:endParaRPr lang="en-GB" sz="2000" dirty="0">
              <a:latin typeface="Lucida Sans" pitchFamily="34" charset="0"/>
            </a:endParaRPr>
          </a:p>
          <a:p>
            <a:pPr marL="0" indent="0">
              <a:lnSpc>
                <a:spcPct val="90000"/>
              </a:lnSpc>
              <a:buNone/>
            </a:pPr>
            <a:r>
              <a:rPr lang="en-GB" sz="2000" b="1" dirty="0" smtClean="0">
                <a:solidFill>
                  <a:schemeClr val="accent1">
                    <a:lumMod val="60000"/>
                    <a:lumOff val="40000"/>
                  </a:schemeClr>
                </a:solidFill>
                <a:latin typeface="Lucida Sans" pitchFamily="34" charset="0"/>
              </a:rPr>
              <a:t>Overall goal of H 13</a:t>
            </a:r>
            <a:r>
              <a:rPr lang="en-GB" sz="2000" b="1" dirty="0" smtClean="0">
                <a:solidFill>
                  <a:srgbClr val="FFFFFF"/>
                </a:solidFill>
                <a:latin typeface="Lucida Sans" pitchFamily="34" charset="0"/>
              </a:rPr>
              <a:t> </a:t>
            </a:r>
            <a:endParaRPr lang="en-GB" sz="2000" b="1" dirty="0">
              <a:solidFill>
                <a:srgbClr val="FFFFFF"/>
              </a:solidFill>
              <a:latin typeface="Lucida Sans" pitchFamily="34" charset="0"/>
            </a:endParaRPr>
          </a:p>
          <a:p>
            <a:pPr marL="0" indent="0">
              <a:lnSpc>
                <a:spcPct val="90000"/>
              </a:lnSpc>
              <a:buNone/>
            </a:pPr>
            <a:r>
              <a:rPr lang="en-GB" sz="2000" dirty="0">
                <a:solidFill>
                  <a:srgbClr val="FFFFFF"/>
                </a:solidFill>
                <a:latin typeface="Lucida Sans" pitchFamily="34" charset="0"/>
              </a:rPr>
              <a:t> </a:t>
            </a:r>
            <a:r>
              <a:rPr lang="en-GB" sz="2000" dirty="0" smtClean="0">
                <a:solidFill>
                  <a:srgbClr val="FFFFFF"/>
                </a:solidFill>
                <a:latin typeface="Lucida Sans" pitchFamily="34" charset="0"/>
              </a:rPr>
              <a:t> </a:t>
            </a:r>
            <a:r>
              <a:rPr lang="en-GB" sz="1800" dirty="0" smtClean="0">
                <a:solidFill>
                  <a:srgbClr val="FFFFFF"/>
                </a:solidFill>
                <a:latin typeface="Lucida Sans" pitchFamily="34" charset="0"/>
              </a:rPr>
              <a:t>To reduce the spread of HIV among drug using population in 	SAARC  countries.</a:t>
            </a:r>
          </a:p>
          <a:p>
            <a:pPr lvl="1">
              <a:lnSpc>
                <a:spcPct val="90000"/>
              </a:lnSpc>
            </a:pPr>
            <a:r>
              <a:rPr lang="en-GB" sz="1800" dirty="0" smtClean="0">
                <a:solidFill>
                  <a:srgbClr val="FFFFFF"/>
                </a:solidFill>
                <a:latin typeface="Lucida Sans" pitchFamily="34" charset="0"/>
              </a:rPr>
              <a:t>assist governments and communities to scale-up comprehensive prevention and care programs for drug users, especially IDUs and their RSP’s</a:t>
            </a:r>
          </a:p>
          <a:p>
            <a:endParaRPr lang="en-US" sz="2800" i="1" dirty="0" smtClean="0">
              <a:solidFill>
                <a:srgbClr val="FFFFFF"/>
              </a:solidFill>
              <a:latin typeface="Lucida Sans" pitchFamily="34" charset="0"/>
            </a:endParaRPr>
          </a:p>
          <a:p>
            <a:endParaRPr lang="en-US" sz="2800" i="1" dirty="0" smtClean="0">
              <a:solidFill>
                <a:srgbClr val="FFFFFF"/>
              </a:solidFill>
              <a:latin typeface="Lucida Sans" pitchFamily="34" charset="0"/>
            </a:endParaRPr>
          </a:p>
          <a:p>
            <a:endParaRPr lang="en-US" dirty="0">
              <a:solidFill>
                <a:srgbClr val="FFFFFF"/>
              </a:solidFill>
              <a:latin typeface="Lucida Sans" pitchFamily="34" charset="0"/>
            </a:endParaRPr>
          </a:p>
        </p:txBody>
      </p:sp>
    </p:spTree>
    <p:extLst>
      <p:ext uri="{BB962C8B-B14F-4D97-AF65-F5344CB8AC3E}">
        <p14:creationId xmlns:p14="http://schemas.microsoft.com/office/powerpoint/2010/main" xmlns="" val="325197027"/>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 country scenario</a:t>
            </a:r>
            <a:endParaRPr lang="en-US" dirty="0"/>
          </a:p>
        </p:txBody>
      </p:sp>
      <p:graphicFrame>
        <p:nvGraphicFramePr>
          <p:cNvPr id="15" name="Content Placeholder 14"/>
          <p:cNvGraphicFramePr>
            <a:graphicFrameLocks noGrp="1"/>
          </p:cNvGraphicFramePr>
          <p:nvPr>
            <p:ph idx="1"/>
          </p:nvPr>
        </p:nvGraphicFramePr>
        <p:xfrm>
          <a:off x="685800" y="15240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6" descr="http://upload.wikimedia.org/wikipedia/commons/thumb/1/11/Flag_of_Sri_Lanka.svg/800px-Flag_of_Sri_Lanka.svg.png"/>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391400" y="-38100"/>
            <a:ext cx="1295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on MTR recommendations</a:t>
            </a:r>
            <a:endParaRPr lang="en-US" dirty="0"/>
          </a:p>
        </p:txBody>
      </p:sp>
      <p:graphicFrame>
        <p:nvGraphicFramePr>
          <p:cNvPr id="4" name="Content Placeholder 3"/>
          <p:cNvGraphicFramePr>
            <a:graphicFrameLocks noGrp="1"/>
          </p:cNvGraphicFramePr>
          <p:nvPr>
            <p:ph idx="1"/>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6" descr="http://upload.wikimedia.org/wikipedia/commons/thumb/1/11/Flag_of_Sri_Lanka.svg/800px-Flag_of_Sri_Lanka.svg.png"/>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543800" y="-38100"/>
            <a:ext cx="1295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on MTR recommendations</a:t>
            </a:r>
            <a:endParaRPr lang="en-US" dirty="0"/>
          </a:p>
        </p:txBody>
      </p:sp>
      <p:graphicFrame>
        <p:nvGraphicFramePr>
          <p:cNvPr id="4" name="Content Placeholder 3"/>
          <p:cNvGraphicFramePr>
            <a:graphicFrameLocks noGrp="1"/>
          </p:cNvGraphicFramePr>
          <p:nvPr>
            <p:ph idx="1"/>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6" descr="http://upload.wikimedia.org/wikipedia/commons/thumb/1/11/Flag_of_Sri_Lanka.svg/800px-Flag_of_Sri_Lanka.svg.png"/>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7543800" y="-38100"/>
            <a:ext cx="1295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188" y="836613"/>
            <a:ext cx="7772400" cy="1143000"/>
          </a:xfrm>
        </p:spPr>
        <p:txBody>
          <a:bodyPr/>
          <a:lstStyle/>
          <a:p>
            <a:pPr eaLnBrk="1" hangingPunct="1"/>
            <a:r>
              <a:rPr lang="en-AU" sz="3200" dirty="0" smtClean="0">
                <a:solidFill>
                  <a:srgbClr val="FFFFFF"/>
                </a:solidFill>
                <a:latin typeface="Lucida Sans" pitchFamily="34" charset="0"/>
              </a:rPr>
              <a:t>Funding</a:t>
            </a:r>
            <a:endParaRPr lang="en-GB" sz="3200" dirty="0" smtClean="0">
              <a:solidFill>
                <a:srgbClr val="FFFFFF"/>
              </a:solidFill>
              <a:latin typeface="Lucida Sans" pitchFamily="34" charset="0"/>
            </a:endParaRPr>
          </a:p>
        </p:txBody>
      </p:sp>
      <p:sp>
        <p:nvSpPr>
          <p:cNvPr id="16387" name="Rectangle 3"/>
          <p:cNvSpPr>
            <a:spLocks noGrp="1" noChangeArrowheads="1"/>
          </p:cNvSpPr>
          <p:nvPr>
            <p:ph type="body" idx="1"/>
          </p:nvPr>
        </p:nvSpPr>
        <p:spPr>
          <a:xfrm>
            <a:off x="684213" y="1989138"/>
            <a:ext cx="7848600" cy="4392612"/>
          </a:xfrm>
        </p:spPr>
        <p:txBody>
          <a:bodyPr/>
          <a:lstStyle/>
          <a:p>
            <a:pPr eaLnBrk="1" hangingPunct="1">
              <a:buFontTx/>
              <a:buNone/>
            </a:pPr>
            <a:r>
              <a:rPr lang="en-AU" dirty="0" smtClean="0">
                <a:solidFill>
                  <a:srgbClr val="FFFFFF"/>
                </a:solidFill>
                <a:latin typeface="Lucida Sans" pitchFamily="34" charset="0"/>
              </a:rPr>
              <a:t>Overall budget: USD 16,551,700</a:t>
            </a:r>
          </a:p>
          <a:p>
            <a:pPr eaLnBrk="1" hangingPunct="1">
              <a:buFontTx/>
              <a:buNone/>
            </a:pPr>
            <a:r>
              <a:rPr lang="en-AU" dirty="0" smtClean="0">
                <a:solidFill>
                  <a:srgbClr val="FFFFFF"/>
                </a:solidFill>
                <a:latin typeface="Lucida Sans" pitchFamily="34" charset="0"/>
              </a:rPr>
              <a:t>Phase 1: USD 3,991,297</a:t>
            </a:r>
          </a:p>
          <a:p>
            <a:pPr eaLnBrk="1" hangingPunct="1">
              <a:buFontTx/>
              <a:buNone/>
            </a:pPr>
            <a:r>
              <a:rPr lang="en-AU" dirty="0" smtClean="0">
                <a:solidFill>
                  <a:srgbClr val="FFFFFF"/>
                </a:solidFill>
                <a:latin typeface="Lucida Sans" pitchFamily="34" charset="0"/>
              </a:rPr>
              <a:t>Phase 2: USD 12,560,403</a:t>
            </a:r>
          </a:p>
          <a:p>
            <a:pPr eaLnBrk="1" hangingPunct="1">
              <a:buFontTx/>
              <a:buNone/>
            </a:pPr>
            <a:endParaRPr lang="en-AU" sz="1800" dirty="0" smtClean="0">
              <a:solidFill>
                <a:srgbClr val="FFFFFF"/>
              </a:solidFill>
              <a:latin typeface="Lucida Sans" pitchFamily="34" charset="0"/>
            </a:endParaRPr>
          </a:p>
          <a:p>
            <a:pPr eaLnBrk="1" hangingPunct="1">
              <a:buFontTx/>
              <a:buNone/>
            </a:pPr>
            <a:r>
              <a:rPr lang="en-AU" dirty="0" smtClean="0">
                <a:solidFill>
                  <a:srgbClr val="FFFFFF"/>
                </a:solidFill>
                <a:latin typeface="Lucida Sans" pitchFamily="34" charset="0"/>
              </a:rPr>
              <a:t>Total Pledged Funds: USD 13,437,748</a:t>
            </a:r>
          </a:p>
          <a:p>
            <a:pPr eaLnBrk="1" hangingPunct="1">
              <a:buFontTx/>
              <a:buNone/>
            </a:pPr>
            <a:r>
              <a:rPr lang="en-AU" dirty="0" smtClean="0">
                <a:solidFill>
                  <a:srgbClr val="FFFFFF"/>
                </a:solidFill>
                <a:latin typeface="Lucida Sans" pitchFamily="34" charset="0"/>
              </a:rPr>
              <a:t>Phase 1: USD 3,991,297</a:t>
            </a:r>
          </a:p>
          <a:p>
            <a:pPr eaLnBrk="1" hangingPunct="1">
              <a:buFontTx/>
              <a:buNone/>
            </a:pPr>
            <a:r>
              <a:rPr lang="en-AU" dirty="0" smtClean="0">
                <a:solidFill>
                  <a:srgbClr val="FFFFFF"/>
                </a:solidFill>
                <a:latin typeface="Lucida Sans" pitchFamily="34" charset="0"/>
              </a:rPr>
              <a:t>Phase 2: USD 9,446,451</a:t>
            </a:r>
          </a:p>
          <a:p>
            <a:pPr eaLnBrk="1" hangingPunct="1">
              <a:buFontTx/>
              <a:buNone/>
            </a:pPr>
            <a:endParaRPr lang="en-AU" dirty="0" smtClean="0">
              <a:solidFill>
                <a:srgbClr val="FFFFFF"/>
              </a:solidFill>
              <a:latin typeface="Lucida Sans" pitchFamily="34" charset="0"/>
            </a:endParaRPr>
          </a:p>
          <a:p>
            <a:pPr eaLnBrk="1" hangingPunct="1">
              <a:buFontTx/>
              <a:buNone/>
            </a:pPr>
            <a:r>
              <a:rPr lang="en-AU" dirty="0" smtClean="0">
                <a:solidFill>
                  <a:srgbClr val="FFFFFF"/>
                </a:solidFill>
                <a:latin typeface="Lucida Sans" pitchFamily="34" charset="0"/>
              </a:rPr>
              <a:t>Funding shortfall: USD 3,113,952</a:t>
            </a:r>
            <a:r>
              <a:rPr lang="en-AU" sz="3600" dirty="0" smtClean="0">
                <a:solidFill>
                  <a:srgbClr val="FFFFFF"/>
                </a:solidFill>
                <a:latin typeface="Lucida Sans" pitchFamily="34" charset="0"/>
              </a:rPr>
              <a:t/>
            </a:r>
            <a:br>
              <a:rPr lang="en-AU" sz="3600" dirty="0" smtClean="0">
                <a:solidFill>
                  <a:srgbClr val="FFFFFF"/>
                </a:solidFill>
                <a:latin typeface="Lucida Sans" pitchFamily="34" charset="0"/>
              </a:rPr>
            </a:br>
            <a:endParaRPr lang="en-GB" sz="3600" dirty="0" smtClean="0">
              <a:solidFill>
                <a:srgbClr val="FFFFFF"/>
              </a:solidFill>
              <a:latin typeface="Lucida Sans" pitchFamily="34" charset="0"/>
            </a:endParaRPr>
          </a:p>
        </p:txBody>
      </p:sp>
      <p:sp>
        <p:nvSpPr>
          <p:cNvPr id="4" name="Oval 3"/>
          <p:cNvSpPr/>
          <p:nvPr/>
        </p:nvSpPr>
        <p:spPr>
          <a:xfrm>
            <a:off x="3886200" y="5638800"/>
            <a:ext cx="31242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1799826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AU" sz="3200" dirty="0" smtClean="0">
                <a:solidFill>
                  <a:srgbClr val="FFFFFF"/>
                </a:solidFill>
                <a:latin typeface="Lucida Sans" pitchFamily="34" charset="0"/>
              </a:rPr>
              <a:t>Funding Support Phase I</a:t>
            </a:r>
            <a:endParaRPr lang="en-GB" sz="3200" dirty="0" smtClean="0">
              <a:solidFill>
                <a:srgbClr val="FFFFFF"/>
              </a:solidFill>
              <a:latin typeface="Lucida Sans" pitchFamily="34" charset="0"/>
            </a:endParaRPr>
          </a:p>
        </p:txBody>
      </p:sp>
      <p:sp>
        <p:nvSpPr>
          <p:cNvPr id="17411" name="Rectangle 3"/>
          <p:cNvSpPr>
            <a:spLocks noGrp="1" noChangeArrowheads="1"/>
          </p:cNvSpPr>
          <p:nvPr>
            <p:ph sz="half" idx="1"/>
          </p:nvPr>
        </p:nvSpPr>
        <p:spPr/>
        <p:txBody>
          <a:bodyPr/>
          <a:lstStyle/>
          <a:p>
            <a:pPr eaLnBrk="1" hangingPunct="1">
              <a:buFontTx/>
              <a:buNone/>
            </a:pPr>
            <a:r>
              <a:rPr lang="en-AU" sz="3200" dirty="0" smtClean="0">
                <a:solidFill>
                  <a:srgbClr val="FFFFFF"/>
                </a:solidFill>
                <a:latin typeface="Lucida Sans" pitchFamily="34" charset="0"/>
              </a:rPr>
              <a:t/>
            </a:r>
            <a:br>
              <a:rPr lang="en-AU" sz="3200" dirty="0" smtClean="0">
                <a:solidFill>
                  <a:srgbClr val="FFFFFF"/>
                </a:solidFill>
                <a:latin typeface="Lucida Sans" pitchFamily="34" charset="0"/>
              </a:rPr>
            </a:br>
            <a:r>
              <a:rPr lang="en-AU" sz="3200" dirty="0" smtClean="0">
                <a:solidFill>
                  <a:srgbClr val="FFFFFF"/>
                </a:solidFill>
                <a:latin typeface="Lucida Sans" pitchFamily="34" charset="0"/>
              </a:rPr>
              <a:t>Phase 1:</a:t>
            </a:r>
          </a:p>
          <a:p>
            <a:pPr eaLnBrk="1" hangingPunct="1">
              <a:buFontTx/>
              <a:buNone/>
            </a:pPr>
            <a:r>
              <a:rPr lang="en-AU" sz="3200" dirty="0" err="1" smtClean="0">
                <a:solidFill>
                  <a:srgbClr val="FFFFFF"/>
                </a:solidFill>
                <a:latin typeface="Lucida Sans" pitchFamily="34" charset="0"/>
              </a:rPr>
              <a:t>AusAID</a:t>
            </a:r>
            <a:r>
              <a:rPr lang="en-AU" sz="3200" dirty="0" smtClean="0">
                <a:solidFill>
                  <a:srgbClr val="FFFFFF"/>
                </a:solidFill>
                <a:latin typeface="Lucida Sans" pitchFamily="34" charset="0"/>
              </a:rPr>
              <a:t>: USD 2,081,958</a:t>
            </a:r>
          </a:p>
          <a:p>
            <a:pPr eaLnBrk="1" hangingPunct="1">
              <a:buFontTx/>
              <a:buNone/>
            </a:pPr>
            <a:r>
              <a:rPr lang="en-AU" sz="3200" dirty="0" smtClean="0">
                <a:solidFill>
                  <a:srgbClr val="FFFFFF"/>
                </a:solidFill>
                <a:latin typeface="Lucida Sans" pitchFamily="34" charset="0"/>
              </a:rPr>
              <a:t>DFID: USD 1,549,339</a:t>
            </a:r>
          </a:p>
          <a:p>
            <a:pPr eaLnBrk="1" hangingPunct="1">
              <a:buFontTx/>
              <a:buNone/>
            </a:pPr>
            <a:r>
              <a:rPr lang="en-AU" sz="3200" dirty="0" smtClean="0">
                <a:solidFill>
                  <a:srgbClr val="FFFFFF"/>
                </a:solidFill>
                <a:latin typeface="Lucida Sans" pitchFamily="34" charset="0"/>
              </a:rPr>
              <a:t>SIDA: USD 360,000</a:t>
            </a:r>
            <a:br>
              <a:rPr lang="en-AU" sz="3200" dirty="0" smtClean="0">
                <a:solidFill>
                  <a:srgbClr val="FFFFFF"/>
                </a:solidFill>
                <a:latin typeface="Lucida Sans" pitchFamily="34" charset="0"/>
              </a:rPr>
            </a:br>
            <a:endParaRPr lang="en-GB" sz="3200" dirty="0" smtClean="0">
              <a:solidFill>
                <a:srgbClr val="FFFFFF"/>
              </a:solidFill>
              <a:latin typeface="Lucida Sans" pitchFamily="34" charset="0"/>
            </a:endParaRPr>
          </a:p>
        </p:txBody>
      </p:sp>
      <p:graphicFrame>
        <p:nvGraphicFramePr>
          <p:cNvPr id="5" name="Content Placeholder 4"/>
          <p:cNvGraphicFramePr>
            <a:graphicFrameLocks noGrp="1"/>
          </p:cNvGraphicFramePr>
          <p:nvPr>
            <p:ph sz="half" idx="2"/>
          </p:nvPr>
        </p:nvGraphicFramePr>
        <p:xfrm>
          <a:off x="4648200" y="1981200"/>
          <a:ext cx="38100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81159462"/>
      </p:ext>
    </p:extLst>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AU" sz="3200" dirty="0" smtClean="0">
                <a:solidFill>
                  <a:srgbClr val="FFFFFF"/>
                </a:solidFill>
                <a:latin typeface="Lucida Sans" pitchFamily="34" charset="0"/>
              </a:rPr>
              <a:t>Funding Support- </a:t>
            </a:r>
            <a:r>
              <a:rPr lang="en-AU" sz="3200" dirty="0" err="1" smtClean="0">
                <a:solidFill>
                  <a:srgbClr val="FFFFFF"/>
                </a:solidFill>
                <a:latin typeface="Lucida Sans" pitchFamily="34" charset="0"/>
              </a:rPr>
              <a:t>donorwise</a:t>
            </a:r>
            <a:endParaRPr lang="en-GB" sz="3200" dirty="0" smtClean="0">
              <a:solidFill>
                <a:srgbClr val="FFFFFF"/>
              </a:solidFill>
              <a:latin typeface="Lucida Sans" pitchFamily="34" charset="0"/>
            </a:endParaRPr>
          </a:p>
        </p:txBody>
      </p:sp>
      <p:sp>
        <p:nvSpPr>
          <p:cNvPr id="18435" name="Rectangle 3"/>
          <p:cNvSpPr>
            <a:spLocks noGrp="1" noChangeArrowheads="1"/>
          </p:cNvSpPr>
          <p:nvPr>
            <p:ph sz="half" idx="1"/>
          </p:nvPr>
        </p:nvSpPr>
        <p:spPr/>
        <p:txBody>
          <a:bodyPr/>
          <a:lstStyle/>
          <a:p>
            <a:pPr eaLnBrk="1" hangingPunct="1">
              <a:buFontTx/>
              <a:buNone/>
            </a:pPr>
            <a:r>
              <a:rPr lang="en-AU" dirty="0" smtClean="0">
                <a:solidFill>
                  <a:srgbClr val="FFFFFF"/>
                </a:solidFill>
                <a:latin typeface="Lucida Sans" pitchFamily="34" charset="0"/>
              </a:rPr>
              <a:t>Phase 2:</a:t>
            </a:r>
          </a:p>
          <a:p>
            <a:pPr eaLnBrk="1" hangingPunct="1">
              <a:buFontTx/>
              <a:buNone/>
            </a:pPr>
            <a:r>
              <a:rPr lang="en-AU" dirty="0" err="1" smtClean="0">
                <a:solidFill>
                  <a:srgbClr val="FFFFFF"/>
                </a:solidFill>
                <a:latin typeface="Lucida Sans" pitchFamily="34" charset="0"/>
              </a:rPr>
              <a:t>AusAID</a:t>
            </a:r>
            <a:r>
              <a:rPr lang="en-AU" dirty="0" smtClean="0">
                <a:solidFill>
                  <a:srgbClr val="FFFFFF"/>
                </a:solidFill>
                <a:latin typeface="Lucida Sans" pitchFamily="34" charset="0"/>
              </a:rPr>
              <a:t>: USD 7,488,304</a:t>
            </a:r>
          </a:p>
          <a:p>
            <a:pPr eaLnBrk="1" hangingPunct="1">
              <a:buFontTx/>
              <a:buNone/>
            </a:pPr>
            <a:r>
              <a:rPr lang="en-AU" dirty="0" smtClean="0">
                <a:solidFill>
                  <a:srgbClr val="FFFFFF"/>
                </a:solidFill>
                <a:latin typeface="Lucida Sans" pitchFamily="34" charset="0"/>
              </a:rPr>
              <a:t>GFATM: USD 822,417</a:t>
            </a:r>
          </a:p>
          <a:p>
            <a:pPr eaLnBrk="1" hangingPunct="1">
              <a:buFontTx/>
              <a:buNone/>
            </a:pPr>
            <a:r>
              <a:rPr lang="en-AU" dirty="0" smtClean="0">
                <a:solidFill>
                  <a:srgbClr val="FFFFFF"/>
                </a:solidFill>
                <a:latin typeface="Lucida Sans" pitchFamily="34" charset="0"/>
              </a:rPr>
              <a:t>GIZ: USD 411,842</a:t>
            </a:r>
          </a:p>
          <a:p>
            <a:pPr eaLnBrk="1" hangingPunct="1">
              <a:buFontTx/>
              <a:buNone/>
            </a:pPr>
            <a:r>
              <a:rPr lang="en-AU" dirty="0" smtClean="0">
                <a:solidFill>
                  <a:srgbClr val="FFFFFF"/>
                </a:solidFill>
                <a:latin typeface="Lucida Sans" pitchFamily="34" charset="0"/>
              </a:rPr>
              <a:t>PAF: USD 375,000</a:t>
            </a:r>
          </a:p>
          <a:p>
            <a:pPr eaLnBrk="1" hangingPunct="1">
              <a:buFontTx/>
              <a:buNone/>
            </a:pPr>
            <a:r>
              <a:rPr lang="en-AU" dirty="0" smtClean="0">
                <a:solidFill>
                  <a:srgbClr val="FFFFFF"/>
                </a:solidFill>
                <a:latin typeface="Lucida Sans" pitchFamily="34" charset="0"/>
              </a:rPr>
              <a:t>IND: USD 321,620</a:t>
            </a:r>
          </a:p>
          <a:p>
            <a:pPr eaLnBrk="1" hangingPunct="1">
              <a:buFontTx/>
              <a:buNone/>
            </a:pPr>
            <a:r>
              <a:rPr lang="en-AU" dirty="0" smtClean="0">
                <a:solidFill>
                  <a:srgbClr val="FFFFFF"/>
                </a:solidFill>
                <a:latin typeface="Lucida Sans" pitchFamily="34" charset="0"/>
              </a:rPr>
              <a:t>TISS: USD 27,268</a:t>
            </a:r>
            <a:endParaRPr lang="en-GB" dirty="0" smtClean="0">
              <a:solidFill>
                <a:srgbClr val="FFFFFF"/>
              </a:solidFill>
              <a:latin typeface="Lucida Sans" pitchFamily="34" charset="0"/>
            </a:endParaRPr>
          </a:p>
        </p:txBody>
      </p:sp>
      <p:graphicFrame>
        <p:nvGraphicFramePr>
          <p:cNvPr id="5" name="Content Placeholder 4"/>
          <p:cNvGraphicFramePr>
            <a:graphicFrameLocks noGrp="1"/>
          </p:cNvGraphicFramePr>
          <p:nvPr>
            <p:ph sz="half" idx="2"/>
          </p:nvPr>
        </p:nvGraphicFramePr>
        <p:xfrm>
          <a:off x="4648200" y="1981200"/>
          <a:ext cx="38100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3835001"/>
      </p:ext>
    </p:extLst>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11188" y="836613"/>
            <a:ext cx="8304212" cy="1143000"/>
          </a:xfrm>
        </p:spPr>
        <p:txBody>
          <a:bodyPr/>
          <a:lstStyle/>
          <a:p>
            <a:pPr eaLnBrk="1" hangingPunct="1"/>
            <a:r>
              <a:rPr lang="en-AU" sz="3200" dirty="0" err="1" smtClean="0">
                <a:solidFill>
                  <a:srgbClr val="FFFFFF"/>
                </a:solidFill>
                <a:latin typeface="Lucida Sans" pitchFamily="34" charset="0"/>
              </a:rPr>
              <a:t>AusAID</a:t>
            </a:r>
            <a:r>
              <a:rPr lang="en-AU" sz="3200" dirty="0" smtClean="0">
                <a:solidFill>
                  <a:srgbClr val="FFFFFF"/>
                </a:solidFill>
                <a:latin typeface="Lucida Sans" pitchFamily="34" charset="0"/>
              </a:rPr>
              <a:t> Funding- UNODC component</a:t>
            </a:r>
            <a:br>
              <a:rPr lang="en-AU" sz="3200" dirty="0" smtClean="0">
                <a:solidFill>
                  <a:srgbClr val="FFFFFF"/>
                </a:solidFill>
                <a:latin typeface="Lucida Sans" pitchFamily="34" charset="0"/>
              </a:rPr>
            </a:br>
            <a:endParaRPr lang="en-GB" sz="3200" dirty="0" smtClean="0">
              <a:solidFill>
                <a:srgbClr val="FFFFFF"/>
              </a:solidFill>
              <a:latin typeface="Lucida Sans" pitchFamily="34" charset="0"/>
            </a:endParaRPr>
          </a:p>
        </p:txBody>
      </p:sp>
      <p:sp>
        <p:nvSpPr>
          <p:cNvPr id="19459" name="Rectangle 3"/>
          <p:cNvSpPr>
            <a:spLocks noGrp="1" noChangeArrowheads="1"/>
          </p:cNvSpPr>
          <p:nvPr>
            <p:ph type="body" idx="4294967295"/>
          </p:nvPr>
        </p:nvSpPr>
        <p:spPr/>
        <p:txBody>
          <a:bodyPr/>
          <a:lstStyle/>
          <a:p>
            <a:pPr eaLnBrk="1" hangingPunct="1">
              <a:buFontTx/>
              <a:buNone/>
            </a:pPr>
            <a:r>
              <a:rPr lang="en-AU" sz="3600" dirty="0" smtClean="0">
                <a:solidFill>
                  <a:srgbClr val="FFFFFF"/>
                </a:solidFill>
                <a:latin typeface="Lucida Sans" pitchFamily="34" charset="0"/>
              </a:rPr>
              <a:t>Total Pledge: USD 7,488,304</a:t>
            </a:r>
            <a:br>
              <a:rPr lang="en-AU" sz="3600" dirty="0" smtClean="0">
                <a:solidFill>
                  <a:srgbClr val="FFFFFF"/>
                </a:solidFill>
                <a:latin typeface="Lucida Sans" pitchFamily="34" charset="0"/>
              </a:rPr>
            </a:br>
            <a:endParaRPr lang="en-AU" sz="3600" dirty="0" smtClean="0">
              <a:solidFill>
                <a:srgbClr val="FFFFFF"/>
              </a:solidFill>
              <a:latin typeface="Lucida Sans" pitchFamily="34" charset="0"/>
            </a:endParaRPr>
          </a:p>
          <a:p>
            <a:pPr eaLnBrk="1" hangingPunct="1">
              <a:buFontTx/>
              <a:buNone/>
            </a:pPr>
            <a:r>
              <a:rPr lang="en-AU" sz="3600" dirty="0" smtClean="0">
                <a:solidFill>
                  <a:srgbClr val="FFFFFF"/>
                </a:solidFill>
                <a:latin typeface="Lucida Sans" pitchFamily="34" charset="0"/>
              </a:rPr>
              <a:t>Total collected: USD 7,488,304</a:t>
            </a:r>
          </a:p>
          <a:p>
            <a:pPr eaLnBrk="1" hangingPunct="1">
              <a:buFontTx/>
              <a:buNone/>
            </a:pPr>
            <a:endParaRPr lang="en-AU" sz="3600" dirty="0" smtClean="0">
              <a:solidFill>
                <a:srgbClr val="FFFFFF"/>
              </a:solidFill>
              <a:latin typeface="Lucida Sans" pitchFamily="34" charset="0"/>
            </a:endParaRPr>
          </a:p>
          <a:p>
            <a:pPr eaLnBrk="1" hangingPunct="1">
              <a:buFontTx/>
              <a:buNone/>
            </a:pPr>
            <a:r>
              <a:rPr lang="en-AU" sz="3600" dirty="0" smtClean="0">
                <a:solidFill>
                  <a:srgbClr val="FFFFFF"/>
                </a:solidFill>
                <a:latin typeface="Lucida Sans" pitchFamily="34" charset="0"/>
              </a:rPr>
              <a:t>To be collected: -</a:t>
            </a:r>
            <a:br>
              <a:rPr lang="en-AU" sz="3600" dirty="0" smtClean="0">
                <a:solidFill>
                  <a:srgbClr val="FFFFFF"/>
                </a:solidFill>
                <a:latin typeface="Lucida Sans" pitchFamily="34" charset="0"/>
              </a:rPr>
            </a:br>
            <a:endParaRPr lang="en-GB" sz="3600" dirty="0" smtClean="0">
              <a:solidFill>
                <a:srgbClr val="FFFFFF"/>
              </a:solidFill>
              <a:latin typeface="Lucida Sans" pitchFamily="34" charset="0"/>
            </a:endParaRPr>
          </a:p>
        </p:txBody>
      </p:sp>
    </p:spTree>
    <p:extLst>
      <p:ext uri="{BB962C8B-B14F-4D97-AF65-F5344CB8AC3E}">
        <p14:creationId xmlns:p14="http://schemas.microsoft.com/office/powerpoint/2010/main" xmlns="" val="785098539"/>
      </p:ext>
    </p:extLst>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304800" y="1989138"/>
            <a:ext cx="8229600" cy="367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838200" indent="17463">
              <a:buClr>
                <a:schemeClr val="tx1"/>
              </a:buClr>
            </a:pPr>
            <a:r>
              <a:rPr lang="en-AU" sz="3200" b="1" dirty="0">
                <a:solidFill>
                  <a:srgbClr val="FFFFFF"/>
                </a:solidFill>
                <a:latin typeface="Lucida Sans" pitchFamily="34" charset="0"/>
              </a:rPr>
              <a:t/>
            </a:r>
            <a:br>
              <a:rPr lang="en-AU" sz="3200" b="1" dirty="0">
                <a:solidFill>
                  <a:srgbClr val="FFFFFF"/>
                </a:solidFill>
                <a:latin typeface="Lucida Sans" pitchFamily="34" charset="0"/>
              </a:rPr>
            </a:br>
            <a:r>
              <a:rPr lang="en-AU" sz="2800" b="1" dirty="0">
                <a:solidFill>
                  <a:srgbClr val="FFFFFF"/>
                </a:solidFill>
                <a:latin typeface="Lucida Sans" pitchFamily="34" charset="0"/>
              </a:rPr>
              <a:t>1. AUD 2,124,738</a:t>
            </a:r>
            <a:br>
              <a:rPr lang="en-AU" sz="2800" b="1" dirty="0">
                <a:solidFill>
                  <a:srgbClr val="FFFFFF"/>
                </a:solidFill>
                <a:latin typeface="Lucida Sans" pitchFamily="34" charset="0"/>
              </a:rPr>
            </a:br>
            <a:r>
              <a:rPr lang="en-AU" sz="2800" b="1" dirty="0">
                <a:solidFill>
                  <a:srgbClr val="FFFFFF"/>
                </a:solidFill>
                <a:latin typeface="Lucida Sans" pitchFamily="34" charset="0"/>
              </a:rPr>
              <a:t/>
            </a:r>
            <a:br>
              <a:rPr lang="en-AU" sz="2800" b="1" dirty="0">
                <a:solidFill>
                  <a:srgbClr val="FFFFFF"/>
                </a:solidFill>
                <a:latin typeface="Lucida Sans" pitchFamily="34" charset="0"/>
              </a:rPr>
            </a:br>
            <a:r>
              <a:rPr lang="en-AU" sz="2800" b="1" dirty="0">
                <a:solidFill>
                  <a:srgbClr val="FFFFFF"/>
                </a:solidFill>
                <a:latin typeface="Lucida Sans" pitchFamily="34" charset="0"/>
              </a:rPr>
              <a:t>2. AUD 2,542,428</a:t>
            </a:r>
            <a:br>
              <a:rPr lang="en-AU" sz="2800" b="1" dirty="0">
                <a:solidFill>
                  <a:srgbClr val="FFFFFF"/>
                </a:solidFill>
                <a:latin typeface="Lucida Sans" pitchFamily="34" charset="0"/>
              </a:rPr>
            </a:br>
            <a:r>
              <a:rPr lang="en-AU" sz="2800" b="1" dirty="0">
                <a:solidFill>
                  <a:srgbClr val="FFFFFF"/>
                </a:solidFill>
                <a:latin typeface="Lucida Sans" pitchFamily="34" charset="0"/>
              </a:rPr>
              <a:t/>
            </a:r>
            <a:br>
              <a:rPr lang="en-AU" sz="2800" b="1" dirty="0">
                <a:solidFill>
                  <a:srgbClr val="FFFFFF"/>
                </a:solidFill>
                <a:latin typeface="Lucida Sans" pitchFamily="34" charset="0"/>
              </a:rPr>
            </a:br>
            <a:r>
              <a:rPr lang="en-AU" sz="2800" b="1" dirty="0">
                <a:solidFill>
                  <a:srgbClr val="FFFFFF"/>
                </a:solidFill>
                <a:latin typeface="Lucida Sans" pitchFamily="34" charset="0"/>
              </a:rPr>
              <a:t>3. AUD 2,376,612</a:t>
            </a:r>
            <a:br>
              <a:rPr lang="en-AU" sz="2800" b="1" dirty="0">
                <a:solidFill>
                  <a:srgbClr val="FFFFFF"/>
                </a:solidFill>
                <a:latin typeface="Lucida Sans" pitchFamily="34" charset="0"/>
              </a:rPr>
            </a:br>
            <a:r>
              <a:rPr lang="en-AU" sz="2800" b="1" dirty="0">
                <a:solidFill>
                  <a:srgbClr val="FFFFFF"/>
                </a:solidFill>
                <a:latin typeface="Lucida Sans" pitchFamily="34" charset="0"/>
              </a:rPr>
              <a:t/>
            </a:r>
            <a:br>
              <a:rPr lang="en-AU" sz="2800" b="1" dirty="0">
                <a:solidFill>
                  <a:srgbClr val="FFFFFF"/>
                </a:solidFill>
                <a:latin typeface="Lucida Sans" pitchFamily="34" charset="0"/>
              </a:rPr>
            </a:br>
            <a:r>
              <a:rPr lang="en-AU" sz="2800" b="1" dirty="0">
                <a:solidFill>
                  <a:srgbClr val="FFFFFF"/>
                </a:solidFill>
                <a:latin typeface="Lucida Sans" pitchFamily="34" charset="0"/>
              </a:rPr>
              <a:t>4. AUD 1,972,782</a:t>
            </a:r>
            <a:br>
              <a:rPr lang="en-AU" sz="2800" b="1" dirty="0">
                <a:solidFill>
                  <a:srgbClr val="FFFFFF"/>
                </a:solidFill>
                <a:latin typeface="Lucida Sans" pitchFamily="34" charset="0"/>
              </a:rPr>
            </a:br>
            <a:r>
              <a:rPr lang="en-AU" sz="2800" b="1" dirty="0">
                <a:solidFill>
                  <a:srgbClr val="FFFFFF"/>
                </a:solidFill>
                <a:latin typeface="Lucida Sans" pitchFamily="34" charset="0"/>
              </a:rPr>
              <a:t/>
            </a:r>
            <a:br>
              <a:rPr lang="en-AU" sz="2800" b="1" dirty="0">
                <a:solidFill>
                  <a:srgbClr val="FFFFFF"/>
                </a:solidFill>
                <a:latin typeface="Lucida Sans" pitchFamily="34" charset="0"/>
              </a:rPr>
            </a:br>
            <a:r>
              <a:rPr lang="en-AU" sz="2800" b="1" dirty="0">
                <a:solidFill>
                  <a:srgbClr val="FFFFFF"/>
                </a:solidFill>
                <a:latin typeface="Lucida Sans" pitchFamily="34" charset="0"/>
              </a:rPr>
              <a:t>5. AUD 445,555</a:t>
            </a:r>
            <a:r>
              <a:rPr lang="en-AU" sz="3200" b="1" dirty="0">
                <a:solidFill>
                  <a:srgbClr val="FFFFFF"/>
                </a:solidFill>
                <a:latin typeface="Lucida Sans" pitchFamily="34" charset="0"/>
              </a:rPr>
              <a:t/>
            </a:r>
            <a:br>
              <a:rPr lang="en-AU" sz="3200" b="1" dirty="0">
                <a:solidFill>
                  <a:srgbClr val="FFFFFF"/>
                </a:solidFill>
                <a:latin typeface="Lucida Sans" pitchFamily="34" charset="0"/>
              </a:rPr>
            </a:br>
            <a:endParaRPr lang="en-AU" sz="3200" b="1" dirty="0">
              <a:solidFill>
                <a:srgbClr val="FFFFFF"/>
              </a:solidFill>
              <a:latin typeface="Lucida Sans" pitchFamily="34" charset="0"/>
            </a:endParaRPr>
          </a:p>
        </p:txBody>
      </p:sp>
      <p:sp>
        <p:nvSpPr>
          <p:cNvPr id="20483" name="Rectangle 5"/>
          <p:cNvSpPr>
            <a:spLocks noGrp="1" noChangeArrowheads="1"/>
          </p:cNvSpPr>
          <p:nvPr>
            <p:ph type="title"/>
          </p:nvPr>
        </p:nvSpPr>
        <p:spPr/>
        <p:txBody>
          <a:bodyPr/>
          <a:lstStyle/>
          <a:p>
            <a:pPr eaLnBrk="1" hangingPunct="1"/>
            <a:r>
              <a:rPr lang="en-AU" sz="2800" dirty="0" smtClean="0">
                <a:solidFill>
                  <a:srgbClr val="FFFFFF"/>
                </a:solidFill>
                <a:latin typeface="Lucida Sans" pitchFamily="34" charset="0"/>
              </a:rPr>
              <a:t/>
            </a:r>
            <a:br>
              <a:rPr lang="en-AU" sz="2800" dirty="0" smtClean="0">
                <a:solidFill>
                  <a:srgbClr val="FFFFFF"/>
                </a:solidFill>
                <a:latin typeface="Lucida Sans" pitchFamily="34" charset="0"/>
              </a:rPr>
            </a:br>
            <a:r>
              <a:rPr lang="en-AU" sz="3200" dirty="0" smtClean="0">
                <a:solidFill>
                  <a:srgbClr val="FFFFFF"/>
                </a:solidFill>
                <a:latin typeface="Lucida Sans" pitchFamily="34" charset="0"/>
              </a:rPr>
              <a:t>Tranches</a:t>
            </a:r>
            <a:r>
              <a:rPr lang="en-AU" sz="2800" dirty="0" smtClean="0">
                <a:solidFill>
                  <a:srgbClr val="FFFFFF"/>
                </a:solidFill>
                <a:latin typeface="Lucida Sans" pitchFamily="34" charset="0"/>
              </a:rPr>
              <a:t/>
            </a:r>
            <a:br>
              <a:rPr lang="en-AU" sz="2800" dirty="0" smtClean="0">
                <a:solidFill>
                  <a:srgbClr val="FFFFFF"/>
                </a:solidFill>
                <a:latin typeface="Lucida Sans" pitchFamily="34" charset="0"/>
              </a:rPr>
            </a:br>
            <a:endParaRPr lang="en-GB" sz="2800" dirty="0" smtClean="0">
              <a:solidFill>
                <a:srgbClr val="FFFFFF"/>
              </a:solidFill>
              <a:latin typeface="Lucida Sans" pitchFamily="34" charset="0"/>
            </a:endParaRPr>
          </a:p>
        </p:txBody>
      </p:sp>
    </p:spTree>
    <p:extLst>
      <p:ext uri="{BB962C8B-B14F-4D97-AF65-F5344CB8AC3E}">
        <p14:creationId xmlns:p14="http://schemas.microsoft.com/office/powerpoint/2010/main" xmlns="" val="4242939711"/>
      </p:ext>
    </p:extLst>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611188" y="836613"/>
            <a:ext cx="7772400" cy="1143000"/>
          </a:xfrm>
        </p:spPr>
        <p:txBody>
          <a:bodyPr/>
          <a:lstStyle/>
          <a:p>
            <a:pPr eaLnBrk="1" hangingPunct="1"/>
            <a:r>
              <a:rPr lang="en-AU" sz="3200" dirty="0" err="1" smtClean="0">
                <a:solidFill>
                  <a:srgbClr val="FFFFFF"/>
                </a:solidFill>
                <a:latin typeface="Lucida Sans" pitchFamily="34" charset="0"/>
              </a:rPr>
              <a:t>AusAID</a:t>
            </a:r>
            <a:r>
              <a:rPr lang="en-AU" sz="3200" dirty="0" smtClean="0">
                <a:solidFill>
                  <a:srgbClr val="FFFFFF"/>
                </a:solidFill>
                <a:latin typeface="Lucida Sans" pitchFamily="34" charset="0"/>
              </a:rPr>
              <a:t> Funding-per agency (USD)</a:t>
            </a:r>
            <a:br>
              <a:rPr lang="en-AU" sz="3200" dirty="0" smtClean="0">
                <a:solidFill>
                  <a:srgbClr val="FFFFFF"/>
                </a:solidFill>
                <a:latin typeface="Lucida Sans" pitchFamily="34" charset="0"/>
              </a:rPr>
            </a:br>
            <a:endParaRPr lang="en-GB" sz="3200" dirty="0" smtClean="0">
              <a:solidFill>
                <a:srgbClr val="FFFFFF"/>
              </a:solidFill>
              <a:latin typeface="Lucida Sans" pitchFamily="34" charset="0"/>
            </a:endParaRPr>
          </a:p>
        </p:txBody>
      </p:sp>
      <p:sp>
        <p:nvSpPr>
          <p:cNvPr id="21507" name="Rectangle 3"/>
          <p:cNvSpPr>
            <a:spLocks noGrp="1" noChangeArrowheads="1"/>
          </p:cNvSpPr>
          <p:nvPr>
            <p:ph type="body" idx="4294967295"/>
          </p:nvPr>
        </p:nvSpPr>
        <p:spPr>
          <a:xfrm>
            <a:off x="684213" y="1628775"/>
            <a:ext cx="7772400" cy="4114800"/>
          </a:xfrm>
        </p:spPr>
        <p:txBody>
          <a:bodyPr/>
          <a:lstStyle/>
          <a:p>
            <a:pPr eaLnBrk="1" hangingPunct="1">
              <a:buFontTx/>
              <a:buNone/>
            </a:pPr>
            <a:r>
              <a:rPr lang="en-AU" sz="3600" dirty="0" smtClean="0">
                <a:solidFill>
                  <a:srgbClr val="FFFF00"/>
                </a:solidFill>
                <a:latin typeface="Lucida Sans" pitchFamily="34" charset="0"/>
              </a:rPr>
              <a:t/>
            </a:r>
            <a:br>
              <a:rPr lang="en-AU" sz="3600" dirty="0" smtClean="0">
                <a:solidFill>
                  <a:srgbClr val="FFFF00"/>
                </a:solidFill>
                <a:latin typeface="Lucida Sans" pitchFamily="34" charset="0"/>
              </a:rPr>
            </a:br>
            <a:endParaRPr lang="en-GB" sz="3600" dirty="0" smtClean="0">
              <a:solidFill>
                <a:srgbClr val="FFFF00"/>
              </a:solidFill>
              <a:latin typeface="Lucida Sans" pitchFamily="34" charset="0"/>
            </a:endParaRPr>
          </a:p>
        </p:txBody>
      </p:sp>
      <p:graphicFrame>
        <p:nvGraphicFramePr>
          <p:cNvPr id="77969" name="Group 145"/>
          <p:cNvGraphicFramePr>
            <a:graphicFrameLocks noGrp="1"/>
          </p:cNvGraphicFramePr>
          <p:nvPr>
            <p:extLst>
              <p:ext uri="{D42A27DB-BD31-4B8C-83A1-F6EECF244321}">
                <p14:modId xmlns:p14="http://schemas.microsoft.com/office/powerpoint/2010/main" xmlns="" val="2252060889"/>
              </p:ext>
            </p:extLst>
          </p:nvPr>
        </p:nvGraphicFramePr>
        <p:xfrm>
          <a:off x="609600" y="1773238"/>
          <a:ext cx="8226742" cy="3497261"/>
        </p:xfrm>
        <a:graphic>
          <a:graphicData uri="http://schemas.openxmlformats.org/drawingml/2006/table">
            <a:tbl>
              <a:tblPr/>
              <a:tblGrid>
                <a:gridCol w="1800225"/>
                <a:gridCol w="1584325"/>
                <a:gridCol w="1439862"/>
                <a:gridCol w="1818005"/>
                <a:gridCol w="1584325"/>
              </a:tblGrid>
              <a:tr h="66210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Lucida Sans" pitchFamily="34" charset="0"/>
                          <a:cs typeface="Times New Roman" pitchFamily="18" charset="0"/>
                        </a:rPr>
                        <a:t> </a:t>
                      </a:r>
                      <a:endParaRPr kumimoji="0" lang="en-US" sz="2800" b="0" i="0" u="none" strike="noStrike" cap="none" normalizeH="0" baseline="0" dirty="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Lucida Sans" pitchFamily="34" charset="0"/>
                          <a:cs typeface="Times New Roman" pitchFamily="18" charset="0"/>
                        </a:rPr>
                        <a:t>UNAIDS</a:t>
                      </a:r>
                      <a:endParaRPr kumimoji="0" lang="en-US" sz="2400" b="0" i="0" u="none" strike="noStrike" cap="none" normalizeH="0" baseline="0" dirty="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Lucida Sans" pitchFamily="34" charset="0"/>
                          <a:cs typeface="Times New Roman" pitchFamily="18" charset="0"/>
                        </a:rPr>
                        <a:t>WHO</a:t>
                      </a:r>
                      <a:endParaRPr kumimoji="0" lang="en-US" sz="2400" b="0" i="0" u="none" strike="noStrike" cap="none" normalizeH="0" baseline="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Lucida Sans" pitchFamily="34" charset="0"/>
                          <a:cs typeface="Times New Roman" pitchFamily="18" charset="0"/>
                        </a:rPr>
                        <a:t>UNODC</a:t>
                      </a:r>
                      <a:endParaRPr kumimoji="0" lang="en-US" sz="2400" b="0" i="0" u="none" strike="noStrike" cap="none" normalizeH="0" baseline="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00"/>
                          </a:solidFill>
                          <a:effectLst/>
                          <a:latin typeface="Times New Roman" pitchFamily="18" charset="0"/>
                          <a:cs typeface="Times New Roman" pitchFamily="18" charset="0"/>
                        </a:rPr>
                        <a:t>Total</a:t>
                      </a:r>
                      <a:endParaRPr kumimoji="0" lang="en-US" sz="2400" b="0" i="0" u="none" strike="noStrike" cap="none" normalizeH="0" baseline="0" smtClean="0">
                        <a:ln>
                          <a:noFill/>
                        </a:ln>
                        <a:solidFill>
                          <a:srgbClr val="FFFF00"/>
                        </a:solidFill>
                        <a:effectLst/>
                        <a:latin typeface="Arial Unicode MS" pitchFamily="34" charset="-128"/>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505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00"/>
                          </a:solidFill>
                          <a:effectLst/>
                          <a:latin typeface="Lucida Sans" pitchFamily="34" charset="0"/>
                          <a:cs typeface="Times New Roman" pitchFamily="18" charset="0"/>
                        </a:rPr>
                        <a:t>Pledged amount</a:t>
                      </a:r>
                      <a:endParaRPr kumimoji="0" lang="en-US" sz="2800" b="0" i="0" u="none" strike="noStrike" cap="none" normalizeH="0" baseline="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Lucida Sans" pitchFamily="34" charset="0"/>
                          <a:cs typeface="Times New Roman" pitchFamily="18" charset="0"/>
                        </a:rPr>
                        <a:t>291,800</a:t>
                      </a:r>
                      <a:endParaRPr kumimoji="0" lang="en-US" sz="2400" b="0" i="0" u="none" strike="noStrike" cap="none" normalizeH="0" baseline="0" dirty="0" smtClean="0">
                        <a:ln>
                          <a:noFill/>
                        </a:ln>
                        <a:solidFill>
                          <a:srgbClr val="FF00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Lucida Sans" pitchFamily="34" charset="0"/>
                          <a:cs typeface="Times New Roman" pitchFamily="18" charset="0"/>
                        </a:rPr>
                        <a:t>437,600</a:t>
                      </a:r>
                      <a:endParaRPr kumimoji="0" lang="en-US" sz="2400" b="0" i="0" u="none" strike="noStrike" cap="none" normalizeH="0" baseline="0" dirty="0" smtClean="0">
                        <a:ln>
                          <a:noFill/>
                        </a:ln>
                        <a:solidFill>
                          <a:srgbClr val="FF00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Lucida Sans" pitchFamily="34" charset="0"/>
                          <a:cs typeface="Times New Roman" pitchFamily="18" charset="0"/>
                        </a:rPr>
                        <a:t>7,488,304</a:t>
                      </a:r>
                      <a:endParaRPr kumimoji="0" lang="en-US" sz="2400" b="0" i="0" u="none" strike="noStrike" cap="none" normalizeH="0" baseline="0" dirty="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7,480,215</a:t>
                      </a:r>
                      <a:endParaRPr kumimoji="0" lang="en-US" sz="2400" b="0" i="0" u="none" strike="noStrike" cap="none" normalizeH="0" baseline="0" dirty="0" smtClean="0">
                        <a:ln>
                          <a:noFill/>
                        </a:ln>
                        <a:solidFill>
                          <a:srgbClr val="FF0000"/>
                        </a:solidFill>
                        <a:effectLst/>
                        <a:latin typeface="Arial Unicode MS" pitchFamily="34" charset="-128"/>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505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00"/>
                          </a:solidFill>
                          <a:effectLst/>
                          <a:latin typeface="Lucida Sans" pitchFamily="34" charset="0"/>
                          <a:cs typeface="Times New Roman" pitchFamily="18" charset="0"/>
                        </a:rPr>
                        <a:t>Collected amount</a:t>
                      </a:r>
                      <a:endParaRPr kumimoji="0" lang="en-US" sz="2800" b="0" i="0" u="none" strike="noStrike" cap="none" normalizeH="0" baseline="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0000"/>
                          </a:solidFill>
                          <a:effectLst/>
                          <a:latin typeface="Lucida Sans" pitchFamily="34" charset="0"/>
                          <a:cs typeface="Times New Roman" pitchFamily="18" charset="0"/>
                        </a:rPr>
                        <a:t>240,529</a:t>
                      </a:r>
                      <a:endParaRPr kumimoji="0" lang="en-US" sz="2400" b="0" i="0" u="none" strike="noStrike" cap="none" normalizeH="0" baseline="0" smtClean="0">
                        <a:ln>
                          <a:noFill/>
                        </a:ln>
                        <a:solidFill>
                          <a:srgbClr val="FF00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Lucida Sans" pitchFamily="34" charset="0"/>
                          <a:cs typeface="Times New Roman" pitchFamily="18" charset="0"/>
                        </a:rPr>
                        <a:t>299,394</a:t>
                      </a:r>
                      <a:endParaRPr kumimoji="0" lang="en-US" sz="2400" b="0" i="0" u="none" strike="noStrike" cap="none" normalizeH="0" baseline="0" dirty="0" smtClean="0">
                        <a:ln>
                          <a:noFill/>
                        </a:ln>
                        <a:solidFill>
                          <a:srgbClr val="FF00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Lucida Sans" pitchFamily="34" charset="0"/>
                          <a:cs typeface="Times New Roman" pitchFamily="18" charset="0"/>
                        </a:rPr>
                        <a:t>7,488,304</a:t>
                      </a:r>
                      <a:endParaRPr kumimoji="0" lang="en-US" sz="2400" b="0" i="0" u="none" strike="noStrike" cap="none" normalizeH="0" baseline="0" dirty="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6,165,776</a:t>
                      </a:r>
                      <a:endParaRPr kumimoji="0" lang="en-US" sz="2400" b="0" i="0" u="none" strike="noStrike" cap="none" normalizeH="0" baseline="0" dirty="0" smtClean="0">
                        <a:ln>
                          <a:noFill/>
                        </a:ln>
                        <a:solidFill>
                          <a:srgbClr val="FF0000"/>
                        </a:solidFill>
                        <a:effectLst/>
                        <a:latin typeface="Arial Unicode MS" pitchFamily="34" charset="-128"/>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5051">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FF00"/>
                          </a:solidFill>
                          <a:effectLst/>
                          <a:latin typeface="Lucida Sans" pitchFamily="34" charset="0"/>
                          <a:cs typeface="Times New Roman" pitchFamily="18" charset="0"/>
                        </a:rPr>
                        <a:t>Balance amount</a:t>
                      </a:r>
                      <a:endParaRPr kumimoji="0" lang="en-US" sz="2800" b="0" i="0" u="none" strike="noStrike" cap="none" normalizeH="0" baseline="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Lucida Sans" pitchFamily="34" charset="0"/>
                          <a:cs typeface="Times New Roman" pitchFamily="18" charset="0"/>
                        </a:rPr>
                        <a:t>0</a:t>
                      </a:r>
                      <a:endParaRPr kumimoji="0" lang="en-US" sz="2400" b="0" i="0" u="none" strike="noStrike" cap="none" normalizeH="0" baseline="0" dirty="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Lucida Sans" pitchFamily="34" charset="0"/>
                          <a:cs typeface="Times New Roman" pitchFamily="18" charset="0"/>
                        </a:rPr>
                        <a:t>0</a:t>
                      </a:r>
                      <a:endParaRPr kumimoji="0" lang="en-US" sz="2400" b="0" i="0" u="none" strike="noStrike" cap="none" normalizeH="0" baseline="0" dirty="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Lucida Sans" pitchFamily="34" charset="0"/>
                          <a:cs typeface="Times New Roman" pitchFamily="18" charset="0"/>
                        </a:rPr>
                        <a:t>0</a:t>
                      </a:r>
                      <a:endParaRPr kumimoji="0" lang="en-US" sz="2400" b="0" i="0" u="none" strike="noStrike" cap="none" normalizeH="0" baseline="0" dirty="0" smtClean="0">
                        <a:ln>
                          <a:noFill/>
                        </a:ln>
                        <a:solidFill>
                          <a:srgbClr val="FFFF00"/>
                        </a:solidFill>
                        <a:effectLst/>
                        <a:latin typeface="Lucida Sans" pitchFamily="34" charset="0"/>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Times New Roman" pitchFamily="18" charset="0"/>
                          <a:cs typeface="Times New Roman" pitchFamily="18" charset="0"/>
                        </a:rPr>
                        <a:t>0</a:t>
                      </a:r>
                      <a:endParaRPr kumimoji="0" lang="en-US" sz="2400" b="0" i="0" u="none" strike="noStrike" cap="none" normalizeH="0" baseline="0" dirty="0" smtClean="0">
                        <a:ln>
                          <a:noFill/>
                        </a:ln>
                        <a:solidFill>
                          <a:srgbClr val="FFFF00"/>
                        </a:solidFill>
                        <a:effectLst/>
                        <a:latin typeface="Arial Unicode MS" pitchFamily="34" charset="-128"/>
                      </a:endParaRPr>
                    </a:p>
                  </a:txBody>
                  <a:tcPr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761591700"/>
      </p:ext>
    </p:extLst>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533400" y="765175"/>
            <a:ext cx="8153399"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AU" sz="2800" dirty="0">
                <a:solidFill>
                  <a:srgbClr val="FFFFFF"/>
                </a:solidFill>
                <a:latin typeface="Lucida Sans" pitchFamily="34" charset="0"/>
              </a:rPr>
              <a:t/>
            </a:r>
            <a:br>
              <a:rPr lang="en-AU" sz="2800" dirty="0">
                <a:solidFill>
                  <a:srgbClr val="FFFFFF"/>
                </a:solidFill>
                <a:latin typeface="Lucida Sans" pitchFamily="34" charset="0"/>
              </a:rPr>
            </a:br>
            <a:r>
              <a:rPr lang="en-AU" sz="3200" dirty="0">
                <a:solidFill>
                  <a:srgbClr val="FFFFFF"/>
                </a:solidFill>
                <a:latin typeface="Lucida Sans" pitchFamily="34" charset="0"/>
              </a:rPr>
              <a:t>Budgets 2007-12 (Intervention cost with </a:t>
            </a:r>
            <a:r>
              <a:rPr lang="en-AU" sz="3200" dirty="0" err="1">
                <a:solidFill>
                  <a:srgbClr val="FFFFFF"/>
                </a:solidFill>
                <a:latin typeface="Lucida Sans" pitchFamily="34" charset="0"/>
              </a:rPr>
              <a:t>AusAID</a:t>
            </a:r>
            <a:r>
              <a:rPr lang="en-AU" sz="3200" dirty="0">
                <a:solidFill>
                  <a:srgbClr val="FFFFFF"/>
                </a:solidFill>
                <a:latin typeface="Lucida Sans" pitchFamily="34" charset="0"/>
              </a:rPr>
              <a:t> funds)</a:t>
            </a:r>
            <a:endParaRPr lang="en-GB" sz="2800" dirty="0">
              <a:solidFill>
                <a:srgbClr val="FFFFFF"/>
              </a:solidFill>
              <a:latin typeface="Lucida Sans" pitchFamily="34" charset="0"/>
            </a:endParaRPr>
          </a:p>
        </p:txBody>
      </p:sp>
      <p:graphicFrame>
        <p:nvGraphicFramePr>
          <p:cNvPr id="84396" name="Group 428"/>
          <p:cNvGraphicFramePr>
            <a:graphicFrameLocks noGrp="1"/>
          </p:cNvGraphicFramePr>
          <p:nvPr>
            <p:extLst>
              <p:ext uri="{D42A27DB-BD31-4B8C-83A1-F6EECF244321}">
                <p14:modId xmlns:p14="http://schemas.microsoft.com/office/powerpoint/2010/main" xmlns="" val="4217730965"/>
              </p:ext>
            </p:extLst>
          </p:nvPr>
        </p:nvGraphicFramePr>
        <p:xfrm>
          <a:off x="539750" y="1916113"/>
          <a:ext cx="8439437" cy="4648838"/>
        </p:xfrm>
        <a:graphic>
          <a:graphicData uri="http://schemas.openxmlformats.org/drawingml/2006/table">
            <a:tbl>
              <a:tblPr/>
              <a:tblGrid>
                <a:gridCol w="1667193"/>
                <a:gridCol w="1375664"/>
                <a:gridCol w="1527207"/>
                <a:gridCol w="1373981"/>
                <a:gridCol w="1272953"/>
                <a:gridCol w="1222439"/>
              </a:tblGrid>
              <a:tr h="4699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Lucida Sans" pitchFamily="34" charset="0"/>
                          <a:cs typeface="Times New Roman" pitchFamily="18" charset="0"/>
                        </a:rPr>
                        <a:t>Country</a:t>
                      </a:r>
                      <a:endParaRPr kumimoji="0" lang="en-US" sz="1800" b="1" i="0" u="none" strike="noStrike" cap="none" normalizeH="0" baseline="0" dirty="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Lucida Sans" pitchFamily="34" charset="0"/>
                          <a:cs typeface="Times New Roman" pitchFamily="18" charset="0"/>
                        </a:rPr>
                        <a:t>2007-08</a:t>
                      </a:r>
                      <a:endParaRPr kumimoji="0" lang="en-US" sz="1800" b="1"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00"/>
                          </a:solidFill>
                          <a:effectLst/>
                          <a:latin typeface="Lucida Sans" pitchFamily="34" charset="0"/>
                          <a:cs typeface="Times New Roman" pitchFamily="18" charset="0"/>
                        </a:rPr>
                        <a:t>2008-09</a:t>
                      </a:r>
                      <a:endParaRPr kumimoji="0" lang="en-US" sz="1800" b="1" i="0" u="none" strike="noStrike" cap="none" normalizeH="0" baseline="0" dirty="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Lucida Sans" pitchFamily="34" charset="0"/>
                          <a:cs typeface="Times New Roman" pitchFamily="18" charset="0"/>
                        </a:rPr>
                        <a:t>2009-10</a:t>
                      </a:r>
                      <a:endParaRPr kumimoji="0" lang="en-US" sz="1800" b="1"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Lucida Sans" pitchFamily="34" charset="0"/>
                          <a:cs typeface="Times New Roman" pitchFamily="18" charset="0"/>
                        </a:rPr>
                        <a:t>2010-11</a:t>
                      </a:r>
                      <a:endParaRPr kumimoji="0" lang="en-US" sz="1800" b="1"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Lucida Sans" pitchFamily="34" charset="0"/>
                          <a:cs typeface="Times New Roman" pitchFamily="18" charset="0"/>
                        </a:rPr>
                        <a:t>2011-12</a:t>
                      </a:r>
                      <a:endParaRPr kumimoji="0" lang="en-US" sz="1800" b="1" i="0" u="none" strike="noStrike" cap="none" normalizeH="0" baseline="0" smtClean="0">
                        <a:ln>
                          <a:noFill/>
                        </a:ln>
                        <a:solidFill>
                          <a:srgbClr val="FF00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r>
              <a:tr h="4810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Bangladesh</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94,000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104,000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292,200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292,200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Lucida Sans" pitchFamily="34" charset="0"/>
                          <a:cs typeface="Times New Roman" pitchFamily="18" charset="0"/>
                        </a:rPr>
                        <a:t>146,100</a:t>
                      </a:r>
                      <a:endParaRPr kumimoji="0" lang="en-US" sz="1800" b="0" i="0" u="none" strike="noStrike" cap="none" normalizeH="0" baseline="0" smtClean="0">
                        <a:ln>
                          <a:noFill/>
                        </a:ln>
                        <a:solidFill>
                          <a:srgbClr val="FF00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r>
              <a:tr h="4810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Bhutan</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23,100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23,100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48,900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48,900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Lucida Sans" pitchFamily="34" charset="0"/>
                          <a:cs typeface="Times New Roman" pitchFamily="18" charset="0"/>
                        </a:rPr>
                        <a:t>24,450</a:t>
                      </a:r>
                      <a:endParaRPr kumimoji="0" lang="en-US" sz="1800" b="0" i="0" u="none" strike="noStrike" cap="none" normalizeH="0" baseline="0" smtClean="0">
                        <a:ln>
                          <a:noFill/>
                        </a:ln>
                        <a:solidFill>
                          <a:srgbClr val="FF00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r>
              <a:tr h="4810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India</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16,000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122,700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Lucida Sans" pitchFamily="34" charset="0"/>
                          <a:cs typeface="Times New Roman" pitchFamily="18" charset="0"/>
                        </a:rPr>
                        <a:t>0</a:t>
                      </a:r>
                      <a:endParaRPr kumimoji="0" lang="en-US" sz="1800" b="0" i="0" u="none" strike="noStrike" cap="none" normalizeH="0" baseline="0" smtClean="0">
                        <a:ln>
                          <a:noFill/>
                        </a:ln>
                        <a:solidFill>
                          <a:srgbClr val="FF00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r>
              <a:tr h="4810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Maldives</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31,000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74,000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60,000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60,000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Lucida Sans" pitchFamily="34" charset="0"/>
                          <a:cs typeface="Times New Roman" pitchFamily="18" charset="0"/>
                        </a:rPr>
                        <a:t>30,000</a:t>
                      </a:r>
                      <a:endParaRPr kumimoji="0" lang="en-US" sz="1800" b="0" i="0" u="none" strike="noStrike" cap="none" normalizeH="0" baseline="0" smtClean="0">
                        <a:ln>
                          <a:noFill/>
                        </a:ln>
                        <a:solidFill>
                          <a:srgbClr val="FF00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r>
              <a:tr h="4826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Nepal</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214,000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883,100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658,700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658,700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Lucida Sans" pitchFamily="34" charset="0"/>
                          <a:cs typeface="Times New Roman" pitchFamily="18" charset="0"/>
                        </a:rPr>
                        <a:t>329,350</a:t>
                      </a:r>
                      <a:endParaRPr kumimoji="0" lang="en-US" sz="1800" b="0" i="0" u="none" strike="noStrike" cap="none" normalizeH="0" baseline="0" smtClean="0">
                        <a:ln>
                          <a:noFill/>
                        </a:ln>
                        <a:solidFill>
                          <a:srgbClr val="FF00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r>
              <a:tr h="4810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Pakistan</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50,000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179,319</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229,425</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229,425</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Lucida Sans" pitchFamily="34" charset="0"/>
                          <a:cs typeface="Times New Roman" pitchFamily="18" charset="0"/>
                        </a:rPr>
                        <a:t>114,713</a:t>
                      </a:r>
                      <a:endParaRPr kumimoji="0" lang="en-US" sz="1800" b="0" i="0" u="none" strike="noStrike" cap="none" normalizeH="0" baseline="0" smtClean="0">
                        <a:ln>
                          <a:noFill/>
                        </a:ln>
                        <a:solidFill>
                          <a:srgbClr val="FF00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r>
              <a:tr h="4810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Sri Lanka</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176,000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180,000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160,000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160,000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Lucida Sans" pitchFamily="34" charset="0"/>
                          <a:cs typeface="Times New Roman" pitchFamily="18" charset="0"/>
                        </a:rPr>
                        <a:t>80,000</a:t>
                      </a:r>
                      <a:endParaRPr kumimoji="0" lang="en-US" sz="1800" b="0" i="0" u="none" strike="noStrike" cap="none" normalizeH="0" baseline="0" smtClean="0">
                        <a:ln>
                          <a:noFill/>
                        </a:ln>
                        <a:solidFill>
                          <a:srgbClr val="FF00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r>
              <a:tr h="48101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Lucida Sans" pitchFamily="34" charset="0"/>
                          <a:cs typeface="Times New Roman" pitchFamily="18" charset="0"/>
                        </a:rPr>
                        <a:t>Total</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Lucida Sans" pitchFamily="34" charset="0"/>
                          <a:cs typeface="Times New Roman" pitchFamily="18" charset="0"/>
                        </a:rPr>
                        <a:t>604,100</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Lucida Sans" pitchFamily="34" charset="0"/>
                          <a:cs typeface="Times New Roman" pitchFamily="18" charset="0"/>
                        </a:rPr>
                        <a:t>1,566,219</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Lucida Sans" pitchFamily="34" charset="0"/>
                          <a:cs typeface="Times New Roman" pitchFamily="18" charset="0"/>
                        </a:rPr>
                        <a:t>1,449,225</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Lucida Sans" pitchFamily="34" charset="0"/>
                          <a:cs typeface="Times New Roman" pitchFamily="18" charset="0"/>
                        </a:rPr>
                        <a:t>1,449,225</a:t>
                      </a:r>
                      <a:endParaRPr kumimoji="0" lang="en-US" sz="1800" b="0" i="0" u="none" strike="noStrike" cap="none" normalizeH="0" baseline="0" smtClean="0">
                        <a:ln>
                          <a:noFill/>
                        </a:ln>
                        <a:solidFill>
                          <a:srgbClr val="FFFF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Lucida Sans" pitchFamily="34" charset="0"/>
                          <a:cs typeface="Times New Roman" pitchFamily="18" charset="0"/>
                        </a:rPr>
                        <a:t>724,613</a:t>
                      </a:r>
                      <a:endParaRPr kumimoji="0" lang="en-US" sz="1800" b="0" i="0" u="none" strike="noStrike" cap="none" normalizeH="0" baseline="0" dirty="0" smtClean="0">
                        <a:ln>
                          <a:noFill/>
                        </a:ln>
                        <a:solidFill>
                          <a:srgbClr val="FF0000"/>
                        </a:solidFill>
                        <a:effectLst/>
                        <a:latin typeface="Lucida Sans"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r>
            </a:tbl>
          </a:graphicData>
        </a:graphic>
      </p:graphicFrame>
    </p:spTree>
    <p:extLst>
      <p:ext uri="{BB962C8B-B14F-4D97-AF65-F5344CB8AC3E}">
        <p14:creationId xmlns:p14="http://schemas.microsoft.com/office/powerpoint/2010/main" xmlns="" val="3026655644"/>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p:cNvSpPr>
          <p:nvPr/>
        </p:nvSpPr>
        <p:spPr bwMode="auto">
          <a:xfrm>
            <a:off x="381000" y="914400"/>
            <a:ext cx="80772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sz="3200" dirty="0" smtClean="0">
                <a:solidFill>
                  <a:srgbClr val="FFFFFF"/>
                </a:solidFill>
                <a:latin typeface="Lucida Sans" pitchFamily="34" charset="0"/>
                <a:cs typeface="Lucida Sans" pitchFamily="34" charset="0"/>
              </a:rPr>
              <a:t>Phase I </a:t>
            </a:r>
            <a:r>
              <a:rPr lang="en-US" sz="3200" dirty="0">
                <a:solidFill>
                  <a:srgbClr val="FFFFFF"/>
                </a:solidFill>
                <a:latin typeface="Lucida Sans" pitchFamily="34" charset="0"/>
                <a:cs typeface="Lucida Sans" pitchFamily="34" charset="0"/>
              </a:rPr>
              <a:t>of the project</a:t>
            </a:r>
          </a:p>
        </p:txBody>
      </p:sp>
      <p:sp>
        <p:nvSpPr>
          <p:cNvPr id="353284" name="Rectangle 4"/>
          <p:cNvSpPr>
            <a:spLocks noChangeArrowheads="1"/>
          </p:cNvSpPr>
          <p:nvPr/>
        </p:nvSpPr>
        <p:spPr bwMode="auto">
          <a:xfrm>
            <a:off x="304800" y="2133600"/>
            <a:ext cx="1752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53285" name="Rectangle 5"/>
          <p:cNvSpPr>
            <a:spLocks noChangeArrowheads="1"/>
          </p:cNvSpPr>
          <p:nvPr/>
        </p:nvSpPr>
        <p:spPr bwMode="auto">
          <a:xfrm>
            <a:off x="2133600" y="3124200"/>
            <a:ext cx="2895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53286" name="Text Box 6"/>
          <p:cNvSpPr txBox="1">
            <a:spLocks noChangeArrowheads="1"/>
          </p:cNvSpPr>
          <p:nvPr/>
        </p:nvSpPr>
        <p:spPr bwMode="auto">
          <a:xfrm>
            <a:off x="2362200" y="3184525"/>
            <a:ext cx="2286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a:t>Programme phase</a:t>
            </a:r>
          </a:p>
        </p:txBody>
      </p:sp>
      <p:sp>
        <p:nvSpPr>
          <p:cNvPr id="353287" name="Text Box 7"/>
          <p:cNvSpPr txBox="1">
            <a:spLocks noChangeArrowheads="1"/>
          </p:cNvSpPr>
          <p:nvPr/>
        </p:nvSpPr>
        <p:spPr bwMode="auto">
          <a:xfrm>
            <a:off x="381000" y="2193925"/>
            <a:ext cx="2514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a:t>Prep  phase</a:t>
            </a:r>
          </a:p>
        </p:txBody>
      </p:sp>
      <p:sp>
        <p:nvSpPr>
          <p:cNvPr id="353288" name="Line 8"/>
          <p:cNvSpPr>
            <a:spLocks noChangeShapeType="1"/>
          </p:cNvSpPr>
          <p:nvPr/>
        </p:nvSpPr>
        <p:spPr bwMode="auto">
          <a:xfrm>
            <a:off x="304800" y="1981200"/>
            <a:ext cx="0" cy="419100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53289" name="Line 9"/>
          <p:cNvSpPr>
            <a:spLocks noChangeShapeType="1"/>
          </p:cNvSpPr>
          <p:nvPr/>
        </p:nvSpPr>
        <p:spPr bwMode="auto">
          <a:xfrm flipH="1">
            <a:off x="304800" y="6156325"/>
            <a:ext cx="792480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ln>
                <a:solidFill>
                  <a:srgbClr val="FFFFFF"/>
                </a:solidFill>
              </a:ln>
              <a:solidFill>
                <a:srgbClr val="FFFFFF"/>
              </a:solidFill>
            </a:endParaRPr>
          </a:p>
        </p:txBody>
      </p:sp>
      <p:sp>
        <p:nvSpPr>
          <p:cNvPr id="353290" name="Text Box 10"/>
          <p:cNvSpPr txBox="1">
            <a:spLocks noChangeArrowheads="1"/>
          </p:cNvSpPr>
          <p:nvPr/>
        </p:nvSpPr>
        <p:spPr bwMode="auto">
          <a:xfrm>
            <a:off x="228600" y="6216650"/>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a:ln>
                  <a:solidFill>
                    <a:srgbClr val="FFFFFF"/>
                  </a:solidFill>
                </a:ln>
                <a:solidFill>
                  <a:srgbClr val="FFFFFF"/>
                </a:solidFill>
              </a:rPr>
              <a:t>2003</a:t>
            </a:r>
          </a:p>
        </p:txBody>
      </p:sp>
      <p:sp>
        <p:nvSpPr>
          <p:cNvPr id="353292" name="Text Box 12"/>
          <p:cNvSpPr txBox="1">
            <a:spLocks noChangeArrowheads="1"/>
          </p:cNvSpPr>
          <p:nvPr/>
        </p:nvSpPr>
        <p:spPr bwMode="auto">
          <a:xfrm>
            <a:off x="1600200" y="6232525"/>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a:ln>
                  <a:solidFill>
                    <a:srgbClr val="FFFFFF"/>
                  </a:solidFill>
                </a:ln>
                <a:solidFill>
                  <a:srgbClr val="FFFFFF"/>
                </a:solidFill>
              </a:rPr>
              <a:t>2004</a:t>
            </a:r>
          </a:p>
        </p:txBody>
      </p:sp>
      <p:sp>
        <p:nvSpPr>
          <p:cNvPr id="353293" name="Text Box 13"/>
          <p:cNvSpPr txBox="1">
            <a:spLocks noChangeArrowheads="1"/>
          </p:cNvSpPr>
          <p:nvPr/>
        </p:nvSpPr>
        <p:spPr bwMode="auto">
          <a:xfrm>
            <a:off x="3048000" y="6232525"/>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a:ln>
                  <a:solidFill>
                    <a:srgbClr val="FFFFFF"/>
                  </a:solidFill>
                </a:ln>
                <a:solidFill>
                  <a:srgbClr val="FFFFFF"/>
                </a:solidFill>
              </a:rPr>
              <a:t>2005</a:t>
            </a:r>
          </a:p>
        </p:txBody>
      </p:sp>
      <p:sp>
        <p:nvSpPr>
          <p:cNvPr id="353294" name="Text Box 14"/>
          <p:cNvSpPr txBox="1">
            <a:spLocks noChangeArrowheads="1"/>
          </p:cNvSpPr>
          <p:nvPr/>
        </p:nvSpPr>
        <p:spPr bwMode="auto">
          <a:xfrm>
            <a:off x="4572000" y="6232525"/>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a:ln>
                  <a:solidFill>
                    <a:srgbClr val="FFFFFF"/>
                  </a:solidFill>
                </a:ln>
                <a:solidFill>
                  <a:srgbClr val="FFFFFF"/>
                </a:solidFill>
              </a:rPr>
              <a:t>2006</a:t>
            </a:r>
          </a:p>
        </p:txBody>
      </p:sp>
      <p:sp>
        <p:nvSpPr>
          <p:cNvPr id="353295" name="Text Box 15"/>
          <p:cNvSpPr txBox="1">
            <a:spLocks noChangeArrowheads="1"/>
          </p:cNvSpPr>
          <p:nvPr/>
        </p:nvSpPr>
        <p:spPr bwMode="auto">
          <a:xfrm>
            <a:off x="6096000" y="6232525"/>
            <a:ext cx="762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a:ln>
                  <a:solidFill>
                    <a:srgbClr val="FFFFFF"/>
                  </a:solidFill>
                </a:ln>
                <a:solidFill>
                  <a:srgbClr val="FFFFFF"/>
                </a:solidFill>
              </a:rPr>
              <a:t>2007</a:t>
            </a:r>
          </a:p>
        </p:txBody>
      </p:sp>
      <p:sp>
        <p:nvSpPr>
          <p:cNvPr id="353296" name="Line 16"/>
          <p:cNvSpPr>
            <a:spLocks noChangeShapeType="1"/>
          </p:cNvSpPr>
          <p:nvPr/>
        </p:nvSpPr>
        <p:spPr bwMode="auto">
          <a:xfrm>
            <a:off x="1143000" y="6019800"/>
            <a:ext cx="0" cy="22860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ln>
                <a:solidFill>
                  <a:srgbClr val="FFFFFF"/>
                </a:solidFill>
              </a:ln>
              <a:solidFill>
                <a:srgbClr val="FFFFFF"/>
              </a:solidFill>
            </a:endParaRPr>
          </a:p>
        </p:txBody>
      </p:sp>
      <p:sp>
        <p:nvSpPr>
          <p:cNvPr id="353297" name="Line 17"/>
          <p:cNvSpPr>
            <a:spLocks noChangeShapeType="1"/>
          </p:cNvSpPr>
          <p:nvPr/>
        </p:nvSpPr>
        <p:spPr bwMode="auto">
          <a:xfrm>
            <a:off x="2667000" y="6019800"/>
            <a:ext cx="0" cy="22860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ln>
                <a:solidFill>
                  <a:srgbClr val="FFFFFF"/>
                </a:solidFill>
              </a:ln>
              <a:solidFill>
                <a:srgbClr val="FFFFFF"/>
              </a:solidFill>
            </a:endParaRPr>
          </a:p>
        </p:txBody>
      </p:sp>
      <p:sp>
        <p:nvSpPr>
          <p:cNvPr id="353298" name="Line 18"/>
          <p:cNvSpPr>
            <a:spLocks noChangeShapeType="1"/>
          </p:cNvSpPr>
          <p:nvPr/>
        </p:nvSpPr>
        <p:spPr bwMode="auto">
          <a:xfrm>
            <a:off x="4191000" y="6019800"/>
            <a:ext cx="0" cy="22860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ln>
                <a:solidFill>
                  <a:srgbClr val="FFFFFF"/>
                </a:solidFill>
              </a:ln>
              <a:solidFill>
                <a:srgbClr val="FFFFFF"/>
              </a:solidFill>
            </a:endParaRPr>
          </a:p>
        </p:txBody>
      </p:sp>
      <p:sp>
        <p:nvSpPr>
          <p:cNvPr id="353299" name="Line 19"/>
          <p:cNvSpPr>
            <a:spLocks noChangeShapeType="1"/>
          </p:cNvSpPr>
          <p:nvPr/>
        </p:nvSpPr>
        <p:spPr bwMode="auto">
          <a:xfrm>
            <a:off x="5715000" y="6019800"/>
            <a:ext cx="0" cy="22860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ln>
                <a:solidFill>
                  <a:srgbClr val="FFFFFF"/>
                </a:solidFill>
              </a:ln>
              <a:solidFill>
                <a:srgbClr val="FFFFFF"/>
              </a:solidFill>
            </a:endParaRPr>
          </a:p>
        </p:txBody>
      </p:sp>
      <p:sp>
        <p:nvSpPr>
          <p:cNvPr id="353300" name="Line 20"/>
          <p:cNvSpPr>
            <a:spLocks noChangeShapeType="1"/>
          </p:cNvSpPr>
          <p:nvPr/>
        </p:nvSpPr>
        <p:spPr bwMode="auto">
          <a:xfrm>
            <a:off x="7239000" y="6019800"/>
            <a:ext cx="0" cy="22860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ln>
                <a:solidFill>
                  <a:srgbClr val="FFFFFF"/>
                </a:solidFill>
              </a:ln>
              <a:solidFill>
                <a:srgbClr val="FFFFFF"/>
              </a:solidFill>
            </a:endParaRPr>
          </a:p>
        </p:txBody>
      </p:sp>
      <p:sp>
        <p:nvSpPr>
          <p:cNvPr id="353301" name="Rectangle 21"/>
          <p:cNvSpPr>
            <a:spLocks noChangeArrowheads="1"/>
          </p:cNvSpPr>
          <p:nvPr/>
        </p:nvSpPr>
        <p:spPr bwMode="auto">
          <a:xfrm>
            <a:off x="2743200" y="2133600"/>
            <a:ext cx="76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53302" name="Rectangle 22"/>
          <p:cNvSpPr>
            <a:spLocks noChangeArrowheads="1"/>
          </p:cNvSpPr>
          <p:nvPr/>
        </p:nvSpPr>
        <p:spPr bwMode="auto">
          <a:xfrm>
            <a:off x="2286000" y="2133600"/>
            <a:ext cx="76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53303" name="Rectangle 23"/>
          <p:cNvSpPr>
            <a:spLocks noChangeArrowheads="1"/>
          </p:cNvSpPr>
          <p:nvPr/>
        </p:nvSpPr>
        <p:spPr bwMode="auto">
          <a:xfrm>
            <a:off x="2133600" y="2133600"/>
            <a:ext cx="76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53304" name="Rectangle 24"/>
          <p:cNvSpPr>
            <a:spLocks noChangeArrowheads="1"/>
          </p:cNvSpPr>
          <p:nvPr/>
        </p:nvSpPr>
        <p:spPr bwMode="auto">
          <a:xfrm>
            <a:off x="4419600" y="4114800"/>
            <a:ext cx="3048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53305" name="Text Box 25"/>
          <p:cNvSpPr txBox="1">
            <a:spLocks noChangeArrowheads="1"/>
          </p:cNvSpPr>
          <p:nvPr/>
        </p:nvSpPr>
        <p:spPr bwMode="auto">
          <a:xfrm>
            <a:off x="4419600" y="4191000"/>
            <a:ext cx="228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a:t>R</a:t>
            </a:r>
          </a:p>
        </p:txBody>
      </p:sp>
      <p:sp>
        <p:nvSpPr>
          <p:cNvPr id="353306" name="Rectangle 26"/>
          <p:cNvSpPr>
            <a:spLocks noChangeArrowheads="1"/>
          </p:cNvSpPr>
          <p:nvPr/>
        </p:nvSpPr>
        <p:spPr bwMode="auto">
          <a:xfrm>
            <a:off x="5029200" y="5105400"/>
            <a:ext cx="2209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353307" name="Text Box 27"/>
          <p:cNvSpPr txBox="1">
            <a:spLocks noChangeArrowheads="1"/>
          </p:cNvSpPr>
          <p:nvPr/>
        </p:nvSpPr>
        <p:spPr bwMode="auto">
          <a:xfrm>
            <a:off x="5562600" y="5165725"/>
            <a:ext cx="1143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000" dirty="0"/>
              <a:t>Track II</a:t>
            </a:r>
          </a:p>
        </p:txBody>
      </p:sp>
    </p:spTree>
    <p:extLst>
      <p:ext uri="{BB962C8B-B14F-4D97-AF65-F5344CB8AC3E}">
        <p14:creationId xmlns:p14="http://schemas.microsoft.com/office/powerpoint/2010/main" xmlns="" val="3623562531"/>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323850" y="1484313"/>
            <a:ext cx="8569325"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838200" indent="17463">
              <a:buClr>
                <a:schemeClr val="tx1"/>
              </a:buClr>
            </a:pPr>
            <a:r>
              <a:rPr lang="en-AU" sz="2800" b="1">
                <a:solidFill>
                  <a:srgbClr val="FFFF00"/>
                </a:solidFill>
                <a:latin typeface="Arial Narrow" pitchFamily="34" charset="0"/>
              </a:rPr>
              <a:t>Funds required to sustain all interventions: USD 2,173,838</a:t>
            </a:r>
            <a:br>
              <a:rPr lang="en-AU" sz="2800" b="1">
                <a:solidFill>
                  <a:srgbClr val="FFFF00"/>
                </a:solidFill>
                <a:latin typeface="Arial Narrow" pitchFamily="34" charset="0"/>
              </a:rPr>
            </a:br>
            <a:endParaRPr lang="en-AU" sz="2800" b="1">
              <a:solidFill>
                <a:srgbClr val="FFFF00"/>
              </a:solidFill>
              <a:latin typeface="Arial Narrow" pitchFamily="34" charset="0"/>
            </a:endParaRPr>
          </a:p>
          <a:p>
            <a:pPr marL="838200" indent="17463">
              <a:buClr>
                <a:schemeClr val="tx1"/>
              </a:buClr>
            </a:pPr>
            <a:r>
              <a:rPr lang="en-AU" sz="2800" b="1">
                <a:solidFill>
                  <a:srgbClr val="FFFF00"/>
                </a:solidFill>
                <a:latin typeface="Arial Narrow" pitchFamily="34" charset="0"/>
              </a:rPr>
              <a:t>Funds Available: USD 1,124,962</a:t>
            </a:r>
          </a:p>
          <a:p>
            <a:pPr marL="838200" indent="17463">
              <a:buClr>
                <a:schemeClr val="tx1"/>
              </a:buClr>
            </a:pPr>
            <a:endParaRPr lang="en-AU" sz="2800" b="1">
              <a:solidFill>
                <a:srgbClr val="FFFF00"/>
              </a:solidFill>
              <a:latin typeface="Arial Narrow" pitchFamily="34" charset="0"/>
            </a:endParaRPr>
          </a:p>
          <a:p>
            <a:pPr marL="838200" indent="17463">
              <a:buClr>
                <a:schemeClr val="tx1"/>
              </a:buClr>
            </a:pPr>
            <a:r>
              <a:rPr lang="en-AU" sz="2800" b="1">
                <a:solidFill>
                  <a:srgbClr val="FFFF00"/>
                </a:solidFill>
                <a:latin typeface="Arial Narrow" pitchFamily="34" charset="0"/>
              </a:rPr>
              <a:t>Shortfall: USD 1,048,876</a:t>
            </a:r>
          </a:p>
          <a:p>
            <a:pPr marL="838200" indent="17463">
              <a:buClr>
                <a:schemeClr val="tx1"/>
              </a:buClr>
            </a:pPr>
            <a:endParaRPr lang="en-AU" sz="2800" b="1">
              <a:solidFill>
                <a:srgbClr val="FFFF00"/>
              </a:solidFill>
              <a:latin typeface="Arial Narrow" pitchFamily="34" charset="0"/>
            </a:endParaRPr>
          </a:p>
          <a:p>
            <a:pPr marL="838200" indent="17463">
              <a:buClr>
                <a:schemeClr val="tx1"/>
              </a:buClr>
            </a:pPr>
            <a:endParaRPr lang="en-AU" sz="3200" b="1">
              <a:solidFill>
                <a:srgbClr val="FFFF00"/>
              </a:solidFill>
              <a:latin typeface="Arial Narrow" pitchFamily="34" charset="0"/>
            </a:endParaRPr>
          </a:p>
        </p:txBody>
      </p:sp>
      <p:sp>
        <p:nvSpPr>
          <p:cNvPr id="23555" name="Rectangle 5"/>
          <p:cNvSpPr>
            <a:spLocks noGrp="1" noChangeArrowheads="1"/>
          </p:cNvSpPr>
          <p:nvPr>
            <p:ph type="title" idx="4294967295"/>
          </p:nvPr>
        </p:nvSpPr>
        <p:spPr/>
        <p:txBody>
          <a:bodyPr/>
          <a:lstStyle/>
          <a:p>
            <a:pPr eaLnBrk="1" hangingPunct="1"/>
            <a:r>
              <a:rPr lang="en-AU" sz="2800" dirty="0" smtClean="0">
                <a:latin typeface="Lucida Sans" pitchFamily="34" charset="0"/>
              </a:rPr>
              <a:t/>
            </a:r>
            <a:br>
              <a:rPr lang="en-AU" sz="2800" dirty="0" smtClean="0">
                <a:latin typeface="Lucida Sans" pitchFamily="34" charset="0"/>
              </a:rPr>
            </a:br>
            <a:r>
              <a:rPr lang="en-AU" sz="3200" dirty="0" smtClean="0">
                <a:latin typeface="Lucida Sans" pitchFamily="34" charset="0"/>
              </a:rPr>
              <a:t>Funds situation 2010-12</a:t>
            </a:r>
            <a:br>
              <a:rPr lang="en-AU" sz="3200" dirty="0" smtClean="0">
                <a:latin typeface="Lucida Sans" pitchFamily="34" charset="0"/>
              </a:rPr>
            </a:br>
            <a:r>
              <a:rPr lang="en-AU" sz="2800" dirty="0" smtClean="0">
                <a:latin typeface="Lucida Sans" pitchFamily="34" charset="0"/>
              </a:rPr>
              <a:t/>
            </a:r>
            <a:br>
              <a:rPr lang="en-AU" sz="2800" dirty="0" smtClean="0">
                <a:latin typeface="Lucida Sans" pitchFamily="34" charset="0"/>
              </a:rPr>
            </a:br>
            <a:endParaRPr lang="en-GB" sz="2800" dirty="0" smtClean="0">
              <a:latin typeface="Lucida Sans" pitchFamily="34" charset="0"/>
            </a:endParaRPr>
          </a:p>
        </p:txBody>
      </p:sp>
    </p:spTree>
    <p:extLst>
      <p:ext uri="{BB962C8B-B14F-4D97-AF65-F5344CB8AC3E}">
        <p14:creationId xmlns:p14="http://schemas.microsoft.com/office/powerpoint/2010/main" xmlns="" val="3023431115"/>
      </p:ext>
    </p:extLst>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ucida Sans" pitchFamily="34" charset="0"/>
              </a:rPr>
              <a:t>The way forward… </a:t>
            </a:r>
            <a:endParaRPr lang="en-GB" dirty="0">
              <a:latin typeface="Lucida Sans" pitchFamily="34" charset="0"/>
            </a:endParaRPr>
          </a:p>
        </p:txBody>
      </p:sp>
      <p:sp>
        <p:nvSpPr>
          <p:cNvPr id="3" name="Content Placeholder 2"/>
          <p:cNvSpPr>
            <a:spLocks noGrp="1"/>
          </p:cNvSpPr>
          <p:nvPr>
            <p:ph idx="1"/>
          </p:nvPr>
        </p:nvSpPr>
        <p:spPr>
          <a:xfrm>
            <a:off x="685800" y="1981200"/>
            <a:ext cx="7772400" cy="4191000"/>
          </a:xfrm>
        </p:spPr>
        <p:txBody>
          <a:bodyPr/>
          <a:lstStyle/>
          <a:p>
            <a:pPr marL="0" indent="0">
              <a:buNone/>
            </a:pPr>
            <a:r>
              <a:rPr lang="en-GB" b="1" dirty="0" smtClean="0">
                <a:solidFill>
                  <a:schemeClr val="accent1"/>
                </a:solidFill>
                <a:latin typeface="Lucida Sans" pitchFamily="34" charset="0"/>
              </a:rPr>
              <a:t>Option 1: </a:t>
            </a:r>
            <a:r>
              <a:rPr lang="en-GB" dirty="0" smtClean="0">
                <a:latin typeface="Lucida Sans" pitchFamily="34" charset="0"/>
              </a:rPr>
              <a:t>An entirely New Regional Proposal to meet the present requirements</a:t>
            </a:r>
          </a:p>
          <a:p>
            <a:pPr marL="0" indent="0">
              <a:buNone/>
            </a:pPr>
            <a:endParaRPr lang="en-GB" dirty="0">
              <a:latin typeface="Lucida Sans" pitchFamily="34" charset="0"/>
            </a:endParaRPr>
          </a:p>
          <a:p>
            <a:pPr marL="0" indent="0">
              <a:buNone/>
            </a:pPr>
            <a:r>
              <a:rPr lang="en-GB" b="1" dirty="0" smtClean="0">
                <a:solidFill>
                  <a:schemeClr val="accent1"/>
                </a:solidFill>
                <a:latin typeface="Lucida Sans" pitchFamily="34" charset="0"/>
              </a:rPr>
              <a:t>Option2: </a:t>
            </a:r>
            <a:r>
              <a:rPr lang="en-GB" dirty="0" smtClean="0">
                <a:latin typeface="Lucida Sans" pitchFamily="34" charset="0"/>
              </a:rPr>
              <a:t>A proposal for Bridge Funding to complete the unfinished tasks</a:t>
            </a:r>
          </a:p>
          <a:p>
            <a:pPr marL="0" indent="0">
              <a:buNone/>
            </a:pPr>
            <a:endParaRPr lang="en-GB" dirty="0">
              <a:latin typeface="Lucida Sans" pitchFamily="34" charset="0"/>
            </a:endParaRPr>
          </a:p>
          <a:p>
            <a:pPr marL="0" indent="0">
              <a:buNone/>
            </a:pPr>
            <a:r>
              <a:rPr lang="en-GB" b="1" dirty="0" smtClean="0">
                <a:solidFill>
                  <a:schemeClr val="accent1"/>
                </a:solidFill>
                <a:latin typeface="Lucida Sans" pitchFamily="34" charset="0"/>
              </a:rPr>
              <a:t>Option3: </a:t>
            </a:r>
            <a:r>
              <a:rPr lang="en-GB" dirty="0" smtClean="0">
                <a:latin typeface="Lucida Sans" pitchFamily="34" charset="0"/>
              </a:rPr>
              <a:t>No cost extension to continue with the activities and move towards the new proposal</a:t>
            </a:r>
            <a:endParaRPr lang="en-GB" dirty="0">
              <a:latin typeface="Lucida Sans" pitchFamily="34" charset="0"/>
            </a:endParaRPr>
          </a:p>
        </p:txBody>
      </p:sp>
    </p:spTree>
    <p:extLst>
      <p:ext uri="{BB962C8B-B14F-4D97-AF65-F5344CB8AC3E}">
        <p14:creationId xmlns:p14="http://schemas.microsoft.com/office/powerpoint/2010/main" xmlns="" val="350721007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9777" y="3962400"/>
            <a:ext cx="7772400" cy="1295400"/>
          </a:xfrm>
          <a:ln>
            <a:solidFill>
              <a:schemeClr val="accent4">
                <a:lumMod val="50000"/>
              </a:schemeClr>
            </a:solidFill>
          </a:ln>
        </p:spPr>
        <p:txBody>
          <a:bodyPr>
            <a:noAutofit/>
          </a:bodyPr>
          <a:lstStyle/>
          <a:p>
            <a:pPr algn="ctr"/>
            <a:r>
              <a:rPr lang="en-US" sz="5400" i="1" dirty="0" smtClean="0">
                <a:solidFill>
                  <a:srgbClr val="FFFFFF"/>
                </a:solidFill>
                <a:latin typeface="Lucida Sans" pitchFamily="34" charset="0"/>
              </a:rPr>
              <a:t>Thank you !</a:t>
            </a:r>
            <a:endParaRPr lang="en-US" sz="5400" i="1" dirty="0">
              <a:solidFill>
                <a:srgbClr val="FFFFFF"/>
              </a:solidFill>
              <a:latin typeface="Lucida Sans" pitchFamily="34" charset="0"/>
            </a:endParaRPr>
          </a:p>
        </p:txBody>
      </p:sp>
      <p:sp>
        <p:nvSpPr>
          <p:cNvPr id="8" name="Subtitle 7"/>
          <p:cNvSpPr>
            <a:spLocks noGrp="1"/>
          </p:cNvSpPr>
          <p:nvPr>
            <p:ph type="subTitle" idx="1"/>
          </p:nvPr>
        </p:nvSpPr>
        <p:spPr>
          <a:xfrm>
            <a:off x="685800" y="4038600"/>
            <a:ext cx="7772400" cy="1752600"/>
          </a:xfrm>
        </p:spPr>
        <p:txBody>
          <a:bodyPr>
            <a:normAutofit/>
          </a:bodyPr>
          <a:lstStyle/>
          <a:p>
            <a:endParaRPr lang="en-US" sz="2800" i="1" dirty="0" smtClean="0">
              <a:solidFill>
                <a:srgbClr val="FFFFFF"/>
              </a:solidFill>
              <a:latin typeface="Lucida Sans" pitchFamily="34" charset="0"/>
            </a:endParaRPr>
          </a:p>
          <a:p>
            <a:endParaRPr lang="en-US" sz="2800" i="1" dirty="0" smtClean="0">
              <a:solidFill>
                <a:srgbClr val="FFFFFF"/>
              </a:solidFill>
              <a:latin typeface="Lucida Sans" pitchFamily="34" charset="0"/>
            </a:endParaRPr>
          </a:p>
          <a:p>
            <a:endParaRPr lang="en-US" dirty="0">
              <a:solidFill>
                <a:srgbClr val="FFFFFF"/>
              </a:solidFill>
              <a:latin typeface="Lucida Sans" pitchFamily="34" charset="0"/>
            </a:endParaRPr>
          </a:p>
        </p:txBody>
      </p:sp>
      <p:pic>
        <p:nvPicPr>
          <p:cNvPr id="11"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04171" y="2286000"/>
            <a:ext cx="3503613"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 10"/>
          <p:cNvGrpSpPr>
            <a:grpSpLocks/>
          </p:cNvGrpSpPr>
          <p:nvPr/>
        </p:nvGrpSpPr>
        <p:grpSpPr bwMode="auto">
          <a:xfrm>
            <a:off x="3419475" y="-138113"/>
            <a:ext cx="5403850" cy="771526"/>
            <a:chOff x="2154" y="-87"/>
            <a:chExt cx="3404" cy="486"/>
          </a:xfrm>
        </p:grpSpPr>
        <p:pic>
          <p:nvPicPr>
            <p:cNvPr id="20"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61" y="-87"/>
              <a:ext cx="1397" cy="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54" y="-63"/>
              <a:ext cx="1951" cy="462"/>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pic>
      </p:grpSp>
      <p:pic>
        <p:nvPicPr>
          <p:cNvPr id="22" name="Picture 13" descr="http://www.tofocus.info/images/flags/bangladesh-flag.gif"/>
          <p:cNvPicPr>
            <a:picLocks noChangeAspect="1" noChangeArrowheads="1"/>
          </p:cNvPicPr>
          <p:nvPr/>
        </p:nvPicPr>
        <p:blipFill>
          <a:blip r:embed="rId5" r:link="rId6" cstate="print">
            <a:extLst>
              <a:ext uri="{28A0092B-C50C-407E-A947-70E740481C1C}">
                <a14:useLocalDpi xmlns:a14="http://schemas.microsoft.com/office/drawing/2010/main" xmlns="" val="0"/>
              </a:ext>
            </a:extLst>
          </a:blip>
          <a:srcRect/>
          <a:stretch>
            <a:fillRect/>
          </a:stretch>
        </p:blipFill>
        <p:spPr bwMode="auto">
          <a:xfrm>
            <a:off x="228600" y="955675"/>
            <a:ext cx="12192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4" descr="http://www.tofocus.info/images/flags/nepal-flag.gif"/>
          <p:cNvPicPr>
            <a:picLocks noChangeAspect="1" noChangeArrowheads="1"/>
          </p:cNvPicPr>
          <p:nvPr/>
        </p:nvPicPr>
        <p:blipFill>
          <a:blip r:embed="rId7" r:link="rId8" cstate="print">
            <a:extLst>
              <a:ext uri="{28A0092B-C50C-407E-A947-70E740481C1C}">
                <a14:useLocalDpi xmlns:a14="http://schemas.microsoft.com/office/drawing/2010/main" xmlns="" val="0"/>
              </a:ext>
            </a:extLst>
          </a:blip>
          <a:srcRect/>
          <a:stretch>
            <a:fillRect/>
          </a:stretch>
        </p:blipFill>
        <p:spPr bwMode="auto">
          <a:xfrm>
            <a:off x="5616575" y="914400"/>
            <a:ext cx="63182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5" descr="http://www.tofocus.info/images/flags/maldives-flag.gif"/>
          <p:cNvPicPr>
            <a:picLocks noChangeAspect="1" noChangeArrowheads="1"/>
          </p:cNvPicPr>
          <p:nvPr/>
        </p:nvPicPr>
        <p:blipFill>
          <a:blip r:embed="rId9" r:link="rId10" cstate="print">
            <a:extLst>
              <a:ext uri="{28A0092B-C50C-407E-A947-70E740481C1C}">
                <a14:useLocalDpi xmlns:a14="http://schemas.microsoft.com/office/drawing/2010/main" xmlns="" val="0"/>
              </a:ext>
            </a:extLst>
          </a:blip>
          <a:srcRect/>
          <a:stretch>
            <a:fillRect/>
          </a:stretch>
        </p:blipFill>
        <p:spPr bwMode="auto">
          <a:xfrm>
            <a:off x="4267200" y="998537"/>
            <a:ext cx="1023938"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6" descr="http://upload.wikimedia.org/wikipedia/commons/thumb/1/11/Flag_of_Sri_Lanka.svg/800px-Flag_of_Sri_Lanka.svg.png"/>
          <p:cNvPicPr>
            <a:picLocks noChangeAspect="1" noChangeArrowheads="1"/>
          </p:cNvPicPr>
          <p:nvPr/>
        </p:nvPicPr>
        <p:blipFill>
          <a:blip r:embed="rId11" r:link="rId12" cstate="print">
            <a:extLst>
              <a:ext uri="{28A0092B-C50C-407E-A947-70E740481C1C}">
                <a14:useLocalDpi xmlns:a14="http://schemas.microsoft.com/office/drawing/2010/main" xmlns="" val="0"/>
              </a:ext>
            </a:extLst>
          </a:blip>
          <a:srcRect/>
          <a:stretch>
            <a:fillRect/>
          </a:stretch>
        </p:blipFill>
        <p:spPr bwMode="auto">
          <a:xfrm>
            <a:off x="7620000" y="1036637"/>
            <a:ext cx="1295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7" descr="http://www.theodora.com/flags/bt.gif"/>
          <p:cNvPicPr>
            <a:picLocks noChangeAspect="1" noChangeArrowheads="1"/>
          </p:cNvPicPr>
          <p:nvPr/>
        </p:nvPicPr>
        <p:blipFill>
          <a:blip r:embed="rId13" r:link="rId14" cstate="print">
            <a:extLst>
              <a:ext uri="{28A0092B-C50C-407E-A947-70E740481C1C}">
                <a14:useLocalDpi xmlns:a14="http://schemas.microsoft.com/office/drawing/2010/main" xmlns="" val="0"/>
              </a:ext>
            </a:extLst>
          </a:blip>
          <a:srcRect/>
          <a:stretch>
            <a:fillRect/>
          </a:stretch>
        </p:blipFill>
        <p:spPr bwMode="auto">
          <a:xfrm>
            <a:off x="1676400" y="974725"/>
            <a:ext cx="106680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8" descr="http://www.army.mod.uk/img/royalirish/packistan_flag.jpg"/>
          <p:cNvPicPr>
            <a:picLocks noChangeAspect="1" noChangeArrowheads="1"/>
          </p:cNvPicPr>
          <p:nvPr/>
        </p:nvPicPr>
        <p:blipFill>
          <a:blip r:embed="rId15" r:link="rId16" cstate="print">
            <a:extLst>
              <a:ext uri="{28A0092B-C50C-407E-A947-70E740481C1C}">
                <a14:useLocalDpi xmlns:a14="http://schemas.microsoft.com/office/drawing/2010/main" xmlns="" val="0"/>
              </a:ext>
            </a:extLst>
          </a:blip>
          <a:srcRect/>
          <a:stretch>
            <a:fillRect/>
          </a:stretch>
        </p:blipFill>
        <p:spPr bwMode="auto">
          <a:xfrm>
            <a:off x="6486525" y="1028700"/>
            <a:ext cx="981075"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19" descr="http://dl.ncbuy.com/imp/flags/in-flag.jpg"/>
          <p:cNvPicPr>
            <a:picLocks noChangeAspect="1" noChangeArrowheads="1"/>
          </p:cNvPicPr>
          <p:nvPr/>
        </p:nvPicPr>
        <p:blipFill>
          <a:blip r:embed="rId17" r:link="rId18" cstate="print">
            <a:extLst>
              <a:ext uri="{28A0092B-C50C-407E-A947-70E740481C1C}">
                <a14:useLocalDpi xmlns:a14="http://schemas.microsoft.com/office/drawing/2010/main" xmlns="" val="0"/>
              </a:ext>
            </a:extLst>
          </a:blip>
          <a:srcRect/>
          <a:stretch>
            <a:fillRect/>
          </a:stretch>
        </p:blipFill>
        <p:spPr bwMode="auto">
          <a:xfrm>
            <a:off x="3048000" y="998537"/>
            <a:ext cx="990600" cy="658813"/>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1342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r>
              <a:rPr lang="en-GB" sz="2400" dirty="0">
                <a:latin typeface="Lucida Sans" pitchFamily="34" charset="0"/>
              </a:rPr>
              <a:t>Pha</a:t>
            </a:r>
            <a:r>
              <a:rPr lang="en-GB" sz="2800" kern="0" dirty="0" smtClean="0">
                <a:latin typeface="Lucida Sans" pitchFamily="34" charset="0"/>
              </a:rPr>
              <a:t>se II - 4 key components</a:t>
            </a:r>
            <a:endParaRPr lang="en-GB" dirty="0">
              <a:latin typeface="Lucida Sans" pitchFamily="34" charset="0"/>
            </a:endParaRPr>
          </a:p>
        </p:txBody>
      </p:sp>
      <p:sp>
        <p:nvSpPr>
          <p:cNvPr id="11" name="Content Placeholder 10"/>
          <p:cNvSpPr>
            <a:spLocks noGrp="1"/>
          </p:cNvSpPr>
          <p:nvPr>
            <p:ph idx="1"/>
          </p:nvPr>
        </p:nvSpPr>
        <p:spPr/>
        <p:txBody>
          <a:bodyPr/>
          <a:lstStyle/>
          <a:p>
            <a:pPr lvl="1" eaLnBrk="0" hangingPunct="0">
              <a:buFont typeface="Arial" pitchFamily="34" charset="0"/>
              <a:buChar char="•"/>
            </a:pPr>
            <a:r>
              <a:rPr lang="en-GB" b="1" dirty="0">
                <a:solidFill>
                  <a:schemeClr val="accent1">
                    <a:lumMod val="60000"/>
                    <a:lumOff val="40000"/>
                  </a:schemeClr>
                </a:solidFill>
                <a:latin typeface="Lucida Sans" pitchFamily="34" charset="0"/>
              </a:rPr>
              <a:t>Advocacy</a:t>
            </a:r>
            <a:r>
              <a:rPr lang="en-GB" sz="2000" kern="0" dirty="0" smtClean="0">
                <a:solidFill>
                  <a:schemeClr val="accent2">
                    <a:lumMod val="40000"/>
                    <a:lumOff val="60000"/>
                  </a:schemeClr>
                </a:solidFill>
                <a:latin typeface="Lucida Sans" pitchFamily="34" charset="0"/>
              </a:rPr>
              <a:t> </a:t>
            </a:r>
            <a:r>
              <a:rPr lang="en-GB" sz="2000" dirty="0">
                <a:latin typeface="Lucida Sans" pitchFamily="34" charset="0"/>
              </a:rPr>
              <a:t>to support change in policy and practice</a:t>
            </a:r>
          </a:p>
          <a:p>
            <a:pPr lvl="1" eaLnBrk="0" hangingPunct="0">
              <a:buFont typeface="Arial" pitchFamily="34" charset="0"/>
              <a:buChar char="•"/>
            </a:pPr>
            <a:endParaRPr lang="en-GB" sz="1100" dirty="0">
              <a:latin typeface="Lucida Sans" pitchFamily="34" charset="0"/>
            </a:endParaRPr>
          </a:p>
          <a:p>
            <a:pPr lvl="1" eaLnBrk="0" hangingPunct="0">
              <a:buFont typeface="Arial" pitchFamily="34" charset="0"/>
              <a:buChar char="•"/>
            </a:pPr>
            <a:r>
              <a:rPr lang="en-GB" b="1" dirty="0">
                <a:solidFill>
                  <a:schemeClr val="accent1">
                    <a:lumMod val="60000"/>
                    <a:lumOff val="40000"/>
                  </a:schemeClr>
                </a:solidFill>
                <a:latin typeface="Lucida Sans" pitchFamily="34" charset="0"/>
              </a:rPr>
              <a:t>Demonstrate the effectiveness of comprehensive risk reduction </a:t>
            </a:r>
            <a:r>
              <a:rPr lang="en-GB" sz="2000" dirty="0">
                <a:latin typeface="Lucida Sans" pitchFamily="34" charset="0"/>
              </a:rPr>
              <a:t>approaches to reduce HIV transmission among drug users, especially IDUs and their sexual partners</a:t>
            </a:r>
          </a:p>
          <a:p>
            <a:pPr lvl="1" eaLnBrk="0" hangingPunct="0">
              <a:buFont typeface="Arial" pitchFamily="34" charset="0"/>
              <a:buChar char="•"/>
            </a:pPr>
            <a:endParaRPr lang="en-GB" sz="1200" dirty="0">
              <a:latin typeface="Lucida Sans" pitchFamily="34" charset="0"/>
            </a:endParaRPr>
          </a:p>
          <a:p>
            <a:pPr lvl="1" eaLnBrk="0" hangingPunct="0">
              <a:buFont typeface="Arial" pitchFamily="34" charset="0"/>
              <a:buChar char="•"/>
            </a:pPr>
            <a:r>
              <a:rPr lang="en-GB" b="1" dirty="0">
                <a:solidFill>
                  <a:schemeClr val="accent1">
                    <a:lumMod val="60000"/>
                    <a:lumOff val="40000"/>
                  </a:schemeClr>
                </a:solidFill>
                <a:latin typeface="Lucida Sans" pitchFamily="34" charset="0"/>
              </a:rPr>
              <a:t>Scaled up </a:t>
            </a:r>
            <a:r>
              <a:rPr lang="en-GB" sz="2000" dirty="0">
                <a:latin typeface="Lucida Sans" pitchFamily="34" charset="0"/>
              </a:rPr>
              <a:t>risk reduction approaches to reduce HIV transmission among drug users, especially IDUs and their regular sexual </a:t>
            </a:r>
            <a:r>
              <a:rPr lang="en-GB" sz="2000" dirty="0" smtClean="0">
                <a:latin typeface="Lucida Sans" pitchFamily="34" charset="0"/>
              </a:rPr>
              <a:t>partners</a:t>
            </a:r>
          </a:p>
          <a:p>
            <a:pPr lvl="1" eaLnBrk="0" hangingPunct="0">
              <a:buFont typeface="Arial" pitchFamily="34" charset="0"/>
              <a:buChar char="•"/>
            </a:pPr>
            <a:endParaRPr lang="en-GB" sz="1100" dirty="0" smtClean="0">
              <a:latin typeface="Lucida Sans" pitchFamily="34" charset="0"/>
            </a:endParaRPr>
          </a:p>
          <a:p>
            <a:pPr lvl="1" eaLnBrk="0" hangingPunct="0">
              <a:buFont typeface="Arial" pitchFamily="34" charset="0"/>
              <a:buChar char="•"/>
            </a:pPr>
            <a:r>
              <a:rPr lang="en-GB" b="1" dirty="0" smtClean="0">
                <a:solidFill>
                  <a:schemeClr val="accent1">
                    <a:lumMod val="60000"/>
                    <a:lumOff val="40000"/>
                  </a:schemeClr>
                </a:solidFill>
                <a:latin typeface="Lucida Sans" pitchFamily="34" charset="0"/>
              </a:rPr>
              <a:t>Project management</a:t>
            </a:r>
            <a:endParaRPr lang="en-GB" b="1" dirty="0">
              <a:solidFill>
                <a:schemeClr val="accent1">
                  <a:lumMod val="60000"/>
                  <a:lumOff val="40000"/>
                </a:schemeClr>
              </a:solidFill>
              <a:latin typeface="Lucida Sans" pitchFamily="34" charset="0"/>
            </a:endParaRPr>
          </a:p>
        </p:txBody>
      </p:sp>
    </p:spTree>
    <p:extLst>
      <p:ext uri="{BB962C8B-B14F-4D97-AF65-F5344CB8AC3E}">
        <p14:creationId xmlns:p14="http://schemas.microsoft.com/office/powerpoint/2010/main" xmlns="" val="2959766245"/>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304800" y="981075"/>
            <a:ext cx="5181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200" dirty="0">
                <a:solidFill>
                  <a:srgbClr val="FFFFFF"/>
                </a:solidFill>
                <a:latin typeface="Lucida Sans" pitchFamily="34" charset="0"/>
                <a:cs typeface="Lucida Sans" pitchFamily="34" charset="0"/>
              </a:rPr>
              <a:t>Phase II of the project</a:t>
            </a:r>
          </a:p>
        </p:txBody>
      </p:sp>
      <p:sp>
        <p:nvSpPr>
          <p:cNvPr id="23556" name="Rectangle 4"/>
          <p:cNvSpPr>
            <a:spLocks noChangeArrowheads="1"/>
          </p:cNvSpPr>
          <p:nvPr/>
        </p:nvSpPr>
        <p:spPr bwMode="auto">
          <a:xfrm>
            <a:off x="322263" y="2590800"/>
            <a:ext cx="820737" cy="406400"/>
          </a:xfrm>
          <a:prstGeom prst="rect">
            <a:avLst/>
          </a:prstGeom>
          <a:solidFill>
            <a:schemeClr val="accent1"/>
          </a:solidFill>
          <a:ln w="9525">
            <a:solidFill>
              <a:schemeClr val="tx1"/>
            </a:solidFill>
            <a:miter lim="800000"/>
            <a:headEnd/>
            <a:tailEnd/>
          </a:ln>
        </p:spPr>
        <p:txBody>
          <a:bodyPr wrap="none" anchor="ctr"/>
          <a:lstStyle/>
          <a:p>
            <a:endParaRPr lang="en-US" sz="2000"/>
          </a:p>
        </p:txBody>
      </p:sp>
      <p:sp>
        <p:nvSpPr>
          <p:cNvPr id="23557" name="Rectangle 5"/>
          <p:cNvSpPr>
            <a:spLocks noChangeArrowheads="1"/>
          </p:cNvSpPr>
          <p:nvPr/>
        </p:nvSpPr>
        <p:spPr bwMode="auto">
          <a:xfrm>
            <a:off x="1143000" y="3276600"/>
            <a:ext cx="3581400" cy="533400"/>
          </a:xfrm>
          <a:prstGeom prst="rect">
            <a:avLst/>
          </a:prstGeom>
          <a:solidFill>
            <a:schemeClr val="accent1"/>
          </a:solidFill>
          <a:ln w="9525">
            <a:solidFill>
              <a:schemeClr val="tx1"/>
            </a:solidFill>
            <a:miter lim="800000"/>
            <a:headEnd/>
            <a:tailEnd/>
          </a:ln>
        </p:spPr>
        <p:txBody>
          <a:bodyPr wrap="none" anchor="ctr"/>
          <a:lstStyle/>
          <a:p>
            <a:endParaRPr lang="en-US" sz="2000">
              <a:latin typeface="Tw Cen MT" pitchFamily="34" charset="0"/>
            </a:endParaRPr>
          </a:p>
        </p:txBody>
      </p:sp>
      <p:sp>
        <p:nvSpPr>
          <p:cNvPr id="23558" name="Text Box 6"/>
          <p:cNvSpPr txBox="1">
            <a:spLocks noChangeArrowheads="1"/>
          </p:cNvSpPr>
          <p:nvPr/>
        </p:nvSpPr>
        <p:spPr bwMode="auto">
          <a:xfrm>
            <a:off x="1828800" y="3349625"/>
            <a:ext cx="2286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spcBef>
                <a:spcPct val="50000"/>
              </a:spcBef>
            </a:pPr>
            <a:r>
              <a:rPr lang="en-US" sz="2000" dirty="0" err="1">
                <a:latin typeface="Tw Cen MT" pitchFamily="34" charset="0"/>
                <a:cs typeface="Arial" charset="0"/>
              </a:rPr>
              <a:t>Programme</a:t>
            </a:r>
            <a:r>
              <a:rPr lang="en-US" sz="2000" dirty="0">
                <a:latin typeface="Tw Cen MT" pitchFamily="34" charset="0"/>
                <a:cs typeface="Arial" charset="0"/>
              </a:rPr>
              <a:t> phase</a:t>
            </a:r>
          </a:p>
        </p:txBody>
      </p:sp>
      <p:sp>
        <p:nvSpPr>
          <p:cNvPr id="23559" name="Line 7"/>
          <p:cNvSpPr>
            <a:spLocks noChangeShapeType="1"/>
          </p:cNvSpPr>
          <p:nvPr/>
        </p:nvSpPr>
        <p:spPr bwMode="auto">
          <a:xfrm flipH="1">
            <a:off x="304800" y="2205038"/>
            <a:ext cx="19050" cy="373856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3560" name="Line 8"/>
          <p:cNvSpPr>
            <a:spLocks noChangeShapeType="1"/>
          </p:cNvSpPr>
          <p:nvPr/>
        </p:nvSpPr>
        <p:spPr bwMode="auto">
          <a:xfrm flipH="1" flipV="1">
            <a:off x="304800" y="5927725"/>
            <a:ext cx="9067800" cy="1587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3561" name="Text Box 9"/>
          <p:cNvSpPr txBox="1">
            <a:spLocks noChangeArrowheads="1"/>
          </p:cNvSpPr>
          <p:nvPr/>
        </p:nvSpPr>
        <p:spPr bwMode="auto">
          <a:xfrm>
            <a:off x="280988" y="6021388"/>
            <a:ext cx="762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spcBef>
                <a:spcPct val="50000"/>
              </a:spcBef>
            </a:pPr>
            <a:r>
              <a:rPr lang="en-US" sz="1800">
                <a:latin typeface="Arial" charset="0"/>
                <a:cs typeface="Arial" charset="0"/>
              </a:rPr>
              <a:t>2007</a:t>
            </a:r>
          </a:p>
        </p:txBody>
      </p:sp>
      <p:sp>
        <p:nvSpPr>
          <p:cNvPr id="23562" name="Text Box 10"/>
          <p:cNvSpPr txBox="1">
            <a:spLocks noChangeArrowheads="1"/>
          </p:cNvSpPr>
          <p:nvPr/>
        </p:nvSpPr>
        <p:spPr bwMode="auto">
          <a:xfrm>
            <a:off x="7467600" y="6021388"/>
            <a:ext cx="844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spcBef>
                <a:spcPct val="50000"/>
              </a:spcBef>
            </a:pPr>
            <a:r>
              <a:rPr lang="en-US" sz="1800" dirty="0">
                <a:latin typeface="Arial" charset="0"/>
                <a:cs typeface="Arial" charset="0"/>
              </a:rPr>
              <a:t>2012</a:t>
            </a:r>
          </a:p>
        </p:txBody>
      </p:sp>
      <p:sp>
        <p:nvSpPr>
          <p:cNvPr id="23563" name="Text Box 11"/>
          <p:cNvSpPr txBox="1">
            <a:spLocks noChangeArrowheads="1"/>
          </p:cNvSpPr>
          <p:nvPr/>
        </p:nvSpPr>
        <p:spPr bwMode="auto">
          <a:xfrm>
            <a:off x="1506538" y="6021388"/>
            <a:ext cx="762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spcBef>
                <a:spcPct val="50000"/>
              </a:spcBef>
            </a:pPr>
            <a:r>
              <a:rPr lang="en-US" sz="1800">
                <a:latin typeface="Arial" charset="0"/>
                <a:cs typeface="Arial" charset="0"/>
              </a:rPr>
              <a:t>2008</a:t>
            </a:r>
          </a:p>
        </p:txBody>
      </p:sp>
      <p:sp>
        <p:nvSpPr>
          <p:cNvPr id="23564" name="Text Box 12"/>
          <p:cNvSpPr txBox="1">
            <a:spLocks noChangeArrowheads="1"/>
          </p:cNvSpPr>
          <p:nvPr/>
        </p:nvSpPr>
        <p:spPr bwMode="auto">
          <a:xfrm>
            <a:off x="3089275" y="6021388"/>
            <a:ext cx="762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spcBef>
                <a:spcPct val="50000"/>
              </a:spcBef>
            </a:pPr>
            <a:r>
              <a:rPr lang="en-US" sz="1800">
                <a:latin typeface="Arial" charset="0"/>
                <a:cs typeface="Arial" charset="0"/>
              </a:rPr>
              <a:t>2009</a:t>
            </a:r>
          </a:p>
        </p:txBody>
      </p:sp>
      <p:sp>
        <p:nvSpPr>
          <p:cNvPr id="23565" name="Text Box 13"/>
          <p:cNvSpPr txBox="1">
            <a:spLocks noChangeArrowheads="1"/>
          </p:cNvSpPr>
          <p:nvPr/>
        </p:nvSpPr>
        <p:spPr bwMode="auto">
          <a:xfrm>
            <a:off x="4602163" y="6015038"/>
            <a:ext cx="762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spcBef>
                <a:spcPct val="50000"/>
              </a:spcBef>
            </a:pPr>
            <a:r>
              <a:rPr lang="en-US" sz="1800">
                <a:latin typeface="Arial" charset="0"/>
                <a:cs typeface="Arial" charset="0"/>
              </a:rPr>
              <a:t>2010</a:t>
            </a:r>
          </a:p>
        </p:txBody>
      </p:sp>
      <p:sp>
        <p:nvSpPr>
          <p:cNvPr id="23566" name="Text Box 14"/>
          <p:cNvSpPr txBox="1">
            <a:spLocks noChangeArrowheads="1"/>
          </p:cNvSpPr>
          <p:nvPr/>
        </p:nvSpPr>
        <p:spPr bwMode="auto">
          <a:xfrm>
            <a:off x="6096000" y="6021388"/>
            <a:ext cx="762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spcBef>
                <a:spcPct val="50000"/>
              </a:spcBef>
            </a:pPr>
            <a:r>
              <a:rPr lang="en-US" sz="1800">
                <a:latin typeface="Arial" charset="0"/>
                <a:cs typeface="Arial" charset="0"/>
              </a:rPr>
              <a:t>2011</a:t>
            </a:r>
          </a:p>
        </p:txBody>
      </p:sp>
      <p:sp>
        <p:nvSpPr>
          <p:cNvPr id="23567" name="Line 15"/>
          <p:cNvSpPr>
            <a:spLocks noChangeShapeType="1"/>
          </p:cNvSpPr>
          <p:nvPr/>
        </p:nvSpPr>
        <p:spPr bwMode="auto">
          <a:xfrm>
            <a:off x="1143000" y="5791200"/>
            <a:ext cx="0" cy="2286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3568" name="Line 16"/>
          <p:cNvSpPr>
            <a:spLocks noChangeShapeType="1"/>
          </p:cNvSpPr>
          <p:nvPr/>
        </p:nvSpPr>
        <p:spPr bwMode="auto">
          <a:xfrm>
            <a:off x="2667000" y="5791200"/>
            <a:ext cx="0" cy="2286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3569" name="Line 17"/>
          <p:cNvSpPr>
            <a:spLocks noChangeShapeType="1"/>
          </p:cNvSpPr>
          <p:nvPr/>
        </p:nvSpPr>
        <p:spPr bwMode="auto">
          <a:xfrm>
            <a:off x="4191000" y="5791200"/>
            <a:ext cx="0" cy="2286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3570" name="Line 18"/>
          <p:cNvSpPr>
            <a:spLocks noChangeShapeType="1"/>
          </p:cNvSpPr>
          <p:nvPr/>
        </p:nvSpPr>
        <p:spPr bwMode="auto">
          <a:xfrm>
            <a:off x="5715000" y="5791200"/>
            <a:ext cx="0" cy="2286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3571" name="Line 19"/>
          <p:cNvSpPr>
            <a:spLocks noChangeShapeType="1"/>
          </p:cNvSpPr>
          <p:nvPr/>
        </p:nvSpPr>
        <p:spPr bwMode="auto">
          <a:xfrm>
            <a:off x="7239000" y="5791200"/>
            <a:ext cx="0" cy="2286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3572" name="Rectangle 20"/>
          <p:cNvSpPr>
            <a:spLocks noChangeArrowheads="1"/>
          </p:cNvSpPr>
          <p:nvPr/>
        </p:nvSpPr>
        <p:spPr bwMode="auto">
          <a:xfrm>
            <a:off x="3352800" y="3967163"/>
            <a:ext cx="533400" cy="469900"/>
          </a:xfrm>
          <a:prstGeom prst="rect">
            <a:avLst/>
          </a:prstGeom>
          <a:solidFill>
            <a:srgbClr val="33CCCC"/>
          </a:solidFill>
          <a:ln w="9525">
            <a:solidFill>
              <a:schemeClr val="tx1"/>
            </a:solidFill>
            <a:miter lim="800000"/>
            <a:headEnd/>
            <a:tailEnd/>
          </a:ln>
        </p:spPr>
        <p:txBody>
          <a:bodyPr wrap="none" anchor="ctr"/>
          <a:lstStyle/>
          <a:p>
            <a:endParaRPr lang="en-US" sz="2000"/>
          </a:p>
        </p:txBody>
      </p:sp>
      <p:sp>
        <p:nvSpPr>
          <p:cNvPr id="23573" name="Text Box 21"/>
          <p:cNvSpPr txBox="1">
            <a:spLocks noChangeArrowheads="1"/>
          </p:cNvSpPr>
          <p:nvPr/>
        </p:nvSpPr>
        <p:spPr bwMode="auto">
          <a:xfrm>
            <a:off x="3276600" y="4038600"/>
            <a:ext cx="685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algn="ctr" eaLnBrk="1" hangingPunct="1">
              <a:spcBef>
                <a:spcPct val="50000"/>
              </a:spcBef>
            </a:pPr>
            <a:r>
              <a:rPr lang="en-US" sz="2000" dirty="0" smtClean="0">
                <a:latin typeface="Tw Cen MT" pitchFamily="34" charset="0"/>
                <a:cs typeface="Arial" charset="0"/>
              </a:rPr>
              <a:t>MTR</a:t>
            </a:r>
            <a:endParaRPr lang="en-US" sz="2000" dirty="0">
              <a:latin typeface="Tw Cen MT" pitchFamily="34" charset="0"/>
              <a:cs typeface="Arial" charset="0"/>
            </a:endParaRPr>
          </a:p>
        </p:txBody>
      </p:sp>
      <p:sp>
        <p:nvSpPr>
          <p:cNvPr id="23574" name="Line 22"/>
          <p:cNvSpPr>
            <a:spLocks noChangeShapeType="1"/>
          </p:cNvSpPr>
          <p:nvPr/>
        </p:nvSpPr>
        <p:spPr bwMode="auto">
          <a:xfrm>
            <a:off x="8763000" y="5791200"/>
            <a:ext cx="0" cy="22860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23575" name="Text Box 23"/>
          <p:cNvSpPr txBox="1">
            <a:spLocks noChangeArrowheads="1"/>
          </p:cNvSpPr>
          <p:nvPr/>
        </p:nvSpPr>
        <p:spPr bwMode="auto">
          <a:xfrm>
            <a:off x="0" y="2605088"/>
            <a:ext cx="14081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algn="ctr" eaLnBrk="1" hangingPunct="1">
              <a:spcBef>
                <a:spcPct val="50000"/>
              </a:spcBef>
            </a:pPr>
            <a:r>
              <a:rPr lang="en-US" sz="2000">
                <a:latin typeface="Tw Cen MT" pitchFamily="34" charset="0"/>
                <a:cs typeface="Arial" charset="0"/>
              </a:rPr>
              <a:t>Prep</a:t>
            </a:r>
          </a:p>
        </p:txBody>
      </p:sp>
      <p:grpSp>
        <p:nvGrpSpPr>
          <p:cNvPr id="29" name="Group 28"/>
          <p:cNvGrpSpPr/>
          <p:nvPr/>
        </p:nvGrpSpPr>
        <p:grpSpPr>
          <a:xfrm>
            <a:off x="7530465" y="5349875"/>
            <a:ext cx="699135" cy="474723"/>
            <a:chOff x="8429625" y="5349875"/>
            <a:chExt cx="699135" cy="474723"/>
          </a:xfrm>
        </p:grpSpPr>
        <p:sp>
          <p:nvSpPr>
            <p:cNvPr id="23554" name="Rectangle 2"/>
            <p:cNvSpPr>
              <a:spLocks noChangeArrowheads="1"/>
            </p:cNvSpPr>
            <p:nvPr/>
          </p:nvSpPr>
          <p:spPr bwMode="auto">
            <a:xfrm>
              <a:off x="8429625" y="5349875"/>
              <a:ext cx="533400" cy="469900"/>
            </a:xfrm>
            <a:prstGeom prst="rect">
              <a:avLst/>
            </a:prstGeom>
            <a:solidFill>
              <a:srgbClr val="33CCCC"/>
            </a:solidFill>
            <a:ln w="9525">
              <a:solidFill>
                <a:schemeClr val="tx1"/>
              </a:solidFill>
              <a:miter lim="800000"/>
              <a:headEnd/>
              <a:tailEnd/>
            </a:ln>
          </p:spPr>
          <p:txBody>
            <a:bodyPr wrap="none" anchor="ctr"/>
            <a:lstStyle/>
            <a:p>
              <a:endParaRPr lang="en-US" sz="2000"/>
            </a:p>
          </p:txBody>
        </p:sp>
        <p:sp>
          <p:nvSpPr>
            <p:cNvPr id="23576" name="Text Box 24"/>
            <p:cNvSpPr txBox="1">
              <a:spLocks noChangeArrowheads="1"/>
            </p:cNvSpPr>
            <p:nvPr/>
          </p:nvSpPr>
          <p:spPr bwMode="auto">
            <a:xfrm>
              <a:off x="8442960" y="5424488"/>
              <a:ext cx="685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spcBef>
                  <a:spcPct val="50000"/>
                </a:spcBef>
              </a:pPr>
              <a:r>
                <a:rPr lang="en-US" sz="2000" dirty="0" err="1">
                  <a:latin typeface="Tw Cen MT" pitchFamily="34" charset="0"/>
                  <a:cs typeface="Arial" charset="0"/>
                </a:rPr>
                <a:t>Eval</a:t>
              </a:r>
              <a:endParaRPr lang="en-US" sz="2000" dirty="0">
                <a:latin typeface="Tw Cen MT" pitchFamily="34" charset="0"/>
                <a:cs typeface="Arial" charset="0"/>
              </a:endParaRPr>
            </a:p>
          </p:txBody>
        </p:sp>
      </p:grpSp>
      <p:sp>
        <p:nvSpPr>
          <p:cNvPr id="23577" name="Rectangle 25"/>
          <p:cNvSpPr>
            <a:spLocks noChangeArrowheads="1"/>
          </p:cNvSpPr>
          <p:nvPr/>
        </p:nvSpPr>
        <p:spPr bwMode="auto">
          <a:xfrm>
            <a:off x="3886200" y="4572000"/>
            <a:ext cx="4267200" cy="533400"/>
          </a:xfrm>
          <a:prstGeom prst="rect">
            <a:avLst/>
          </a:prstGeom>
          <a:solidFill>
            <a:schemeClr val="accent1"/>
          </a:solidFill>
          <a:ln w="9525">
            <a:solidFill>
              <a:schemeClr val="tx1"/>
            </a:solidFill>
            <a:miter lim="800000"/>
            <a:headEnd/>
            <a:tailEnd/>
          </a:ln>
        </p:spPr>
        <p:txBody>
          <a:bodyPr wrap="none" anchor="ctr"/>
          <a:lstStyle/>
          <a:p>
            <a:endParaRPr lang="en-US" sz="2000"/>
          </a:p>
        </p:txBody>
      </p:sp>
      <p:sp>
        <p:nvSpPr>
          <p:cNvPr id="23578" name="Text Box 26"/>
          <p:cNvSpPr txBox="1">
            <a:spLocks noChangeArrowheads="1"/>
          </p:cNvSpPr>
          <p:nvPr/>
        </p:nvSpPr>
        <p:spPr bwMode="auto">
          <a:xfrm>
            <a:off x="4572000" y="4662488"/>
            <a:ext cx="3505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spcBef>
                <a:spcPct val="50000"/>
              </a:spcBef>
            </a:pPr>
            <a:r>
              <a:rPr lang="en-US" sz="2000">
                <a:latin typeface="Tw Cen MT" pitchFamily="34" charset="0"/>
                <a:cs typeface="Arial" charset="0"/>
              </a:rPr>
              <a:t>Programme phase (realigned)</a:t>
            </a:r>
          </a:p>
        </p:txBody>
      </p:sp>
      <p:sp>
        <p:nvSpPr>
          <p:cNvPr id="171035" name="Rectangle 27"/>
          <p:cNvSpPr>
            <a:spLocks noChangeArrowheads="1"/>
          </p:cNvSpPr>
          <p:nvPr/>
        </p:nvSpPr>
        <p:spPr bwMode="auto">
          <a:xfrm>
            <a:off x="7391400" y="1143000"/>
            <a:ext cx="838200" cy="5486400"/>
          </a:xfrm>
          <a:prstGeom prst="rect">
            <a:avLst/>
          </a:prstGeom>
          <a:noFill/>
          <a:ln w="28575">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 name="Text Box 10"/>
          <p:cNvSpPr txBox="1">
            <a:spLocks noChangeArrowheads="1"/>
          </p:cNvSpPr>
          <p:nvPr/>
        </p:nvSpPr>
        <p:spPr bwMode="auto">
          <a:xfrm>
            <a:off x="8451850" y="6096000"/>
            <a:ext cx="8445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spcBef>
                <a:spcPct val="50000"/>
              </a:spcBef>
            </a:pPr>
            <a:r>
              <a:rPr lang="en-US" sz="1800" dirty="0" smtClean="0">
                <a:latin typeface="Arial" charset="0"/>
                <a:cs typeface="Arial" charset="0"/>
              </a:rPr>
              <a:t>2013</a:t>
            </a:r>
            <a:endParaRPr lang="en-US" sz="1800" dirty="0">
              <a:latin typeface="Arial" charset="0"/>
              <a:cs typeface="Arial" charset="0"/>
            </a:endParaRPr>
          </a:p>
        </p:txBody>
      </p:sp>
    </p:spTree>
    <p:extLst>
      <p:ext uri="{BB962C8B-B14F-4D97-AF65-F5344CB8AC3E}">
        <p14:creationId xmlns:p14="http://schemas.microsoft.com/office/powerpoint/2010/main" xmlns="" val="258516924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3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Rectangle 47"/>
          <p:cNvSpPr/>
          <p:nvPr/>
        </p:nvSpPr>
        <p:spPr>
          <a:xfrm>
            <a:off x="5562600" y="0"/>
            <a:ext cx="3505200" cy="1371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9275" y="5031282"/>
            <a:ext cx="3291840" cy="1737360"/>
            <a:chOff x="49275" y="5031282"/>
            <a:chExt cx="3291840" cy="1737360"/>
          </a:xfrm>
        </p:grpSpPr>
        <p:sp>
          <p:nvSpPr>
            <p:cNvPr id="91151" name="Oval 15"/>
            <p:cNvSpPr>
              <a:spLocks noChangeArrowheads="1"/>
            </p:cNvSpPr>
            <p:nvPr/>
          </p:nvSpPr>
          <p:spPr bwMode="auto">
            <a:xfrm rot="16493306">
              <a:off x="826515" y="4254042"/>
              <a:ext cx="1737360" cy="3291840"/>
            </a:xfrm>
            <a:prstGeom prst="ellipse">
              <a:avLst/>
            </a:prstGeom>
            <a:solidFill>
              <a:srgbClr val="17365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accent5">
                      <a:lumMod val="20000"/>
                      <a:lumOff val="80000"/>
                    </a:schemeClr>
                  </a:solidFill>
                  <a:effectLst/>
                  <a:latin typeface="Calibri" pitchFamily="34" charset="0"/>
                  <a:cs typeface="Arial" pitchFamily="34" charset="0"/>
                </a:rPr>
                <a:t>BANGLADESH</a:t>
              </a:r>
              <a:endParaRPr kumimoji="0" lang="en-US" sz="3600" b="1" i="0" u="none" strike="noStrike" cap="none" normalizeH="0" baseline="0" dirty="0" smtClean="0">
                <a:ln>
                  <a:noFill/>
                </a:ln>
                <a:solidFill>
                  <a:schemeClr val="accent5">
                    <a:lumMod val="20000"/>
                    <a:lumOff val="80000"/>
                  </a:schemeClr>
                </a:solidFill>
                <a:effectLst/>
                <a:latin typeface="Arial" pitchFamily="34" charset="0"/>
                <a:cs typeface="Arial" pitchFamily="34" charset="0"/>
              </a:endParaRPr>
            </a:p>
          </p:txBody>
        </p:sp>
        <p:sp>
          <p:nvSpPr>
            <p:cNvPr id="91152" name="Oval 16"/>
            <p:cNvSpPr>
              <a:spLocks noChangeArrowheads="1"/>
            </p:cNvSpPr>
            <p:nvPr/>
          </p:nvSpPr>
          <p:spPr bwMode="auto">
            <a:xfrm rot="16493306">
              <a:off x="1389958" y="4882900"/>
              <a:ext cx="1283462" cy="2154659"/>
            </a:xfrm>
            <a:prstGeom prst="ellipse">
              <a:avLst/>
            </a:prstGeom>
            <a:solidFill>
              <a:srgbClr val="8DB3E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smtClean="0">
                  <a:ln>
                    <a:noFill/>
                  </a:ln>
                  <a:solidFill>
                    <a:schemeClr val="tx1"/>
                  </a:solidFill>
                  <a:effectLst/>
                  <a:latin typeface="Calibri" pitchFamily="34" charset="0"/>
                  <a:cs typeface="Arial" pitchFamily="34" charset="0"/>
                </a:rPr>
                <a:t>20000-40000</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
          <p:nvSpPr>
            <p:cNvPr id="91153" name="Oval 17"/>
            <p:cNvSpPr>
              <a:spLocks noChangeArrowheads="1"/>
            </p:cNvSpPr>
            <p:nvPr/>
          </p:nvSpPr>
          <p:spPr bwMode="auto">
            <a:xfrm rot="16493306">
              <a:off x="2027871" y="5438897"/>
              <a:ext cx="728518" cy="1077329"/>
            </a:xfrm>
            <a:prstGeom prst="ellipse">
              <a:avLst/>
            </a:prstGeom>
            <a:solidFill>
              <a:srgbClr val="00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1.6</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 name="Group 14"/>
          <p:cNvGrpSpPr>
            <a:grpSpLocks/>
          </p:cNvGrpSpPr>
          <p:nvPr/>
        </p:nvGrpSpPr>
        <p:grpSpPr bwMode="auto">
          <a:xfrm rot="17231762">
            <a:off x="992687" y="2491504"/>
            <a:ext cx="1645920" cy="3291840"/>
            <a:chOff x="7907" y="10680"/>
            <a:chExt cx="2132" cy="4400"/>
          </a:xfrm>
        </p:grpSpPr>
        <p:sp>
          <p:nvSpPr>
            <p:cNvPr id="21" name="Oval 15"/>
            <p:cNvSpPr>
              <a:spLocks noChangeArrowheads="1"/>
            </p:cNvSpPr>
            <p:nvPr/>
          </p:nvSpPr>
          <p:spPr bwMode="auto">
            <a:xfrm>
              <a:off x="7907" y="10680"/>
              <a:ext cx="2132" cy="4400"/>
            </a:xfrm>
            <a:prstGeom prst="ellipse">
              <a:avLst/>
            </a:prstGeom>
            <a:solidFill>
              <a:srgbClr val="17365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accent5">
                      <a:lumMod val="20000"/>
                      <a:lumOff val="80000"/>
                    </a:schemeClr>
                  </a:solidFill>
                  <a:effectLst/>
                  <a:latin typeface="Calibri" pitchFamily="34" charset="0"/>
                  <a:cs typeface="Arial" pitchFamily="34" charset="0"/>
                </a:rPr>
                <a:t>BHUTAN</a:t>
              </a:r>
              <a:endParaRPr kumimoji="0" lang="en-US" sz="3600" b="1" i="0" u="none" strike="noStrike" cap="none" normalizeH="0" baseline="0" dirty="0" smtClean="0">
                <a:ln>
                  <a:noFill/>
                </a:ln>
                <a:solidFill>
                  <a:schemeClr val="accent5">
                    <a:lumMod val="20000"/>
                    <a:lumOff val="80000"/>
                  </a:schemeClr>
                </a:solidFill>
                <a:effectLst/>
                <a:latin typeface="Arial" pitchFamily="34" charset="0"/>
                <a:cs typeface="Arial" pitchFamily="34" charset="0"/>
              </a:endParaRPr>
            </a:p>
          </p:txBody>
        </p:sp>
        <p:sp>
          <p:nvSpPr>
            <p:cNvPr id="22" name="Oval 16"/>
            <p:cNvSpPr>
              <a:spLocks noChangeArrowheads="1"/>
            </p:cNvSpPr>
            <p:nvPr/>
          </p:nvSpPr>
          <p:spPr bwMode="auto">
            <a:xfrm>
              <a:off x="8147" y="11895"/>
              <a:ext cx="1575" cy="2880"/>
            </a:xfrm>
            <a:prstGeom prst="ellipse">
              <a:avLst/>
            </a:prstGeom>
            <a:solidFill>
              <a:srgbClr val="8DB3E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dirty="0" smtClean="0">
                  <a:latin typeface="Calibri" pitchFamily="34" charset="0"/>
                  <a:cs typeface="Arial" pitchFamily="34" charset="0"/>
                </a:rPr>
                <a:t>NA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Oval 17"/>
            <p:cNvSpPr>
              <a:spLocks noChangeArrowheads="1"/>
            </p:cNvSpPr>
            <p:nvPr/>
          </p:nvSpPr>
          <p:spPr bwMode="auto">
            <a:xfrm>
              <a:off x="8504" y="13097"/>
              <a:ext cx="894" cy="1440"/>
            </a:xfrm>
            <a:prstGeom prst="ellipse">
              <a:avLst/>
            </a:prstGeom>
            <a:solidFill>
              <a:srgbClr val="00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0.1</a:t>
              </a:r>
            </a:p>
          </p:txBody>
        </p:sp>
      </p:grpSp>
      <p:grpSp>
        <p:nvGrpSpPr>
          <p:cNvPr id="4" name="Group 14"/>
          <p:cNvGrpSpPr>
            <a:grpSpLocks/>
          </p:cNvGrpSpPr>
          <p:nvPr/>
        </p:nvGrpSpPr>
        <p:grpSpPr bwMode="auto">
          <a:xfrm rot="17814920">
            <a:off x="1702969" y="899811"/>
            <a:ext cx="1646037" cy="3291840"/>
            <a:chOff x="7907" y="10680"/>
            <a:chExt cx="1920" cy="4400"/>
          </a:xfrm>
        </p:grpSpPr>
        <p:sp>
          <p:nvSpPr>
            <p:cNvPr id="25" name="Oval 15"/>
            <p:cNvSpPr>
              <a:spLocks noChangeArrowheads="1"/>
            </p:cNvSpPr>
            <p:nvPr/>
          </p:nvSpPr>
          <p:spPr bwMode="auto">
            <a:xfrm>
              <a:off x="7907" y="10680"/>
              <a:ext cx="1920" cy="4400"/>
            </a:xfrm>
            <a:prstGeom prst="ellipse">
              <a:avLst/>
            </a:prstGeom>
            <a:solidFill>
              <a:srgbClr val="17365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accent5">
                      <a:lumMod val="20000"/>
                      <a:lumOff val="80000"/>
                    </a:schemeClr>
                  </a:solidFill>
                  <a:effectLst/>
                  <a:latin typeface="Calibri" pitchFamily="34" charset="0"/>
                  <a:cs typeface="Arial" pitchFamily="34" charset="0"/>
                </a:rPr>
                <a:t>INDIA</a:t>
              </a:r>
              <a:endParaRPr kumimoji="0" lang="en-US" sz="3600" b="1" i="0" u="none" strike="noStrike" cap="none" normalizeH="0" baseline="0" dirty="0" smtClean="0">
                <a:ln>
                  <a:noFill/>
                </a:ln>
                <a:solidFill>
                  <a:schemeClr val="accent5">
                    <a:lumMod val="20000"/>
                    <a:lumOff val="80000"/>
                  </a:schemeClr>
                </a:solidFill>
                <a:effectLst/>
                <a:latin typeface="Arial" pitchFamily="34" charset="0"/>
                <a:cs typeface="Arial" pitchFamily="34" charset="0"/>
              </a:endParaRPr>
            </a:p>
          </p:txBody>
        </p:sp>
        <p:sp>
          <p:nvSpPr>
            <p:cNvPr id="26" name="Oval 16"/>
            <p:cNvSpPr>
              <a:spLocks noChangeArrowheads="1"/>
            </p:cNvSpPr>
            <p:nvPr/>
          </p:nvSpPr>
          <p:spPr bwMode="auto">
            <a:xfrm>
              <a:off x="8076" y="11933"/>
              <a:ext cx="1575" cy="2880"/>
            </a:xfrm>
            <a:prstGeom prst="ellipse">
              <a:avLst/>
            </a:prstGeom>
            <a:solidFill>
              <a:srgbClr val="8DB3E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200000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Oval 17"/>
            <p:cNvSpPr>
              <a:spLocks noChangeArrowheads="1"/>
            </p:cNvSpPr>
            <p:nvPr/>
          </p:nvSpPr>
          <p:spPr bwMode="auto">
            <a:xfrm>
              <a:off x="8349" y="13187"/>
              <a:ext cx="894" cy="1440"/>
            </a:xfrm>
            <a:prstGeom prst="ellipse">
              <a:avLst/>
            </a:prstGeom>
            <a:solidFill>
              <a:srgbClr val="00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9.2</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14"/>
          <p:cNvGrpSpPr>
            <a:grpSpLocks/>
          </p:cNvGrpSpPr>
          <p:nvPr/>
        </p:nvGrpSpPr>
        <p:grpSpPr bwMode="auto">
          <a:xfrm rot="4437696" flipH="1">
            <a:off x="6548865" y="2518614"/>
            <a:ext cx="1645920" cy="3291840"/>
            <a:chOff x="7907" y="10680"/>
            <a:chExt cx="2132" cy="4400"/>
          </a:xfrm>
        </p:grpSpPr>
        <p:sp>
          <p:nvSpPr>
            <p:cNvPr id="29" name="Oval 15"/>
            <p:cNvSpPr>
              <a:spLocks noChangeArrowheads="1"/>
            </p:cNvSpPr>
            <p:nvPr/>
          </p:nvSpPr>
          <p:spPr bwMode="auto">
            <a:xfrm>
              <a:off x="7907" y="10680"/>
              <a:ext cx="2132" cy="4400"/>
            </a:xfrm>
            <a:prstGeom prst="ellipse">
              <a:avLst/>
            </a:prstGeom>
            <a:solidFill>
              <a:srgbClr val="17365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accent5">
                      <a:lumMod val="20000"/>
                      <a:lumOff val="80000"/>
                    </a:schemeClr>
                  </a:solidFill>
                  <a:effectLst/>
                  <a:latin typeface="Arial" pitchFamily="34" charset="0"/>
                  <a:cs typeface="Arial" pitchFamily="34" charset="0"/>
                </a:rPr>
                <a:t>PAKISTAN</a:t>
              </a:r>
            </a:p>
          </p:txBody>
        </p:sp>
        <p:sp>
          <p:nvSpPr>
            <p:cNvPr id="30" name="Oval 16"/>
            <p:cNvSpPr>
              <a:spLocks noChangeArrowheads="1"/>
            </p:cNvSpPr>
            <p:nvPr/>
          </p:nvSpPr>
          <p:spPr bwMode="auto">
            <a:xfrm>
              <a:off x="8147" y="11895"/>
              <a:ext cx="1575" cy="2880"/>
            </a:xfrm>
            <a:prstGeom prst="ellipse">
              <a:avLst/>
            </a:prstGeom>
            <a:solidFill>
              <a:srgbClr val="8DB3E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en-US" sz="1600" dirty="0" smtClean="0"/>
                <a:t>130,460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Oval 17"/>
            <p:cNvSpPr>
              <a:spLocks noChangeArrowheads="1"/>
            </p:cNvSpPr>
            <p:nvPr/>
          </p:nvSpPr>
          <p:spPr bwMode="auto">
            <a:xfrm>
              <a:off x="8504" y="13097"/>
              <a:ext cx="894" cy="1440"/>
            </a:xfrm>
            <a:prstGeom prst="ellipse">
              <a:avLst/>
            </a:prstGeom>
            <a:solidFill>
              <a:srgbClr val="00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10.8</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 name="Group 41"/>
          <p:cNvGrpSpPr/>
          <p:nvPr/>
        </p:nvGrpSpPr>
        <p:grpSpPr>
          <a:xfrm rot="20838913">
            <a:off x="4941140" y="1670343"/>
            <a:ext cx="3291840" cy="1645920"/>
            <a:chOff x="5454815" y="2973910"/>
            <a:chExt cx="3625807" cy="1827787"/>
          </a:xfrm>
        </p:grpSpPr>
        <p:sp>
          <p:nvSpPr>
            <p:cNvPr id="33" name="Oval 15"/>
            <p:cNvSpPr>
              <a:spLocks noChangeArrowheads="1"/>
            </p:cNvSpPr>
            <p:nvPr/>
          </p:nvSpPr>
          <p:spPr bwMode="auto">
            <a:xfrm rot="3660659" flipH="1">
              <a:off x="6353825" y="2074900"/>
              <a:ext cx="1827787" cy="3625807"/>
            </a:xfrm>
            <a:prstGeom prst="ellipse">
              <a:avLst/>
            </a:prstGeom>
            <a:solidFill>
              <a:srgbClr val="17365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5">
                      <a:lumMod val="20000"/>
                      <a:lumOff val="80000"/>
                    </a:schemeClr>
                  </a:solidFill>
                  <a:latin typeface="Calibri" pitchFamily="34" charset="0"/>
                  <a:cs typeface="Arial" pitchFamily="34" charset="0"/>
                </a:rPr>
                <a:t>NEPAL</a:t>
              </a:r>
              <a:endParaRPr kumimoji="0" lang="en-US" sz="3600" b="1" i="0" u="none" strike="noStrike" cap="none" normalizeH="0" baseline="0" dirty="0" smtClean="0">
                <a:ln>
                  <a:noFill/>
                </a:ln>
                <a:solidFill>
                  <a:schemeClr val="accent5">
                    <a:lumMod val="20000"/>
                    <a:lumOff val="80000"/>
                  </a:schemeClr>
                </a:solidFill>
                <a:effectLst/>
                <a:latin typeface="Arial" pitchFamily="34" charset="0"/>
                <a:cs typeface="Arial" pitchFamily="34" charset="0"/>
              </a:endParaRPr>
            </a:p>
          </p:txBody>
        </p:sp>
        <p:sp>
          <p:nvSpPr>
            <p:cNvPr id="34" name="Oval 16"/>
            <p:cNvSpPr>
              <a:spLocks noChangeArrowheads="1"/>
            </p:cNvSpPr>
            <p:nvPr/>
          </p:nvSpPr>
          <p:spPr bwMode="auto">
            <a:xfrm rot="3660659" flipH="1">
              <a:off x="6280616" y="2911759"/>
              <a:ext cx="1350265" cy="2373255"/>
            </a:xfrm>
            <a:prstGeom prst="ellipse">
              <a:avLst/>
            </a:prstGeom>
            <a:solidFill>
              <a:srgbClr val="8DB3E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t"/>
              <a:r>
                <a:rPr lang="en-US" sz="1600" smtClean="0"/>
                <a:t>16100- 28000</a:t>
              </a:r>
              <a:endParaRPr lang="en-US" sz="1600" dirty="0"/>
            </a:p>
          </p:txBody>
        </p:sp>
        <p:sp>
          <p:nvSpPr>
            <p:cNvPr id="35" name="Oval 17"/>
            <p:cNvSpPr>
              <a:spLocks noChangeArrowheads="1"/>
            </p:cNvSpPr>
            <p:nvPr/>
          </p:nvSpPr>
          <p:spPr bwMode="auto">
            <a:xfrm rot="3660659" flipH="1">
              <a:off x="6218248" y="3685195"/>
              <a:ext cx="766436" cy="1186628"/>
            </a:xfrm>
            <a:prstGeom prst="ellipse">
              <a:avLst/>
            </a:prstGeom>
            <a:solidFill>
              <a:srgbClr val="00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20.7</a:t>
              </a:r>
            </a:p>
          </p:txBody>
        </p:sp>
      </p:grpSp>
      <p:grpSp>
        <p:nvGrpSpPr>
          <p:cNvPr id="7" name="Group 14"/>
          <p:cNvGrpSpPr>
            <a:grpSpLocks/>
          </p:cNvGrpSpPr>
          <p:nvPr/>
        </p:nvGrpSpPr>
        <p:grpSpPr bwMode="auto">
          <a:xfrm>
            <a:off x="3840480" y="76200"/>
            <a:ext cx="1645920" cy="3291840"/>
            <a:chOff x="7907" y="10680"/>
            <a:chExt cx="2132" cy="4400"/>
          </a:xfrm>
        </p:grpSpPr>
        <p:sp>
          <p:nvSpPr>
            <p:cNvPr id="39" name="Oval 15"/>
            <p:cNvSpPr>
              <a:spLocks noChangeArrowheads="1"/>
            </p:cNvSpPr>
            <p:nvPr/>
          </p:nvSpPr>
          <p:spPr bwMode="auto">
            <a:xfrm>
              <a:off x="7907" y="10680"/>
              <a:ext cx="2132" cy="4400"/>
            </a:xfrm>
            <a:prstGeom prst="ellipse">
              <a:avLst/>
            </a:prstGeom>
            <a:solidFill>
              <a:srgbClr val="17365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accent5">
                      <a:lumMod val="20000"/>
                      <a:lumOff val="80000"/>
                    </a:schemeClr>
                  </a:solidFill>
                  <a:effectLst/>
                  <a:latin typeface="Arial" pitchFamily="34" charset="0"/>
                  <a:cs typeface="Arial" pitchFamily="34" charset="0"/>
                </a:rPr>
                <a:t>MALDIVES</a:t>
              </a:r>
            </a:p>
          </p:txBody>
        </p:sp>
        <p:sp>
          <p:nvSpPr>
            <p:cNvPr id="40" name="Oval 16"/>
            <p:cNvSpPr>
              <a:spLocks noChangeArrowheads="1"/>
            </p:cNvSpPr>
            <p:nvPr/>
          </p:nvSpPr>
          <p:spPr bwMode="auto">
            <a:xfrm>
              <a:off x="8147" y="11895"/>
              <a:ext cx="1575" cy="2880"/>
            </a:xfrm>
            <a:prstGeom prst="ellipse">
              <a:avLst/>
            </a:prstGeom>
            <a:solidFill>
              <a:srgbClr val="8DB3E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300-2000</a:t>
              </a:r>
            </a:p>
          </p:txBody>
        </p:sp>
        <p:sp>
          <p:nvSpPr>
            <p:cNvPr id="41" name="Oval 17"/>
            <p:cNvSpPr>
              <a:spLocks noChangeArrowheads="1"/>
            </p:cNvSpPr>
            <p:nvPr/>
          </p:nvSpPr>
          <p:spPr bwMode="auto">
            <a:xfrm>
              <a:off x="8504" y="13097"/>
              <a:ext cx="894" cy="1440"/>
            </a:xfrm>
            <a:prstGeom prst="ellipse">
              <a:avLst/>
            </a:prstGeom>
            <a:solidFill>
              <a:srgbClr val="00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0</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14"/>
          <p:cNvGrpSpPr>
            <a:grpSpLocks/>
          </p:cNvGrpSpPr>
          <p:nvPr/>
        </p:nvGrpSpPr>
        <p:grpSpPr bwMode="auto">
          <a:xfrm rot="5106694" flipH="1">
            <a:off x="6610977" y="4251855"/>
            <a:ext cx="1645920" cy="3291840"/>
            <a:chOff x="7907" y="10680"/>
            <a:chExt cx="2132" cy="4400"/>
          </a:xfrm>
        </p:grpSpPr>
        <p:sp>
          <p:nvSpPr>
            <p:cNvPr id="44" name="Oval 15"/>
            <p:cNvSpPr>
              <a:spLocks noChangeArrowheads="1"/>
            </p:cNvSpPr>
            <p:nvPr/>
          </p:nvSpPr>
          <p:spPr bwMode="auto">
            <a:xfrm>
              <a:off x="7907" y="10680"/>
              <a:ext cx="2132" cy="4400"/>
            </a:xfrm>
            <a:prstGeom prst="ellipse">
              <a:avLst/>
            </a:prstGeom>
            <a:solidFill>
              <a:srgbClr val="17365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accent5">
                      <a:lumMod val="20000"/>
                      <a:lumOff val="80000"/>
                    </a:schemeClr>
                  </a:solidFill>
                  <a:effectLst/>
                  <a:latin typeface="Arial" pitchFamily="34" charset="0"/>
                  <a:cs typeface="Arial" pitchFamily="34" charset="0"/>
                </a:rPr>
                <a:t>SRI LANKA</a:t>
              </a:r>
            </a:p>
          </p:txBody>
        </p:sp>
        <p:sp>
          <p:nvSpPr>
            <p:cNvPr id="45" name="Oval 16"/>
            <p:cNvSpPr>
              <a:spLocks noChangeArrowheads="1"/>
            </p:cNvSpPr>
            <p:nvPr/>
          </p:nvSpPr>
          <p:spPr bwMode="auto">
            <a:xfrm>
              <a:off x="8147" y="11895"/>
              <a:ext cx="1575" cy="2880"/>
            </a:xfrm>
            <a:prstGeom prst="ellipse">
              <a:avLst/>
            </a:prstGeom>
            <a:solidFill>
              <a:srgbClr val="8DB3E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NA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Oval 17"/>
            <p:cNvSpPr>
              <a:spLocks noChangeArrowheads="1"/>
            </p:cNvSpPr>
            <p:nvPr/>
          </p:nvSpPr>
          <p:spPr bwMode="auto">
            <a:xfrm>
              <a:off x="8504" y="13097"/>
              <a:ext cx="894" cy="1440"/>
            </a:xfrm>
            <a:prstGeom prst="ellipse">
              <a:avLst/>
            </a:prstGeom>
            <a:solidFill>
              <a:srgbClr val="00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dirty="0" smtClean="0">
                  <a:latin typeface="Calibri" pitchFamily="34" charset="0"/>
                  <a:cs typeface="Arial" pitchFamily="34" charset="0"/>
                </a:rPr>
                <a:t>NA</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7" name="Oval 46"/>
          <p:cNvSpPr/>
          <p:nvPr/>
        </p:nvSpPr>
        <p:spPr>
          <a:xfrm>
            <a:off x="3276600" y="4038600"/>
            <a:ext cx="2514600" cy="2514600"/>
          </a:xfrm>
          <a:prstGeom prst="ellipse">
            <a:avLst/>
          </a:prstGeom>
          <a:solidFill>
            <a:srgbClr val="FFC000"/>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3">
                    <a:lumMod val="25000"/>
                  </a:schemeClr>
                </a:solidFill>
              </a:rPr>
              <a:t>Countries  at a glance</a:t>
            </a:r>
            <a:endParaRPr lang="en-US" sz="2800" dirty="0">
              <a:solidFill>
                <a:schemeClr val="accent3">
                  <a:lumMod val="25000"/>
                </a:schemeClr>
              </a:solidFill>
            </a:endParaRPr>
          </a:p>
        </p:txBody>
      </p:sp>
      <p:grpSp>
        <p:nvGrpSpPr>
          <p:cNvPr id="43" name="Group 42"/>
          <p:cNvGrpSpPr/>
          <p:nvPr/>
        </p:nvGrpSpPr>
        <p:grpSpPr>
          <a:xfrm>
            <a:off x="5715000" y="0"/>
            <a:ext cx="3429000" cy="1524000"/>
            <a:chOff x="6096000" y="0"/>
            <a:chExt cx="3429000" cy="1524000"/>
          </a:xfrm>
        </p:grpSpPr>
        <p:sp>
          <p:nvSpPr>
            <p:cNvPr id="37" name="Rectangle 36"/>
            <p:cNvSpPr/>
            <p:nvPr/>
          </p:nvSpPr>
          <p:spPr>
            <a:xfrm>
              <a:off x="6934200" y="0"/>
              <a:ext cx="25908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dirty="0" smtClean="0">
                  <a:solidFill>
                    <a:srgbClr val="FFFFFF"/>
                  </a:solidFill>
                </a:rPr>
                <a:t>Estimated IDU population</a:t>
              </a:r>
            </a:p>
            <a:p>
              <a:endParaRPr lang="en-US" dirty="0" smtClean="0">
                <a:solidFill>
                  <a:srgbClr val="FFFFFF"/>
                </a:solidFill>
              </a:endParaRPr>
            </a:p>
            <a:p>
              <a:r>
                <a:rPr lang="en-US" dirty="0" smtClean="0">
                  <a:solidFill>
                    <a:srgbClr val="FFFFFF"/>
                  </a:solidFill>
                </a:rPr>
                <a:t>HIV prevalence among IDUs </a:t>
              </a:r>
              <a:endParaRPr lang="en-US" dirty="0">
                <a:solidFill>
                  <a:srgbClr val="FFFFFF"/>
                </a:solidFill>
              </a:endParaRPr>
            </a:p>
          </p:txBody>
        </p:sp>
        <p:sp>
          <p:nvSpPr>
            <p:cNvPr id="38" name="Rounded Rectangle 37"/>
            <p:cNvSpPr/>
            <p:nvPr/>
          </p:nvSpPr>
          <p:spPr>
            <a:xfrm>
              <a:off x="6096000" y="228600"/>
              <a:ext cx="685800" cy="457200"/>
            </a:xfrm>
            <a:prstGeom prst="roundRect">
              <a:avLst/>
            </a:prstGeom>
            <a:solidFill>
              <a:schemeClr val="bg1">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096000" y="762000"/>
              <a:ext cx="685800" cy="457200"/>
            </a:xfrm>
            <a:prstGeom prst="roundRect">
              <a:avLst/>
            </a:prstGeom>
            <a:solidFill>
              <a:srgbClr val="00FF99"/>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GB" dirty="0" smtClean="0">
                <a:latin typeface="Lucida Sans" pitchFamily="34" charset="0"/>
                <a:cs typeface="Lucida Sans" pitchFamily="34" charset="0"/>
              </a:rPr>
              <a:t>Mid Term Review</a:t>
            </a:r>
            <a:r>
              <a:rPr lang="en-US" sz="1800" b="0" dirty="0" smtClean="0">
                <a:latin typeface="Lucida Sans" pitchFamily="34" charset="0"/>
                <a:cs typeface="Lucida Sans" pitchFamily="34" charset="0"/>
              </a:rPr>
              <a:t/>
            </a:r>
            <a:br>
              <a:rPr lang="en-US" sz="1800" b="0" dirty="0" smtClean="0">
                <a:latin typeface="Lucida Sans" pitchFamily="34" charset="0"/>
                <a:cs typeface="Lucida Sans" pitchFamily="34" charset="0"/>
              </a:rPr>
            </a:br>
            <a:endParaRPr lang="en-US" dirty="0">
              <a:latin typeface="Lucida Sans" pitchFamily="34" charset="0"/>
              <a:cs typeface="Lucida Sans" pitchFamily="34" charset="0"/>
            </a:endParaRPr>
          </a:p>
        </p:txBody>
      </p:sp>
      <p:sp>
        <p:nvSpPr>
          <p:cNvPr id="6" name="Content Placeholder 5"/>
          <p:cNvSpPr>
            <a:spLocks noGrp="1"/>
          </p:cNvSpPr>
          <p:nvPr>
            <p:ph idx="1"/>
          </p:nvPr>
        </p:nvSpPr>
        <p:spPr>
          <a:xfrm>
            <a:off x="685800" y="1676400"/>
            <a:ext cx="7772400" cy="4419600"/>
          </a:xfrm>
        </p:spPr>
        <p:txBody>
          <a:bodyPr/>
          <a:lstStyle/>
          <a:p>
            <a:pPr marL="457200" lvl="0" indent="-457200" eaLnBrk="0" hangingPunct="0">
              <a:lnSpc>
                <a:spcPct val="90000"/>
              </a:lnSpc>
              <a:spcBef>
                <a:spcPts val="0"/>
              </a:spcBef>
              <a:buNone/>
            </a:pPr>
            <a:r>
              <a:rPr lang="en-GB" sz="2400" b="1" dirty="0" smtClean="0">
                <a:solidFill>
                  <a:schemeClr val="accent1">
                    <a:lumMod val="60000"/>
                    <a:lumOff val="40000"/>
                  </a:schemeClr>
                </a:solidFill>
                <a:latin typeface="Lucida Sans" pitchFamily="34" charset="0"/>
                <a:cs typeface="Lucida Sans" pitchFamily="34" charset="0"/>
              </a:rPr>
              <a:t>Conducted  in 2010</a:t>
            </a:r>
          </a:p>
          <a:p>
            <a:pPr marL="457200" lvl="0" indent="-457200" eaLnBrk="0" hangingPunct="0">
              <a:lnSpc>
                <a:spcPct val="90000"/>
              </a:lnSpc>
              <a:spcBef>
                <a:spcPts val="0"/>
              </a:spcBef>
              <a:buNone/>
            </a:pPr>
            <a:endParaRPr lang="en-GB" sz="2400" b="1" dirty="0" smtClean="0">
              <a:solidFill>
                <a:schemeClr val="accent1">
                  <a:lumMod val="60000"/>
                  <a:lumOff val="40000"/>
                </a:schemeClr>
              </a:solidFill>
              <a:latin typeface="Lucida Sans" pitchFamily="34" charset="0"/>
              <a:cs typeface="Lucida Sans" pitchFamily="34" charset="0"/>
            </a:endParaRPr>
          </a:p>
          <a:p>
            <a:pPr marL="457200" lvl="0" indent="-457200" eaLnBrk="0" hangingPunct="0">
              <a:lnSpc>
                <a:spcPct val="90000"/>
              </a:lnSpc>
              <a:spcBef>
                <a:spcPts val="0"/>
              </a:spcBef>
              <a:buNone/>
            </a:pPr>
            <a:r>
              <a:rPr lang="en-GB" sz="2400" b="1" dirty="0" smtClean="0">
                <a:solidFill>
                  <a:schemeClr val="accent1">
                    <a:lumMod val="60000"/>
                    <a:lumOff val="40000"/>
                  </a:schemeClr>
                </a:solidFill>
                <a:latin typeface="Lucida Sans" pitchFamily="34" charset="0"/>
                <a:cs typeface="Lucida Sans" pitchFamily="34" charset="0"/>
              </a:rPr>
              <a:t>Purpose of Review: </a:t>
            </a:r>
          </a:p>
          <a:p>
            <a:pPr marL="457200" lvl="0" indent="-457200" eaLnBrk="0" hangingPunct="0">
              <a:lnSpc>
                <a:spcPct val="90000"/>
              </a:lnSpc>
              <a:spcBef>
                <a:spcPts val="0"/>
              </a:spcBef>
              <a:buNone/>
            </a:pPr>
            <a:r>
              <a:rPr lang="en-GB" sz="2400" i="1" dirty="0" smtClean="0">
                <a:latin typeface="Lucida Sans" pitchFamily="34" charset="0"/>
                <a:cs typeface="Lucida Sans" pitchFamily="34" charset="0"/>
                <a:sym typeface="Wingdings" pitchFamily="2" charset="2"/>
              </a:rPr>
              <a:t>Identify whether mid-course corrections in the design and implementation of the project need to be made in the light of new data and experience</a:t>
            </a:r>
          </a:p>
          <a:p>
            <a:pPr marL="457200" lvl="0" indent="-457200" eaLnBrk="0" hangingPunct="0">
              <a:lnSpc>
                <a:spcPct val="90000"/>
              </a:lnSpc>
              <a:spcBef>
                <a:spcPts val="0"/>
              </a:spcBef>
              <a:buNone/>
            </a:pPr>
            <a:endParaRPr lang="en-GB" sz="2400" b="1" i="1" dirty="0" smtClean="0">
              <a:solidFill>
                <a:schemeClr val="accent1">
                  <a:lumMod val="60000"/>
                  <a:lumOff val="40000"/>
                </a:schemeClr>
              </a:solidFill>
              <a:latin typeface="Lucida Sans" pitchFamily="34" charset="0"/>
              <a:cs typeface="Lucida Sans" pitchFamily="34" charset="0"/>
              <a:sym typeface="Wingdings" pitchFamily="2" charset="2"/>
            </a:endParaRPr>
          </a:p>
          <a:p>
            <a:pPr marL="457200" lvl="0" indent="-457200" eaLnBrk="0" hangingPunct="0">
              <a:lnSpc>
                <a:spcPct val="90000"/>
              </a:lnSpc>
              <a:spcBef>
                <a:spcPts val="0"/>
              </a:spcBef>
              <a:buNone/>
            </a:pPr>
            <a:r>
              <a:rPr lang="en-GB" sz="2400" b="1" dirty="0" smtClean="0">
                <a:solidFill>
                  <a:schemeClr val="accent1">
                    <a:lumMod val="60000"/>
                    <a:lumOff val="40000"/>
                  </a:schemeClr>
                </a:solidFill>
                <a:latin typeface="Lucida Sans" pitchFamily="34" charset="0"/>
                <a:cs typeface="Lucida Sans" pitchFamily="34" charset="0"/>
              </a:rPr>
              <a:t>Overall Objective: </a:t>
            </a:r>
          </a:p>
          <a:p>
            <a:pPr marL="857250" lvl="1" indent="-457200" eaLnBrk="0" hangingPunct="0">
              <a:lnSpc>
                <a:spcPct val="90000"/>
              </a:lnSpc>
              <a:spcBef>
                <a:spcPts val="0"/>
              </a:spcBef>
            </a:pPr>
            <a:r>
              <a:rPr lang="en-GB" sz="2200" dirty="0" smtClean="0">
                <a:latin typeface="Lucida Sans" pitchFamily="34" charset="0"/>
                <a:cs typeface="Lucida Sans" pitchFamily="34" charset="0"/>
              </a:rPr>
              <a:t>Review the </a:t>
            </a:r>
            <a:r>
              <a:rPr lang="en-GB" sz="2200" i="1" dirty="0" smtClean="0">
                <a:latin typeface="Lucida Sans" pitchFamily="34" charset="0"/>
                <a:cs typeface="Lucida Sans" pitchFamily="34" charset="0"/>
              </a:rPr>
              <a:t>progress of project implementation </a:t>
            </a:r>
            <a:r>
              <a:rPr lang="en-GB" sz="2200" dirty="0" smtClean="0">
                <a:latin typeface="Lucida Sans" pitchFamily="34" charset="0"/>
                <a:cs typeface="Lucida Sans" pitchFamily="34" charset="0"/>
              </a:rPr>
              <a:t>against the project's design and timelines.</a:t>
            </a:r>
          </a:p>
          <a:p>
            <a:pPr marL="857250" lvl="1" indent="-457200" eaLnBrk="0" hangingPunct="0">
              <a:lnSpc>
                <a:spcPct val="90000"/>
              </a:lnSpc>
              <a:spcBef>
                <a:spcPts val="0"/>
              </a:spcBef>
            </a:pPr>
            <a:r>
              <a:rPr lang="en-GB" sz="2200" i="1" dirty="0" smtClean="0">
                <a:latin typeface="Lucida Sans" pitchFamily="34" charset="0"/>
                <a:cs typeface="Lucida Sans" pitchFamily="34" charset="0"/>
              </a:rPr>
              <a:t>Provide recommendations to support mid-term correction of project activities</a:t>
            </a:r>
            <a:r>
              <a:rPr lang="en-GB" sz="2200" dirty="0" smtClean="0">
                <a:latin typeface="Lucida Sans" pitchFamily="34" charset="0"/>
                <a:cs typeface="Lucida Sans" pitchFamily="34" charset="0"/>
              </a:rPr>
              <a:t>.</a:t>
            </a:r>
          </a:p>
        </p:txBody>
      </p:sp>
    </p:spTree>
    <p:extLst>
      <p:ext uri="{BB962C8B-B14F-4D97-AF65-F5344CB8AC3E}">
        <p14:creationId xmlns:p14="http://schemas.microsoft.com/office/powerpoint/2010/main" xmlns="" val="912897374"/>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of MTR</a:t>
            </a:r>
            <a:endParaRPr lang="en-US" dirty="0"/>
          </a:p>
        </p:txBody>
      </p:sp>
      <p:sp>
        <p:nvSpPr>
          <p:cNvPr id="3" name="Content Placeholder 2"/>
          <p:cNvSpPr>
            <a:spLocks noGrp="1"/>
          </p:cNvSpPr>
          <p:nvPr>
            <p:ph idx="1"/>
          </p:nvPr>
        </p:nvSpPr>
        <p:spPr/>
        <p:txBody>
          <a:bodyPr/>
          <a:lstStyle/>
          <a:p>
            <a:r>
              <a:rPr lang="en-US" dirty="0" smtClean="0"/>
              <a:t>Recommendations of MTR discussed at last PSC (2010)</a:t>
            </a:r>
          </a:p>
          <a:p>
            <a:endParaRPr lang="en-US" dirty="0" smtClean="0"/>
          </a:p>
          <a:p>
            <a:r>
              <a:rPr lang="en-US" dirty="0" smtClean="0"/>
              <a:t>Country focal points prioritized future steps based on MTR recommendations relevant in the present context</a:t>
            </a: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UNODC_Template">
  <a:themeElements>
    <a:clrScheme name="">
      <a:dk1>
        <a:srgbClr val="000000"/>
      </a:dk1>
      <a:lt1>
        <a:srgbClr val="77A5D5"/>
      </a:lt1>
      <a:dk2>
        <a:srgbClr val="000000"/>
      </a:dk2>
      <a:lt2>
        <a:srgbClr val="808080"/>
      </a:lt2>
      <a:accent1>
        <a:srgbClr val="00CC99"/>
      </a:accent1>
      <a:accent2>
        <a:srgbClr val="3333CC"/>
      </a:accent2>
      <a:accent3>
        <a:srgbClr val="BDCFE7"/>
      </a:accent3>
      <a:accent4>
        <a:srgbClr val="000000"/>
      </a:accent4>
      <a:accent5>
        <a:srgbClr val="AAE2CA"/>
      </a:accent5>
      <a:accent6>
        <a:srgbClr val="2D2DB9"/>
      </a:accent6>
      <a:hlink>
        <a:srgbClr val="CCCCFF"/>
      </a:hlink>
      <a:folHlink>
        <a:srgbClr val="B2B2B2"/>
      </a:folHlink>
    </a:clrScheme>
    <a:fontScheme name="UNOD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ODC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ODC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ODC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ODC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ODC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ODC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ODC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300" b="0" i="0" u="none" strike="noStrike" cap="none" normalizeH="0" baseline="0" smtClean="0">
            <a:ln>
              <a:noFill/>
            </a:ln>
            <a:solidFill>
              <a:srgbClr val="FFFFFF"/>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7300" b="0" i="0" u="none" strike="noStrike" cap="none" normalizeH="0" baseline="0" smtClean="0">
            <a:ln>
              <a:noFill/>
            </a:ln>
            <a:solidFill>
              <a:srgbClr val="FFFFFF"/>
            </a:solidFill>
            <a:effectLst/>
            <a:latin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H13- PSC-next steps</Template>
  <TotalTime>3796</TotalTime>
  <Words>1420</Words>
  <Application>Microsoft Office PowerPoint</Application>
  <PresentationFormat>On-screen Show (4:3)</PresentationFormat>
  <Paragraphs>332</Paragraphs>
  <Slides>42</Slides>
  <Notes>3</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UNODC_Template</vt:lpstr>
      <vt:lpstr>Custom Design</vt:lpstr>
      <vt:lpstr>1_Custom Design</vt:lpstr>
      <vt:lpstr>Project Steering Committee Meeting Colombo, 2012</vt:lpstr>
      <vt:lpstr>Contents</vt:lpstr>
      <vt:lpstr>Background</vt:lpstr>
      <vt:lpstr>Slide 4</vt:lpstr>
      <vt:lpstr>Phase II - 4 key components</vt:lpstr>
      <vt:lpstr>Slide 6</vt:lpstr>
      <vt:lpstr>Slide 7</vt:lpstr>
      <vt:lpstr>Mid Term Review </vt:lpstr>
      <vt:lpstr>Recommendations of MTR</vt:lpstr>
      <vt:lpstr>Slide 10</vt:lpstr>
      <vt:lpstr>Present country scenario</vt:lpstr>
      <vt:lpstr>Actions on MTR recommendations</vt:lpstr>
      <vt:lpstr>Slide 13</vt:lpstr>
      <vt:lpstr>Present country scenario</vt:lpstr>
      <vt:lpstr>Actions on MTR recommendations</vt:lpstr>
      <vt:lpstr>Actions on MTR recommendations</vt:lpstr>
      <vt:lpstr>Slide 17</vt:lpstr>
      <vt:lpstr>Present country scenario</vt:lpstr>
      <vt:lpstr>Actions on MTR recommendations</vt:lpstr>
      <vt:lpstr>Actions on MTR recommendations</vt:lpstr>
      <vt:lpstr>Slide 21</vt:lpstr>
      <vt:lpstr>Present country scenario</vt:lpstr>
      <vt:lpstr>Actions on MTR recommendations</vt:lpstr>
      <vt:lpstr>Actions on MTR recommendations</vt:lpstr>
      <vt:lpstr>Slide 25</vt:lpstr>
      <vt:lpstr>Present country scenario</vt:lpstr>
      <vt:lpstr>Actions on MTR recommendations</vt:lpstr>
      <vt:lpstr>Actions on MTR recommendations</vt:lpstr>
      <vt:lpstr>Slide 29</vt:lpstr>
      <vt:lpstr>Present country scenario</vt:lpstr>
      <vt:lpstr>Actions on MTR recommendations</vt:lpstr>
      <vt:lpstr>Actions on MTR recommendations</vt:lpstr>
      <vt:lpstr>Funding</vt:lpstr>
      <vt:lpstr>Funding Support Phase I</vt:lpstr>
      <vt:lpstr>Funding Support- donorwise</vt:lpstr>
      <vt:lpstr>AusAID Funding- UNODC component </vt:lpstr>
      <vt:lpstr> Tranches </vt:lpstr>
      <vt:lpstr>AusAID Funding-per agency (USD) </vt:lpstr>
      <vt:lpstr>Slide 39</vt:lpstr>
      <vt:lpstr> Funds situation 2010-12  </vt:lpstr>
      <vt:lpstr>The way forward…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kaur</dc:creator>
  <cp:lastModifiedBy>DEB</cp:lastModifiedBy>
  <cp:revision>296</cp:revision>
  <cp:lastPrinted>2012-05-11T04:28:19Z</cp:lastPrinted>
  <dcterms:created xsi:type="dcterms:W3CDTF">2012-05-04T10:15:25Z</dcterms:created>
  <dcterms:modified xsi:type="dcterms:W3CDTF">2012-05-17T03:54:13Z</dcterms:modified>
</cp:coreProperties>
</file>