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781" r:id="rId2"/>
    <p:sldId id="767" r:id="rId3"/>
    <p:sldId id="784" r:id="rId4"/>
    <p:sldId id="792" r:id="rId5"/>
    <p:sldId id="786" r:id="rId6"/>
    <p:sldId id="787" r:id="rId7"/>
    <p:sldId id="788" r:id="rId8"/>
    <p:sldId id="785" r:id="rId9"/>
    <p:sldId id="793" r:id="rId10"/>
  </p:sldIdLst>
  <p:sldSz cx="24377650" cy="13716000"/>
  <p:notesSz cx="6810375" cy="9942513"/>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010">
          <p15:clr>
            <a:srgbClr val="A4A3A4"/>
          </p15:clr>
        </p15:guide>
        <p15:guide id="2" orient="horz" pos="8014">
          <p15:clr>
            <a:srgbClr val="A4A3A4"/>
          </p15:clr>
        </p15:guide>
        <p15:guide id="3" orient="horz" pos="2471">
          <p15:clr>
            <a:srgbClr val="A4A3A4"/>
          </p15:clr>
        </p15:guide>
        <p15:guide id="4" orient="horz" pos="626">
          <p15:clr>
            <a:srgbClr val="A4A3A4"/>
          </p15:clr>
        </p15:guide>
        <p15:guide id="5" pos="14271">
          <p15:clr>
            <a:srgbClr val="A4A3A4"/>
          </p15:clr>
        </p15:guide>
        <p15:guide id="6" pos="1082">
          <p15:clr>
            <a:srgbClr val="A4A3A4"/>
          </p15:clr>
        </p15:guide>
        <p15:guide id="7" pos="7677">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x Petkov" initials="AP" lastIdx="1" clrIdx="0">
    <p:extLst>
      <p:ext uri="{19B8F6BF-5375-455C-9EA6-DF929625EA0E}">
        <p15:presenceInfo xmlns:p15="http://schemas.microsoft.com/office/powerpoint/2012/main" userId="Alex Petkov"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4263"/>
    <a:srgbClr val="9D042F"/>
    <a:srgbClr val="F9711C"/>
    <a:srgbClr val="5598D7"/>
    <a:srgbClr val="468078"/>
    <a:srgbClr val="9D4237"/>
    <a:srgbClr val="5378BD"/>
    <a:srgbClr val="2F516A"/>
    <a:srgbClr val="4072AA"/>
    <a:srgbClr val="B9486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88" autoAdjust="0"/>
    <p:restoredTop sz="84981" autoAdjust="0"/>
  </p:normalViewPr>
  <p:slideViewPr>
    <p:cSldViewPr snapToGrid="0" snapToObjects="1">
      <p:cViewPr varScale="1">
        <p:scale>
          <a:sx n="44" d="100"/>
          <a:sy n="44" d="100"/>
        </p:scale>
        <p:origin x="66" y="66"/>
      </p:cViewPr>
      <p:guideLst>
        <p:guide orient="horz" pos="7010"/>
        <p:guide orient="horz" pos="8014"/>
        <p:guide orient="horz" pos="2471"/>
        <p:guide orient="horz" pos="626"/>
        <p:guide pos="14271"/>
        <p:guide pos="1082"/>
        <p:guide pos="7677"/>
      </p:guideLst>
    </p:cSldViewPr>
  </p:slideViewPr>
  <p:notesTextViewPr>
    <p:cViewPr>
      <p:scale>
        <a:sx n="3" d="2"/>
        <a:sy n="3" d="2"/>
      </p:scale>
      <p:origin x="0" y="0"/>
    </p:cViewPr>
  </p:notesTextViewPr>
  <p:sorterViewPr>
    <p:cViewPr>
      <p:scale>
        <a:sx n="66" d="100"/>
        <a:sy n="66" d="100"/>
      </p:scale>
      <p:origin x="0" y="768"/>
    </p:cViewPr>
  </p:sorterViewPr>
  <p:notesViewPr>
    <p:cSldViewPr snapToGrid="0">
      <p:cViewPr>
        <p:scale>
          <a:sx n="75" d="100"/>
          <a:sy n="75" d="100"/>
        </p:scale>
        <p:origin x="-3144" y="1808"/>
      </p:cViewPr>
      <p:guideLst>
        <p:guide orient="horz" pos="3131"/>
        <p:guide pos="214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10-05T16:48:10.998" idx="1">
    <p:pos x="10" y="10"/>
    <p:text/>
    <p:extLst>
      <p:ext uri="{C676402C-5697-4E1C-873F-D02D1690AC5C}">
        <p15:threadingInfo xmlns:p15="http://schemas.microsoft.com/office/powerpoint/2012/main" timeZoneBias="-1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7636" y="0"/>
            <a:ext cx="2951163" cy="498852"/>
          </a:xfrm>
          <a:prstGeom prst="rect">
            <a:avLst/>
          </a:prstGeom>
        </p:spPr>
        <p:txBody>
          <a:bodyPr vert="horz" lIns="91440" tIns="45720" rIns="91440" bIns="45720" rtlCol="0"/>
          <a:lstStyle>
            <a:lvl1pPr algn="r">
              <a:defRPr sz="1200"/>
            </a:lvl1pPr>
          </a:lstStyle>
          <a:p>
            <a:fld id="{3957535C-6B8D-4D46-8E0D-B759E502CC30}" type="datetimeFigureOut">
              <a:rPr lang="en-US" smtClean="0"/>
              <a:t>10/18/2018</a:t>
            </a:fld>
            <a:endParaRPr lang="en-US"/>
          </a:p>
        </p:txBody>
      </p:sp>
      <p:sp>
        <p:nvSpPr>
          <p:cNvPr id="4" name="Footer Placeholder 3"/>
          <p:cNvSpPr>
            <a:spLocks noGrp="1"/>
          </p:cNvSpPr>
          <p:nvPr>
            <p:ph type="ftr" sz="quarter" idx="2"/>
          </p:nvPr>
        </p:nvSpPr>
        <p:spPr>
          <a:xfrm>
            <a:off x="0" y="9443662"/>
            <a:ext cx="2951163" cy="49885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7636" y="9443662"/>
            <a:ext cx="2951163" cy="498851"/>
          </a:xfrm>
          <a:prstGeom prst="rect">
            <a:avLst/>
          </a:prstGeom>
        </p:spPr>
        <p:txBody>
          <a:bodyPr vert="horz" lIns="91440" tIns="45720" rIns="91440" bIns="45720" rtlCol="0" anchor="b"/>
          <a:lstStyle>
            <a:lvl1pPr algn="r">
              <a:defRPr sz="1200"/>
            </a:lvl1pPr>
          </a:lstStyle>
          <a:p>
            <a:fld id="{F7415F9B-48AE-466D-B6FB-957A9D96A9EE}" type="slidenum">
              <a:rPr lang="en-US" smtClean="0"/>
              <a:t>‹#›</a:t>
            </a:fld>
            <a:endParaRPr lang="en-US"/>
          </a:p>
        </p:txBody>
      </p:sp>
    </p:spTree>
    <p:extLst>
      <p:ext uri="{BB962C8B-B14F-4D97-AF65-F5344CB8AC3E}">
        <p14:creationId xmlns:p14="http://schemas.microsoft.com/office/powerpoint/2010/main" val="16380222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atin typeface="Raleway"/>
              </a:defRPr>
            </a:lvl1pPr>
          </a:lstStyle>
          <a:p>
            <a:endParaRPr lang="en-US"/>
          </a:p>
        </p:txBody>
      </p:sp>
      <p:sp>
        <p:nvSpPr>
          <p:cNvPr id="3" name="Date Placeholder 2"/>
          <p:cNvSpPr>
            <a:spLocks noGrp="1"/>
          </p:cNvSpPr>
          <p:nvPr>
            <p:ph type="dt" idx="1"/>
          </p:nvPr>
        </p:nvSpPr>
        <p:spPr>
          <a:xfrm>
            <a:off x="3857636" y="0"/>
            <a:ext cx="2951163" cy="497126"/>
          </a:xfrm>
          <a:prstGeom prst="rect">
            <a:avLst/>
          </a:prstGeom>
        </p:spPr>
        <p:txBody>
          <a:bodyPr vert="horz" lIns="91440" tIns="45720" rIns="91440" bIns="45720" rtlCol="0"/>
          <a:lstStyle>
            <a:lvl1pPr algn="r">
              <a:defRPr sz="1200">
                <a:latin typeface="Raleway"/>
              </a:defRPr>
            </a:lvl1pPr>
          </a:lstStyle>
          <a:p>
            <a:fld id="{EFC10EE1-B198-C942-8235-326C972CBB30}" type="datetimeFigureOut">
              <a:rPr lang="en-US" smtClean="0"/>
              <a:pPr/>
              <a:t>10/18/2018</a:t>
            </a:fld>
            <a:endParaRPr lang="en-US"/>
          </a:p>
        </p:txBody>
      </p:sp>
      <p:sp>
        <p:nvSpPr>
          <p:cNvPr id="4" name="Slide Image Placeholder 3"/>
          <p:cNvSpPr>
            <a:spLocks noGrp="1" noRot="1" noChangeAspect="1"/>
          </p:cNvSpPr>
          <p:nvPr>
            <p:ph type="sldImg" idx="2"/>
          </p:nvPr>
        </p:nvSpPr>
        <p:spPr>
          <a:xfrm>
            <a:off x="93663" y="746125"/>
            <a:ext cx="6623050" cy="3727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1038" y="4722694"/>
            <a:ext cx="5448300" cy="4474131"/>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443662"/>
            <a:ext cx="2951163" cy="497126"/>
          </a:xfrm>
          <a:prstGeom prst="rect">
            <a:avLst/>
          </a:prstGeom>
        </p:spPr>
        <p:txBody>
          <a:bodyPr vert="horz" lIns="91440" tIns="45720" rIns="91440" bIns="45720" rtlCol="0" anchor="b"/>
          <a:lstStyle>
            <a:lvl1pPr algn="l">
              <a:defRPr sz="1200">
                <a:latin typeface="Raleway"/>
              </a:defRPr>
            </a:lvl1pPr>
          </a:lstStyle>
          <a:p>
            <a:endParaRPr lang="en-US"/>
          </a:p>
        </p:txBody>
      </p:sp>
      <p:sp>
        <p:nvSpPr>
          <p:cNvPr id="7" name="Slide Number Placeholder 6"/>
          <p:cNvSpPr>
            <a:spLocks noGrp="1"/>
          </p:cNvSpPr>
          <p:nvPr>
            <p:ph type="sldNum" sz="quarter" idx="5"/>
          </p:nvPr>
        </p:nvSpPr>
        <p:spPr>
          <a:xfrm>
            <a:off x="3857636" y="9443662"/>
            <a:ext cx="2951163" cy="497126"/>
          </a:xfrm>
          <a:prstGeom prst="rect">
            <a:avLst/>
          </a:prstGeom>
        </p:spPr>
        <p:txBody>
          <a:bodyPr vert="horz" lIns="91440" tIns="45720" rIns="91440" bIns="45720" rtlCol="0" anchor="b"/>
          <a:lstStyle>
            <a:lvl1pPr algn="r">
              <a:defRPr sz="1200">
                <a:latin typeface="Raleway"/>
              </a:defRPr>
            </a:lvl1pPr>
          </a:lstStyle>
          <a:p>
            <a:fld id="{006BE02D-20C0-F840-AFAC-BEA99C74FDC2}" type="slidenum">
              <a:rPr lang="en-US" smtClean="0"/>
              <a:pPr/>
              <a:t>‹#›</a:t>
            </a:fld>
            <a:endParaRPr lang="en-US"/>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kern="1200">
        <a:solidFill>
          <a:schemeClr val="tx1"/>
        </a:solidFill>
        <a:latin typeface="Raleway"/>
        <a:ea typeface="+mn-ea"/>
        <a:cs typeface="+mn-cs"/>
      </a:defRPr>
    </a:lvl1pPr>
    <a:lvl2pPr marL="914217" algn="l" defTabSz="914217" rtl="0" eaLnBrk="1" latinLnBrk="0" hangingPunct="1">
      <a:defRPr sz="2400" kern="1200">
        <a:solidFill>
          <a:schemeClr val="tx1"/>
        </a:solidFill>
        <a:latin typeface="Raleway"/>
        <a:ea typeface="+mn-ea"/>
        <a:cs typeface="+mn-cs"/>
      </a:defRPr>
    </a:lvl2pPr>
    <a:lvl3pPr marL="1828434" algn="l" defTabSz="914217" rtl="0" eaLnBrk="1" latinLnBrk="0" hangingPunct="1">
      <a:defRPr sz="2400" kern="1200">
        <a:solidFill>
          <a:schemeClr val="tx1"/>
        </a:solidFill>
        <a:latin typeface="Raleway"/>
        <a:ea typeface="+mn-ea"/>
        <a:cs typeface="+mn-cs"/>
      </a:defRPr>
    </a:lvl3pPr>
    <a:lvl4pPr marL="2742651" algn="l" defTabSz="914217" rtl="0" eaLnBrk="1" latinLnBrk="0" hangingPunct="1">
      <a:defRPr sz="2400" kern="1200">
        <a:solidFill>
          <a:schemeClr val="tx1"/>
        </a:solidFill>
        <a:latin typeface="Raleway"/>
        <a:ea typeface="+mn-ea"/>
        <a:cs typeface="+mn-cs"/>
      </a:defRPr>
    </a:lvl4pPr>
    <a:lvl5pPr marL="3656868" algn="l" defTabSz="914217" rtl="0" eaLnBrk="1" latinLnBrk="0" hangingPunct="1">
      <a:defRPr sz="2400" kern="1200">
        <a:solidFill>
          <a:schemeClr val="tx1"/>
        </a:solidFill>
        <a:latin typeface="Raleway"/>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Times New Roman" panose="02020603050405020304" pitchFamily="18" charset="0"/>
            </a:endParaRPr>
          </a:p>
        </p:txBody>
      </p:sp>
    </p:spTree>
    <p:extLst>
      <p:ext uri="{BB962C8B-B14F-4D97-AF65-F5344CB8AC3E}">
        <p14:creationId xmlns:p14="http://schemas.microsoft.com/office/powerpoint/2010/main" val="1240038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Times New Roman" panose="02020603050405020304" pitchFamily="18" charset="0"/>
            </a:endParaRPr>
          </a:p>
        </p:txBody>
      </p:sp>
    </p:spTree>
    <p:extLst>
      <p:ext uri="{BB962C8B-B14F-4D97-AF65-F5344CB8AC3E}">
        <p14:creationId xmlns:p14="http://schemas.microsoft.com/office/powerpoint/2010/main" val="1890185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Times New Roman" panose="02020603050405020304" pitchFamily="18" charset="0"/>
            </a:endParaRPr>
          </a:p>
        </p:txBody>
      </p:sp>
    </p:spTree>
    <p:extLst>
      <p:ext uri="{BB962C8B-B14F-4D97-AF65-F5344CB8AC3E}">
        <p14:creationId xmlns:p14="http://schemas.microsoft.com/office/powerpoint/2010/main" val="687978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Times New Roman" panose="02020603050405020304" pitchFamily="18" charset="0"/>
            </a:endParaRPr>
          </a:p>
        </p:txBody>
      </p:sp>
    </p:spTree>
    <p:extLst>
      <p:ext uri="{BB962C8B-B14F-4D97-AF65-F5344CB8AC3E}">
        <p14:creationId xmlns:p14="http://schemas.microsoft.com/office/powerpoint/2010/main" val="988558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Times New Roman" panose="02020603050405020304" pitchFamily="18" charset="0"/>
              </a:rPr>
              <a:t>To enable the video in a slideshow mode please follow these steps: </a:t>
            </a:r>
          </a:p>
          <a:p>
            <a:pPr marL="457200" indent="-457200">
              <a:buAutoNum type="arabicPeriod"/>
            </a:pPr>
            <a:r>
              <a:rPr lang="en-US" dirty="0">
                <a:cs typeface="Times New Roman" panose="02020603050405020304" pitchFamily="18" charset="0"/>
              </a:rPr>
              <a:t>Click “Enable Content” in the yellow line at the top of the window (if appears). </a:t>
            </a:r>
          </a:p>
          <a:p>
            <a:pPr marL="457200" indent="-457200">
              <a:buAutoNum type="arabicPeriod"/>
            </a:pPr>
            <a:r>
              <a:rPr lang="en-US" dirty="0">
                <a:cs typeface="Times New Roman" panose="02020603050405020304" pitchFamily="18" charset="0"/>
              </a:rPr>
              <a:t>Click with the right button of the mouse on the video and select “Preview” from the drop-down menu. </a:t>
            </a:r>
          </a:p>
          <a:p>
            <a:pPr marL="457200" indent="-457200">
              <a:buAutoNum type="arabicPeriod"/>
            </a:pPr>
            <a:r>
              <a:rPr lang="en-US" dirty="0">
                <a:cs typeface="Times New Roman" panose="02020603050405020304" pitchFamily="18" charset="0"/>
              </a:rPr>
              <a:t>Wait few seconds until the video loads. </a:t>
            </a:r>
          </a:p>
          <a:p>
            <a:pPr marL="457200" indent="-457200">
              <a:buAutoNum type="arabicPeriod"/>
            </a:pPr>
            <a:endParaRPr lang="en-US" dirty="0">
              <a:cs typeface="Times New Roman" panose="02020603050405020304" pitchFamily="18" charset="0"/>
            </a:endParaRPr>
          </a:p>
        </p:txBody>
      </p:sp>
    </p:spTree>
    <p:extLst>
      <p:ext uri="{BB962C8B-B14F-4D97-AF65-F5344CB8AC3E}">
        <p14:creationId xmlns:p14="http://schemas.microsoft.com/office/powerpoint/2010/main" val="2119656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cs typeface="Times New Roman" panose="02020603050405020304" pitchFamily="18" charset="0"/>
              </a:rPr>
              <a:t>Explain the role of each group: </a:t>
            </a:r>
          </a:p>
          <a:p>
            <a:endParaRPr lang="en-US" sz="1000" dirty="0">
              <a:cs typeface="Times New Roman" panose="02020603050405020304" pitchFamily="18" charset="0"/>
            </a:endParaRPr>
          </a:p>
          <a:p>
            <a:pPr marL="0" marR="0" lvl="0" indent="0" algn="l" defTabSz="914217" rtl="0" eaLnBrk="1" fontAlgn="auto" latinLnBrk="0" hangingPunct="1">
              <a:lnSpc>
                <a:spcPct val="100000"/>
              </a:lnSpc>
              <a:spcBef>
                <a:spcPts val="0"/>
              </a:spcBef>
              <a:spcAft>
                <a:spcPts val="0"/>
              </a:spcAft>
              <a:buClrTx/>
              <a:buSzTx/>
              <a:buFontTx/>
              <a:buNone/>
              <a:tabLst/>
              <a:defRPr/>
            </a:pPr>
            <a:r>
              <a:rPr lang="en-US" sz="1000" dirty="0"/>
              <a:t>1. the </a:t>
            </a:r>
            <a:r>
              <a:rPr lang="en-US" sz="1000" b="1" dirty="0"/>
              <a:t>builders</a:t>
            </a:r>
            <a:r>
              <a:rPr lang="en-US" sz="1000" dirty="0"/>
              <a:t> have to build a house for each member of the colony. They will have to work 14 hours a day for the first year in order to complete all the houses (basic temporary shelter is available while construction takes place). For the final 4 years they only need to do minor maintenance and are not expected to work more than 2 hours per day. Builders will comprise 60% of the members of the colony.</a:t>
            </a:r>
          </a:p>
          <a:p>
            <a:pPr marL="0" marR="0" lvl="0" indent="0" algn="l" defTabSz="914217" rtl="0" eaLnBrk="1" fontAlgn="auto" latinLnBrk="0" hangingPunct="1">
              <a:lnSpc>
                <a:spcPct val="100000"/>
              </a:lnSpc>
              <a:spcBef>
                <a:spcPts val="0"/>
              </a:spcBef>
              <a:spcAft>
                <a:spcPts val="0"/>
              </a:spcAft>
              <a:buClrTx/>
              <a:buSzTx/>
              <a:buFontTx/>
              <a:buNone/>
              <a:tabLst/>
              <a:defRPr/>
            </a:pPr>
            <a:endParaRPr lang="en-US" sz="1000" dirty="0"/>
          </a:p>
          <a:p>
            <a:pPr marL="0" marR="0" lvl="0" indent="0" algn="l" defTabSz="914217" rtl="0" eaLnBrk="1" fontAlgn="auto" latinLnBrk="0" hangingPunct="1">
              <a:lnSpc>
                <a:spcPct val="100000"/>
              </a:lnSpc>
              <a:spcBef>
                <a:spcPts val="0"/>
              </a:spcBef>
              <a:spcAft>
                <a:spcPts val="0"/>
              </a:spcAft>
              <a:buClrTx/>
              <a:buSzTx/>
              <a:buFontTx/>
              <a:buNone/>
              <a:tabLst/>
              <a:defRPr/>
            </a:pPr>
            <a:r>
              <a:rPr lang="en-US" sz="1000" dirty="0">
                <a:latin typeface="Apex"/>
              </a:rPr>
              <a:t>2. the </a:t>
            </a:r>
            <a:r>
              <a:rPr lang="en-US" sz="1000" b="1" dirty="0">
                <a:latin typeface="Apex"/>
              </a:rPr>
              <a:t>administrators</a:t>
            </a:r>
            <a:r>
              <a:rPr lang="en-US" sz="1000" dirty="0">
                <a:latin typeface="Apex"/>
              </a:rPr>
              <a:t> will be responsible for law and order and the general administration of the colony. They will have sole authority to resolve all disputes and to decide on appropriate punishment in the case of transgression of rules. They will be expected to work 8 hours per day for the duration of the 5 years. Administrators will comprise 10% of the members of the colony.</a:t>
            </a:r>
          </a:p>
          <a:p>
            <a:pPr marL="0" marR="0" lvl="0" indent="0" algn="l" defTabSz="914217" rtl="0" eaLnBrk="1" fontAlgn="auto" latinLnBrk="0" hangingPunct="1">
              <a:lnSpc>
                <a:spcPct val="100000"/>
              </a:lnSpc>
              <a:spcBef>
                <a:spcPts val="0"/>
              </a:spcBef>
              <a:spcAft>
                <a:spcPts val="0"/>
              </a:spcAft>
              <a:buClrTx/>
              <a:buSzTx/>
              <a:buFontTx/>
              <a:buNone/>
              <a:tabLst/>
              <a:defRPr/>
            </a:pPr>
            <a:endParaRPr lang="en-US" sz="1000" dirty="0">
              <a:latin typeface="Apex"/>
            </a:endParaRPr>
          </a:p>
          <a:p>
            <a:pPr marL="0" marR="0" lvl="0" indent="0" algn="l" defTabSz="914217" rtl="0" eaLnBrk="1" fontAlgn="auto" latinLnBrk="0" hangingPunct="1">
              <a:lnSpc>
                <a:spcPct val="100000"/>
              </a:lnSpc>
              <a:spcBef>
                <a:spcPts val="0"/>
              </a:spcBef>
              <a:spcAft>
                <a:spcPts val="0"/>
              </a:spcAft>
              <a:buClrTx/>
              <a:buSzTx/>
              <a:buFontTx/>
              <a:buNone/>
              <a:tabLst/>
              <a:defRPr/>
            </a:pPr>
            <a:r>
              <a:rPr lang="en-US" sz="1000" dirty="0">
                <a:latin typeface="Apex"/>
              </a:rPr>
              <a:t>3. the </a:t>
            </a:r>
            <a:r>
              <a:rPr lang="en-US" sz="1000" b="1" dirty="0">
                <a:latin typeface="Apex"/>
              </a:rPr>
              <a:t>entertainers</a:t>
            </a:r>
            <a:r>
              <a:rPr lang="en-US" sz="1000" dirty="0">
                <a:latin typeface="Apex"/>
              </a:rPr>
              <a:t> will be responsible for all social and educational events in the colony. They will have to arrange regular events such as plays, musical events, art classes, discussion groups, etc. The entertainers will be expected to work 4 hours per day for the duration of the 5 years, but mostly in the evenings. Entertainers will comprise 10% of the members of the colony.</a:t>
            </a:r>
          </a:p>
          <a:p>
            <a:pPr marL="0" marR="0" lvl="0" indent="0" algn="l" defTabSz="914217" rtl="0" eaLnBrk="1" fontAlgn="auto" latinLnBrk="0" hangingPunct="1">
              <a:lnSpc>
                <a:spcPct val="100000"/>
              </a:lnSpc>
              <a:spcBef>
                <a:spcPts val="0"/>
              </a:spcBef>
              <a:spcAft>
                <a:spcPts val="0"/>
              </a:spcAft>
              <a:buClrTx/>
              <a:buSzTx/>
              <a:buFontTx/>
              <a:buNone/>
              <a:tabLst/>
              <a:defRPr/>
            </a:pPr>
            <a:endParaRPr lang="en-US" sz="1000" dirty="0">
              <a:latin typeface="Apex"/>
            </a:endParaRPr>
          </a:p>
          <a:p>
            <a:pPr marL="0" marR="0" lvl="0" indent="0" algn="l" defTabSz="914217" rtl="0" eaLnBrk="1" fontAlgn="auto" latinLnBrk="0" hangingPunct="1">
              <a:lnSpc>
                <a:spcPct val="100000"/>
              </a:lnSpc>
              <a:spcBef>
                <a:spcPts val="0"/>
              </a:spcBef>
              <a:spcAft>
                <a:spcPts val="0"/>
              </a:spcAft>
              <a:buClrTx/>
              <a:buSzTx/>
              <a:buFontTx/>
              <a:buNone/>
              <a:tabLst/>
              <a:defRPr/>
            </a:pPr>
            <a:r>
              <a:rPr lang="en-US" sz="1000" b="0" dirty="0">
                <a:latin typeface="Apex"/>
              </a:rPr>
              <a:t>4. the </a:t>
            </a:r>
            <a:r>
              <a:rPr lang="en-US" sz="1000" b="1" dirty="0" err="1">
                <a:latin typeface="Apex"/>
              </a:rPr>
              <a:t>cientists</a:t>
            </a:r>
            <a:r>
              <a:rPr lang="en-US" sz="1000" dirty="0">
                <a:latin typeface="Apex"/>
              </a:rPr>
              <a:t> will only be responsible for scientific research, which is the core objective of the entire project. They need to develop techniques to improve the quality of life of all members of the community, but they are also conducting highly confidential research which they are not allowed to share with anyone. Scientists can determine their own working hours and will comprise only 5% of the colony.</a:t>
            </a:r>
          </a:p>
          <a:p>
            <a:pPr marL="0" marR="0" lvl="0" indent="0" algn="l" defTabSz="914217" rtl="0" eaLnBrk="1" fontAlgn="auto" latinLnBrk="0" hangingPunct="1">
              <a:lnSpc>
                <a:spcPct val="100000"/>
              </a:lnSpc>
              <a:spcBef>
                <a:spcPts val="0"/>
              </a:spcBef>
              <a:spcAft>
                <a:spcPts val="0"/>
              </a:spcAft>
              <a:buClrTx/>
              <a:buSzTx/>
              <a:buFontTx/>
              <a:buNone/>
              <a:tabLst/>
              <a:defRPr/>
            </a:pPr>
            <a:endParaRPr lang="en-US" sz="1000" dirty="0">
              <a:latin typeface="Apex"/>
            </a:endParaRPr>
          </a:p>
          <a:p>
            <a:pPr marL="0" marR="0" lvl="0" indent="0" algn="l" defTabSz="914217" rtl="0" eaLnBrk="1" fontAlgn="auto" latinLnBrk="0" hangingPunct="1">
              <a:lnSpc>
                <a:spcPct val="100000"/>
              </a:lnSpc>
              <a:spcBef>
                <a:spcPts val="0"/>
              </a:spcBef>
              <a:spcAft>
                <a:spcPts val="0"/>
              </a:spcAft>
              <a:buClrTx/>
              <a:buSzTx/>
              <a:buFontTx/>
              <a:buNone/>
              <a:tabLst/>
              <a:defRPr/>
            </a:pPr>
            <a:r>
              <a:rPr lang="en-US" sz="1000" dirty="0">
                <a:latin typeface="Apex"/>
              </a:rPr>
              <a:t>5. the </a:t>
            </a:r>
            <a:r>
              <a:rPr lang="en-US" sz="1000" b="1" dirty="0">
                <a:latin typeface="Apex"/>
              </a:rPr>
              <a:t>caterers</a:t>
            </a:r>
            <a:r>
              <a:rPr lang="en-US" sz="1000" dirty="0">
                <a:latin typeface="Apex"/>
              </a:rPr>
              <a:t> are responsible to feed the whole colony. This involves planting crops, harvesting, and preparing food. They will need to work 8 hours per day for the duration of the 5 years. Caterers will comprise 15% of the members of the colony.</a:t>
            </a:r>
          </a:p>
          <a:p>
            <a:pPr marL="0" marR="0" lvl="0" indent="0" algn="l" defTabSz="914217" rtl="0" eaLnBrk="1" fontAlgn="auto" latinLnBrk="0" hangingPunct="1">
              <a:lnSpc>
                <a:spcPct val="100000"/>
              </a:lnSpc>
              <a:spcBef>
                <a:spcPts val="0"/>
              </a:spcBef>
              <a:spcAft>
                <a:spcPts val="0"/>
              </a:spcAft>
              <a:buClrTx/>
              <a:buSzTx/>
              <a:buFontTx/>
              <a:buNone/>
              <a:tabLst/>
              <a:defRPr/>
            </a:pPr>
            <a:endParaRPr lang="en-US" sz="1000" dirty="0">
              <a:latin typeface="Apex"/>
            </a:endParaRPr>
          </a:p>
          <a:p>
            <a:pPr marL="0" marR="0" lvl="0" indent="0" algn="l" defTabSz="914217" rtl="0" eaLnBrk="1" fontAlgn="auto" latinLnBrk="0" hangingPunct="1">
              <a:lnSpc>
                <a:spcPct val="100000"/>
              </a:lnSpc>
              <a:spcBef>
                <a:spcPts val="0"/>
              </a:spcBef>
              <a:spcAft>
                <a:spcPts val="0"/>
              </a:spcAft>
              <a:buClrTx/>
              <a:buSzTx/>
              <a:buFontTx/>
              <a:buNone/>
              <a:tabLst/>
              <a:defRPr/>
            </a:pPr>
            <a:endParaRPr lang="en-US" sz="2400" dirty="0">
              <a:latin typeface="Apex"/>
            </a:endParaRPr>
          </a:p>
          <a:p>
            <a:pPr marL="0" marR="0" lvl="0" indent="0" algn="l" defTabSz="914217" rtl="0" eaLnBrk="1" fontAlgn="auto" latinLnBrk="0" hangingPunct="1">
              <a:lnSpc>
                <a:spcPct val="100000"/>
              </a:lnSpc>
              <a:spcBef>
                <a:spcPts val="0"/>
              </a:spcBef>
              <a:spcAft>
                <a:spcPts val="0"/>
              </a:spcAft>
              <a:buClrTx/>
              <a:buSzTx/>
              <a:buFontTx/>
              <a:buNone/>
              <a:tabLst/>
              <a:defRPr/>
            </a:pPr>
            <a:endParaRPr lang="en-US" sz="2400" dirty="0">
              <a:latin typeface="Apex"/>
            </a:endParaRPr>
          </a:p>
          <a:p>
            <a:endParaRPr lang="en-US" dirty="0">
              <a:cs typeface="Times New Roman" panose="02020603050405020304" pitchFamily="18" charset="0"/>
            </a:endParaRPr>
          </a:p>
        </p:txBody>
      </p:sp>
    </p:spTree>
    <p:extLst>
      <p:ext uri="{BB962C8B-B14F-4D97-AF65-F5344CB8AC3E}">
        <p14:creationId xmlns:p14="http://schemas.microsoft.com/office/powerpoint/2010/main" val="284682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Default Slide">
    <p:spTree>
      <p:nvGrpSpPr>
        <p:cNvPr id="1" name=""/>
        <p:cNvGrpSpPr/>
        <p:nvPr/>
      </p:nvGrpSpPr>
      <p:grpSpPr>
        <a:xfrm>
          <a:off x="0" y="0"/>
          <a:ext cx="0" cy="0"/>
          <a:chOff x="0" y="0"/>
          <a:chExt cx="0" cy="0"/>
        </a:xfrm>
      </p:grpSpPr>
      <p:pic>
        <p:nvPicPr>
          <p:cNvPr id="17" name="Bild 16" descr="DohaBackground.jpg"/>
          <p:cNvPicPr>
            <a:picLocks noChangeAspect="1"/>
          </p:cNvPicPr>
          <p:nvPr userDrawn="1"/>
        </p:nvPicPr>
        <p:blipFill>
          <a:blip r:embed="rId2">
            <a:alphaModFix amt="50000"/>
            <a:extLst>
              <a:ext uri="{28A0092B-C50C-407E-A947-70E740481C1C}">
                <a14:useLocalDpi xmlns:a14="http://schemas.microsoft.com/office/drawing/2010/main" val="0"/>
              </a:ext>
            </a:extLst>
          </a:blip>
          <a:stretch>
            <a:fillRect/>
          </a:stretch>
        </p:blipFill>
        <p:spPr>
          <a:xfrm>
            <a:off x="0" y="11143"/>
            <a:ext cx="24377650" cy="13712429"/>
          </a:xfrm>
          <a:prstGeom prst="rect">
            <a:avLst/>
          </a:prstGeom>
        </p:spPr>
      </p:pic>
      <p:sp>
        <p:nvSpPr>
          <p:cNvPr id="29" name="Title Placeholder 1"/>
          <p:cNvSpPr>
            <a:spLocks noGrp="1"/>
          </p:cNvSpPr>
          <p:nvPr>
            <p:ph type="title"/>
          </p:nvPr>
        </p:nvSpPr>
        <p:spPr>
          <a:xfrm>
            <a:off x="1675964" y="730259"/>
            <a:ext cx="21025723" cy="2651126"/>
          </a:xfrm>
          <a:prstGeom prst="rect">
            <a:avLst/>
          </a:prstGeom>
        </p:spPr>
        <p:txBody>
          <a:bodyPr vert="horz" lIns="182843" tIns="91422" rIns="182843" bIns="91422" rtlCol="0" anchor="ctr">
            <a:normAutofit/>
          </a:bodyPr>
          <a:lstStyle>
            <a:lvl1pPr>
              <a:defRPr sz="5400"/>
            </a:lvl1pPr>
          </a:lstStyle>
          <a:p>
            <a:r>
              <a:rPr lang="en-US" dirty="0"/>
              <a:t>Click to edit Master title style</a:t>
            </a:r>
          </a:p>
        </p:txBody>
      </p:sp>
      <p:cxnSp>
        <p:nvCxnSpPr>
          <p:cNvPr id="6" name="Straight Connector 19"/>
          <p:cNvCxnSpPr/>
          <p:nvPr userDrawn="1"/>
        </p:nvCxnSpPr>
        <p:spPr>
          <a:xfrm>
            <a:off x="1675964" y="12763497"/>
            <a:ext cx="15586800" cy="0"/>
          </a:xfrm>
          <a:prstGeom prst="line">
            <a:avLst/>
          </a:prstGeom>
          <a:ln w="28575" cmpd="sng">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pic>
        <p:nvPicPr>
          <p:cNvPr id="7" name="Picture 6"/>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8032848" y="12145551"/>
            <a:ext cx="5574717" cy="888433"/>
          </a:xfrm>
          <a:prstGeom prst="rect">
            <a:avLst/>
          </a:prstGeom>
        </p:spPr>
      </p:pic>
    </p:spTree>
    <p:extLst>
      <p:ext uri="{BB962C8B-B14F-4D97-AF65-F5344CB8AC3E}">
        <p14:creationId xmlns:p14="http://schemas.microsoft.com/office/powerpoint/2010/main" val="720434485"/>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9_Portfolio-2-">
    <p:spTree>
      <p:nvGrpSpPr>
        <p:cNvPr id="1" name=""/>
        <p:cNvGrpSpPr/>
        <p:nvPr/>
      </p:nvGrpSpPr>
      <p:grpSpPr>
        <a:xfrm>
          <a:off x="0" y="0"/>
          <a:ext cx="0" cy="0"/>
          <a:chOff x="0" y="0"/>
          <a:chExt cx="0" cy="0"/>
        </a:xfrm>
      </p:grpSpPr>
      <p:pic>
        <p:nvPicPr>
          <p:cNvPr id="18" name="Bild 17" descr="DohaBackground.jpg"/>
          <p:cNvPicPr>
            <a:picLocks noChangeAspect="1"/>
          </p:cNvPicPr>
          <p:nvPr userDrawn="1"/>
        </p:nvPicPr>
        <p:blipFill>
          <a:blip r:embed="rId2">
            <a:alphaModFix amt="50000"/>
            <a:extLst>
              <a:ext uri="{28A0092B-C50C-407E-A947-70E740481C1C}">
                <a14:useLocalDpi xmlns:a14="http://schemas.microsoft.com/office/drawing/2010/main" val="0"/>
              </a:ext>
            </a:extLst>
          </a:blip>
          <a:stretch>
            <a:fillRect/>
          </a:stretch>
        </p:blipFill>
        <p:spPr>
          <a:xfrm>
            <a:off x="0" y="3571"/>
            <a:ext cx="24377650" cy="13712429"/>
          </a:xfrm>
          <a:prstGeom prst="rect">
            <a:avLst/>
          </a:prstGeom>
        </p:spPr>
      </p:pic>
      <p:sp>
        <p:nvSpPr>
          <p:cNvPr id="34" name="Title Placeholder 1"/>
          <p:cNvSpPr>
            <a:spLocks noGrp="1"/>
          </p:cNvSpPr>
          <p:nvPr>
            <p:ph type="title"/>
          </p:nvPr>
        </p:nvSpPr>
        <p:spPr>
          <a:xfrm>
            <a:off x="1675964" y="730259"/>
            <a:ext cx="21025723" cy="2651126"/>
          </a:xfrm>
          <a:prstGeom prst="rect">
            <a:avLst/>
          </a:prstGeom>
        </p:spPr>
        <p:txBody>
          <a:bodyPr vert="horz" lIns="182843" tIns="91422" rIns="182843" bIns="91422" rtlCol="0" anchor="ctr">
            <a:normAutofit/>
          </a:bodyPr>
          <a:lstStyle>
            <a:lvl1pPr>
              <a:defRPr sz="5400"/>
            </a:lvl1pPr>
          </a:lstStyle>
          <a:p>
            <a:r>
              <a:rPr lang="en-US" dirty="0"/>
              <a:t>Click to edit Master title style</a:t>
            </a:r>
          </a:p>
        </p:txBody>
      </p:sp>
      <p:cxnSp>
        <p:nvCxnSpPr>
          <p:cNvPr id="6" name="Straight Connector 19"/>
          <p:cNvCxnSpPr/>
          <p:nvPr userDrawn="1"/>
        </p:nvCxnSpPr>
        <p:spPr>
          <a:xfrm>
            <a:off x="1675964" y="12763497"/>
            <a:ext cx="15586800" cy="0"/>
          </a:xfrm>
          <a:prstGeom prst="line">
            <a:avLst/>
          </a:prstGeom>
          <a:ln w="28575" cmpd="sng">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pic>
        <p:nvPicPr>
          <p:cNvPr id="9" name="Picture 8"/>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8032848" y="12145551"/>
            <a:ext cx="5574717" cy="888433"/>
          </a:xfrm>
          <a:prstGeom prst="rect">
            <a:avLst/>
          </a:prstGeom>
        </p:spPr>
      </p:pic>
    </p:spTree>
    <p:extLst>
      <p:ext uri="{BB962C8B-B14F-4D97-AF65-F5344CB8AC3E}">
        <p14:creationId xmlns:p14="http://schemas.microsoft.com/office/powerpoint/2010/main" val="3023342755"/>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0_Portfolio-2-">
    <p:spTree>
      <p:nvGrpSpPr>
        <p:cNvPr id="1" name=""/>
        <p:cNvGrpSpPr/>
        <p:nvPr/>
      </p:nvGrpSpPr>
      <p:grpSpPr>
        <a:xfrm>
          <a:off x="0" y="0"/>
          <a:ext cx="0" cy="0"/>
          <a:chOff x="0" y="0"/>
          <a:chExt cx="0" cy="0"/>
        </a:xfrm>
      </p:grpSpPr>
      <p:pic>
        <p:nvPicPr>
          <p:cNvPr id="18" name="Bild 17" descr="DohaBackground.jpg"/>
          <p:cNvPicPr>
            <a:picLocks noChangeAspect="1"/>
          </p:cNvPicPr>
          <p:nvPr userDrawn="1"/>
        </p:nvPicPr>
        <p:blipFill>
          <a:blip r:embed="rId2">
            <a:alphaModFix amt="50000"/>
            <a:extLst>
              <a:ext uri="{28A0092B-C50C-407E-A947-70E740481C1C}">
                <a14:useLocalDpi xmlns:a14="http://schemas.microsoft.com/office/drawing/2010/main" val="0"/>
              </a:ext>
            </a:extLst>
          </a:blip>
          <a:stretch>
            <a:fillRect/>
          </a:stretch>
        </p:blipFill>
        <p:spPr>
          <a:xfrm>
            <a:off x="0" y="3571"/>
            <a:ext cx="24377650" cy="13712429"/>
          </a:xfrm>
          <a:prstGeom prst="rect">
            <a:avLst/>
          </a:prstGeom>
        </p:spPr>
      </p:pic>
      <p:sp>
        <p:nvSpPr>
          <p:cNvPr id="34" name="Title Placeholder 1"/>
          <p:cNvSpPr>
            <a:spLocks noGrp="1"/>
          </p:cNvSpPr>
          <p:nvPr>
            <p:ph type="title"/>
          </p:nvPr>
        </p:nvSpPr>
        <p:spPr>
          <a:xfrm>
            <a:off x="1675964" y="730259"/>
            <a:ext cx="21025723" cy="2651126"/>
          </a:xfrm>
          <a:prstGeom prst="rect">
            <a:avLst/>
          </a:prstGeom>
        </p:spPr>
        <p:txBody>
          <a:bodyPr vert="horz" lIns="182843" tIns="91422" rIns="182843" bIns="91422" rtlCol="0" anchor="ctr">
            <a:normAutofit/>
          </a:bodyPr>
          <a:lstStyle>
            <a:lvl1pPr>
              <a:defRPr sz="5400"/>
            </a:lvl1pPr>
          </a:lstStyle>
          <a:p>
            <a:r>
              <a:rPr lang="en-US" dirty="0"/>
              <a:t>Click to edit Master title style</a:t>
            </a:r>
          </a:p>
        </p:txBody>
      </p:sp>
      <p:cxnSp>
        <p:nvCxnSpPr>
          <p:cNvPr id="6" name="Straight Connector 19"/>
          <p:cNvCxnSpPr/>
          <p:nvPr userDrawn="1"/>
        </p:nvCxnSpPr>
        <p:spPr>
          <a:xfrm>
            <a:off x="1675964" y="12763497"/>
            <a:ext cx="15586800" cy="0"/>
          </a:xfrm>
          <a:prstGeom prst="line">
            <a:avLst/>
          </a:prstGeom>
          <a:ln w="28575" cmpd="sng">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pic>
        <p:nvPicPr>
          <p:cNvPr id="9" name="Picture 8"/>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8032848" y="12145551"/>
            <a:ext cx="5574717" cy="888433"/>
          </a:xfrm>
          <a:prstGeom prst="rect">
            <a:avLst/>
          </a:prstGeom>
        </p:spPr>
      </p:pic>
    </p:spTree>
    <p:extLst>
      <p:ext uri="{BB962C8B-B14F-4D97-AF65-F5344CB8AC3E}">
        <p14:creationId xmlns:p14="http://schemas.microsoft.com/office/powerpoint/2010/main" val="3023342755"/>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1_Portfolio-2-">
    <p:spTree>
      <p:nvGrpSpPr>
        <p:cNvPr id="1" name=""/>
        <p:cNvGrpSpPr/>
        <p:nvPr/>
      </p:nvGrpSpPr>
      <p:grpSpPr>
        <a:xfrm>
          <a:off x="0" y="0"/>
          <a:ext cx="0" cy="0"/>
          <a:chOff x="0" y="0"/>
          <a:chExt cx="0" cy="0"/>
        </a:xfrm>
      </p:grpSpPr>
      <p:pic>
        <p:nvPicPr>
          <p:cNvPr id="18" name="Bild 17" descr="DohaBackground.jpg"/>
          <p:cNvPicPr>
            <a:picLocks noChangeAspect="1"/>
          </p:cNvPicPr>
          <p:nvPr userDrawn="1"/>
        </p:nvPicPr>
        <p:blipFill>
          <a:blip r:embed="rId2">
            <a:alphaModFix amt="50000"/>
            <a:extLst>
              <a:ext uri="{28A0092B-C50C-407E-A947-70E740481C1C}">
                <a14:useLocalDpi xmlns:a14="http://schemas.microsoft.com/office/drawing/2010/main" val="0"/>
              </a:ext>
            </a:extLst>
          </a:blip>
          <a:stretch>
            <a:fillRect/>
          </a:stretch>
        </p:blipFill>
        <p:spPr>
          <a:xfrm>
            <a:off x="0" y="3571"/>
            <a:ext cx="24377650" cy="13712429"/>
          </a:xfrm>
          <a:prstGeom prst="rect">
            <a:avLst/>
          </a:prstGeom>
        </p:spPr>
      </p:pic>
      <p:sp>
        <p:nvSpPr>
          <p:cNvPr id="34" name="Title Placeholder 1"/>
          <p:cNvSpPr>
            <a:spLocks noGrp="1"/>
          </p:cNvSpPr>
          <p:nvPr>
            <p:ph type="title"/>
          </p:nvPr>
        </p:nvSpPr>
        <p:spPr>
          <a:xfrm>
            <a:off x="1675964" y="730259"/>
            <a:ext cx="21025723" cy="2651126"/>
          </a:xfrm>
          <a:prstGeom prst="rect">
            <a:avLst/>
          </a:prstGeom>
        </p:spPr>
        <p:txBody>
          <a:bodyPr vert="horz" lIns="182843" tIns="91422" rIns="182843" bIns="91422" rtlCol="0" anchor="ctr">
            <a:normAutofit/>
          </a:bodyPr>
          <a:lstStyle>
            <a:lvl1pPr>
              <a:defRPr sz="5400"/>
            </a:lvl1pPr>
          </a:lstStyle>
          <a:p>
            <a:r>
              <a:rPr lang="en-US" dirty="0"/>
              <a:t>Click to edit Master title style</a:t>
            </a:r>
          </a:p>
        </p:txBody>
      </p:sp>
      <p:cxnSp>
        <p:nvCxnSpPr>
          <p:cNvPr id="6" name="Straight Connector 19"/>
          <p:cNvCxnSpPr/>
          <p:nvPr userDrawn="1"/>
        </p:nvCxnSpPr>
        <p:spPr>
          <a:xfrm>
            <a:off x="1675964" y="12763497"/>
            <a:ext cx="15586800" cy="0"/>
          </a:xfrm>
          <a:prstGeom prst="line">
            <a:avLst/>
          </a:prstGeom>
          <a:ln w="28575" cmpd="sng">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pic>
        <p:nvPicPr>
          <p:cNvPr id="9" name="Picture 8"/>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8032848" y="12145551"/>
            <a:ext cx="5574717" cy="888433"/>
          </a:xfrm>
          <a:prstGeom prst="rect">
            <a:avLst/>
          </a:prstGeom>
        </p:spPr>
      </p:pic>
    </p:spTree>
    <p:extLst>
      <p:ext uri="{BB962C8B-B14F-4D97-AF65-F5344CB8AC3E}">
        <p14:creationId xmlns:p14="http://schemas.microsoft.com/office/powerpoint/2010/main" val="3023342755"/>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2_Portfolio-2-">
    <p:spTree>
      <p:nvGrpSpPr>
        <p:cNvPr id="1" name=""/>
        <p:cNvGrpSpPr/>
        <p:nvPr/>
      </p:nvGrpSpPr>
      <p:grpSpPr>
        <a:xfrm>
          <a:off x="0" y="0"/>
          <a:ext cx="0" cy="0"/>
          <a:chOff x="0" y="0"/>
          <a:chExt cx="0" cy="0"/>
        </a:xfrm>
      </p:grpSpPr>
      <p:pic>
        <p:nvPicPr>
          <p:cNvPr id="18" name="Bild 17" descr="DohaBackground.jpg"/>
          <p:cNvPicPr>
            <a:picLocks noChangeAspect="1"/>
          </p:cNvPicPr>
          <p:nvPr userDrawn="1"/>
        </p:nvPicPr>
        <p:blipFill>
          <a:blip r:embed="rId2">
            <a:alphaModFix amt="50000"/>
            <a:extLst>
              <a:ext uri="{28A0092B-C50C-407E-A947-70E740481C1C}">
                <a14:useLocalDpi xmlns:a14="http://schemas.microsoft.com/office/drawing/2010/main" val="0"/>
              </a:ext>
            </a:extLst>
          </a:blip>
          <a:stretch>
            <a:fillRect/>
          </a:stretch>
        </p:blipFill>
        <p:spPr>
          <a:xfrm>
            <a:off x="0" y="3571"/>
            <a:ext cx="24377650" cy="13712429"/>
          </a:xfrm>
          <a:prstGeom prst="rect">
            <a:avLst/>
          </a:prstGeom>
        </p:spPr>
      </p:pic>
      <p:sp>
        <p:nvSpPr>
          <p:cNvPr id="34" name="Title Placeholder 1"/>
          <p:cNvSpPr>
            <a:spLocks noGrp="1"/>
          </p:cNvSpPr>
          <p:nvPr>
            <p:ph type="title"/>
          </p:nvPr>
        </p:nvSpPr>
        <p:spPr>
          <a:xfrm>
            <a:off x="1675964" y="730259"/>
            <a:ext cx="21025723" cy="2651126"/>
          </a:xfrm>
          <a:prstGeom prst="rect">
            <a:avLst/>
          </a:prstGeom>
        </p:spPr>
        <p:txBody>
          <a:bodyPr vert="horz" lIns="182843" tIns="91422" rIns="182843" bIns="91422" rtlCol="0" anchor="ctr">
            <a:normAutofit/>
          </a:bodyPr>
          <a:lstStyle>
            <a:lvl1pPr>
              <a:defRPr sz="5400"/>
            </a:lvl1pPr>
          </a:lstStyle>
          <a:p>
            <a:r>
              <a:rPr lang="en-US" dirty="0"/>
              <a:t>Click to edit Master title style</a:t>
            </a:r>
          </a:p>
        </p:txBody>
      </p:sp>
      <p:cxnSp>
        <p:nvCxnSpPr>
          <p:cNvPr id="6" name="Straight Connector 19"/>
          <p:cNvCxnSpPr/>
          <p:nvPr userDrawn="1"/>
        </p:nvCxnSpPr>
        <p:spPr>
          <a:xfrm>
            <a:off x="1675964" y="12763497"/>
            <a:ext cx="15586800" cy="0"/>
          </a:xfrm>
          <a:prstGeom prst="line">
            <a:avLst/>
          </a:prstGeom>
          <a:ln w="28575" cmpd="sng">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pic>
        <p:nvPicPr>
          <p:cNvPr id="9" name="Picture 8"/>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8032848" y="12145551"/>
            <a:ext cx="5574717" cy="888433"/>
          </a:xfrm>
          <a:prstGeom prst="rect">
            <a:avLst/>
          </a:prstGeom>
        </p:spPr>
      </p:pic>
    </p:spTree>
    <p:extLst>
      <p:ext uri="{BB962C8B-B14F-4D97-AF65-F5344CB8AC3E}">
        <p14:creationId xmlns:p14="http://schemas.microsoft.com/office/powerpoint/2010/main" val="3023342755"/>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3_Portfolio-2-">
    <p:spTree>
      <p:nvGrpSpPr>
        <p:cNvPr id="1" name=""/>
        <p:cNvGrpSpPr/>
        <p:nvPr/>
      </p:nvGrpSpPr>
      <p:grpSpPr>
        <a:xfrm>
          <a:off x="0" y="0"/>
          <a:ext cx="0" cy="0"/>
          <a:chOff x="0" y="0"/>
          <a:chExt cx="0" cy="0"/>
        </a:xfrm>
      </p:grpSpPr>
      <p:pic>
        <p:nvPicPr>
          <p:cNvPr id="18" name="Bild 17" descr="DohaBackground.jpg"/>
          <p:cNvPicPr>
            <a:picLocks noChangeAspect="1"/>
          </p:cNvPicPr>
          <p:nvPr userDrawn="1"/>
        </p:nvPicPr>
        <p:blipFill>
          <a:blip r:embed="rId2">
            <a:alphaModFix amt="50000"/>
            <a:extLst>
              <a:ext uri="{28A0092B-C50C-407E-A947-70E740481C1C}">
                <a14:useLocalDpi xmlns:a14="http://schemas.microsoft.com/office/drawing/2010/main" val="0"/>
              </a:ext>
            </a:extLst>
          </a:blip>
          <a:stretch>
            <a:fillRect/>
          </a:stretch>
        </p:blipFill>
        <p:spPr>
          <a:xfrm>
            <a:off x="0" y="3571"/>
            <a:ext cx="24377650" cy="13712429"/>
          </a:xfrm>
          <a:prstGeom prst="rect">
            <a:avLst/>
          </a:prstGeom>
        </p:spPr>
      </p:pic>
      <p:sp>
        <p:nvSpPr>
          <p:cNvPr id="34" name="Title Placeholder 1"/>
          <p:cNvSpPr>
            <a:spLocks noGrp="1"/>
          </p:cNvSpPr>
          <p:nvPr>
            <p:ph type="title"/>
          </p:nvPr>
        </p:nvSpPr>
        <p:spPr>
          <a:xfrm>
            <a:off x="1675964" y="730259"/>
            <a:ext cx="21025723" cy="2651126"/>
          </a:xfrm>
          <a:prstGeom prst="rect">
            <a:avLst/>
          </a:prstGeom>
        </p:spPr>
        <p:txBody>
          <a:bodyPr vert="horz" lIns="182843" tIns="91422" rIns="182843" bIns="91422" rtlCol="0" anchor="ctr">
            <a:normAutofit/>
          </a:bodyPr>
          <a:lstStyle>
            <a:lvl1pPr>
              <a:defRPr sz="5400"/>
            </a:lvl1pPr>
          </a:lstStyle>
          <a:p>
            <a:r>
              <a:rPr lang="en-US" dirty="0"/>
              <a:t>Click to edit Master title style</a:t>
            </a:r>
          </a:p>
        </p:txBody>
      </p:sp>
      <p:cxnSp>
        <p:nvCxnSpPr>
          <p:cNvPr id="6" name="Straight Connector 19"/>
          <p:cNvCxnSpPr/>
          <p:nvPr userDrawn="1"/>
        </p:nvCxnSpPr>
        <p:spPr>
          <a:xfrm>
            <a:off x="1675964" y="12763497"/>
            <a:ext cx="15586800" cy="0"/>
          </a:xfrm>
          <a:prstGeom prst="line">
            <a:avLst/>
          </a:prstGeom>
          <a:ln w="28575" cmpd="sng">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pic>
        <p:nvPicPr>
          <p:cNvPr id="9" name="Picture 8"/>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8032848" y="12145551"/>
            <a:ext cx="5574717" cy="888433"/>
          </a:xfrm>
          <a:prstGeom prst="rect">
            <a:avLst/>
          </a:prstGeom>
        </p:spPr>
      </p:pic>
    </p:spTree>
    <p:extLst>
      <p:ext uri="{BB962C8B-B14F-4D97-AF65-F5344CB8AC3E}">
        <p14:creationId xmlns:p14="http://schemas.microsoft.com/office/powerpoint/2010/main" val="3023342755"/>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4_Portfolio-2-">
    <p:spTree>
      <p:nvGrpSpPr>
        <p:cNvPr id="1" name=""/>
        <p:cNvGrpSpPr/>
        <p:nvPr/>
      </p:nvGrpSpPr>
      <p:grpSpPr>
        <a:xfrm>
          <a:off x="0" y="0"/>
          <a:ext cx="0" cy="0"/>
          <a:chOff x="0" y="0"/>
          <a:chExt cx="0" cy="0"/>
        </a:xfrm>
      </p:grpSpPr>
      <p:pic>
        <p:nvPicPr>
          <p:cNvPr id="18" name="Bild 17" descr="DohaBackground.jpg"/>
          <p:cNvPicPr>
            <a:picLocks noChangeAspect="1"/>
          </p:cNvPicPr>
          <p:nvPr userDrawn="1"/>
        </p:nvPicPr>
        <p:blipFill>
          <a:blip r:embed="rId2">
            <a:alphaModFix amt="50000"/>
            <a:extLst>
              <a:ext uri="{28A0092B-C50C-407E-A947-70E740481C1C}">
                <a14:useLocalDpi xmlns:a14="http://schemas.microsoft.com/office/drawing/2010/main" val="0"/>
              </a:ext>
            </a:extLst>
          </a:blip>
          <a:stretch>
            <a:fillRect/>
          </a:stretch>
        </p:blipFill>
        <p:spPr>
          <a:xfrm>
            <a:off x="0" y="3571"/>
            <a:ext cx="24377650" cy="13712429"/>
          </a:xfrm>
          <a:prstGeom prst="rect">
            <a:avLst/>
          </a:prstGeom>
        </p:spPr>
      </p:pic>
      <p:sp>
        <p:nvSpPr>
          <p:cNvPr id="34" name="Title Placeholder 1"/>
          <p:cNvSpPr>
            <a:spLocks noGrp="1"/>
          </p:cNvSpPr>
          <p:nvPr>
            <p:ph type="title"/>
          </p:nvPr>
        </p:nvSpPr>
        <p:spPr>
          <a:xfrm>
            <a:off x="1675964" y="730259"/>
            <a:ext cx="21025723" cy="2651126"/>
          </a:xfrm>
          <a:prstGeom prst="rect">
            <a:avLst/>
          </a:prstGeom>
        </p:spPr>
        <p:txBody>
          <a:bodyPr vert="horz" lIns="182843" tIns="91422" rIns="182843" bIns="91422" rtlCol="0" anchor="ctr">
            <a:normAutofit/>
          </a:bodyPr>
          <a:lstStyle>
            <a:lvl1pPr>
              <a:defRPr sz="5400"/>
            </a:lvl1pPr>
          </a:lstStyle>
          <a:p>
            <a:r>
              <a:rPr lang="en-US" dirty="0"/>
              <a:t>Click to edit Master title style</a:t>
            </a:r>
          </a:p>
        </p:txBody>
      </p:sp>
      <p:cxnSp>
        <p:nvCxnSpPr>
          <p:cNvPr id="6" name="Straight Connector 19"/>
          <p:cNvCxnSpPr/>
          <p:nvPr userDrawn="1"/>
        </p:nvCxnSpPr>
        <p:spPr>
          <a:xfrm>
            <a:off x="1675964" y="12763497"/>
            <a:ext cx="15586800" cy="0"/>
          </a:xfrm>
          <a:prstGeom prst="line">
            <a:avLst/>
          </a:prstGeom>
          <a:ln w="28575" cmpd="sng">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pic>
        <p:nvPicPr>
          <p:cNvPr id="9" name="Picture 8"/>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8032848" y="12145551"/>
            <a:ext cx="5574717" cy="888433"/>
          </a:xfrm>
          <a:prstGeom prst="rect">
            <a:avLst/>
          </a:prstGeom>
        </p:spPr>
      </p:pic>
    </p:spTree>
    <p:extLst>
      <p:ext uri="{BB962C8B-B14F-4D97-AF65-F5344CB8AC3E}">
        <p14:creationId xmlns:p14="http://schemas.microsoft.com/office/powerpoint/2010/main" val="3023342755"/>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5_Portfolio-2-">
    <p:spTree>
      <p:nvGrpSpPr>
        <p:cNvPr id="1" name=""/>
        <p:cNvGrpSpPr/>
        <p:nvPr/>
      </p:nvGrpSpPr>
      <p:grpSpPr>
        <a:xfrm>
          <a:off x="0" y="0"/>
          <a:ext cx="0" cy="0"/>
          <a:chOff x="0" y="0"/>
          <a:chExt cx="0" cy="0"/>
        </a:xfrm>
      </p:grpSpPr>
      <p:pic>
        <p:nvPicPr>
          <p:cNvPr id="18" name="Bild 17" descr="DohaBackground.jpg"/>
          <p:cNvPicPr>
            <a:picLocks noChangeAspect="1"/>
          </p:cNvPicPr>
          <p:nvPr userDrawn="1"/>
        </p:nvPicPr>
        <p:blipFill>
          <a:blip r:embed="rId2">
            <a:alphaModFix amt="50000"/>
            <a:extLst>
              <a:ext uri="{28A0092B-C50C-407E-A947-70E740481C1C}">
                <a14:useLocalDpi xmlns:a14="http://schemas.microsoft.com/office/drawing/2010/main" val="0"/>
              </a:ext>
            </a:extLst>
          </a:blip>
          <a:stretch>
            <a:fillRect/>
          </a:stretch>
        </p:blipFill>
        <p:spPr>
          <a:xfrm>
            <a:off x="0" y="3571"/>
            <a:ext cx="24377650" cy="13712429"/>
          </a:xfrm>
          <a:prstGeom prst="rect">
            <a:avLst/>
          </a:prstGeom>
        </p:spPr>
      </p:pic>
      <p:sp>
        <p:nvSpPr>
          <p:cNvPr id="34" name="Title Placeholder 1"/>
          <p:cNvSpPr>
            <a:spLocks noGrp="1"/>
          </p:cNvSpPr>
          <p:nvPr>
            <p:ph type="title"/>
          </p:nvPr>
        </p:nvSpPr>
        <p:spPr>
          <a:xfrm>
            <a:off x="1675964" y="730259"/>
            <a:ext cx="21025723" cy="2651126"/>
          </a:xfrm>
          <a:prstGeom prst="rect">
            <a:avLst/>
          </a:prstGeom>
        </p:spPr>
        <p:txBody>
          <a:bodyPr vert="horz" lIns="182843" tIns="91422" rIns="182843" bIns="91422" rtlCol="0" anchor="ctr">
            <a:normAutofit/>
          </a:bodyPr>
          <a:lstStyle>
            <a:lvl1pPr>
              <a:defRPr sz="5400"/>
            </a:lvl1pPr>
          </a:lstStyle>
          <a:p>
            <a:r>
              <a:rPr lang="en-US" dirty="0"/>
              <a:t>Click to edit Master title style</a:t>
            </a:r>
          </a:p>
        </p:txBody>
      </p:sp>
      <p:cxnSp>
        <p:nvCxnSpPr>
          <p:cNvPr id="6" name="Straight Connector 19"/>
          <p:cNvCxnSpPr/>
          <p:nvPr userDrawn="1"/>
        </p:nvCxnSpPr>
        <p:spPr>
          <a:xfrm>
            <a:off x="1675964" y="12763497"/>
            <a:ext cx="15586800" cy="0"/>
          </a:xfrm>
          <a:prstGeom prst="line">
            <a:avLst/>
          </a:prstGeom>
          <a:ln w="28575" cmpd="sng">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pic>
        <p:nvPicPr>
          <p:cNvPr id="9" name="Picture 8"/>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8032848" y="12145551"/>
            <a:ext cx="5574717" cy="888433"/>
          </a:xfrm>
          <a:prstGeom prst="rect">
            <a:avLst/>
          </a:prstGeom>
        </p:spPr>
      </p:pic>
    </p:spTree>
    <p:extLst>
      <p:ext uri="{BB962C8B-B14F-4D97-AF65-F5344CB8AC3E}">
        <p14:creationId xmlns:p14="http://schemas.microsoft.com/office/powerpoint/2010/main" val="3023342755"/>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6_Portfolio-2-">
    <p:spTree>
      <p:nvGrpSpPr>
        <p:cNvPr id="1" name=""/>
        <p:cNvGrpSpPr/>
        <p:nvPr/>
      </p:nvGrpSpPr>
      <p:grpSpPr>
        <a:xfrm>
          <a:off x="0" y="0"/>
          <a:ext cx="0" cy="0"/>
          <a:chOff x="0" y="0"/>
          <a:chExt cx="0" cy="0"/>
        </a:xfrm>
      </p:grpSpPr>
      <p:pic>
        <p:nvPicPr>
          <p:cNvPr id="18" name="Bild 17" descr="DohaBackground.jpg"/>
          <p:cNvPicPr>
            <a:picLocks noChangeAspect="1"/>
          </p:cNvPicPr>
          <p:nvPr userDrawn="1"/>
        </p:nvPicPr>
        <p:blipFill>
          <a:blip r:embed="rId2">
            <a:alphaModFix amt="50000"/>
            <a:extLst>
              <a:ext uri="{28A0092B-C50C-407E-A947-70E740481C1C}">
                <a14:useLocalDpi xmlns:a14="http://schemas.microsoft.com/office/drawing/2010/main" val="0"/>
              </a:ext>
            </a:extLst>
          </a:blip>
          <a:stretch>
            <a:fillRect/>
          </a:stretch>
        </p:blipFill>
        <p:spPr>
          <a:xfrm>
            <a:off x="0" y="3571"/>
            <a:ext cx="24377650" cy="13712429"/>
          </a:xfrm>
          <a:prstGeom prst="rect">
            <a:avLst/>
          </a:prstGeom>
        </p:spPr>
      </p:pic>
      <p:sp>
        <p:nvSpPr>
          <p:cNvPr id="34" name="Title Placeholder 1"/>
          <p:cNvSpPr>
            <a:spLocks noGrp="1"/>
          </p:cNvSpPr>
          <p:nvPr>
            <p:ph type="title"/>
          </p:nvPr>
        </p:nvSpPr>
        <p:spPr>
          <a:xfrm>
            <a:off x="1675964" y="730259"/>
            <a:ext cx="21025723" cy="2651126"/>
          </a:xfrm>
          <a:prstGeom prst="rect">
            <a:avLst/>
          </a:prstGeom>
        </p:spPr>
        <p:txBody>
          <a:bodyPr vert="horz" lIns="182843" tIns="91422" rIns="182843" bIns="91422" rtlCol="0" anchor="ctr">
            <a:normAutofit/>
          </a:bodyPr>
          <a:lstStyle>
            <a:lvl1pPr>
              <a:defRPr sz="5400"/>
            </a:lvl1pPr>
          </a:lstStyle>
          <a:p>
            <a:r>
              <a:rPr lang="en-US" dirty="0"/>
              <a:t>Click to edit Master title style</a:t>
            </a:r>
          </a:p>
        </p:txBody>
      </p:sp>
      <p:cxnSp>
        <p:nvCxnSpPr>
          <p:cNvPr id="6" name="Straight Connector 19"/>
          <p:cNvCxnSpPr/>
          <p:nvPr userDrawn="1"/>
        </p:nvCxnSpPr>
        <p:spPr>
          <a:xfrm>
            <a:off x="1675964" y="12763497"/>
            <a:ext cx="15586800" cy="0"/>
          </a:xfrm>
          <a:prstGeom prst="line">
            <a:avLst/>
          </a:prstGeom>
          <a:ln w="28575" cmpd="sng">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pic>
        <p:nvPicPr>
          <p:cNvPr id="9" name="Picture 8"/>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8032848" y="12145551"/>
            <a:ext cx="5574717" cy="888433"/>
          </a:xfrm>
          <a:prstGeom prst="rect">
            <a:avLst/>
          </a:prstGeom>
        </p:spPr>
      </p:pic>
    </p:spTree>
    <p:extLst>
      <p:ext uri="{BB962C8B-B14F-4D97-AF65-F5344CB8AC3E}">
        <p14:creationId xmlns:p14="http://schemas.microsoft.com/office/powerpoint/2010/main" val="3023342755"/>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with-picture">
    <p:spTree>
      <p:nvGrpSpPr>
        <p:cNvPr id="1" name=""/>
        <p:cNvGrpSpPr/>
        <p:nvPr/>
      </p:nvGrpSpPr>
      <p:grpSpPr>
        <a:xfrm>
          <a:off x="0" y="0"/>
          <a:ext cx="0" cy="0"/>
          <a:chOff x="0" y="0"/>
          <a:chExt cx="0" cy="0"/>
        </a:xfrm>
      </p:grpSpPr>
      <p:pic>
        <p:nvPicPr>
          <p:cNvPr id="13" name="Bild 12" descr="DohaBackground.jpg"/>
          <p:cNvPicPr>
            <a:picLocks noChangeAspect="1"/>
          </p:cNvPicPr>
          <p:nvPr userDrawn="1"/>
        </p:nvPicPr>
        <p:blipFill>
          <a:blip r:embed="rId2">
            <a:alphaModFix amt="50000"/>
            <a:extLst>
              <a:ext uri="{28A0092B-C50C-407E-A947-70E740481C1C}">
                <a14:useLocalDpi xmlns:a14="http://schemas.microsoft.com/office/drawing/2010/main" val="0"/>
              </a:ext>
            </a:extLst>
          </a:blip>
          <a:stretch>
            <a:fillRect/>
          </a:stretch>
        </p:blipFill>
        <p:spPr>
          <a:xfrm>
            <a:off x="0" y="4245"/>
            <a:ext cx="24377650" cy="13712429"/>
          </a:xfrm>
          <a:prstGeom prst="rect">
            <a:avLst/>
          </a:prstGeom>
        </p:spPr>
      </p:pic>
      <p:sp>
        <p:nvSpPr>
          <p:cNvPr id="23" name="Picture Placeholder 22"/>
          <p:cNvSpPr>
            <a:spLocks noGrp="1" noChangeAspect="1"/>
          </p:cNvSpPr>
          <p:nvPr>
            <p:ph type="pic" sz="quarter" idx="13"/>
          </p:nvPr>
        </p:nvSpPr>
        <p:spPr>
          <a:xfrm>
            <a:off x="1727870" y="3936082"/>
            <a:ext cx="10099005" cy="7219029"/>
          </a:xfrm>
        </p:spPr>
        <p:txBody>
          <a:bodyPr>
            <a:normAutofit/>
          </a:bodyPr>
          <a:lstStyle>
            <a:lvl1pPr marL="0" indent="0">
              <a:buNone/>
              <a:defRPr sz="3200">
                <a:latin typeface="Raleway Light"/>
                <a:cs typeface="Raleway Light"/>
              </a:defRPr>
            </a:lvl1pPr>
          </a:lstStyle>
          <a:p>
            <a:endParaRPr lang="id-ID"/>
          </a:p>
        </p:txBody>
      </p:sp>
      <p:cxnSp>
        <p:nvCxnSpPr>
          <p:cNvPr id="6" name="Straight Connector 19"/>
          <p:cNvCxnSpPr/>
          <p:nvPr userDrawn="1"/>
        </p:nvCxnSpPr>
        <p:spPr>
          <a:xfrm>
            <a:off x="1675964" y="12763497"/>
            <a:ext cx="15586800" cy="0"/>
          </a:xfrm>
          <a:prstGeom prst="line">
            <a:avLst/>
          </a:prstGeom>
          <a:ln w="28575" cmpd="sng">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pic>
        <p:nvPicPr>
          <p:cNvPr id="9" name="Picture 8"/>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8032848" y="12145551"/>
            <a:ext cx="5574717" cy="888433"/>
          </a:xfrm>
          <a:prstGeom prst="rect">
            <a:avLst/>
          </a:prstGeom>
        </p:spPr>
      </p:pic>
    </p:spTree>
    <p:extLst>
      <p:ext uri="{BB962C8B-B14F-4D97-AF65-F5344CB8AC3E}">
        <p14:creationId xmlns:p14="http://schemas.microsoft.com/office/powerpoint/2010/main" val="111401758"/>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324" y="4260851"/>
            <a:ext cx="20721003" cy="2940050"/>
          </a:xfrm>
        </p:spPr>
        <p:txBody>
          <a:bodyPr/>
          <a:lstStyle/>
          <a:p>
            <a:r>
              <a:rPr lang="en-US"/>
              <a:t>Click to edit Master title style</a:t>
            </a:r>
            <a:endParaRPr lang="en-GB"/>
          </a:p>
        </p:txBody>
      </p:sp>
      <p:sp>
        <p:nvSpPr>
          <p:cNvPr id="3" name="Subtitle 2"/>
          <p:cNvSpPr>
            <a:spLocks noGrp="1"/>
          </p:cNvSpPr>
          <p:nvPr>
            <p:ph type="subTitle" idx="1"/>
          </p:nvPr>
        </p:nvSpPr>
        <p:spPr>
          <a:xfrm>
            <a:off x="3656648" y="7772400"/>
            <a:ext cx="17064355" cy="3505200"/>
          </a:xfrm>
        </p:spPr>
        <p:txBody>
          <a:bodyPr/>
          <a:lstStyle>
            <a:lvl1pPr marL="0" indent="0" algn="ctr">
              <a:buNone/>
              <a:defRPr>
                <a:solidFill>
                  <a:schemeClr val="tx1">
                    <a:tint val="75000"/>
                  </a:schemeClr>
                </a:solidFill>
              </a:defRPr>
            </a:lvl1pPr>
            <a:lvl2pPr marL="914400" indent="0" algn="ctr">
              <a:buNone/>
              <a:defRPr>
                <a:solidFill>
                  <a:schemeClr val="tx1">
                    <a:tint val="75000"/>
                  </a:schemeClr>
                </a:solidFill>
              </a:defRPr>
            </a:lvl2pPr>
            <a:lvl3pPr marL="1828800" indent="0" algn="ctr">
              <a:buNone/>
              <a:defRPr>
                <a:solidFill>
                  <a:schemeClr val="tx1">
                    <a:tint val="75000"/>
                  </a:schemeClr>
                </a:solidFill>
              </a:defRPr>
            </a:lvl3pPr>
            <a:lvl4pPr marL="2743200" indent="0" algn="ctr">
              <a:buNone/>
              <a:defRPr>
                <a:solidFill>
                  <a:schemeClr val="tx1">
                    <a:tint val="75000"/>
                  </a:schemeClr>
                </a:solidFill>
              </a:defRPr>
            </a:lvl4pPr>
            <a:lvl5pPr marL="3657600" indent="0" algn="ctr">
              <a:buNone/>
              <a:defRPr>
                <a:solidFill>
                  <a:schemeClr val="tx1">
                    <a:tint val="75000"/>
                  </a:schemeClr>
                </a:solidFill>
              </a:defRPr>
            </a:lvl5pPr>
            <a:lvl6pPr marL="4572000" indent="0" algn="ctr">
              <a:buNone/>
              <a:defRPr>
                <a:solidFill>
                  <a:schemeClr val="tx1">
                    <a:tint val="75000"/>
                  </a:schemeClr>
                </a:solidFill>
              </a:defRPr>
            </a:lvl6pPr>
            <a:lvl7pPr marL="5486400" indent="0" algn="ctr">
              <a:buNone/>
              <a:defRPr>
                <a:solidFill>
                  <a:schemeClr val="tx1">
                    <a:tint val="75000"/>
                  </a:schemeClr>
                </a:solidFill>
              </a:defRPr>
            </a:lvl7pPr>
            <a:lvl8pPr marL="6400800" indent="0" algn="ctr">
              <a:buNone/>
              <a:defRPr>
                <a:solidFill>
                  <a:schemeClr val="tx1">
                    <a:tint val="75000"/>
                  </a:schemeClr>
                </a:solidFill>
              </a:defRPr>
            </a:lvl8pPr>
            <a:lvl9pPr marL="73152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a:xfrm>
            <a:off x="1218883" y="12712701"/>
            <a:ext cx="5688118" cy="730250"/>
          </a:xfrm>
          <a:prstGeom prst="rect">
            <a:avLst/>
          </a:prstGeom>
        </p:spPr>
        <p:txBody>
          <a:bodyPr vert="horz" wrap="square" lIns="91440" tIns="45720" rIns="91440" bIns="45720" numCol="1" anchor="t" anchorCtr="0" compatLnSpc="1">
            <a:prstTxWarp prst="textNoShape">
              <a:avLst/>
            </a:prstTxWarp>
          </a:bodyPr>
          <a:lstStyle>
            <a:lvl1pPr>
              <a:defRPr/>
            </a:lvl1pPr>
          </a:lstStyle>
          <a:p>
            <a:fld id="{2D325A52-1907-424F-B966-B593B32A90F7}" type="datetimeFigureOut">
              <a:rPr lang="en-GB"/>
              <a:pPr/>
              <a:t>18/10/2018</a:t>
            </a:fld>
            <a:endParaRPr lang="en-GB"/>
          </a:p>
        </p:txBody>
      </p:sp>
      <p:sp>
        <p:nvSpPr>
          <p:cNvPr id="5" name="Footer Placeholder 4"/>
          <p:cNvSpPr>
            <a:spLocks noGrp="1"/>
          </p:cNvSpPr>
          <p:nvPr>
            <p:ph type="ftr" sz="quarter" idx="11"/>
          </p:nvPr>
        </p:nvSpPr>
        <p:spPr>
          <a:xfrm>
            <a:off x="8329031" y="12712701"/>
            <a:ext cx="7719589" cy="730250"/>
          </a:xfrm>
          <a:prstGeom prst="rect">
            <a:avLst/>
          </a:prstGeom>
        </p:spPr>
        <p:txBody>
          <a:bodyPr/>
          <a:lstStyle>
            <a:lvl1pPr>
              <a:defRPr>
                <a:latin typeface="Arial Narrow" pitchFamily="34" charset="0"/>
                <a:ea typeface="+mn-ea"/>
              </a:defRPr>
            </a:lvl1pPr>
          </a:lstStyle>
          <a:p>
            <a:pPr>
              <a:defRPr/>
            </a:pPr>
            <a:endParaRPr lang="en-GB"/>
          </a:p>
        </p:txBody>
      </p:sp>
      <p:sp>
        <p:nvSpPr>
          <p:cNvPr id="6" name="Slide Number Placeholder 5"/>
          <p:cNvSpPr>
            <a:spLocks noGrp="1"/>
          </p:cNvSpPr>
          <p:nvPr>
            <p:ph type="sldNum" sz="quarter" idx="12"/>
          </p:nvPr>
        </p:nvSpPr>
        <p:spPr>
          <a:xfrm>
            <a:off x="17470649" y="12712701"/>
            <a:ext cx="5688118" cy="730250"/>
          </a:xfrm>
          <a:prstGeom prst="rect">
            <a:avLst/>
          </a:prstGeom>
        </p:spPr>
        <p:txBody>
          <a:bodyPr vert="horz" wrap="square" lIns="91440" tIns="45720" rIns="91440" bIns="45720" numCol="1" anchor="t" anchorCtr="0" compatLnSpc="1">
            <a:prstTxWarp prst="textNoShape">
              <a:avLst/>
            </a:prstTxWarp>
          </a:bodyPr>
          <a:lstStyle>
            <a:lvl1pPr>
              <a:defRPr/>
            </a:lvl1pPr>
          </a:lstStyle>
          <a:p>
            <a:fld id="{E8108EA7-A193-F847-A9A1-437C1BD81AA2}" type="slidenum">
              <a:rPr lang="en-GB"/>
              <a:pPr/>
              <a:t>‹#›</a:t>
            </a:fld>
            <a:endParaRPr lang="en-GB"/>
          </a:p>
        </p:txBody>
      </p:sp>
    </p:spTree>
    <p:extLst>
      <p:ext uri="{BB962C8B-B14F-4D97-AF65-F5344CB8AC3E}">
        <p14:creationId xmlns:p14="http://schemas.microsoft.com/office/powerpoint/2010/main" val="171333848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1_Portfolio-2-">
    <p:spTree>
      <p:nvGrpSpPr>
        <p:cNvPr id="1" name=""/>
        <p:cNvGrpSpPr/>
        <p:nvPr/>
      </p:nvGrpSpPr>
      <p:grpSpPr>
        <a:xfrm>
          <a:off x="0" y="0"/>
          <a:ext cx="0" cy="0"/>
          <a:chOff x="0" y="0"/>
          <a:chExt cx="0" cy="0"/>
        </a:xfrm>
      </p:grpSpPr>
      <p:pic>
        <p:nvPicPr>
          <p:cNvPr id="18" name="Bild 17" descr="DohaBackground.jpg"/>
          <p:cNvPicPr>
            <a:picLocks noChangeAspect="1"/>
          </p:cNvPicPr>
          <p:nvPr userDrawn="1"/>
        </p:nvPicPr>
        <p:blipFill>
          <a:blip r:embed="rId2">
            <a:alphaModFix amt="50000"/>
            <a:extLst>
              <a:ext uri="{28A0092B-C50C-407E-A947-70E740481C1C}">
                <a14:useLocalDpi xmlns:a14="http://schemas.microsoft.com/office/drawing/2010/main" val="0"/>
              </a:ext>
            </a:extLst>
          </a:blip>
          <a:stretch>
            <a:fillRect/>
          </a:stretch>
        </p:blipFill>
        <p:spPr>
          <a:xfrm>
            <a:off x="0" y="3571"/>
            <a:ext cx="24377650" cy="13712429"/>
          </a:xfrm>
          <a:prstGeom prst="rect">
            <a:avLst/>
          </a:prstGeom>
        </p:spPr>
      </p:pic>
      <p:sp>
        <p:nvSpPr>
          <p:cNvPr id="34" name="Title Placeholder 1"/>
          <p:cNvSpPr>
            <a:spLocks noGrp="1"/>
          </p:cNvSpPr>
          <p:nvPr>
            <p:ph type="title"/>
          </p:nvPr>
        </p:nvSpPr>
        <p:spPr>
          <a:xfrm>
            <a:off x="1675964" y="730259"/>
            <a:ext cx="21025723" cy="2651126"/>
          </a:xfrm>
          <a:prstGeom prst="rect">
            <a:avLst/>
          </a:prstGeom>
        </p:spPr>
        <p:txBody>
          <a:bodyPr vert="horz" lIns="182843" tIns="91422" rIns="182843" bIns="91422" rtlCol="0" anchor="ctr">
            <a:normAutofit/>
          </a:bodyPr>
          <a:lstStyle>
            <a:lvl1pPr>
              <a:defRPr sz="5400"/>
            </a:lvl1pPr>
          </a:lstStyle>
          <a:p>
            <a:r>
              <a:rPr lang="en-US" dirty="0"/>
              <a:t>Click to edit Master title style</a:t>
            </a:r>
          </a:p>
        </p:txBody>
      </p:sp>
      <p:cxnSp>
        <p:nvCxnSpPr>
          <p:cNvPr id="6" name="Straight Connector 19"/>
          <p:cNvCxnSpPr/>
          <p:nvPr userDrawn="1"/>
        </p:nvCxnSpPr>
        <p:spPr>
          <a:xfrm>
            <a:off x="1675964" y="12763497"/>
            <a:ext cx="15586800" cy="0"/>
          </a:xfrm>
          <a:prstGeom prst="line">
            <a:avLst/>
          </a:prstGeom>
          <a:ln w="28575" cmpd="sng">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pic>
        <p:nvPicPr>
          <p:cNvPr id="9" name="Picture 8"/>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8032848" y="12145551"/>
            <a:ext cx="5574717" cy="888433"/>
          </a:xfrm>
          <a:prstGeom prst="rect">
            <a:avLst/>
          </a:prstGeom>
        </p:spPr>
      </p:pic>
    </p:spTree>
    <p:extLst>
      <p:ext uri="{BB962C8B-B14F-4D97-AF65-F5344CB8AC3E}">
        <p14:creationId xmlns:p14="http://schemas.microsoft.com/office/powerpoint/2010/main" val="3023342755"/>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2_Portfolio-2-">
    <p:spTree>
      <p:nvGrpSpPr>
        <p:cNvPr id="1" name=""/>
        <p:cNvGrpSpPr/>
        <p:nvPr/>
      </p:nvGrpSpPr>
      <p:grpSpPr>
        <a:xfrm>
          <a:off x="0" y="0"/>
          <a:ext cx="0" cy="0"/>
          <a:chOff x="0" y="0"/>
          <a:chExt cx="0" cy="0"/>
        </a:xfrm>
      </p:grpSpPr>
      <p:pic>
        <p:nvPicPr>
          <p:cNvPr id="18" name="Bild 17" descr="DohaBackground.jpg"/>
          <p:cNvPicPr>
            <a:picLocks noChangeAspect="1"/>
          </p:cNvPicPr>
          <p:nvPr userDrawn="1"/>
        </p:nvPicPr>
        <p:blipFill>
          <a:blip r:embed="rId2">
            <a:alphaModFix amt="50000"/>
            <a:extLst>
              <a:ext uri="{28A0092B-C50C-407E-A947-70E740481C1C}">
                <a14:useLocalDpi xmlns:a14="http://schemas.microsoft.com/office/drawing/2010/main" val="0"/>
              </a:ext>
            </a:extLst>
          </a:blip>
          <a:stretch>
            <a:fillRect/>
          </a:stretch>
        </p:blipFill>
        <p:spPr>
          <a:xfrm>
            <a:off x="0" y="3571"/>
            <a:ext cx="24377650" cy="13712429"/>
          </a:xfrm>
          <a:prstGeom prst="rect">
            <a:avLst/>
          </a:prstGeom>
        </p:spPr>
      </p:pic>
      <p:sp>
        <p:nvSpPr>
          <p:cNvPr id="34" name="Title Placeholder 1"/>
          <p:cNvSpPr>
            <a:spLocks noGrp="1"/>
          </p:cNvSpPr>
          <p:nvPr>
            <p:ph type="title"/>
          </p:nvPr>
        </p:nvSpPr>
        <p:spPr>
          <a:xfrm>
            <a:off x="1675964" y="730259"/>
            <a:ext cx="21025723" cy="2651126"/>
          </a:xfrm>
          <a:prstGeom prst="rect">
            <a:avLst/>
          </a:prstGeom>
        </p:spPr>
        <p:txBody>
          <a:bodyPr vert="horz" lIns="182843" tIns="91422" rIns="182843" bIns="91422" rtlCol="0" anchor="ctr">
            <a:normAutofit/>
          </a:bodyPr>
          <a:lstStyle>
            <a:lvl1pPr>
              <a:defRPr sz="5400"/>
            </a:lvl1pPr>
          </a:lstStyle>
          <a:p>
            <a:r>
              <a:rPr lang="en-US" dirty="0"/>
              <a:t>Click to edit Master title style</a:t>
            </a:r>
          </a:p>
        </p:txBody>
      </p:sp>
      <p:cxnSp>
        <p:nvCxnSpPr>
          <p:cNvPr id="6" name="Straight Connector 19"/>
          <p:cNvCxnSpPr/>
          <p:nvPr userDrawn="1"/>
        </p:nvCxnSpPr>
        <p:spPr>
          <a:xfrm>
            <a:off x="1675964" y="12763497"/>
            <a:ext cx="15586800" cy="0"/>
          </a:xfrm>
          <a:prstGeom prst="line">
            <a:avLst/>
          </a:prstGeom>
          <a:ln w="28575" cmpd="sng">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pic>
        <p:nvPicPr>
          <p:cNvPr id="9" name="Picture 8"/>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8032848" y="12145551"/>
            <a:ext cx="5574717" cy="888433"/>
          </a:xfrm>
          <a:prstGeom prst="rect">
            <a:avLst/>
          </a:prstGeom>
        </p:spPr>
      </p:pic>
    </p:spTree>
    <p:extLst>
      <p:ext uri="{BB962C8B-B14F-4D97-AF65-F5344CB8AC3E}">
        <p14:creationId xmlns:p14="http://schemas.microsoft.com/office/powerpoint/2010/main" val="3023342755"/>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3_Portfolio-2-">
    <p:spTree>
      <p:nvGrpSpPr>
        <p:cNvPr id="1" name=""/>
        <p:cNvGrpSpPr/>
        <p:nvPr/>
      </p:nvGrpSpPr>
      <p:grpSpPr>
        <a:xfrm>
          <a:off x="0" y="0"/>
          <a:ext cx="0" cy="0"/>
          <a:chOff x="0" y="0"/>
          <a:chExt cx="0" cy="0"/>
        </a:xfrm>
      </p:grpSpPr>
      <p:pic>
        <p:nvPicPr>
          <p:cNvPr id="18" name="Bild 17" descr="DohaBackground.jpg"/>
          <p:cNvPicPr>
            <a:picLocks noChangeAspect="1"/>
          </p:cNvPicPr>
          <p:nvPr userDrawn="1"/>
        </p:nvPicPr>
        <p:blipFill>
          <a:blip r:embed="rId2">
            <a:alphaModFix amt="50000"/>
            <a:extLst>
              <a:ext uri="{28A0092B-C50C-407E-A947-70E740481C1C}">
                <a14:useLocalDpi xmlns:a14="http://schemas.microsoft.com/office/drawing/2010/main" val="0"/>
              </a:ext>
            </a:extLst>
          </a:blip>
          <a:stretch>
            <a:fillRect/>
          </a:stretch>
        </p:blipFill>
        <p:spPr>
          <a:xfrm>
            <a:off x="0" y="3571"/>
            <a:ext cx="24377650" cy="13712429"/>
          </a:xfrm>
          <a:prstGeom prst="rect">
            <a:avLst/>
          </a:prstGeom>
        </p:spPr>
      </p:pic>
      <p:sp>
        <p:nvSpPr>
          <p:cNvPr id="34" name="Title Placeholder 1"/>
          <p:cNvSpPr>
            <a:spLocks noGrp="1"/>
          </p:cNvSpPr>
          <p:nvPr>
            <p:ph type="title"/>
          </p:nvPr>
        </p:nvSpPr>
        <p:spPr>
          <a:xfrm>
            <a:off x="1675964" y="730259"/>
            <a:ext cx="21025723" cy="2651126"/>
          </a:xfrm>
          <a:prstGeom prst="rect">
            <a:avLst/>
          </a:prstGeom>
        </p:spPr>
        <p:txBody>
          <a:bodyPr vert="horz" lIns="182843" tIns="91422" rIns="182843" bIns="91422" rtlCol="0" anchor="ctr">
            <a:normAutofit/>
          </a:bodyPr>
          <a:lstStyle>
            <a:lvl1pPr>
              <a:defRPr sz="5400"/>
            </a:lvl1pPr>
          </a:lstStyle>
          <a:p>
            <a:r>
              <a:rPr lang="en-US" dirty="0"/>
              <a:t>Click to edit Master title style</a:t>
            </a:r>
          </a:p>
        </p:txBody>
      </p:sp>
      <p:cxnSp>
        <p:nvCxnSpPr>
          <p:cNvPr id="6" name="Straight Connector 19"/>
          <p:cNvCxnSpPr/>
          <p:nvPr userDrawn="1"/>
        </p:nvCxnSpPr>
        <p:spPr>
          <a:xfrm>
            <a:off x="1675964" y="12763497"/>
            <a:ext cx="15586800" cy="0"/>
          </a:xfrm>
          <a:prstGeom prst="line">
            <a:avLst/>
          </a:prstGeom>
          <a:ln w="28575" cmpd="sng">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pic>
        <p:nvPicPr>
          <p:cNvPr id="9" name="Picture 8"/>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8032848" y="12145551"/>
            <a:ext cx="5574717" cy="888433"/>
          </a:xfrm>
          <a:prstGeom prst="rect">
            <a:avLst/>
          </a:prstGeom>
        </p:spPr>
      </p:pic>
    </p:spTree>
    <p:extLst>
      <p:ext uri="{BB962C8B-B14F-4D97-AF65-F5344CB8AC3E}">
        <p14:creationId xmlns:p14="http://schemas.microsoft.com/office/powerpoint/2010/main" val="3023342755"/>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4_Portfolio-2-">
    <p:spTree>
      <p:nvGrpSpPr>
        <p:cNvPr id="1" name=""/>
        <p:cNvGrpSpPr/>
        <p:nvPr/>
      </p:nvGrpSpPr>
      <p:grpSpPr>
        <a:xfrm>
          <a:off x="0" y="0"/>
          <a:ext cx="0" cy="0"/>
          <a:chOff x="0" y="0"/>
          <a:chExt cx="0" cy="0"/>
        </a:xfrm>
      </p:grpSpPr>
      <p:pic>
        <p:nvPicPr>
          <p:cNvPr id="18" name="Bild 17" descr="DohaBackground.jpg"/>
          <p:cNvPicPr>
            <a:picLocks noChangeAspect="1"/>
          </p:cNvPicPr>
          <p:nvPr userDrawn="1"/>
        </p:nvPicPr>
        <p:blipFill>
          <a:blip r:embed="rId2">
            <a:alphaModFix amt="50000"/>
            <a:extLst>
              <a:ext uri="{28A0092B-C50C-407E-A947-70E740481C1C}">
                <a14:useLocalDpi xmlns:a14="http://schemas.microsoft.com/office/drawing/2010/main" val="0"/>
              </a:ext>
            </a:extLst>
          </a:blip>
          <a:stretch>
            <a:fillRect/>
          </a:stretch>
        </p:blipFill>
        <p:spPr>
          <a:xfrm>
            <a:off x="0" y="3571"/>
            <a:ext cx="24377650" cy="13712429"/>
          </a:xfrm>
          <a:prstGeom prst="rect">
            <a:avLst/>
          </a:prstGeom>
        </p:spPr>
      </p:pic>
      <p:sp>
        <p:nvSpPr>
          <p:cNvPr id="34" name="Title Placeholder 1"/>
          <p:cNvSpPr>
            <a:spLocks noGrp="1"/>
          </p:cNvSpPr>
          <p:nvPr>
            <p:ph type="title"/>
          </p:nvPr>
        </p:nvSpPr>
        <p:spPr>
          <a:xfrm>
            <a:off x="1675964" y="730259"/>
            <a:ext cx="21025723" cy="2651126"/>
          </a:xfrm>
          <a:prstGeom prst="rect">
            <a:avLst/>
          </a:prstGeom>
        </p:spPr>
        <p:txBody>
          <a:bodyPr vert="horz" lIns="182843" tIns="91422" rIns="182843" bIns="91422" rtlCol="0" anchor="ctr">
            <a:normAutofit/>
          </a:bodyPr>
          <a:lstStyle>
            <a:lvl1pPr>
              <a:defRPr sz="5400"/>
            </a:lvl1pPr>
          </a:lstStyle>
          <a:p>
            <a:r>
              <a:rPr lang="en-US" dirty="0"/>
              <a:t>Click to edit Master title style</a:t>
            </a:r>
          </a:p>
        </p:txBody>
      </p:sp>
      <p:cxnSp>
        <p:nvCxnSpPr>
          <p:cNvPr id="6" name="Straight Connector 19"/>
          <p:cNvCxnSpPr/>
          <p:nvPr userDrawn="1"/>
        </p:nvCxnSpPr>
        <p:spPr>
          <a:xfrm>
            <a:off x="1675964" y="12763497"/>
            <a:ext cx="15586800" cy="0"/>
          </a:xfrm>
          <a:prstGeom prst="line">
            <a:avLst/>
          </a:prstGeom>
          <a:ln w="28575" cmpd="sng">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pic>
        <p:nvPicPr>
          <p:cNvPr id="9" name="Picture 8"/>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8032848" y="12145551"/>
            <a:ext cx="5574717" cy="888433"/>
          </a:xfrm>
          <a:prstGeom prst="rect">
            <a:avLst/>
          </a:prstGeom>
        </p:spPr>
      </p:pic>
    </p:spTree>
    <p:extLst>
      <p:ext uri="{BB962C8B-B14F-4D97-AF65-F5344CB8AC3E}">
        <p14:creationId xmlns:p14="http://schemas.microsoft.com/office/powerpoint/2010/main" val="3023342755"/>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5_Portfolio-2-">
    <p:spTree>
      <p:nvGrpSpPr>
        <p:cNvPr id="1" name=""/>
        <p:cNvGrpSpPr/>
        <p:nvPr/>
      </p:nvGrpSpPr>
      <p:grpSpPr>
        <a:xfrm>
          <a:off x="0" y="0"/>
          <a:ext cx="0" cy="0"/>
          <a:chOff x="0" y="0"/>
          <a:chExt cx="0" cy="0"/>
        </a:xfrm>
      </p:grpSpPr>
      <p:pic>
        <p:nvPicPr>
          <p:cNvPr id="18" name="Bild 17" descr="DohaBackground.jpg"/>
          <p:cNvPicPr>
            <a:picLocks noChangeAspect="1"/>
          </p:cNvPicPr>
          <p:nvPr userDrawn="1"/>
        </p:nvPicPr>
        <p:blipFill>
          <a:blip r:embed="rId2">
            <a:alphaModFix amt="50000"/>
            <a:extLst>
              <a:ext uri="{28A0092B-C50C-407E-A947-70E740481C1C}">
                <a14:useLocalDpi xmlns:a14="http://schemas.microsoft.com/office/drawing/2010/main" val="0"/>
              </a:ext>
            </a:extLst>
          </a:blip>
          <a:stretch>
            <a:fillRect/>
          </a:stretch>
        </p:blipFill>
        <p:spPr>
          <a:xfrm>
            <a:off x="0" y="3571"/>
            <a:ext cx="24377650" cy="13712429"/>
          </a:xfrm>
          <a:prstGeom prst="rect">
            <a:avLst/>
          </a:prstGeom>
        </p:spPr>
      </p:pic>
      <p:sp>
        <p:nvSpPr>
          <p:cNvPr id="34" name="Title Placeholder 1"/>
          <p:cNvSpPr>
            <a:spLocks noGrp="1"/>
          </p:cNvSpPr>
          <p:nvPr>
            <p:ph type="title"/>
          </p:nvPr>
        </p:nvSpPr>
        <p:spPr>
          <a:xfrm>
            <a:off x="1675964" y="730259"/>
            <a:ext cx="21025723" cy="2651126"/>
          </a:xfrm>
          <a:prstGeom prst="rect">
            <a:avLst/>
          </a:prstGeom>
        </p:spPr>
        <p:txBody>
          <a:bodyPr vert="horz" lIns="182843" tIns="91422" rIns="182843" bIns="91422" rtlCol="0" anchor="ctr">
            <a:normAutofit/>
          </a:bodyPr>
          <a:lstStyle>
            <a:lvl1pPr>
              <a:defRPr sz="5400"/>
            </a:lvl1pPr>
          </a:lstStyle>
          <a:p>
            <a:r>
              <a:rPr lang="en-US" dirty="0"/>
              <a:t>Click to edit Master title style</a:t>
            </a:r>
          </a:p>
        </p:txBody>
      </p:sp>
      <p:cxnSp>
        <p:nvCxnSpPr>
          <p:cNvPr id="6" name="Straight Connector 19"/>
          <p:cNvCxnSpPr/>
          <p:nvPr userDrawn="1"/>
        </p:nvCxnSpPr>
        <p:spPr>
          <a:xfrm>
            <a:off x="1675964" y="12763497"/>
            <a:ext cx="15586800" cy="0"/>
          </a:xfrm>
          <a:prstGeom prst="line">
            <a:avLst/>
          </a:prstGeom>
          <a:ln w="28575" cmpd="sng">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pic>
        <p:nvPicPr>
          <p:cNvPr id="9" name="Picture 8"/>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8032848" y="12145551"/>
            <a:ext cx="5574717" cy="888433"/>
          </a:xfrm>
          <a:prstGeom prst="rect">
            <a:avLst/>
          </a:prstGeom>
        </p:spPr>
      </p:pic>
    </p:spTree>
    <p:extLst>
      <p:ext uri="{BB962C8B-B14F-4D97-AF65-F5344CB8AC3E}">
        <p14:creationId xmlns:p14="http://schemas.microsoft.com/office/powerpoint/2010/main" val="3023342755"/>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6_Portfolio-2-">
    <p:spTree>
      <p:nvGrpSpPr>
        <p:cNvPr id="1" name=""/>
        <p:cNvGrpSpPr/>
        <p:nvPr/>
      </p:nvGrpSpPr>
      <p:grpSpPr>
        <a:xfrm>
          <a:off x="0" y="0"/>
          <a:ext cx="0" cy="0"/>
          <a:chOff x="0" y="0"/>
          <a:chExt cx="0" cy="0"/>
        </a:xfrm>
      </p:grpSpPr>
      <p:pic>
        <p:nvPicPr>
          <p:cNvPr id="18" name="Bild 17" descr="DohaBackground.jpg"/>
          <p:cNvPicPr>
            <a:picLocks noChangeAspect="1"/>
          </p:cNvPicPr>
          <p:nvPr userDrawn="1"/>
        </p:nvPicPr>
        <p:blipFill>
          <a:blip r:embed="rId2">
            <a:alphaModFix amt="50000"/>
            <a:extLst>
              <a:ext uri="{28A0092B-C50C-407E-A947-70E740481C1C}">
                <a14:useLocalDpi xmlns:a14="http://schemas.microsoft.com/office/drawing/2010/main" val="0"/>
              </a:ext>
            </a:extLst>
          </a:blip>
          <a:stretch>
            <a:fillRect/>
          </a:stretch>
        </p:blipFill>
        <p:spPr>
          <a:xfrm>
            <a:off x="0" y="3571"/>
            <a:ext cx="24377650" cy="13712429"/>
          </a:xfrm>
          <a:prstGeom prst="rect">
            <a:avLst/>
          </a:prstGeom>
        </p:spPr>
      </p:pic>
      <p:sp>
        <p:nvSpPr>
          <p:cNvPr id="34" name="Title Placeholder 1"/>
          <p:cNvSpPr>
            <a:spLocks noGrp="1"/>
          </p:cNvSpPr>
          <p:nvPr>
            <p:ph type="title"/>
          </p:nvPr>
        </p:nvSpPr>
        <p:spPr>
          <a:xfrm>
            <a:off x="1675964" y="730259"/>
            <a:ext cx="21025723" cy="2651126"/>
          </a:xfrm>
          <a:prstGeom prst="rect">
            <a:avLst/>
          </a:prstGeom>
        </p:spPr>
        <p:txBody>
          <a:bodyPr vert="horz" lIns="182843" tIns="91422" rIns="182843" bIns="91422" rtlCol="0" anchor="ctr">
            <a:normAutofit/>
          </a:bodyPr>
          <a:lstStyle>
            <a:lvl1pPr>
              <a:defRPr sz="5400"/>
            </a:lvl1pPr>
          </a:lstStyle>
          <a:p>
            <a:r>
              <a:rPr lang="en-US" dirty="0"/>
              <a:t>Click to edit Master title style</a:t>
            </a:r>
          </a:p>
        </p:txBody>
      </p:sp>
      <p:cxnSp>
        <p:nvCxnSpPr>
          <p:cNvPr id="6" name="Straight Connector 19"/>
          <p:cNvCxnSpPr/>
          <p:nvPr userDrawn="1"/>
        </p:nvCxnSpPr>
        <p:spPr>
          <a:xfrm>
            <a:off x="1675964" y="12763497"/>
            <a:ext cx="15586800" cy="0"/>
          </a:xfrm>
          <a:prstGeom prst="line">
            <a:avLst/>
          </a:prstGeom>
          <a:ln w="28575" cmpd="sng">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pic>
        <p:nvPicPr>
          <p:cNvPr id="9" name="Picture 8"/>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8032848" y="12145551"/>
            <a:ext cx="5574717" cy="888433"/>
          </a:xfrm>
          <a:prstGeom prst="rect">
            <a:avLst/>
          </a:prstGeom>
        </p:spPr>
      </p:pic>
    </p:spTree>
    <p:extLst>
      <p:ext uri="{BB962C8B-B14F-4D97-AF65-F5344CB8AC3E}">
        <p14:creationId xmlns:p14="http://schemas.microsoft.com/office/powerpoint/2010/main" val="3023342755"/>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7_Portfolio-2-">
    <p:spTree>
      <p:nvGrpSpPr>
        <p:cNvPr id="1" name=""/>
        <p:cNvGrpSpPr/>
        <p:nvPr/>
      </p:nvGrpSpPr>
      <p:grpSpPr>
        <a:xfrm>
          <a:off x="0" y="0"/>
          <a:ext cx="0" cy="0"/>
          <a:chOff x="0" y="0"/>
          <a:chExt cx="0" cy="0"/>
        </a:xfrm>
      </p:grpSpPr>
      <p:pic>
        <p:nvPicPr>
          <p:cNvPr id="18" name="Bild 17" descr="DohaBackground.jpg"/>
          <p:cNvPicPr>
            <a:picLocks noChangeAspect="1"/>
          </p:cNvPicPr>
          <p:nvPr userDrawn="1"/>
        </p:nvPicPr>
        <p:blipFill>
          <a:blip r:embed="rId2">
            <a:alphaModFix amt="50000"/>
            <a:extLst>
              <a:ext uri="{28A0092B-C50C-407E-A947-70E740481C1C}">
                <a14:useLocalDpi xmlns:a14="http://schemas.microsoft.com/office/drawing/2010/main" val="0"/>
              </a:ext>
            </a:extLst>
          </a:blip>
          <a:stretch>
            <a:fillRect/>
          </a:stretch>
        </p:blipFill>
        <p:spPr>
          <a:xfrm>
            <a:off x="0" y="3571"/>
            <a:ext cx="24377650" cy="13712429"/>
          </a:xfrm>
          <a:prstGeom prst="rect">
            <a:avLst/>
          </a:prstGeom>
        </p:spPr>
      </p:pic>
      <p:sp>
        <p:nvSpPr>
          <p:cNvPr id="34" name="Title Placeholder 1"/>
          <p:cNvSpPr>
            <a:spLocks noGrp="1"/>
          </p:cNvSpPr>
          <p:nvPr>
            <p:ph type="title"/>
          </p:nvPr>
        </p:nvSpPr>
        <p:spPr>
          <a:xfrm>
            <a:off x="1675964" y="730259"/>
            <a:ext cx="21025723" cy="2651126"/>
          </a:xfrm>
          <a:prstGeom prst="rect">
            <a:avLst/>
          </a:prstGeom>
        </p:spPr>
        <p:txBody>
          <a:bodyPr vert="horz" lIns="182843" tIns="91422" rIns="182843" bIns="91422" rtlCol="0" anchor="ctr">
            <a:normAutofit/>
          </a:bodyPr>
          <a:lstStyle>
            <a:lvl1pPr>
              <a:defRPr sz="5400"/>
            </a:lvl1pPr>
          </a:lstStyle>
          <a:p>
            <a:r>
              <a:rPr lang="en-US" dirty="0"/>
              <a:t>Click to edit Master title style</a:t>
            </a:r>
          </a:p>
        </p:txBody>
      </p:sp>
      <p:cxnSp>
        <p:nvCxnSpPr>
          <p:cNvPr id="7" name="Straight Connector 19"/>
          <p:cNvCxnSpPr/>
          <p:nvPr userDrawn="1"/>
        </p:nvCxnSpPr>
        <p:spPr>
          <a:xfrm>
            <a:off x="1675964" y="12763497"/>
            <a:ext cx="15586800" cy="0"/>
          </a:xfrm>
          <a:prstGeom prst="line">
            <a:avLst/>
          </a:prstGeom>
          <a:ln w="28575" cmpd="sng">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pic>
        <p:nvPicPr>
          <p:cNvPr id="2" name="Picture 1"/>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8032848" y="12145551"/>
            <a:ext cx="5574717" cy="888433"/>
          </a:xfrm>
          <a:prstGeom prst="rect">
            <a:avLst/>
          </a:prstGeom>
        </p:spPr>
      </p:pic>
    </p:spTree>
    <p:extLst>
      <p:ext uri="{BB962C8B-B14F-4D97-AF65-F5344CB8AC3E}">
        <p14:creationId xmlns:p14="http://schemas.microsoft.com/office/powerpoint/2010/main" val="3023342755"/>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8_Portfolio-2-">
    <p:spTree>
      <p:nvGrpSpPr>
        <p:cNvPr id="1" name=""/>
        <p:cNvGrpSpPr/>
        <p:nvPr/>
      </p:nvGrpSpPr>
      <p:grpSpPr>
        <a:xfrm>
          <a:off x="0" y="0"/>
          <a:ext cx="0" cy="0"/>
          <a:chOff x="0" y="0"/>
          <a:chExt cx="0" cy="0"/>
        </a:xfrm>
      </p:grpSpPr>
      <p:pic>
        <p:nvPicPr>
          <p:cNvPr id="18" name="Bild 17" descr="DohaBackground.jpg"/>
          <p:cNvPicPr>
            <a:picLocks noChangeAspect="1"/>
          </p:cNvPicPr>
          <p:nvPr userDrawn="1"/>
        </p:nvPicPr>
        <p:blipFill>
          <a:blip r:embed="rId2">
            <a:alphaModFix amt="50000"/>
            <a:extLst>
              <a:ext uri="{28A0092B-C50C-407E-A947-70E740481C1C}">
                <a14:useLocalDpi xmlns:a14="http://schemas.microsoft.com/office/drawing/2010/main" val="0"/>
              </a:ext>
            </a:extLst>
          </a:blip>
          <a:stretch>
            <a:fillRect/>
          </a:stretch>
        </p:blipFill>
        <p:spPr>
          <a:xfrm>
            <a:off x="0" y="3571"/>
            <a:ext cx="24377650" cy="13712429"/>
          </a:xfrm>
          <a:prstGeom prst="rect">
            <a:avLst/>
          </a:prstGeom>
        </p:spPr>
      </p:pic>
      <p:sp>
        <p:nvSpPr>
          <p:cNvPr id="34" name="Title Placeholder 1"/>
          <p:cNvSpPr>
            <a:spLocks noGrp="1"/>
          </p:cNvSpPr>
          <p:nvPr>
            <p:ph type="title"/>
          </p:nvPr>
        </p:nvSpPr>
        <p:spPr>
          <a:xfrm>
            <a:off x="1675964" y="730259"/>
            <a:ext cx="21025723" cy="2651126"/>
          </a:xfrm>
          <a:prstGeom prst="rect">
            <a:avLst/>
          </a:prstGeom>
        </p:spPr>
        <p:txBody>
          <a:bodyPr vert="horz" lIns="182843" tIns="91422" rIns="182843" bIns="91422" rtlCol="0" anchor="ctr">
            <a:normAutofit/>
          </a:bodyPr>
          <a:lstStyle>
            <a:lvl1pPr>
              <a:defRPr sz="5400"/>
            </a:lvl1pPr>
          </a:lstStyle>
          <a:p>
            <a:r>
              <a:rPr lang="en-US" dirty="0"/>
              <a:t>Click to edit Master title style</a:t>
            </a:r>
          </a:p>
        </p:txBody>
      </p:sp>
      <p:cxnSp>
        <p:nvCxnSpPr>
          <p:cNvPr id="9" name="Straight Connector 19"/>
          <p:cNvCxnSpPr/>
          <p:nvPr userDrawn="1"/>
        </p:nvCxnSpPr>
        <p:spPr>
          <a:xfrm>
            <a:off x="1675964" y="12763497"/>
            <a:ext cx="15586800" cy="0"/>
          </a:xfrm>
          <a:prstGeom prst="line">
            <a:avLst/>
          </a:prstGeom>
          <a:ln w="28575" cmpd="sng">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pic>
        <p:nvPicPr>
          <p:cNvPr id="10" name="Picture 9"/>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8032848" y="12145551"/>
            <a:ext cx="5574717" cy="888433"/>
          </a:xfrm>
          <a:prstGeom prst="rect">
            <a:avLst/>
          </a:prstGeom>
        </p:spPr>
      </p:pic>
    </p:spTree>
    <p:extLst>
      <p:ext uri="{BB962C8B-B14F-4D97-AF65-F5344CB8AC3E}">
        <p14:creationId xmlns:p14="http://schemas.microsoft.com/office/powerpoint/2010/main" val="3023342755"/>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5964" y="730259"/>
            <a:ext cx="21025723" cy="2651126"/>
          </a:xfrm>
          <a:prstGeom prst="rect">
            <a:avLst/>
          </a:prstGeom>
        </p:spPr>
        <p:txBody>
          <a:bodyPr vert="horz" lIns="182843" tIns="91422" rIns="182843" bIns="91422" rtlCol="0" anchor="ctr">
            <a:normAutofit/>
          </a:bodyPr>
          <a:lstStyle/>
          <a:p>
            <a:r>
              <a:rPr lang="en-US" dirty="0"/>
              <a:t>Click to edit Master title style</a:t>
            </a:r>
          </a:p>
        </p:txBody>
      </p:sp>
      <p:sp>
        <p:nvSpPr>
          <p:cNvPr id="3" name="Text Placeholder 2"/>
          <p:cNvSpPr>
            <a:spLocks noGrp="1"/>
          </p:cNvSpPr>
          <p:nvPr>
            <p:ph type="body" idx="1"/>
          </p:nvPr>
        </p:nvSpPr>
        <p:spPr>
          <a:xfrm>
            <a:off x="1675964" y="3651250"/>
            <a:ext cx="21025723" cy="8702676"/>
          </a:xfrm>
          <a:prstGeom prst="rect">
            <a:avLst/>
          </a:prstGeom>
        </p:spPr>
        <p:txBody>
          <a:bodyPr vert="horz" lIns="182843" tIns="91422" rIns="182843" bIns="91422"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675964" y="12712709"/>
            <a:ext cx="5484971" cy="730250"/>
          </a:xfrm>
          <a:prstGeom prst="rect">
            <a:avLst/>
          </a:prstGeom>
        </p:spPr>
        <p:txBody>
          <a:bodyPr vert="horz" lIns="182843" tIns="91422" rIns="182843" bIns="91422" rtlCol="0" anchor="ctr"/>
          <a:lstStyle>
            <a:lvl1pPr marL="0" indent="0" algn="l">
              <a:buFont typeface="Arial"/>
              <a:buNone/>
              <a:defRPr sz="2400">
                <a:solidFill>
                  <a:schemeClr val="tx1">
                    <a:tint val="75000"/>
                  </a:schemeClr>
                </a:solidFill>
                <a:latin typeface="Raleway Regular"/>
                <a:cs typeface="Raleway Regular"/>
              </a:defRPr>
            </a:lvl1pPr>
          </a:lstStyle>
          <a:p>
            <a:endParaRPr lang="en-US"/>
          </a:p>
        </p:txBody>
      </p:sp>
      <p:sp>
        <p:nvSpPr>
          <p:cNvPr id="5" name="Footer Placeholder 4"/>
          <p:cNvSpPr>
            <a:spLocks noGrp="1"/>
          </p:cNvSpPr>
          <p:nvPr>
            <p:ph type="ftr" sz="quarter" idx="3"/>
          </p:nvPr>
        </p:nvSpPr>
        <p:spPr>
          <a:xfrm>
            <a:off x="8075097" y="12712709"/>
            <a:ext cx="8227457" cy="730250"/>
          </a:xfrm>
          <a:prstGeom prst="rect">
            <a:avLst/>
          </a:prstGeom>
        </p:spPr>
        <p:txBody>
          <a:bodyPr vert="horz" lIns="182843" tIns="91422" rIns="182843" bIns="91422" rtlCol="0" anchor="ctr"/>
          <a:lstStyle>
            <a:lvl1pPr marL="0" indent="0" algn="ctr">
              <a:buFont typeface="Arial"/>
              <a:buNone/>
              <a:defRPr sz="2400">
                <a:solidFill>
                  <a:schemeClr val="tx1">
                    <a:tint val="75000"/>
                  </a:schemeClr>
                </a:solidFill>
                <a:latin typeface="Raleway Regular"/>
                <a:cs typeface="Raleway Regular"/>
              </a:defRPr>
            </a:lvl1pPr>
          </a:lstStyle>
          <a:p>
            <a:endParaRPr lang="en-US"/>
          </a:p>
        </p:txBody>
      </p:sp>
      <p:sp>
        <p:nvSpPr>
          <p:cNvPr id="6" name="Slide Number Placeholder 5"/>
          <p:cNvSpPr>
            <a:spLocks noGrp="1"/>
          </p:cNvSpPr>
          <p:nvPr>
            <p:ph type="sldNum" sz="quarter" idx="4"/>
          </p:nvPr>
        </p:nvSpPr>
        <p:spPr>
          <a:xfrm>
            <a:off x="17216715" y="12712709"/>
            <a:ext cx="5484971" cy="730250"/>
          </a:xfrm>
          <a:prstGeom prst="rect">
            <a:avLst/>
          </a:prstGeom>
        </p:spPr>
        <p:txBody>
          <a:bodyPr vert="horz" lIns="182843" tIns="91422" rIns="182843" bIns="91422" rtlCol="0" anchor="ctr"/>
          <a:lstStyle>
            <a:lvl1pPr marL="0" indent="0" algn="r">
              <a:buFont typeface="Arial"/>
              <a:buNone/>
              <a:defRPr sz="2400">
                <a:solidFill>
                  <a:schemeClr val="tx1">
                    <a:tint val="75000"/>
                  </a:schemeClr>
                </a:solidFill>
                <a:latin typeface="Raleway Regular"/>
                <a:cs typeface="Raleway Regular"/>
              </a:defRPr>
            </a:lvl1pPr>
          </a:lstStyle>
          <a:p>
            <a:fld id="{FCEE2C88-6C8F-484D-AF69-578F576B1F44}" type="slidenum">
              <a:rPr lang="en-US" smtClean="0"/>
              <a:pPr/>
              <a:t>‹#›</a:t>
            </a:fld>
            <a:endParaRPr lang="en-US"/>
          </a:p>
        </p:txBody>
      </p:sp>
    </p:spTree>
    <p:extLst>
      <p:ext uri="{BB962C8B-B14F-4D97-AF65-F5344CB8AC3E}">
        <p14:creationId xmlns:p14="http://schemas.microsoft.com/office/powerpoint/2010/main" val="1422848046"/>
      </p:ext>
    </p:extLst>
  </p:cSld>
  <p:clrMap bg1="lt1" tx1="dk1" bg2="lt2" tx2="dk2" accent1="accent1" accent2="accent2" accent3="accent3" accent4="accent4" accent5="accent5" accent6="accent6" hlink="hlink" folHlink="folHlink"/>
  <p:sldLayoutIdLst>
    <p:sldLayoutId id="2147483657"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 id="2147483787" r:id="rId12"/>
    <p:sldLayoutId id="2147483788" r:id="rId13"/>
    <p:sldLayoutId id="2147483789" r:id="rId14"/>
    <p:sldLayoutId id="2147483790" r:id="rId15"/>
    <p:sldLayoutId id="2147483791" r:id="rId16"/>
    <p:sldLayoutId id="2147483792" r:id="rId17"/>
    <p:sldLayoutId id="2147483766" r:id="rId18"/>
    <p:sldLayoutId id="2147483794" r:id="rId19"/>
  </p:sldLayoutIdLst>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hf hdr="0" ftr="0" dt="0"/>
  <p:txStyles>
    <p:titleStyle>
      <a:lvl1pPr marL="0" indent="0" algn="l" defTabSz="1828434" rtl="0" eaLnBrk="1" latinLnBrk="0" hangingPunct="1">
        <a:lnSpc>
          <a:spcPct val="90000"/>
        </a:lnSpc>
        <a:spcBef>
          <a:spcPct val="0"/>
        </a:spcBef>
        <a:buFont typeface="Arial"/>
        <a:buNone/>
        <a:defRPr lang="en-US" sz="6000" kern="1200">
          <a:solidFill>
            <a:schemeClr val="tx1"/>
          </a:solidFill>
          <a:latin typeface="Eurostile"/>
          <a:ea typeface="+mj-ea"/>
          <a:cs typeface="Eurostile"/>
        </a:defRPr>
      </a:lvl1pPr>
    </p:titleStyle>
    <p:bodyStyle>
      <a:lvl1pPr marL="0" indent="0" algn="l" defTabSz="1828434" rtl="0" eaLnBrk="1" latinLnBrk="0" hangingPunct="1">
        <a:lnSpc>
          <a:spcPct val="90000"/>
        </a:lnSpc>
        <a:spcBef>
          <a:spcPts val="2000"/>
        </a:spcBef>
        <a:buFont typeface="Arial" panose="020B0604020202020204" pitchFamily="34" charset="0"/>
        <a:buNone/>
        <a:defRPr lang="en-US" sz="4800" kern="1200" dirty="0" smtClean="0">
          <a:solidFill>
            <a:schemeClr val="tx1"/>
          </a:solidFill>
          <a:effectLst/>
          <a:latin typeface="Apex"/>
          <a:ea typeface="+mn-ea"/>
          <a:cs typeface="Apex"/>
        </a:defRPr>
      </a:lvl1pPr>
      <a:lvl2pPr marL="914217" indent="0" algn="l" defTabSz="1828434" rtl="0" eaLnBrk="1" latinLnBrk="0" hangingPunct="1">
        <a:lnSpc>
          <a:spcPct val="90000"/>
        </a:lnSpc>
        <a:spcBef>
          <a:spcPts val="1000"/>
        </a:spcBef>
        <a:buFont typeface="Arial" panose="020B0604020202020204" pitchFamily="34" charset="0"/>
        <a:buNone/>
        <a:defRPr lang="en-US" sz="4000" kern="1200" dirty="0" smtClean="0">
          <a:solidFill>
            <a:schemeClr val="tx1"/>
          </a:solidFill>
          <a:effectLst/>
          <a:latin typeface="Apex"/>
          <a:ea typeface="+mn-ea"/>
          <a:cs typeface="Apex"/>
        </a:defRPr>
      </a:lvl2pPr>
      <a:lvl3pPr marL="1828434" indent="0" algn="l" defTabSz="1828434" rtl="0" eaLnBrk="1" latinLnBrk="0" hangingPunct="1">
        <a:lnSpc>
          <a:spcPct val="90000"/>
        </a:lnSpc>
        <a:spcBef>
          <a:spcPts val="1000"/>
        </a:spcBef>
        <a:buFont typeface="Arial" panose="020B0604020202020204" pitchFamily="34" charset="0"/>
        <a:buNone/>
        <a:defRPr lang="en-US" sz="3600" kern="1200" dirty="0" smtClean="0">
          <a:solidFill>
            <a:schemeClr val="tx1"/>
          </a:solidFill>
          <a:effectLst/>
          <a:latin typeface="Apex"/>
          <a:ea typeface="+mn-ea"/>
          <a:cs typeface="Apex"/>
        </a:defRPr>
      </a:lvl3pPr>
      <a:lvl4pPr marL="2742651" indent="0" algn="l" defTabSz="1828434" rtl="0" eaLnBrk="1" latinLnBrk="0" hangingPunct="1">
        <a:lnSpc>
          <a:spcPct val="90000"/>
        </a:lnSpc>
        <a:spcBef>
          <a:spcPts val="1000"/>
        </a:spcBef>
        <a:buFont typeface="Arial" panose="020B0604020202020204" pitchFamily="34" charset="0"/>
        <a:buNone/>
        <a:defRPr lang="en-US" sz="3200" kern="1200" dirty="0" smtClean="0">
          <a:solidFill>
            <a:schemeClr val="tx1"/>
          </a:solidFill>
          <a:effectLst/>
          <a:latin typeface="Apex"/>
          <a:ea typeface="+mn-ea"/>
          <a:cs typeface="Apex"/>
        </a:defRPr>
      </a:lvl4pPr>
      <a:lvl5pPr marL="3656868" indent="0" algn="l" defTabSz="1828434" rtl="0" eaLnBrk="1" latinLnBrk="0" hangingPunct="1">
        <a:lnSpc>
          <a:spcPct val="90000"/>
        </a:lnSpc>
        <a:spcBef>
          <a:spcPts val="1000"/>
        </a:spcBef>
        <a:buFont typeface="Arial" panose="020B0604020202020204" pitchFamily="34" charset="0"/>
        <a:buNone/>
        <a:defRPr lang="en-US" sz="3200" kern="1200" dirty="0">
          <a:solidFill>
            <a:schemeClr val="tx1"/>
          </a:solidFill>
          <a:effectLst/>
          <a:latin typeface="Apex"/>
          <a:ea typeface="+mn-ea"/>
          <a:cs typeface="Apex"/>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video" Target="https://www.youtube.com/embed/_8juebyo_Z4" TargetMode="External"/><Relationship Id="rId1" Type="http://schemas.openxmlformats.org/officeDocument/2006/relationships/tags" Target="../tags/tag5.xml"/><Relationship Id="rId5" Type="http://schemas.openxmlformats.org/officeDocument/2006/relationships/image" Target="../media/image8.jpeg"/><Relationship Id="rId4"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notesSlide" Target="../notesSlides/notesSlide6.xml"/><Relationship Id="rId7" Type="http://schemas.openxmlformats.org/officeDocument/2006/relationships/image" Target="../media/image12.png"/><Relationship Id="rId2" Type="http://schemas.openxmlformats.org/officeDocument/2006/relationships/slideLayout" Target="../slideLayouts/slideLayout1.xml"/><Relationship Id="rId1" Type="http://schemas.openxmlformats.org/officeDocument/2006/relationships/tags" Target="../tags/tag6.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comments" Target="../comments/comment1.xml"/><Relationship Id="rId4" Type="http://schemas.openxmlformats.org/officeDocument/2006/relationships/image" Target="../media/image9.png"/><Relationship Id="rId9"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hyperlink" Target="https://plato.stanford.edu/entries/contractarianism-contemporary/" TargetMode="External"/><Relationship Id="rId2" Type="http://schemas.openxmlformats.org/officeDocument/2006/relationships/hyperlink" Target="https://www.youtube.com/watch?v=_8juebyo_Z4" TargetMode="External"/><Relationship Id="rId1" Type="http://schemas.openxmlformats.org/officeDocument/2006/relationships/slideLayout" Target="../slideLayouts/slideLayout2.xml"/><Relationship Id="rId4" Type="http://schemas.openxmlformats.org/officeDocument/2006/relationships/hyperlink" Target="http://www.un.org/en/sections/resources-different-audiences/civil-society/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24377649" cy="8771632"/>
          </a:xfrm>
          <a:prstGeom prst="rect">
            <a:avLst/>
          </a:prstGeom>
          <a:noFill/>
        </p:spPr>
        <p:txBody>
          <a:bodyPr wrap="square">
            <a:spAutoFit/>
          </a:bodyPr>
          <a:lstStyle/>
          <a:p>
            <a:pPr algn="ctr">
              <a:defRPr/>
            </a:pPr>
            <a:endParaRPr lang="en-US" sz="4400" dirty="0">
              <a:solidFill>
                <a:schemeClr val="bg1"/>
              </a:solidFill>
              <a:latin typeface="LaTo light"/>
              <a:cs typeface="LaTo light"/>
            </a:endParaRPr>
          </a:p>
          <a:p>
            <a:pPr algn="ctr">
              <a:defRPr/>
            </a:pPr>
            <a:endParaRPr lang="en-US" sz="4400" dirty="0">
              <a:solidFill>
                <a:schemeClr val="bg1"/>
              </a:solidFill>
              <a:latin typeface="LaTo light"/>
              <a:cs typeface="LaTo light"/>
            </a:endParaRPr>
          </a:p>
          <a:p>
            <a:pPr algn="ctr">
              <a:defRPr/>
            </a:pPr>
            <a:endParaRPr lang="en-US" sz="4400" b="1" spc="300" dirty="0">
              <a:solidFill>
                <a:srgbClr val="FFFFFF"/>
              </a:solidFill>
              <a:latin typeface="Eurostile"/>
              <a:cs typeface="Eurostile"/>
            </a:endParaRPr>
          </a:p>
          <a:p>
            <a:pPr algn="ctr">
              <a:defRPr/>
            </a:pPr>
            <a:endParaRPr lang="en-US" sz="7200" b="1" spc="300" dirty="0">
              <a:solidFill>
                <a:srgbClr val="AC4263"/>
              </a:solidFill>
              <a:latin typeface="Eurostile"/>
              <a:cs typeface="Eurostile"/>
            </a:endParaRPr>
          </a:p>
          <a:p>
            <a:pPr algn="ctr">
              <a:defRPr/>
            </a:pPr>
            <a:endParaRPr lang="en-US" sz="7200" b="1" spc="300" dirty="0">
              <a:solidFill>
                <a:srgbClr val="AC4263"/>
              </a:solidFill>
              <a:latin typeface="Eurostile"/>
              <a:cs typeface="Eurostile"/>
            </a:endParaRPr>
          </a:p>
          <a:p>
            <a:pPr algn="ctr">
              <a:defRPr/>
            </a:pPr>
            <a:r>
              <a:rPr lang="en-US" sz="7200" b="1" spc="300" dirty="0">
                <a:solidFill>
                  <a:srgbClr val="AC4263"/>
                </a:solidFill>
                <a:latin typeface="Arial" panose="020B0604020202020204" pitchFamily="34" charset="0"/>
                <a:cs typeface="Arial" panose="020B0604020202020204" pitchFamily="34" charset="0"/>
              </a:rPr>
              <a:t>Education for Justice (E4J)</a:t>
            </a:r>
          </a:p>
          <a:p>
            <a:pPr algn="ctr">
              <a:defRPr/>
            </a:pPr>
            <a:r>
              <a:rPr lang="en-US" sz="7200" b="1" spc="300" dirty="0">
                <a:solidFill>
                  <a:srgbClr val="AC4263"/>
                </a:solidFill>
                <a:latin typeface="Arial" panose="020B0604020202020204" pitchFamily="34" charset="0"/>
                <a:cs typeface="Arial" panose="020B0604020202020204" pitchFamily="34" charset="0"/>
              </a:rPr>
              <a:t>Integrity and Ethics</a:t>
            </a:r>
          </a:p>
          <a:p>
            <a:pPr algn="ctr">
              <a:defRPr/>
            </a:pPr>
            <a:br>
              <a:rPr lang="en-US" sz="7200" b="1" spc="300" dirty="0">
                <a:solidFill>
                  <a:srgbClr val="AC4263"/>
                </a:solidFill>
                <a:latin typeface="Arial" panose="020B0604020202020204" pitchFamily="34" charset="0"/>
                <a:cs typeface="Arial" panose="020B0604020202020204" pitchFamily="34" charset="0"/>
              </a:rPr>
            </a:br>
            <a:r>
              <a:rPr lang="en-US" sz="7200" spc="300" dirty="0">
                <a:solidFill>
                  <a:srgbClr val="AC4263"/>
                </a:solidFill>
                <a:latin typeface="Arial" panose="020B0604020202020204" pitchFamily="34" charset="0"/>
                <a:cs typeface="Arial" panose="020B0604020202020204" pitchFamily="34" charset="0"/>
              </a:rPr>
              <a:t>Module 3: Ethics and Society</a:t>
            </a:r>
          </a:p>
        </p:txBody>
      </p:sp>
      <p:pic>
        <p:nvPicPr>
          <p:cNvPr id="5" name="Picture 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0573795" y="735288"/>
            <a:ext cx="3035839" cy="2420536"/>
          </a:xfrm>
          <a:prstGeom prst="rect">
            <a:avLst/>
          </a:prstGeom>
        </p:spPr>
      </p:pic>
    </p:spTree>
    <p:extLst>
      <p:ext uri="{BB962C8B-B14F-4D97-AF65-F5344CB8AC3E}">
        <p14:creationId xmlns:p14="http://schemas.microsoft.com/office/powerpoint/2010/main" val="2453004038"/>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7200" b="1" dirty="0">
                <a:solidFill>
                  <a:schemeClr val="accent4">
                    <a:lumMod val="75000"/>
                  </a:schemeClr>
                </a:solidFill>
                <a:latin typeface="Arial Narrow" pitchFamily="34" charset="0"/>
              </a:rPr>
              <a:t>Agenda</a:t>
            </a:r>
            <a:endParaRPr lang="en-US" sz="7200" b="1" dirty="0">
              <a:solidFill>
                <a:schemeClr val="accent4">
                  <a:lumMod val="75000"/>
                </a:schemeClr>
              </a:solidFill>
              <a:latin typeface="Arial Narrow" pitchFamily="34" charset="0"/>
            </a:endParaRPr>
          </a:p>
        </p:txBody>
      </p:sp>
      <p:sp>
        <p:nvSpPr>
          <p:cNvPr id="3" name="Subtitle 2"/>
          <p:cNvSpPr>
            <a:spLocks noGrp="1"/>
          </p:cNvSpPr>
          <p:nvPr>
            <p:ph type="subTitle" idx="4294967295"/>
          </p:nvPr>
        </p:nvSpPr>
        <p:spPr>
          <a:xfrm>
            <a:off x="1346662" y="3379093"/>
            <a:ext cx="21579840" cy="8037512"/>
          </a:xfrm>
        </p:spPr>
        <p:txBody>
          <a:bodyPr>
            <a:normAutofit/>
          </a:bodyPr>
          <a:lstStyle/>
          <a:p>
            <a:pPr marL="685800" indent="-685800">
              <a:buFont typeface="Arial" charset="0"/>
              <a:buChar char="•"/>
            </a:pPr>
            <a:r>
              <a:rPr lang="en-GB" dirty="0"/>
              <a:t>Society and ethics (35 minutes)</a:t>
            </a:r>
          </a:p>
          <a:p>
            <a:pPr marL="685800" indent="-685800">
              <a:buFont typeface="Arial" charset="0"/>
              <a:buChar char="•"/>
            </a:pPr>
            <a:r>
              <a:rPr lang="en-GB" dirty="0"/>
              <a:t>Presentation on the importance of ethics to society (30 minutes)</a:t>
            </a:r>
          </a:p>
          <a:p>
            <a:pPr marL="685800" indent="-685800">
              <a:buFont typeface="Arial" charset="0"/>
              <a:buChar char="•"/>
            </a:pPr>
            <a:r>
              <a:rPr lang="en-CA" dirty="0"/>
              <a:t>Expedition to Mars exercise (90 minutes)</a:t>
            </a:r>
            <a:endParaRPr lang="en-GB" dirty="0"/>
          </a:p>
          <a:p>
            <a:pPr marL="685800" indent="-685800">
              <a:buFont typeface="Arial" charset="0"/>
              <a:buChar char="•"/>
            </a:pPr>
            <a:r>
              <a:rPr lang="en-GB" dirty="0"/>
              <a:t>Plenary discussion and conclusion (25 minutes)</a:t>
            </a:r>
          </a:p>
          <a:p>
            <a:pPr algn="l">
              <a:lnSpc>
                <a:spcPct val="150000"/>
              </a:lnSpc>
            </a:pPr>
            <a:endParaRPr lang="en-GB" sz="4400" b="1" dirty="0">
              <a:solidFill>
                <a:schemeClr val="accent6"/>
              </a:solidFill>
              <a:latin typeface="+mj-lt"/>
              <a:cs typeface="Arial" charset="0"/>
            </a:endParaRPr>
          </a:p>
        </p:txBody>
      </p:sp>
    </p:spTree>
    <p:custDataLst>
      <p:tags r:id="rId1"/>
    </p:custDataLst>
    <p:extLst>
      <p:ext uri="{BB962C8B-B14F-4D97-AF65-F5344CB8AC3E}">
        <p14:creationId xmlns:p14="http://schemas.microsoft.com/office/powerpoint/2010/main" val="3789130587"/>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7200" b="1" dirty="0">
                <a:solidFill>
                  <a:schemeClr val="accent4">
                    <a:lumMod val="75000"/>
                  </a:schemeClr>
                </a:solidFill>
                <a:latin typeface="Arial Narrow" pitchFamily="34" charset="0"/>
              </a:rPr>
              <a:t>Learning outcomes</a:t>
            </a:r>
            <a:endParaRPr lang="en-US" sz="7200" b="1" dirty="0">
              <a:solidFill>
                <a:schemeClr val="accent4">
                  <a:lumMod val="75000"/>
                </a:schemeClr>
              </a:solidFill>
              <a:latin typeface="Arial Narrow" pitchFamily="34" charset="0"/>
            </a:endParaRPr>
          </a:p>
        </p:txBody>
      </p:sp>
      <p:sp>
        <p:nvSpPr>
          <p:cNvPr id="3" name="Subtitle 2"/>
          <p:cNvSpPr>
            <a:spLocks noGrp="1"/>
          </p:cNvSpPr>
          <p:nvPr>
            <p:ph type="subTitle" idx="4294967295"/>
          </p:nvPr>
        </p:nvSpPr>
        <p:spPr>
          <a:xfrm>
            <a:off x="1346662" y="3379093"/>
            <a:ext cx="21579840" cy="8037512"/>
          </a:xfrm>
        </p:spPr>
        <p:txBody>
          <a:bodyPr>
            <a:normAutofit/>
          </a:bodyPr>
          <a:lstStyle/>
          <a:p>
            <a:r>
              <a:rPr lang="en-US" dirty="0"/>
              <a:t>Upon completion of this module students should be able to:</a:t>
            </a:r>
          </a:p>
          <a:p>
            <a:pPr marL="685800" lvl="0" indent="-685800" algn="just">
              <a:buFont typeface="Arial" charset="0"/>
              <a:buChar char="•"/>
            </a:pPr>
            <a:r>
              <a:rPr lang="en-US" dirty="0"/>
              <a:t>Define the concept of society</a:t>
            </a:r>
          </a:p>
          <a:p>
            <a:pPr marL="685800" lvl="0" indent="-685800" algn="just">
              <a:buFont typeface="Arial" charset="0"/>
              <a:buChar char="•"/>
            </a:pPr>
            <a:r>
              <a:rPr lang="en-US" dirty="0"/>
              <a:t>Understand the relationship between ethics and society</a:t>
            </a:r>
          </a:p>
          <a:p>
            <a:pPr marL="685800" lvl="0" indent="-685800" algn="just">
              <a:buFont typeface="Arial" charset="0"/>
              <a:buChar char="•"/>
            </a:pPr>
            <a:r>
              <a:rPr lang="en-US" dirty="0"/>
              <a:t>Describe different theoretical approaches that inform this issue, with specific reference to social contract theory</a:t>
            </a:r>
          </a:p>
          <a:p>
            <a:pPr marL="685800" lvl="0" indent="-685800" algn="just">
              <a:buFont typeface="Arial" charset="0"/>
              <a:buChar char="•"/>
            </a:pPr>
            <a:r>
              <a:rPr lang="en-US" dirty="0"/>
              <a:t>Articulate and defend a preferred position on the relationship between ethics and society while appreciating its limitations</a:t>
            </a:r>
          </a:p>
          <a:p>
            <a:pPr algn="l">
              <a:lnSpc>
                <a:spcPct val="150000"/>
              </a:lnSpc>
            </a:pPr>
            <a:endParaRPr lang="en-GB" sz="4400" b="1" dirty="0">
              <a:solidFill>
                <a:schemeClr val="accent6"/>
              </a:solidFill>
              <a:latin typeface="+mj-lt"/>
              <a:cs typeface="Arial" charset="0"/>
            </a:endParaRPr>
          </a:p>
        </p:txBody>
      </p:sp>
    </p:spTree>
    <p:custDataLst>
      <p:tags r:id="rId1"/>
    </p:custDataLst>
    <p:extLst>
      <p:ext uri="{BB962C8B-B14F-4D97-AF65-F5344CB8AC3E}">
        <p14:creationId xmlns:p14="http://schemas.microsoft.com/office/powerpoint/2010/main" val="370271334"/>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4B5A2-B92E-4267-BE69-20A1BE31D834}"/>
              </a:ext>
            </a:extLst>
          </p:cNvPr>
          <p:cNvSpPr>
            <a:spLocks noGrp="1"/>
          </p:cNvSpPr>
          <p:nvPr>
            <p:ph type="title"/>
          </p:nvPr>
        </p:nvSpPr>
        <p:spPr>
          <a:xfrm>
            <a:off x="1675963" y="0"/>
            <a:ext cx="21025723" cy="2651126"/>
          </a:xfrm>
        </p:spPr>
        <p:txBody>
          <a:bodyPr>
            <a:normAutofit/>
          </a:bodyPr>
          <a:lstStyle/>
          <a:p>
            <a:pPr algn="ctr"/>
            <a:r>
              <a:rPr lang="en-US" sz="7200" b="1" dirty="0">
                <a:solidFill>
                  <a:schemeClr val="accent4">
                    <a:lumMod val="75000"/>
                  </a:schemeClr>
                </a:solidFill>
                <a:latin typeface="Arial Narrow" panose="020B0606020202030204" pitchFamily="34" charset="0"/>
              </a:rPr>
              <a:t>Society and ethics (exercise) </a:t>
            </a:r>
          </a:p>
        </p:txBody>
      </p:sp>
      <p:sp>
        <p:nvSpPr>
          <p:cNvPr id="7" name="TextBox 6">
            <a:extLst>
              <a:ext uri="{FF2B5EF4-FFF2-40B4-BE49-F238E27FC236}">
                <a16:creationId xmlns:a16="http://schemas.microsoft.com/office/drawing/2014/main" id="{BC71E981-ADDB-42D4-AC14-4528451CDA54}"/>
              </a:ext>
            </a:extLst>
          </p:cNvPr>
          <p:cNvSpPr txBox="1"/>
          <p:nvPr/>
        </p:nvSpPr>
        <p:spPr>
          <a:xfrm>
            <a:off x="7399769" y="3356498"/>
            <a:ext cx="9578109" cy="923330"/>
          </a:xfrm>
          <a:prstGeom prst="rect">
            <a:avLst/>
          </a:prstGeom>
          <a:noFill/>
        </p:spPr>
        <p:txBody>
          <a:bodyPr wrap="square" rtlCol="0">
            <a:spAutoFit/>
          </a:bodyPr>
          <a:lstStyle/>
          <a:p>
            <a:pPr algn="ctr"/>
            <a:r>
              <a:rPr lang="en-US" sz="5400" b="1" dirty="0"/>
              <a:t>E1: TODAY’S NEWS</a:t>
            </a:r>
          </a:p>
        </p:txBody>
      </p:sp>
      <p:pic>
        <p:nvPicPr>
          <p:cNvPr id="13" name="Picture 12">
            <a:extLst>
              <a:ext uri="{FF2B5EF4-FFF2-40B4-BE49-F238E27FC236}">
                <a16:creationId xmlns:a16="http://schemas.microsoft.com/office/drawing/2014/main" id="{2D86AD76-B55D-4465-9841-652D318B0223}"/>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4289984"/>
            <a:ext cx="6089843" cy="4567382"/>
          </a:xfrm>
          <a:prstGeom prst="rect">
            <a:avLst/>
          </a:prstGeom>
        </p:spPr>
      </p:pic>
      <p:pic>
        <p:nvPicPr>
          <p:cNvPr id="15" name="Picture 14">
            <a:extLst>
              <a:ext uri="{FF2B5EF4-FFF2-40B4-BE49-F238E27FC236}">
                <a16:creationId xmlns:a16="http://schemas.microsoft.com/office/drawing/2014/main" id="{0FF887F7-3764-4CFC-B353-1F5731DEAC4B}"/>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092826" y="4289985"/>
            <a:ext cx="5212483" cy="4567382"/>
          </a:xfrm>
          <a:prstGeom prst="rect">
            <a:avLst/>
          </a:prstGeom>
        </p:spPr>
      </p:pic>
      <p:pic>
        <p:nvPicPr>
          <p:cNvPr id="17" name="Picture 16">
            <a:extLst>
              <a:ext uri="{FF2B5EF4-FFF2-40B4-BE49-F238E27FC236}">
                <a16:creationId xmlns:a16="http://schemas.microsoft.com/office/drawing/2014/main" id="{8C229BB0-5843-4A5C-97F7-E0CCF21543AE}"/>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7050341" y="4289984"/>
            <a:ext cx="7315199" cy="4567381"/>
          </a:xfrm>
          <a:prstGeom prst="rect">
            <a:avLst/>
          </a:prstGeom>
        </p:spPr>
      </p:pic>
      <p:pic>
        <p:nvPicPr>
          <p:cNvPr id="19" name="Picture 18">
            <a:extLst>
              <a:ext uri="{FF2B5EF4-FFF2-40B4-BE49-F238E27FC236}">
                <a16:creationId xmlns:a16="http://schemas.microsoft.com/office/drawing/2014/main" id="{72F4220F-EB43-4447-9458-13C26B4F6156}"/>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11305309" y="4289984"/>
            <a:ext cx="5745032" cy="4567383"/>
          </a:xfrm>
          <a:prstGeom prst="rect">
            <a:avLst/>
          </a:prstGeom>
        </p:spPr>
      </p:pic>
    </p:spTree>
    <p:extLst>
      <p:ext uri="{BB962C8B-B14F-4D97-AF65-F5344CB8AC3E}">
        <p14:creationId xmlns:p14="http://schemas.microsoft.com/office/powerpoint/2010/main" val="2330656880"/>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5964" y="588"/>
            <a:ext cx="21025723" cy="2651126"/>
          </a:xfrm>
        </p:spPr>
        <p:txBody>
          <a:bodyPr>
            <a:normAutofit/>
          </a:bodyPr>
          <a:lstStyle/>
          <a:p>
            <a:pPr algn="ctr"/>
            <a:r>
              <a:rPr lang="en-GB" sz="7200" b="1" dirty="0">
                <a:solidFill>
                  <a:schemeClr val="accent4">
                    <a:lumMod val="75000"/>
                  </a:schemeClr>
                </a:solidFill>
                <a:latin typeface="Arial Narrow" pitchFamily="34" charset="0"/>
              </a:rPr>
              <a:t>The importance of ethics to society</a:t>
            </a:r>
            <a:endParaRPr lang="en-US" sz="7200" b="1" dirty="0">
              <a:solidFill>
                <a:schemeClr val="accent4">
                  <a:lumMod val="75000"/>
                </a:schemeClr>
              </a:solidFill>
              <a:latin typeface="Arial Narrow" pitchFamily="34" charset="0"/>
            </a:endParaRPr>
          </a:p>
        </p:txBody>
      </p:sp>
      <p:sp>
        <p:nvSpPr>
          <p:cNvPr id="3" name="Subtitle 2"/>
          <p:cNvSpPr>
            <a:spLocks noGrp="1"/>
          </p:cNvSpPr>
          <p:nvPr>
            <p:ph type="subTitle" idx="4294967295"/>
          </p:nvPr>
        </p:nvSpPr>
        <p:spPr>
          <a:xfrm>
            <a:off x="1346662" y="3231312"/>
            <a:ext cx="21579840" cy="8037512"/>
          </a:xfrm>
        </p:spPr>
        <p:txBody>
          <a:bodyPr>
            <a:normAutofit/>
          </a:bodyPr>
          <a:lstStyle/>
          <a:p>
            <a:pPr algn="ctr"/>
            <a:r>
              <a:rPr lang="en-US" dirty="0"/>
              <a:t>“Society … is typically marked by a conflict as well as by an identity of interest. There is an identity of interest since social cooperation makes possible a better life for all than any would have if each were to live solely by his own efforts. There is a conflict of interests since persons are not indifferent as to how the greater benefits produced by their collaboration are distributed, for in order to pursue their ends they each prefer a larger to a lesser share”.</a:t>
            </a:r>
          </a:p>
          <a:p>
            <a:pPr algn="ctr"/>
            <a:r>
              <a:rPr lang="en-US" dirty="0"/>
              <a:t>					</a:t>
            </a:r>
            <a:r>
              <a:rPr lang="en-GB" b="1" dirty="0">
                <a:solidFill>
                  <a:schemeClr val="accent4">
                    <a:lumMod val="75000"/>
                  </a:schemeClr>
                </a:solidFill>
                <a:latin typeface="Arial Narrow" pitchFamily="34" charset="0"/>
              </a:rPr>
              <a:t> 			</a:t>
            </a:r>
            <a:r>
              <a:rPr lang="en-GB" b="1" dirty="0">
                <a:solidFill>
                  <a:srgbClr val="AC4263"/>
                </a:solidFill>
                <a:latin typeface="Arial Narrow" pitchFamily="34" charset="0"/>
              </a:rPr>
              <a:t>John Rawls</a:t>
            </a:r>
            <a:endParaRPr lang="en-US" dirty="0">
              <a:solidFill>
                <a:srgbClr val="AC4263"/>
              </a:solidFill>
            </a:endParaRPr>
          </a:p>
          <a:p>
            <a:pPr algn="l">
              <a:lnSpc>
                <a:spcPct val="150000"/>
              </a:lnSpc>
            </a:pPr>
            <a:endParaRPr lang="en-GB" sz="4400" b="1" dirty="0">
              <a:solidFill>
                <a:schemeClr val="accent6"/>
              </a:solidFill>
              <a:latin typeface="+mj-lt"/>
              <a:cs typeface="Arial" charset="0"/>
            </a:endParaRPr>
          </a:p>
        </p:txBody>
      </p:sp>
    </p:spTree>
    <p:custDataLst>
      <p:tags r:id="rId1"/>
    </p:custDataLst>
    <p:extLst>
      <p:ext uri="{BB962C8B-B14F-4D97-AF65-F5344CB8AC3E}">
        <p14:creationId xmlns:p14="http://schemas.microsoft.com/office/powerpoint/2010/main" val="1724978712"/>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5964" y="9824"/>
            <a:ext cx="21025723" cy="2651126"/>
          </a:xfrm>
        </p:spPr>
        <p:txBody>
          <a:bodyPr>
            <a:normAutofit/>
          </a:bodyPr>
          <a:lstStyle/>
          <a:p>
            <a:pPr algn="ctr"/>
            <a:r>
              <a:rPr lang="en-GB" sz="7200" b="1" dirty="0">
                <a:solidFill>
                  <a:schemeClr val="accent4">
                    <a:lumMod val="75000"/>
                  </a:schemeClr>
                </a:solidFill>
                <a:latin typeface="Arial Narrow" pitchFamily="34" charset="0"/>
              </a:rPr>
              <a:t>The importance of ethics to society</a:t>
            </a:r>
            <a:endParaRPr lang="en-US" sz="7200" b="1" dirty="0">
              <a:solidFill>
                <a:schemeClr val="accent4">
                  <a:lumMod val="75000"/>
                </a:schemeClr>
              </a:solidFill>
              <a:latin typeface="Arial Narrow" pitchFamily="34" charset="0"/>
            </a:endParaRPr>
          </a:p>
        </p:txBody>
      </p:sp>
      <p:sp>
        <p:nvSpPr>
          <p:cNvPr id="3" name="Subtitle 2"/>
          <p:cNvSpPr>
            <a:spLocks noGrp="1"/>
          </p:cNvSpPr>
          <p:nvPr>
            <p:ph type="subTitle" idx="4294967295"/>
          </p:nvPr>
        </p:nvSpPr>
        <p:spPr>
          <a:xfrm>
            <a:off x="1346662" y="2806442"/>
            <a:ext cx="21579840" cy="8037512"/>
          </a:xfrm>
        </p:spPr>
        <p:txBody>
          <a:bodyPr>
            <a:normAutofit/>
          </a:bodyPr>
          <a:lstStyle/>
          <a:p>
            <a:pPr algn="ctr"/>
            <a:r>
              <a:rPr lang="en-US" dirty="0"/>
              <a:t>“The impulse to acquisition, pursuit of gain, of money, of the greatest possible amount of money, has in itself nothing to do with capitalism </a:t>
            </a:r>
            <a:r>
              <a:rPr lang="mr-IN" dirty="0"/>
              <a:t>…</a:t>
            </a:r>
            <a:r>
              <a:rPr lang="en-US" dirty="0"/>
              <a:t>One may say that it has been common to all sorts and conditions of men at all times and in all countries of the earth, wherever the objective possibility of it is or has been given. It should be taught in the kindergarten of cultural history that this naïve idea of capitalism must be given up once and for all. Unlimited greed for gain is not in the least identical with capitalism, and is still less its spirit. Capitalism may even be identical with the restraint, or at least a rational tempering, of this irrational impulse. But capitalism is identical with the pursuit of profit, and forever renewed profit, by means of continuous, rational, capitalistic enterprise”</a:t>
            </a:r>
          </a:p>
          <a:p>
            <a:r>
              <a:rPr lang="en-US" sz="4400" b="1" dirty="0">
                <a:solidFill>
                  <a:schemeClr val="accent6"/>
                </a:solidFill>
                <a:latin typeface="+mj-lt"/>
                <a:cs typeface="Arial" charset="0"/>
              </a:rPr>
              <a:t>										</a:t>
            </a:r>
            <a:r>
              <a:rPr lang="en-GB" sz="4400" b="1" dirty="0">
                <a:solidFill>
                  <a:srgbClr val="AC4263"/>
                </a:solidFill>
                <a:latin typeface="Arial Narrow" pitchFamily="34" charset="0"/>
              </a:rPr>
              <a:t> Max Weber</a:t>
            </a:r>
            <a:endParaRPr lang="en-GB" sz="4400" b="1" dirty="0">
              <a:solidFill>
                <a:srgbClr val="AC4263"/>
              </a:solidFill>
              <a:latin typeface="+mj-lt"/>
              <a:cs typeface="Arial" charset="0"/>
            </a:endParaRPr>
          </a:p>
        </p:txBody>
      </p:sp>
    </p:spTree>
    <p:custDataLst>
      <p:tags r:id="rId1"/>
    </p:custDataLst>
    <p:extLst>
      <p:ext uri="{BB962C8B-B14F-4D97-AF65-F5344CB8AC3E}">
        <p14:creationId xmlns:p14="http://schemas.microsoft.com/office/powerpoint/2010/main" val="795702340"/>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5964" y="28304"/>
            <a:ext cx="21025723" cy="2651126"/>
          </a:xfrm>
        </p:spPr>
        <p:txBody>
          <a:bodyPr>
            <a:normAutofit/>
          </a:bodyPr>
          <a:lstStyle/>
          <a:p>
            <a:pPr algn="ctr"/>
            <a:r>
              <a:rPr lang="en-GB" sz="7200" b="1" dirty="0">
                <a:solidFill>
                  <a:schemeClr val="accent4">
                    <a:lumMod val="75000"/>
                  </a:schemeClr>
                </a:solidFill>
                <a:latin typeface="Arial Narrow" pitchFamily="34" charset="0"/>
              </a:rPr>
              <a:t>The importance of ethics to society</a:t>
            </a:r>
            <a:endParaRPr lang="en-US" sz="7200" b="1" dirty="0">
              <a:solidFill>
                <a:schemeClr val="accent4">
                  <a:lumMod val="75000"/>
                </a:schemeClr>
              </a:solidFill>
              <a:latin typeface="Arial Narrow" pitchFamily="34" charset="0"/>
            </a:endParaRPr>
          </a:p>
        </p:txBody>
      </p:sp>
      <p:sp>
        <p:nvSpPr>
          <p:cNvPr id="3" name="Subtitle 2"/>
          <p:cNvSpPr>
            <a:spLocks noGrp="1"/>
          </p:cNvSpPr>
          <p:nvPr>
            <p:ph type="subTitle" idx="4294967295"/>
          </p:nvPr>
        </p:nvSpPr>
        <p:spPr>
          <a:xfrm>
            <a:off x="4924780" y="2189126"/>
            <a:ext cx="7646900" cy="980608"/>
          </a:xfrm>
        </p:spPr>
        <p:txBody>
          <a:bodyPr>
            <a:normAutofit fontScale="92500" lnSpcReduction="10000"/>
          </a:bodyPr>
          <a:lstStyle/>
          <a:p>
            <a:pPr>
              <a:lnSpc>
                <a:spcPct val="150000"/>
              </a:lnSpc>
            </a:pPr>
            <a:r>
              <a:rPr lang="en-GB" sz="4400" b="1" dirty="0">
                <a:solidFill>
                  <a:schemeClr val="bg1">
                    <a:lumMod val="50000"/>
                  </a:schemeClr>
                </a:solidFill>
                <a:cs typeface="Arial" charset="0"/>
              </a:rPr>
              <a:t>E2: The Everyday Ethicist </a:t>
            </a:r>
          </a:p>
        </p:txBody>
      </p:sp>
      <p:pic>
        <p:nvPicPr>
          <p:cNvPr id="4" name="Online Media 3">
            <a:hlinkClick r:id="" action="ppaction://media"/>
            <a:extLst>
              <a:ext uri="{FF2B5EF4-FFF2-40B4-BE49-F238E27FC236}">
                <a16:creationId xmlns:a16="http://schemas.microsoft.com/office/drawing/2014/main" id="{9AF078F1-AEC9-40B8-BB16-84508FB9907D}"/>
              </a:ext>
            </a:extLst>
          </p:cNvPr>
          <p:cNvPicPr>
            <a:picLocks noRot="1" noChangeAspect="1"/>
          </p:cNvPicPr>
          <p:nvPr>
            <a:videoFile r:link="rId2"/>
          </p:nvPr>
        </p:nvPicPr>
        <p:blipFill>
          <a:blip r:embed="rId5"/>
          <a:stretch>
            <a:fillRect/>
          </a:stretch>
        </p:blipFill>
        <p:spPr>
          <a:xfrm>
            <a:off x="5077180" y="3320121"/>
            <a:ext cx="14223290" cy="8000601"/>
          </a:xfrm>
          <a:prstGeom prst="rect">
            <a:avLst/>
          </a:prstGeom>
        </p:spPr>
      </p:pic>
    </p:spTree>
    <p:custDataLst>
      <p:tags r:id="rId1"/>
    </p:custDataLst>
    <p:extLst>
      <p:ext uri="{BB962C8B-B14F-4D97-AF65-F5344CB8AC3E}">
        <p14:creationId xmlns:p14="http://schemas.microsoft.com/office/powerpoint/2010/main" val="1769401185"/>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cTn>
                <p:tgtEl>
                  <p:spTgt spid="4"/>
                </p:tgtEl>
              </p:cMediaNode>
            </p:vide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3474" y="14490"/>
            <a:ext cx="21025723" cy="2651126"/>
          </a:xfrm>
        </p:spPr>
        <p:txBody>
          <a:bodyPr>
            <a:normAutofit/>
          </a:bodyPr>
          <a:lstStyle/>
          <a:p>
            <a:pPr algn="ctr"/>
            <a:r>
              <a:rPr lang="en-GB" sz="7200" b="1" dirty="0">
                <a:solidFill>
                  <a:schemeClr val="accent4">
                    <a:lumMod val="75000"/>
                  </a:schemeClr>
                </a:solidFill>
                <a:latin typeface="Arial Narrow" pitchFamily="34" charset="0"/>
              </a:rPr>
              <a:t>Expedition to Mars (exercise)</a:t>
            </a:r>
            <a:endParaRPr lang="en-US" sz="7200" b="1" dirty="0">
              <a:solidFill>
                <a:schemeClr val="accent4">
                  <a:lumMod val="75000"/>
                </a:schemeClr>
              </a:solidFill>
              <a:latin typeface="Arial Narrow" pitchFamily="34" charset="0"/>
            </a:endParaRPr>
          </a:p>
        </p:txBody>
      </p:sp>
      <p:sp>
        <p:nvSpPr>
          <p:cNvPr id="3" name="Subtitle 2"/>
          <p:cNvSpPr>
            <a:spLocks noGrp="1"/>
          </p:cNvSpPr>
          <p:nvPr>
            <p:ph type="subTitle" idx="4294967295"/>
          </p:nvPr>
        </p:nvSpPr>
        <p:spPr>
          <a:xfrm>
            <a:off x="9972005" y="2239283"/>
            <a:ext cx="4586306" cy="852665"/>
          </a:xfrm>
        </p:spPr>
        <p:txBody>
          <a:bodyPr>
            <a:noAutofit/>
          </a:bodyPr>
          <a:lstStyle/>
          <a:p>
            <a:pPr lvl="0"/>
            <a:r>
              <a:rPr lang="en-US" b="1" dirty="0"/>
              <a:t>ROLE PLAYING:</a:t>
            </a:r>
          </a:p>
        </p:txBody>
      </p:sp>
      <p:grpSp>
        <p:nvGrpSpPr>
          <p:cNvPr id="24" name="Group 23">
            <a:extLst>
              <a:ext uri="{FF2B5EF4-FFF2-40B4-BE49-F238E27FC236}">
                <a16:creationId xmlns:a16="http://schemas.microsoft.com/office/drawing/2014/main" id="{FDA558A6-A2AC-49C3-BE25-130F7536DDB3}"/>
              </a:ext>
            </a:extLst>
          </p:cNvPr>
          <p:cNvGrpSpPr/>
          <p:nvPr/>
        </p:nvGrpSpPr>
        <p:grpSpPr>
          <a:xfrm>
            <a:off x="10559537" y="6631172"/>
            <a:ext cx="3258575" cy="3242818"/>
            <a:chOff x="8172450" y="6944204"/>
            <a:chExt cx="3258575" cy="3242818"/>
          </a:xfrm>
        </p:grpSpPr>
        <p:sp>
          <p:nvSpPr>
            <p:cNvPr id="22" name="Oval 21">
              <a:extLst>
                <a:ext uri="{FF2B5EF4-FFF2-40B4-BE49-F238E27FC236}">
                  <a16:creationId xmlns:a16="http://schemas.microsoft.com/office/drawing/2014/main" id="{7A7A5FA6-E2C6-4F3F-8028-F9B61DBB25F8}"/>
                </a:ext>
              </a:extLst>
            </p:cNvPr>
            <p:cNvSpPr/>
            <p:nvPr/>
          </p:nvSpPr>
          <p:spPr>
            <a:xfrm>
              <a:off x="8172450" y="6944204"/>
              <a:ext cx="3258575" cy="324281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pic>
          <p:nvPicPr>
            <p:cNvPr id="7" name="Picture 6" descr="A close up of a logo&#10;&#10;Description generated with high confidence">
              <a:extLst>
                <a:ext uri="{FF2B5EF4-FFF2-40B4-BE49-F238E27FC236}">
                  <a16:creationId xmlns:a16="http://schemas.microsoft.com/office/drawing/2014/main" id="{AA7AB640-F2F2-47BE-B7CC-735164D43D5A}"/>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8725866" y="7487806"/>
              <a:ext cx="2073262" cy="2207503"/>
            </a:xfrm>
            <a:prstGeom prst="rect">
              <a:avLst/>
            </a:prstGeom>
          </p:spPr>
        </p:pic>
      </p:grpSp>
      <p:pic>
        <p:nvPicPr>
          <p:cNvPr id="9" name="Picture 8">
            <a:extLst>
              <a:ext uri="{FF2B5EF4-FFF2-40B4-BE49-F238E27FC236}">
                <a16:creationId xmlns:a16="http://schemas.microsoft.com/office/drawing/2014/main" id="{9B15C04D-F720-4B0E-8631-7DD8599D6416}"/>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11402897" y="3833930"/>
            <a:ext cx="1493373" cy="1866716"/>
          </a:xfrm>
          <a:prstGeom prst="rect">
            <a:avLst/>
          </a:prstGeom>
        </p:spPr>
      </p:pic>
      <p:pic>
        <p:nvPicPr>
          <p:cNvPr id="11" name="Picture 10" descr="A close up of a logo&#10;&#10;Description generated with very high confidence">
            <a:extLst>
              <a:ext uri="{FF2B5EF4-FFF2-40B4-BE49-F238E27FC236}">
                <a16:creationId xmlns:a16="http://schemas.microsoft.com/office/drawing/2014/main" id="{6558D709-A44F-4878-BF09-39E200C529DA}"/>
              </a:ext>
            </a:extLst>
          </p:cNvPr>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8705233" y="9874795"/>
            <a:ext cx="1854304" cy="1859441"/>
          </a:xfrm>
          <a:prstGeom prst="rect">
            <a:avLst/>
          </a:prstGeom>
        </p:spPr>
      </p:pic>
      <p:pic>
        <p:nvPicPr>
          <p:cNvPr id="14" name="Picture 13">
            <a:extLst>
              <a:ext uri="{FF2B5EF4-FFF2-40B4-BE49-F238E27FC236}">
                <a16:creationId xmlns:a16="http://schemas.microsoft.com/office/drawing/2014/main" id="{51D85F7B-5CF6-4F1C-BAC0-3DBD8C05F04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4815497" y="5928279"/>
            <a:ext cx="1229467" cy="1859441"/>
          </a:xfrm>
          <a:prstGeom prst="rect">
            <a:avLst/>
          </a:prstGeom>
        </p:spPr>
      </p:pic>
      <p:pic>
        <p:nvPicPr>
          <p:cNvPr id="16" name="Picture 15" descr="A close up of a sign&#10;&#10;Description generated with high confidence">
            <a:extLst>
              <a:ext uri="{FF2B5EF4-FFF2-40B4-BE49-F238E27FC236}">
                <a16:creationId xmlns:a16="http://schemas.microsoft.com/office/drawing/2014/main" id="{3DB49AE1-9B90-4075-AD51-20B951987CC7}"/>
              </a:ext>
            </a:extLst>
          </p:cNvPr>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7682817" y="6264334"/>
            <a:ext cx="1490845" cy="1820880"/>
          </a:xfrm>
          <a:prstGeom prst="rect">
            <a:avLst/>
          </a:prstGeom>
        </p:spPr>
      </p:pic>
      <p:pic>
        <p:nvPicPr>
          <p:cNvPr id="20" name="Picture 19" descr="A close up of a sign&#10;&#10;Description generated with high confidence">
            <a:extLst>
              <a:ext uri="{FF2B5EF4-FFF2-40B4-BE49-F238E27FC236}">
                <a16:creationId xmlns:a16="http://schemas.microsoft.com/office/drawing/2014/main" id="{935CB2A2-BBFE-444D-971A-4EB7BF56B9CE}"/>
              </a:ext>
            </a:extLst>
          </p:cNvPr>
          <p:cNvPicPr>
            <a:picLocks noChangeAspect="1"/>
          </p:cNvPicPr>
          <p:nvPr/>
        </p:nvPicPr>
        <p:blipFill>
          <a:blip r:embed="rId9" cstate="email">
            <a:extLst>
              <a:ext uri="{28A0092B-C50C-407E-A947-70E740481C1C}">
                <a14:useLocalDpi xmlns:a14="http://schemas.microsoft.com/office/drawing/2010/main" val="0"/>
              </a:ext>
            </a:extLst>
          </a:blip>
          <a:stretch>
            <a:fillRect/>
          </a:stretch>
        </p:blipFill>
        <p:spPr>
          <a:xfrm>
            <a:off x="13682661" y="9941562"/>
            <a:ext cx="1747569" cy="1820880"/>
          </a:xfrm>
          <a:prstGeom prst="rect">
            <a:avLst/>
          </a:prstGeom>
        </p:spPr>
      </p:pic>
    </p:spTree>
    <p:custDataLst>
      <p:tags r:id="rId1"/>
    </p:custDataLst>
    <p:extLst>
      <p:ext uri="{BB962C8B-B14F-4D97-AF65-F5344CB8AC3E}">
        <p14:creationId xmlns:p14="http://schemas.microsoft.com/office/powerpoint/2010/main" val="1520630175"/>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20"/>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2000" fill="hold"/>
                                        <p:tgtEl>
                                          <p:spTgt spid="9"/>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nodeType="clickEffect">
                                  <p:stCondLst>
                                    <p:cond delay="0"/>
                                  </p:stCondLst>
                                  <p:childTnLst>
                                    <p:animScale>
                                      <p:cBhvr>
                                        <p:cTn id="14" dur="2000" fill="hold"/>
                                        <p:tgtEl>
                                          <p:spTgt spid="16"/>
                                        </p:tgtEl>
                                      </p:cBhvr>
                                      <p:by x="150000" y="150000"/>
                                    </p:animScale>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nodeType="clickEffect">
                                  <p:stCondLst>
                                    <p:cond delay="0"/>
                                  </p:stCondLst>
                                  <p:childTnLst>
                                    <p:animScale>
                                      <p:cBhvr>
                                        <p:cTn id="18" dur="2000" fill="hold"/>
                                        <p:tgtEl>
                                          <p:spTgt spid="14"/>
                                        </p:tgtEl>
                                      </p:cBhvr>
                                      <p:by x="150000" y="150000"/>
                                    </p:animScale>
                                  </p:childTnLst>
                                </p:cTn>
                              </p:par>
                            </p:childTnLst>
                          </p:cTn>
                        </p:par>
                      </p:childTnLst>
                    </p:cTn>
                  </p:par>
                  <p:par>
                    <p:cTn id="19" fill="hold">
                      <p:stCondLst>
                        <p:cond delay="indefinite"/>
                      </p:stCondLst>
                      <p:childTnLst>
                        <p:par>
                          <p:cTn id="20" fill="hold">
                            <p:stCondLst>
                              <p:cond delay="0"/>
                            </p:stCondLst>
                            <p:childTnLst>
                              <p:par>
                                <p:cTn id="21" presetID="6" presetClass="emph" presetSubtype="0" fill="hold" nodeType="clickEffect">
                                  <p:stCondLst>
                                    <p:cond delay="0"/>
                                  </p:stCondLst>
                                  <p:childTnLst>
                                    <p:animScale>
                                      <p:cBhvr>
                                        <p:cTn id="22" dur="2000" fill="hold"/>
                                        <p:tgtEl>
                                          <p:spTgt spid="11"/>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A8379-2C71-4850-AD6E-2560AF40B384}"/>
              </a:ext>
            </a:extLst>
          </p:cNvPr>
          <p:cNvSpPr>
            <a:spLocks noGrp="1"/>
          </p:cNvSpPr>
          <p:nvPr>
            <p:ph type="title"/>
          </p:nvPr>
        </p:nvSpPr>
        <p:spPr>
          <a:xfrm>
            <a:off x="1228436" y="730259"/>
            <a:ext cx="21025723" cy="2651126"/>
          </a:xfrm>
        </p:spPr>
        <p:txBody>
          <a:bodyPr>
            <a:normAutofit/>
          </a:bodyPr>
          <a:lstStyle/>
          <a:p>
            <a:pPr algn="ctr"/>
            <a:r>
              <a:rPr lang="en-US" sz="7200" b="1" dirty="0">
                <a:solidFill>
                  <a:schemeClr val="accent4">
                    <a:lumMod val="75000"/>
                  </a:schemeClr>
                </a:solidFill>
                <a:latin typeface="Arial Narrow" panose="020B0606020202030204" pitchFamily="34" charset="0"/>
              </a:rPr>
              <a:t>Core reading </a:t>
            </a:r>
          </a:p>
        </p:txBody>
      </p:sp>
      <p:sp>
        <p:nvSpPr>
          <p:cNvPr id="3" name="TextBox 2">
            <a:extLst>
              <a:ext uri="{FF2B5EF4-FFF2-40B4-BE49-F238E27FC236}">
                <a16:creationId xmlns:a16="http://schemas.microsoft.com/office/drawing/2014/main" id="{844DEDFE-607E-45A0-AF2E-9A3450E2A03E}"/>
              </a:ext>
            </a:extLst>
          </p:cNvPr>
          <p:cNvSpPr txBox="1"/>
          <p:nvPr/>
        </p:nvSpPr>
        <p:spPr>
          <a:xfrm>
            <a:off x="1228436" y="3639127"/>
            <a:ext cx="22481309" cy="5078313"/>
          </a:xfrm>
          <a:prstGeom prst="rect">
            <a:avLst/>
          </a:prstGeom>
          <a:noFill/>
        </p:spPr>
        <p:txBody>
          <a:bodyPr wrap="square" rtlCol="0">
            <a:spAutoFit/>
          </a:bodyPr>
          <a:lstStyle/>
          <a:p>
            <a:pPr marL="571500" indent="-571500">
              <a:buFont typeface="Wingdings" panose="05000000000000000000" pitchFamily="2" charset="2"/>
              <a:buChar char="ü"/>
            </a:pPr>
            <a:r>
              <a:rPr lang="en-US" b="1" i="1" dirty="0"/>
              <a:t>The Significance of Ethics and Ethics Education in Daily Life </a:t>
            </a:r>
            <a:r>
              <a:rPr lang="en-US" dirty="0"/>
              <a:t>(</a:t>
            </a:r>
            <a:r>
              <a:rPr lang="en-US" u="sng" dirty="0">
                <a:hlinkClick r:id="rId2"/>
              </a:rPr>
              <a:t>https://www.youtube.com/watch?v=_8juebyo_Z4</a:t>
            </a:r>
            <a:r>
              <a:rPr lang="en-US" u="sng" dirty="0"/>
              <a:t>)</a:t>
            </a:r>
          </a:p>
          <a:p>
            <a:endParaRPr lang="en-US" u="sng" dirty="0"/>
          </a:p>
          <a:p>
            <a:endParaRPr lang="en-US" u="sng" dirty="0"/>
          </a:p>
          <a:p>
            <a:pPr marL="571500" indent="-571500">
              <a:buFont typeface="Wingdings" panose="05000000000000000000" pitchFamily="2" charset="2"/>
              <a:buChar char="ü"/>
            </a:pPr>
            <a:r>
              <a:rPr lang="en-US" b="1" i="1" dirty="0"/>
              <a:t>Contemporary Approaches to the Social Contract </a:t>
            </a:r>
            <a:r>
              <a:rPr lang="en-US" dirty="0"/>
              <a:t>(</a:t>
            </a:r>
            <a:r>
              <a:rPr lang="en-US" u="sng" dirty="0">
                <a:hlinkClick r:id="rId3"/>
              </a:rPr>
              <a:t>https://plato.stanford.edu/entries/contractarianism-contemporary/</a:t>
            </a:r>
            <a:r>
              <a:rPr lang="en-US" u="sng" dirty="0"/>
              <a:t>)</a:t>
            </a:r>
          </a:p>
          <a:p>
            <a:pPr marL="571500" indent="-571500">
              <a:buFont typeface="Wingdings" panose="05000000000000000000" pitchFamily="2" charset="2"/>
              <a:buChar char="ü"/>
            </a:pPr>
            <a:endParaRPr lang="en-US" u="sng" dirty="0"/>
          </a:p>
          <a:p>
            <a:endParaRPr lang="en-US" u="sng" dirty="0"/>
          </a:p>
          <a:p>
            <a:pPr marL="571500" indent="-571500">
              <a:buFont typeface="Wingdings" panose="05000000000000000000" pitchFamily="2" charset="2"/>
              <a:buChar char="ü"/>
            </a:pPr>
            <a:r>
              <a:rPr lang="en-US" b="1" i="1" dirty="0"/>
              <a:t>Civil Society, United Nations </a:t>
            </a:r>
            <a:r>
              <a:rPr lang="en-US" dirty="0"/>
              <a:t>(</a:t>
            </a:r>
            <a:r>
              <a:rPr lang="en-US" u="sng" dirty="0">
                <a:hlinkClick r:id="rId4"/>
              </a:rPr>
              <a:t>http://www.un.org/en/sections/resources-different-audiences/civil-society/index.html</a:t>
            </a:r>
            <a:r>
              <a:rPr lang="en-US" u="sng" dirty="0"/>
              <a:t>) </a:t>
            </a:r>
            <a:endParaRPr lang="en-US" dirty="0"/>
          </a:p>
        </p:txBody>
      </p:sp>
    </p:spTree>
    <p:extLst>
      <p:ext uri="{BB962C8B-B14F-4D97-AF65-F5344CB8AC3E}">
        <p14:creationId xmlns:p14="http://schemas.microsoft.com/office/powerpoint/2010/main" val="2719741844"/>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0.1|0.1|0.1|0.1|0.1|0.1"/>
</p:tagLst>
</file>

<file path=ppt/tags/tag2.xml><?xml version="1.0" encoding="utf-8"?>
<p:tagLst xmlns:a="http://schemas.openxmlformats.org/drawingml/2006/main" xmlns:r="http://schemas.openxmlformats.org/officeDocument/2006/relationships" xmlns:p="http://schemas.openxmlformats.org/presentationml/2006/main">
  <p:tag name="TIMING" val="|0.1|0.1|0.1|0.1|0.1|0.1"/>
</p:tagLst>
</file>

<file path=ppt/tags/tag3.xml><?xml version="1.0" encoding="utf-8"?>
<p:tagLst xmlns:a="http://schemas.openxmlformats.org/drawingml/2006/main" xmlns:r="http://schemas.openxmlformats.org/officeDocument/2006/relationships" xmlns:p="http://schemas.openxmlformats.org/presentationml/2006/main">
  <p:tag name="TIMING" val="|0.1|0.1|0.1|0.1|0.1|0.1"/>
</p:tagLst>
</file>

<file path=ppt/tags/tag4.xml><?xml version="1.0" encoding="utf-8"?>
<p:tagLst xmlns:a="http://schemas.openxmlformats.org/drawingml/2006/main" xmlns:r="http://schemas.openxmlformats.org/officeDocument/2006/relationships" xmlns:p="http://schemas.openxmlformats.org/presentationml/2006/main">
  <p:tag name="TIMING" val="|0.1|0.1|0.1|0.1|0.1|0.1"/>
</p:tagLst>
</file>

<file path=ppt/tags/tag5.xml><?xml version="1.0" encoding="utf-8"?>
<p:tagLst xmlns:a="http://schemas.openxmlformats.org/drawingml/2006/main" xmlns:r="http://schemas.openxmlformats.org/officeDocument/2006/relationships" xmlns:p="http://schemas.openxmlformats.org/presentationml/2006/main">
  <p:tag name="TIMING" val="|0.1|0.1|0.1|0.1|0.1|0.1"/>
</p:tagLst>
</file>

<file path=ppt/tags/tag6.xml><?xml version="1.0" encoding="utf-8"?>
<p:tagLst xmlns:a="http://schemas.openxmlformats.org/drawingml/2006/main" xmlns:r="http://schemas.openxmlformats.org/officeDocument/2006/relationships" xmlns:p="http://schemas.openxmlformats.org/presentationml/2006/main">
  <p:tag name="TIMING" val="|0.1|0.1|0.1|0.1|0.1|0.1"/>
</p:tagLst>
</file>

<file path=ppt/theme/theme1.xml><?xml version="1.0" encoding="utf-8"?>
<a:theme xmlns:a="http://schemas.openxmlformats.org/drawingml/2006/main" name="Default Theme">
  <a:themeElements>
    <a:clrScheme name="Ruby - Coloured 3 Light 1">
      <a:dk1>
        <a:srgbClr val="7E7E7E"/>
      </a:dk1>
      <a:lt1>
        <a:srgbClr val="FFFFFF"/>
      </a:lt1>
      <a:dk2>
        <a:srgbClr val="888888"/>
      </a:dk2>
      <a:lt2>
        <a:srgbClr val="FFFFFF"/>
      </a:lt2>
      <a:accent1>
        <a:srgbClr val="C42A13"/>
      </a:accent1>
      <a:accent2>
        <a:srgbClr val="F9711C"/>
      </a:accent2>
      <a:accent3>
        <a:srgbClr val="92AF27"/>
      </a:accent3>
      <a:accent4>
        <a:srgbClr val="38B28A"/>
      </a:accent4>
      <a:accent5>
        <a:srgbClr val="16749F"/>
      </a:accent5>
      <a:accent6>
        <a:srgbClr val="041B31"/>
      </a:accent6>
      <a:hlink>
        <a:srgbClr val="F33B48"/>
      </a:hlink>
      <a:folHlink>
        <a:srgbClr val="FFC000"/>
      </a:folHlink>
    </a:clrScheme>
    <a:fontScheme name="Custom 1">
      <a:majorFont>
        <a:latin typeface="Eurostile"/>
        <a:ea typeface=""/>
        <a:cs typeface=""/>
      </a:majorFont>
      <a:minorFont>
        <a:latin typeface="Apex New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Grid.thmx</Template>
  <TotalTime>2837</TotalTime>
  <Words>895</Words>
  <Application>Microsoft Office PowerPoint</Application>
  <PresentationFormat>Custom</PresentationFormat>
  <Paragraphs>56</Paragraphs>
  <Slides>9</Slides>
  <Notes>6</Notes>
  <HiddenSlides>0</HiddenSlides>
  <MMClips>1</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9</vt:i4>
      </vt:variant>
    </vt:vector>
  </HeadingPairs>
  <TitlesOfParts>
    <vt:vector size="22" baseType="lpstr">
      <vt:lpstr>Apex</vt:lpstr>
      <vt:lpstr>Apex New Book</vt:lpstr>
      <vt:lpstr>LaTo light</vt:lpstr>
      <vt:lpstr>Raleway</vt:lpstr>
      <vt:lpstr>Raleway Light</vt:lpstr>
      <vt:lpstr>Raleway Regular</vt:lpstr>
      <vt:lpstr>Arial</vt:lpstr>
      <vt:lpstr>Arial Narrow</vt:lpstr>
      <vt:lpstr>Calibri</vt:lpstr>
      <vt:lpstr>Eurostile</vt:lpstr>
      <vt:lpstr>Times New Roman</vt:lpstr>
      <vt:lpstr>Wingdings</vt:lpstr>
      <vt:lpstr>Default Theme</vt:lpstr>
      <vt:lpstr>PowerPoint Presentation</vt:lpstr>
      <vt:lpstr>Agenda</vt:lpstr>
      <vt:lpstr>Learning outcomes</vt:lpstr>
      <vt:lpstr>Society and ethics (exercise) </vt:lpstr>
      <vt:lpstr>The importance of ethics to society</vt:lpstr>
      <vt:lpstr>The importance of ethics to society</vt:lpstr>
      <vt:lpstr>The importance of ethics to society</vt:lpstr>
      <vt:lpstr>Expedition to Mars (exercise)</vt:lpstr>
      <vt:lpstr>Core reading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Manuel Lopez</dc:creator>
  <cp:lastModifiedBy>Katharina Kiener-Manu</cp:lastModifiedBy>
  <cp:revision>1941</cp:revision>
  <cp:lastPrinted>2017-11-03T12:48:37Z</cp:lastPrinted>
  <dcterms:created xsi:type="dcterms:W3CDTF">2014-11-12T21:47:38Z</dcterms:created>
  <dcterms:modified xsi:type="dcterms:W3CDTF">2018-10-18T14:38:13Z</dcterms:modified>
</cp:coreProperties>
</file>