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81" r:id="rId2"/>
    <p:sldId id="767" r:id="rId3"/>
    <p:sldId id="784" r:id="rId4"/>
    <p:sldId id="792" r:id="rId5"/>
    <p:sldId id="793" r:id="rId6"/>
    <p:sldId id="794" r:id="rId7"/>
    <p:sldId id="795" r:id="rId8"/>
    <p:sldId id="796" r:id="rId9"/>
    <p:sldId id="797" r:id="rId10"/>
    <p:sldId id="798" r:id="rId11"/>
    <p:sldId id="799" r:id="rId12"/>
    <p:sldId id="800" r:id="rId13"/>
    <p:sldId id="801" r:id="rId14"/>
  </p:sldIdLst>
  <p:sldSz cx="24377650" cy="13716000"/>
  <p:notesSz cx="6810375" cy="9942513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10">
          <p15:clr>
            <a:srgbClr val="A4A3A4"/>
          </p15:clr>
        </p15:guide>
        <p15:guide id="2" orient="horz" pos="8014">
          <p15:clr>
            <a:srgbClr val="A4A3A4"/>
          </p15:clr>
        </p15:guide>
        <p15:guide id="3" orient="horz" pos="2471">
          <p15:clr>
            <a:srgbClr val="A4A3A4"/>
          </p15:clr>
        </p15:guide>
        <p15:guide id="4" orient="horz" pos="626">
          <p15:clr>
            <a:srgbClr val="A4A3A4"/>
          </p15:clr>
        </p15:guide>
        <p15:guide id="5" pos="14271">
          <p15:clr>
            <a:srgbClr val="A4A3A4"/>
          </p15:clr>
        </p15:guide>
        <p15:guide id="6" pos="1082">
          <p15:clr>
            <a:srgbClr val="A4A3A4"/>
          </p15:clr>
        </p15:guide>
        <p15:guide id="7" pos="76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42F"/>
    <a:srgbClr val="F9711C"/>
    <a:srgbClr val="5598D7"/>
    <a:srgbClr val="468078"/>
    <a:srgbClr val="9D4237"/>
    <a:srgbClr val="5378BD"/>
    <a:srgbClr val="2F516A"/>
    <a:srgbClr val="4072AA"/>
    <a:srgbClr val="AC4263"/>
    <a:srgbClr val="B94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50000" autoAdjust="0"/>
  </p:normalViewPr>
  <p:slideViewPr>
    <p:cSldViewPr snapToGrid="0" snapToObjects="1">
      <p:cViewPr varScale="1">
        <p:scale>
          <a:sx n="44" d="100"/>
          <a:sy n="44" d="100"/>
        </p:scale>
        <p:origin x="66" y="426"/>
      </p:cViewPr>
      <p:guideLst>
        <p:guide orient="horz" pos="7010"/>
        <p:guide orient="horz" pos="8014"/>
        <p:guide orient="horz" pos="2471"/>
        <p:guide orient="horz" pos="626"/>
        <p:guide pos="14271"/>
        <p:guide pos="1082"/>
        <p:guide pos="76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notesViewPr>
    <p:cSldViewPr snapToGrid="0">
      <p:cViewPr>
        <p:scale>
          <a:sx n="75" d="100"/>
          <a:sy n="75" d="100"/>
        </p:scale>
        <p:origin x="-3144" y="1808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7535C-6B8D-4D46-8E0D-B759E502CC3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15F9B-48AE-466D-B6FB-957A9D96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2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aleway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aleway"/>
              </a:defRPr>
            </a:lvl1pPr>
          </a:lstStyle>
          <a:p>
            <a:fld id="{EFC10EE1-B198-C942-8235-326C972CBB30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30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aleway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aleway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0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3"/>
            <a:ext cx="24377650" cy="13712429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"/>
            <a:ext cx="24377650" cy="13712429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1727870" y="3936082"/>
            <a:ext cx="10099005" cy="721902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4260851"/>
            <a:ext cx="20721003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"/>
            <a:ext cx="24377650" cy="13712429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1675964" y="12763497"/>
            <a:ext cx="15586800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48" y="12145551"/>
            <a:ext cx="5574717" cy="8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marL="0" indent="0" algn="l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marL="0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marL="0" indent="0" algn="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66" r:id="rId18"/>
    <p:sldLayoutId id="214748379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l" defTabSz="1828434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60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lang="en-US" sz="48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6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hip-central.com/what-is-a-leader.html#axzz5Bo39Ro00" TargetMode="External"/><Relationship Id="rId2" Type="http://schemas.openxmlformats.org/officeDocument/2006/relationships/hyperlink" Target="https://www.villanovau.com/resources/leadership/what-is-ethical-leadership/#.WsZCAWaB01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hics.org.au/about/what-is-eth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4377649" cy="877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400" dirty="0">
              <a:solidFill>
                <a:schemeClr val="bg1"/>
              </a:solidFill>
              <a:latin typeface="LaTo light"/>
              <a:cs typeface="LaTo light"/>
            </a:endParaRPr>
          </a:p>
          <a:p>
            <a:pPr algn="ctr">
              <a:defRPr/>
            </a:pPr>
            <a:endParaRPr lang="en-US" sz="4400" dirty="0">
              <a:solidFill>
                <a:schemeClr val="bg1"/>
              </a:solidFill>
              <a:latin typeface="LaTo light"/>
              <a:cs typeface="LaTo light"/>
            </a:endParaRPr>
          </a:p>
          <a:p>
            <a:pPr algn="ctr">
              <a:defRPr/>
            </a:pPr>
            <a:endParaRPr lang="en-US" sz="4400" b="1" spc="300" dirty="0">
              <a:solidFill>
                <a:srgbClr val="FFFFFF"/>
              </a:solidFill>
              <a:latin typeface="Eurostile"/>
              <a:cs typeface="Eurostile"/>
            </a:endParaRPr>
          </a:p>
          <a:p>
            <a:pPr algn="ctr">
              <a:defRPr/>
            </a:pPr>
            <a:endParaRPr lang="en-US" sz="7200" b="1" spc="300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>
              <a:defRPr/>
            </a:pPr>
            <a:endParaRPr lang="en-US" sz="7200" b="1" spc="300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>
              <a:defRPr/>
            </a:pPr>
            <a:r>
              <a:rPr lang="en-US" sz="7200" b="1" spc="300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Justice (E4J)</a:t>
            </a:r>
          </a:p>
          <a:p>
            <a:pPr algn="ctr">
              <a:defRPr/>
            </a:pPr>
            <a:r>
              <a:rPr lang="en-US" sz="7200" b="1" spc="300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and Ethics</a:t>
            </a:r>
          </a:p>
          <a:p>
            <a:pPr algn="ctr">
              <a:defRPr/>
            </a:pPr>
            <a:br>
              <a:rPr lang="en-US" sz="7200" b="1" spc="300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spc="300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4: Ethical Leadership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795" y="735288"/>
            <a:ext cx="3035839" cy="24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D788-F414-4842-BCC8-2EAC7E64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562" y="498155"/>
            <a:ext cx="21025723" cy="2651126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Applying ethical theories, principle and models to leadership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AutoShape 2" descr="data:image/png;base64,iVBORw0KGgoAAAANSUhEUgAAAloAAAGqCAYAAADTIepuAAAAAXNSR0IArs4c6QAAAARnQU1BAACxjwv8YQUAAAAJcEhZcwAADsQAAA7EAZUrDhsAAP+lSURBVHhe7F0HgB1V1f5e357NbnbTe+89IZCEEloA6UgXEAtNLIAiYkdU7PqriP6o2CiCdIJ0AiSEkN5725Rt2b77+v99576XbEKioUT4cc7uvJm5c++5555z7jnn3rkz40sT4IEHHnjggQceeODBew7+zN4DDzzwwAMPPPDAg/cYvEDLAw888MADDzzw4DCBF2h54IEHHnjggQceHCbwAi0PPPDAAw888MCDwwReoOWBBx544IEHHnhwmMALtDzwwAMPPPDAAw8OE3iBlgceeOCBBx544MFhAi/Q8sADDzzwwAMPPDhM4AVaHnjggQceeOCBB4cJvEDLAw888MADDzzw4DCBF2h54IEHHnjggQceHCbwAi0PPPDAAw888MCDwwReoOWBBx544IEHHnhwmMALtDzwwAMPPPDAAw8OE3iBlgceeOCBBx544MFhAi/Q8sADDzzwwAMPPDhM4AVaHnjggQceeOCBB4cJvEDLAw888MADDzzw4DCBF2h54IEHHnjggQceHCbwAi0PPPDAAw888MCDwwReoOWBBx544IEHHnhwmMALtDzwwAMPPPDAAw8OE3iBlgceeOCBBx544MFhAi/Q8sADDzzwwAMPPDhM4AVaHnjggQceeOCBB4cJvEDLAw888MADDzzw4DCBL03IHB9+sJpSSPt8PPSx8gRSvgACPH47IDRpYeCBj7iyaW8Py16wsilHFxHuwZPkFkAC6bTSAryessxpn4tP/ek4j4M8cmWER7++lNJDhs+XJha2MYtzfzpdGYIOKIqUX+1y+NS2FNMaW2NoisYQS6YQ8PuQG46gODeIUCDgCpKPokN0ZgnxGfV+cpunKXGbQHwB4k+m/QiIeftQYtVbfrU5SXzCLjBMaV3xE4URyj8e6+IhgCvB2liBj7hT4k0ihTh5HidtCW5qZ4AII8EAQkHRRx5wUzmQh0nyPLAHkf51LWU6sL/cMln+JVge1imKxKskZWRtJMJ02vHVL7yEKGltaG1DczTBNEdjXiSC/AjLKA/pFw3UIJ47Du5Di+phOltoDPb7xAM/66Mesb4U5dbQFkUjtzhl7Pf7EQmFUJobRpi8UGvS5IHKiAdstZNsRg8Frs1Ms7pYDxNEQ5r4jVdM1zVXxI8WtqU+FkNrPIE81lcYDiMvN+R4bvpCbH62Nx1kvUnuhT1bXwoUndWp9htOXrerzGtAHup6SvWrXv5lZaR0/SpdbZIMs/zae+CApBBUXu0izyzVQYp6r36ZLWL9LXO8D0gk0mK1LcMzw8df0eA0XP1YoMxsK/NKH6R3TvepuSTGtVHt1t5+lJL5FaV78UrXZQf2XmM+0qzcsnvZutTf7bgdvixYv5ANyfDYZEvYm0v6o3PrDZaeckyzY5mIVIp0+MOWZ99ey3yW1fF2nysZnJZBfOOf6FSrTJPVT3isv5j1jyhaYnFrUTDgR0FOBEVh9g/qluUkTeKlmthehgKVERjtrM5sLu3PvpQmM/U7HPuDWi/+WCEjm9xg3dlWCLSXLJVNePyy+bwum0sGMT1lWqBrjW1xNLF/RNU/QkHk0+bm52RoyuiDQBisX5Jw0z/2bemSZJBkX05yn7VzKhEgTbns00EaO8cbQ8JyxCSm+6nPIofJotPPNONfRm8PBVRWdYkn8gnS1bS1e29fseuqj3nUc1WXwGmQB+810B4Yt/8zYDWpE1GwKSo6jfJLS7fi7gXbqYA0d1S2AAUf4DWJ3BzoPpBGjErROy+Ir509FtsrG3Drk8vojIJMdR2Y3ZF5LCwyE0xVZ6o0mUqekoFLo42dOIfGq40aGEqkcd20AZjQrwueW74V989bj6A/xKr8yAvE8O2LptLxE591RBp27aXAVNpUMonvPrkI63a3IUQ2xtmuaX3L8IlpA5mHFVK5Kxkkff+ReainMQKdVpr1ff6E4RjZs0QNciwhmNORlWGnF39q6tvw8Bur8PSG3VhV1WgdPxaPI+IP0inmoGNREOM6d8R5k3riqIFdrS7RnGLnFQ8lVh9pvO3Bl/DUliS7fhsGd8zDLy6ZhhAZ5RyFM9pZYCnb1+5uwZf/8QbCAZYiLbnpGG48eSR6l5ca/xx+cvdQ+yRpEc8k3V2NLbjmzy+hNkbcCQaPsQTirFZtF49z6PC19SvOwdReRThueA/071rMDDFKMkQZyzCQbqNfxjeAB+auwXOrdtH4M50WI0qak+Ij89LkORoyJjTO62EGEAOKc/HF08YxTbIUMjJFxoi1iI4Y881duxOPLNqK17bVoLpRhpfypw7kksdFeXnkZy6O6FeCy48ejA4R6gyJqqpvxe2PLkGD6lFQSSP7meMGY0SvTmKD6Y3qUVDZEEvhobmr8ciKWqwzGbciGI+CCgc/eVBaEEHvTh1wYp8inDamL0oL81mOGs36ZcBvIB+l66105rnJNC6d3BtHDe1p7XTyl15l+hH1PcZ2zV61DfeyTQu21aG+uQ2t0ajxuzCSi8FleThzaBecMqEfOuRSvkmGoKyLXtICPIZbRvfvXt2Iu+esQQd/CuV5Ifzw0qkoY5AmfbLBiGSUoq5TPlk9fGn1dvz9tVVoCeUSTwrTysK48qSJxjMLzkz13qpTwibHs3xTJX7y/EoLPFsZPfTN8ePLZ05gIMGBmvjKP59TaivXHhJsuzkvtuX3L6/CnA01yGG+FPviGeN746SxPXhR7sbRrn6aZLMDlFOCBMm9/uGZZfjd4m2sL4jOrPuuj09DhzB1KkNwtlbpnPqy5FzfEsWtj78JitWuNzHg+fwxAzGpTxf2I7VLgSLtiQJ71ven2SvxBnUuEchhwCE8SVxsMu0l8szp/mn2cryyvp5yoA6w9OhuBbjqxBHw0xYlScv2ulZc9tuXkA4rwEvhS6eMwUmDqHuswMKifRisPkn9iabxpT+/jEQoYvXSnOKbZ4xDWX7EcmXtsE/9gzRoECZOLVq3HY8s2ILntzWitrGB/YMDTF7PD4YYlOSib4cQhnfviHPH98WYHp1YhhokfWKd7UE8Y0FL1YCntS2Gr983GzX+POSk2B/JnltPG4PyDnkmayKxcu3B4VC6BM12+pN4YWUl/jZ3vdUpmQykTfn8GePVEMvvp5+Rd/BRj6W2UQrl6QUb8NjySszfuRuNLXG0xFuRa0FjCBO6sR+yf5w4fgByiNNqs6Zkgjnyx0+785OnluDZNTtQm6AdiYM2J2YDKAld+psbCaM44sPkbsU4blBnjB/cw4Iv8UADF2si6ZO91MB2V2MUP3p0Dn1IgD4rTF9DpBl57guyXq50B/qba2eOwICuHWgrUti0swF3PLUYPg7gZOXo0vDNj4xBWYdcsiMTaHHzAq3DA//RQEsV2SiPUpVxUX/532dX4NrHlyAaDNtV0/g9JO0vdIdhVFEY8249Das2VGDM/7yCEK2/gqqY3KqKWPE0iqj4jTRI5tzUEfdsPFfAwHrksP5x4XicObE/7np+FT792BJeDlNV4+gbiGPhty9EbkjGVsZTZamKRh9z0Lmd+tOn8MxOWlKjNY1rRnXBLz82NUNDChWNrTj+9kewKpnr8rQ24+lrjsOJwxQcKYk/tueO9Map9H+nE7tt1gqsbo1bAJfkKCdhNHOj8bVAh+3y0Ul+56RB+OIp44iCIyn1FuaRgU4QT5Sde8CXH0ANHbH4Uswg4cXrZmBkj1IRx7yieS/I/IjmjbuaMew7jyHKUZzoKmBHffra4zC5Xylxa15D5Si8fYsfHIxflDzbuqGyCUd9+yFU5xa5dLZDM3Kq3QV+RGrnPE4mUBpI4NJxffG5k0ajR0mesUt5jXQV4cFXH5yH217dSpI0O6qATHgEltn4lce62ngUtykhH07sWoRZN5xg7UmQhiB5pnLCu7mmGV96aA4eXVOPKOmRw5Kjssoz9VrgxrIDc2N45cZT0amggGXFu0aM+tGzaBYu4syJx/DoJ6bguBF9eJ0cJh2azVizrRbX//VVvLSjkUY7zOBBRl+IHVMVzsv1aCYrQK9/bs8C/JGyCyvSYboCwS5fuhd1DOdEswL4e84ehkunDWM5c2lsk3RWudPY3tCGW+5/DU8t34lKP8MMC+gdLmsQeQca5wi3cZ1zcNs5E3AMA3ijgvk06HcDIR9+MGs1vjhrMePBIHsJcNOk7rj93Ek222oVCqvptfoya2dH/8NrG3Ddva+hJZJn6Wf0z8MDV51ifFdeOW9y2KhpD2qL0p5aUoFT7p5DtvOMGcMMUh++4ijMHN2dNHDARJyMC0mfsOwLSasjgC1V9Zj+o8exNZHDVLY33obvnzICN5w0nKVUD9Pa6WrQ2pJAIwORE384C2/Ux5kjQbVM48krp+PEEezD4p2KCIyfarNO/NjV0IrJP3wCW1olAdKVaMUjlx6B08f343XHHxsOsq7lDHxP+OUL2MlRh5tJS+LY8gI8+fmTEaFuGDvJ32v/8jJ+vbDa1cV85wwqwf2fPtZ0Wpk2VzdjwG1PIicYQAt1ZXyRH0995mSU0WY6MqnPRqcD2Zz61jT63/wX1IY7MCWBwmAaS246Cb1KC3gue6dfViHekIattU34xr0v4x/rm1FPrJori8mYqy8bXQpfXG3gAPGPZ4/Cx44ZTtuWYK9Re/fWL5Deqw4/r8vW1bakMOhrD1FuQdpvZmD6V47ojW+fN9l6onRwf5BlVr26IvvcRBI++otZeKpCtpm+hRWcWhbEY1861UQsecumqo8qEFu5ow43PjAPz2xuYLoPecwfJZ0aojIEY3nZoyD1LIoTehfjjvMmYThtiGZuhdv0RTIgfy7/1XN4eGMtGojffI8aZ66DvcU6JO0q/Y4v1YoIaxtDOd86cwxOHNmD6u000S8qWH+K+LfQHh37w8ewKaHBDHls9vGteu6ADWedeezHz19zDCYNLBV3sWD1Dkz/nxfRGqZMSUcJfcH8G09ALw7WNQFhHdxEJvoMkQfvIRxMWocFpG8WZFFZ3C0WOj/qYSwkZaR0eV3RtVGlcxnufTZd84Pu1vApT5i9Js7O2Uajn9JUjWY56JyFo4nn6UwQZn/EYeac9etIo1rhbWMgYuiobH4RyU151enljNxNEG3ERKXUqCupPEYSf4TPzw4pRy/aCWqdppRtlsnngki7BcA0mSED4pChE27N6MR44eb7XsOVDy7DyjaOaOiAo/6QjaplVDVqFRnuNpcPOWTbET07EY1mDjRbp5aKTraOdP3zzY3YlRL1qieEWhqKZ5Zu4WXlyvCwHdgtDHZs3TaxKWwZCegWKMf0pFVnbkZPMpSLPVRwdcl4qP1tfgWdAWG26XuTq9Wl+tlGdXrxkSPsWkrpp/O24LSfzMJcjhKVRRTIoLhbLkriPiM3OSOXx/EVgSCSgRAaKZ+kZMT6Zcxy5B7EM2Z2AYmCNOCNdZU4/WdP4oFVdCFM95Mf7lai5MdyHFUGUwqyiJu09uvcFeWF+VafZtekP3mqm3s/64mTHlFpImR9Mt3baltw8R9ewnNVCSQCuWjiaFZBjJGsqRTRpSYydyGPc6jTI4eUIxhyOqZ0sScuuVBHRH8ODWfYEDjQbIxIVCC5ubYZF/zqWfxxZSMqgxzBsk+IFgs2OKqPUKfD1C3xNco+M6c2ict++yIeXLLVZrD8KaexCnoEmuVUo5J+ptMp/3rOOvxz6TbWJZ6ID6ZxbIbLJ5AOt1IOkrMCUs3M6ZpmYKVfErnEtT+YPchI09BJT9JhxMIh3PLIQjTodi7pU9XKd2AQESl8/6ml2BZXYOrOxcUc8sHsA/mQbZ8ThOOfyi6saMDrlJlYFmP9SfLooTfXuuvWVrXFEU+pW/9xt4rJYfUjttGfCZBVl0AhgWyL5i3q4yl849GF2MXgUQPNJI1IJ26/vHw6whzkJalDaTJI9bu6MvWxfFjWRBVJFrwm/fOlYogGGEwy36LdUXyNAxHN5CqfdLr92FpciPFSVIYroICUuDWjn6HTlYnxgI6fdLy+YRdO+NFT+MPGGBrU1wIc2lAksg85xBvUzD1tjuxeIMk92z1hUHempdjf1f8c2v3BeMb+KXqURRbCRM+AUTb6V/O24c0NldZHBfu3QzoncsQT2ZOH39iI17Y18FTlaavoE5rZRgXlzm6orzLU4uH8TVU4687n8dRW9nmzPUEGqRq0Kx/bQ9tpARUHafFgBE9tacb5v36GvKhmfsqLRYKK8jM6kCD/6s1uUsOomzkUjUJ7o415zAOQpiB1o439f25tChf84RXccN8baNPyELZFQxr5Bmml7G2bjxxhuwppc4rEIesW2rfbDL94TJmS3FRAtFNnVZ75W2lnfEqjjKWTos+4zX8PDi8czDIdRjCXxL2UksaIh2lpKpVeHT0tg6GII8bzKDv4PhtHFrFWNMWlOlRGKmJMc7N2jfvWKCJtUfhbNHKg26FOyUAkA1HWk0A6mkQixrzEnY61oDnJY+bPSbmgIUQy8ohTdGl2wzq6SFPHcIf2azbOztQh1AB1euWR2bRKWZ/LneDlNnZeH52lBXYWXrAz7AFhosGl4v9w1jLc88Y2tNG4CoIp8oBOMER+DMhP4uhufhzbNYDxecLVwkDLh7493IhFxGqdmTqO60DA3a+uJE81CpMB1f0LHx5dXkH+kc+uireAks3Y+qI0QjFyQZ3d7VXIFVPbDoLgQMCsqk83NeVaILwclSnYTtFQFdOQdw9GMSiYQH/KqzCaphxpBKkXCol1L2NZWxoX/f5FrNhcSVwUjAKgDI9zGJVoZsTxnxZGM3iUdShGfaFOQM6YOhKKtlAYMSQp+5ZkA1mrtlEXrBYftlQ34ao/z8GyVhpWoonL8EsHEnF09bdhbGkQR/YMY0In8p20Fre2YGg5DSDpkfzMARJPnDJ2UqW+mSycrgg0Qv7dS8uwqDZGxyQesH1sZ3fq9MzOBTh3SBec0rcIE4vjKEpE0UgnrLtyp43pRRTOeWsAqpoUTGk9oGKzNtbfQjqsFukCN9NGOpob/vwqZjN48svISv+IwJdIoG84jqPLwxhWRIfAc8lCo3/GTtjBctf95RWs31WXcWjZmQQNUaiXhFIyx5/Io5OO4Mb75mJ7Y4y51KddW5U3q4umP9aPyHNezqMzJovtmiTgY+Bus2AHAemNFg4E2Y+DckCU96KGNvzPrKUWzEiS1rwDgG4RLd1Uiz8v2op0MEyaSEcgThVyywcERqe1052LatUo3XhMQZUvIj9LGgMoIG9fXl2DXc1x8le8Zvl2pLtjlyAMslNp9WXDKfzZa5KhDw/OXYd/rNvNy5o3p7DjcXxn5kjqVgFxk99qFzNrcKXAW7cQDVi35oh0y9CMFc/NMkr/080ZJfHj7hU78MD89eZc95p84ZBM3YxUmDoRlEyExyTj+kTWWlNTsaKmGR///TNYF2cK67SBg2hhfy2hbId19OHYbmEc2zmAITkJBvBx9Aol0atzEWlSbcSVIb09SI+D7AsuANLm7GYTFSWUtNAI5A6+9eRi0HSZPipYbj8zpj6moYJw7GpJ4OcvrER9kOGN7juqTRwc5ZIfsr5m3wi6+VfXlsTn7nkNa9rEX/Uf8p94g/Q1Q3MTOK5zECNyGETSZljIwjaFWe3ytgg+fe/r2FHXQm5pzSUTyX9BiMGVSTqtvLK1bSj3N6IfbUZ3CrNHspnmtZX2xclD3a4plI/fzN+K2x+ca4G1aKDh497xn1Lmb5xW34dmBcJixD6+UX6NW5wNIe0l1E0f5SQe5ZCWiGQlO6lbsawzE/oRsgKhprIiE4EH7zmwn7Q3EYcZWJU6W4LGSrfEpEy/eX4VrnlsKfuBrZrAmEgbfnj5cci3m/H7gkoLtEZmaK9StLXGsXLHbvYjdTN1R40YiZ+d63ezFuKeNbWsK4dqlcLEgjh+Rrw+GjyFDRo7aRAiJe9fVoTywhz86sVVuO6xxcSXY7cietIQL7rtPJtKlzFjd6LCkgZz8nSiNE6n/uxZPLOjyehi9fjUqDL85pJpIpaQxM6GKI78/pPYKG9IDGhN4smrjsXMYV2sPTI8mqpes3UHjvzZSzQuIZbSzAWDP/5fPKQTbjx1NPqVFNgtBPWRRDKJGhqTDTtrcdTALrZuRHzVSEhBiDrLpl0NGPmjWWhhwGmGg+1OkE/5zPfiVVMxvl9XkWsgUt2xjlJ0ri0YfvuTiIc1KiO/aQSfveZYTOnbibRpwp1EaNSqJh0CZOUmI7iWwcyw2/+BRKiQF/zokWjA/356Bo7oXWKBl9ZJVDcl8Mib6/CDF1eiOqWROYmwQMqH47pG8OBnTkYxg0y1R+tnbnnwdXx37lZeD5rRHpVPQ/uJExFmoCKTKlOV1RA5hyBlF44EMaqr1o1YaCbJ4JK7X8D9y+s46jNuWn0DQjF88/RxmDG8BzqwjG6PaWKxhfzcuKse+WE/hnQrMecqHm6urMeoHz6DBuq4zf5xhPr8FeNw7Ii+xJmmYY9j5o+fwLw65WcK80wvBX595QwMKMmzhcQaICRoSKtaYnhpXQUWra/E984/0tgtVkhvE/zp+aW/odpGsDS8JOpvZw7FBdOGMpcbKAT4+4c5G/DZB+Yj6mdApACDgcoA6svt54zDCcO7ITdIN8EKV1U14Sv3zsPTu5pYBwmQ4FNhXNw/F3dfcyLP6YIyXvK7s9bg1qcXIhXKpXOKUz9UXw7O6RHC3Z+baX3bLd5lfWyfiP7TnPW44r55SOrWIXl3Zv9C/P3TxxuNSdKv4EH8swbuA5Ig8OSSCpx29+tsKmXILGa2yOPB/gSe/MJJ6FOu28qqSwFCBkSunaRxim4jbWnksQY5crEKxJO4Y+YwXH/ycOZQZpZnW6wCOnmN/xpoY6bd8Tg2sIsrmFV7lS8d8+PhiwbhlEkj2Aa1l8mqTGhEGw3Ljvo4jvzxLGxinzeIpfDopZPxkfGZdXTU9bV1TfjIdx/DGtopekg2N4iLBnXEXR8/FnnWHOo50YlqBYNX/3k2frOohhdUVxwXDizFnz9NuyY+Md/Wmhb0//ZjSOSEOVDhYJPyVsDfjyry9HXHoV9X6irzWnHilEhrOYjpdct9aI6oTAL5wTwsvvE49CrNFxsYtGn5gh/nf//v+Ecl+ctE0aL6ywoi+PUpIzF5cA+U5lDnmC6JxRkgVTQkUFtVjyOHd7cZWhcKsbzKtgPx3tHi+mk1eT7omw9hN21XkEGyzf5xAB5JtuFP7AfnTepj8heWbCAvXbOHfHj2i6fm44ZnNiGuAasQ85pmgqeVFeDlG08kfQrU6SnY+O89uhBfeXEdGay8ZBKvjS9I4bvnH2U2KcJBXhv7x/zN1bjxL69iYSvtB+sWVwPsc7dN7YMvnTmefoYWQzOzxHDlr1/E3Rvr2SDymVWf3a8Yv7niKPoO9ltW05JIYcWWatz+zHK8sJWKpf5mM54h5Cfa8NBlU3DiyG7mJxWI69bhMT+kHkk3UyF05IDxWx+dgonddWt3XxDvxc0QGT6oWzHycyI2MJmzrgpH3jmbVWhAkkQxcc+78Vj2m2LyQoom6yQasvz04L0E6cV/DKxzskqNKtxxJk2K5mtmZ0qgjaPjI3t3wmQ69cl9y/fZjujTmVs5RvcuJQ4finIjmNy/C6+VMQjQ9U6YyP2UXp2Qn5/LziAnpKe1YEHKZOKd1LcLpjL/EX074yjim9KvM4Mst35KTlsdUNYnYcaEBlVGk+orgySnwEQb+evcDIp+ZUWUwPIRlRfonOUVoMWzmTNOR0zXqXAl1BMJ3/nnatTT4SiQ4QXk0gl8f2p3/O4TR2NM945sawiRcMCeeMunQezVMQ/HDO2BEM9pi9lPiZUHGlnJ1fx90XoGA8JMXMQZ0roABivNrO7xhTuYQ1Peji4ZHnMwTM2qhIypDFHG/Vl+/fokPdKtphwqmAHlJlTC524H6UICdf4girTYlLJUu0rzQhhUFsFNM8fg+c+diP7BNqqHeOTKv1zRgqfpdIVCI3yBlsiLl+K5FsGHAzk4qmcxJlEfJlHGk/t2xJQ+krn0pBQTqAMju3WiKIwaFk1hXkU9HlxS6YIsGmVROiIviqc+MwMXHtEf5QU5yCH/xe+cSAAdc8MYT10cQjxO8iqhdokOt1e6PUHFvUCzV42tUQbfHHky1fJT3LfMHIdh5UXQelh1hwB1VXX07JiPSyYNwh0XTGWAJwflnJScnxxvzOqhc5AcZSiNHUqTBvgQY3D/mzlr0RAIc3BB+VHXIgwQ7vvkETh3fB8Us45QSE9QhjC+ewf85dNHY3JJkAGqFrJTzuyPf15RjV2721wbLNjVrV8fSkl3yPpWEM2kIcFg/C+bm/CX2auNTnDkn6KTzLhD1i66eGx6xuBd0aTyyZnoihqu7YCQKSud5NEePpOoNXE/vvPkUuu36qtuYy7+J9ib5NyfXLEdz6xjZJum0yGfImkG4Kw3ShRah2O4uDmJqX9zT2aqltfXVmJVkwJJDVJiDEy1mJg5Q2ncvbjW/LPNZrD9Ckhka3g5g0+/wsUWGmrKSDP21GcN0pIcTH3rgTlYl8xDgRZLI4IuuQHcfuZE5GlQldEjBS86FkY3K04cZl+EXXlEEY8zbdEMmtqfpJ2Saogn62I+fPGhxWhiIGU2RoSKBsOtf/6wU2m2XTOSrmfI+brg6KHlWzmgZDkqnvpeLoPl8R1yseD6E3DOxP7oURRBbpi6Q33K4aanDoeU51uQpcarGt1K3z/IcqC6+Kd6M20wG0EZJDTgpKxyyTPNnH7/mWUcgLTxmhsou8CYVJLHuk23o7ENd8zezEEieaI2Gj7yn8dauiFOCa90ZDcHq3e9uZFtknyUN40hoRQeuvp4nDCksz2FG+C1Ig6mjhvUFQ9ddyIG+6LintGUZDvvXrQVVc1xcsi02DbdUlVwKxlI7AF27GLZt7wIihkAd+Wg/vhhPfEMbctnx3eBX7dYRSuhmWW/+dwaRNMc1JHHci3qO+y2RKZAENhNPRrRuXQf37jHR3I7kjZvQv9yFOQShzFeukNQn7O2E4+SSbPUSE3Xjwt0PTgcIPH9h+GtolQoICMoYduTPkzRk2impe0221FxzLhQ2cxLMVEKomvtwRn4DPDQGfp/De0pk4HSOqwsXpVWKGYK6ZJsb+tiMgYxm7YXpLy2ewtkSyhY2F7fimeWssOzQzhLlsTxfYpw/RmTif/fwV7kek2A1jyJM08s3c5LcscBzBhQhuEl6lzEHwgyoNiMmmY9v6mczqhmHeIBiSVkU93+wHneCZix3ANOtjIEmnkcztH33Vcei5CmxI02jST9eGTOSsR4Kn/ooB0SpiUyfk1gfKbRUoKTJltK4ZpcWM7tg7j/hSVIhCVN4qIOFnK0/sOPTkWfrnoAQONX8Wov/GuTdLBrdMQcBTdqSsyySHfi9rSq9N1wSr+M1r04sr4pm7L3ysHABQmLN+7Cqp0aWbPlisbJ7IvG9cC4ft2Nv1Ydf/Qnl1rCAcdnjx1GbtC5aeZGDCZP7n9xsd0uca8kSNut2qpAgLnirhsyPRFgm+h4rn94EVbtamRZG06xamOwMmX2hH/fgHZw4Mzl8jnsJ2QXHl6+2Z5qtMflzT4wkW22ltGBfenBeZQtgywGf8UMKqN+9ioF70J9APSupNs/uGCT8UYDquEc/c/gYM2usOGvrN6M6paYzRCor2XRHaDFKFKQKuesYIby1iDm/jlbcf+aBk1S0MGm7InTn5+mp3s7WEDiBnlOPgeGt6a7EgGEFYDI2Yt62RXie2rDTvz0ueV0vmELsMS77I0Dh0m/2SP+2TXKnMXveXoRmhl02LiQqDUr/L+XTUW3jpE97W0PjmaHa+9Z9nxfaJ/TQeYso/g9gwlEFRRwW1LTgj+8sJw0ZW9qUneZT35Dtu2OJxehSvaCwUu3HAZ+NjhgPubRbJIrQYopgzfWbMVW2l6LHJkaisdw/QlD0ZNy1gMUWiTubmdrS6FnGW3yKWM4uiZ+k00a21h+zpodFtA4agl7DgSOz/uAQ2c0fPvCozC9W9iVt2A7iFXbq7CIfVf6om7rQNeyeyHI7PbZpLFOQCoWYPBpbbUtC7qS3bK/HhxukIa9/+DX+iHXIXKplVKPoHWydlpkhpMbHYBzlDIeSs8q4HsPUlpHRfaXFLBajV/ck4xKFX3vhAZXRqO8V1dsQ5UWO1p9QVszdsn0ocih8d3b0Q4BrLOnsXLnbry5izyVgdXIs2s+xnQpILGiFVjWkMCCLXXOjhn+7IG7/n6CzXyJDmtLHEcNKMfMPnpKUrSxPf4A5m2vR9XuZp4fgO8sbu9E46EFbYaLx+SzgjQ9SODkKX1zoBHqCysVmEqmrIN8Gt85D9NZN88y+QXZ/TuHSDiEDrmZ26HCHvLjew+/iVoGvppFFLglMKTPjLyMpjOubzHY/wbmbKtDa8LdThXtfjqIa6YPNJ0QLjcbYpitFqWfNLIXuhbpaVOdsy9yNP7I8h1W3uhlXlsPZ7SEUEiae+WKTgWzaQYMYVz0m+eZSyjePs2HBKzn8nH9KULS4Q+iNhXGbY8vQFtCw6mMXGVH2Ib7567Dst2SsA+dIymcO6oPBc5+Zrx9K5hYDHyobmzBrJU7Ecr09W7FOTiqh255s5fRENQkw3hq4WbSIAmxoP07Xu8PDT4NHmS7lCmNespbC+DjekBAASPJuXhsT5w1eSCPOViiDh949uffgDFeO+kxMCBfN/oltxRagiH84J9rsGBDjbXTYT8wHyw9U/3W6nqsqNb6O3v2mil+nNSzA0brFTUiXNt7DmoEeZnyY/qgzuiSq5l09g3q4w9e3oBtu1s0l2u8dG1IYcHWWtw1f5M9wR5KxHHu+IHINf+g6+KBGpTJz8OX1+5CKkBdt3TqBwOzU0Z2pwZlbD1TFc5pHZ4NYimnk4d2Rwf2YfNXzNAazMUzxLMX9yECVUo1FBLPLSePQjIapW8RrQHUpwKYvXILZSRP6LBq/fBePos+Hmfsg8vhrmlhh/kntVe6ZmXcNQ/eP5D2ve9gt4Y0dcoIvJkdw9ReCmIHmY0gvdGj+KY31C8tXDQVOojRfFfAunRv241UeMI63CO3WjwqQ+0yOdJEqzs6dMjS7MOLaypYmWb0lJZGp4IgJvbvbO113DhEUHkGIg++sRHNul0hR0TejutVbq9mQFwzgNwYgP1j7krWJAOiGrKhxGHg49sGBknkseScsvm8NE4f35u0a22MqOQosjWFTbUtbMeBeKMnUWVudMR2mdzktPTUk26DuHQF6FqbJB6v3rwba/QUeLb55OOxQ3ogNyLjrrIBmwF4L/jToSAPU8ry7TaHtYcEvNqUxuhvPojfvroJrXHSqdtQNLZ6ElU1amYjq2mHBBky39haz6CNnNDogE6iA/3DiN6dkGBwoicwFXw6fihA0W0doCQ/B2O7dDC6tCXZ/vVNSXuPm9NPPcqvvTpgBK2k9appA1BsgSFxsJ6Fu6P48v1zKR4XoLznwOp7dkhhSKleFeHofmFbPf46Zx3rF6foHJmnsS2Gmx9bxL4lPUrh6AGl6BaUoDUTdiDapBnUEbZTzX95bTUqYjZvZ/1oYvdSTOpXZrcfrdJwDn79wlKWU7uNrIMDM2hBsl70qaHkzffNxdq4BlakJxnCqMIc/OCciQxl1B8pDfbRdxJoqYgezDG5k6LppHdU1yJbN6fZKwV8n/jzy/aCUbvFahpwcBAN8zfVYrs9EUkEmYZeMGkQeaIWaxHH4YBMXYSWRBQz+hczKYGgZlOTAXz+72+wftKkjaBB1PeeWmyLxUXX0NJcDC2PZJZPCBwuQcai4+WNek0G22985oChtAidO0inlIv9g/bFVD7LIx53Lc7DsDIOWtV2XaOcVm5vtDWVwnxIwGwK/bUmNZEOYjptTVlEdVhldIVBzN/Zwjw8b4/SkUlws6IGStuzKRTOvDtQhDNNdutt+RAPDgv86172HwKtPHAmP4HtHMHc/eJi/OL5pfjVc4v32X793BL8/pnF2B2jobTHmQUs53rDewtEWZsO4fcvLMYvn1+CO1n3/zy33Gj4DTfR8zvSuaVRzpw0ZDr8oYO5e4PtdQ3qdTxSWgq9OuSgC0dXeoeKW5VyaCB7EWX2x5ZwlE3Qwm09UTSmSz6DrU7IJS57oJEZX9pQix31emRdZl11yKkfBj6+bXBG0Jwd/0Rd/66F5C8TTc5xe7Kqsk7rhg5AL/NsjQVx1/OUG52g5PXL55ZSfovxW+4lt7++tAitMeegZYYq6xvRptuVCkKZpkWrI7pm3zXGE6vmAHW9TRCGvIAPF08diIK03s3j+K5KK30RfOrv8zDhO4/jV8+swG4GCXIC7jUM2sSLQwMVSSVTqNndTKOt0CFogWfPTvlyHyZv9TY3Mywa7MwVJPQryAYhml/1k1cx7Kxr5JGj1W6hm0BijN3loPJxQjc5H80kskQwgB/P24xnl2wijw+V6rcHW+qacfGorqyzlbYgAH8ogtvItwrdCiJomd2Pn12MjVrcYk4xhvPG98e23U3sGLxo7T4AGA/EjzTuf30tlcHNeOSTj+O75mFIlyKUBXQrmals7/zaNqzZUWf5neYepL3E20a8NG94aOE2/H7JDoqX/TsVRmd/E3545hiU5YXIQtL1rlkmSpzjr2lqxE0MhPUAjQ1e/Qksrkvg6w/NpfSkXwfhA9ujWTvtt+xutFv1krlwBBn4DO/dReEqU5xOHB4gXqLfQpldMq4vitJxDsBcXY+t3InnVm6nflH2bMPcDVV4UjOv7DO65Xf64M72hHlcDDf61E5Hq3qAbMd2Dtb2qCdx9CvNsQeL7GsHe/LvLaVyoYAf3fKJk/Vo2YfKV9ZUoy2hgeChgz05qsEw9SoSCtjaLS1817m4upF6rJc5Z0jIgK5zC4Tw6JtrMn7R+aLs9ptnF+GuZxdi4SbdekwSp6Peg/cXpIXvO6T8ekxaa0JSqIumceOTq3H9E2tx7RPr9tmuY9r3H1uCJr3+QeW4yQ8eHkVK21Mvn5+1Gtc9vh5XP7EGn3lqDa55cg2ueor0PLmWNK7C6ia9xFDB1j494tCAZKtb1bX67TFgBRVK060lLbqVcJxzeytYAKZLNBDC4YKQNOav34GlNTKh7oWVg8o7olfnUgzpVYoRZR2IX3WksK4lgRdXbOMIOzsaN24K9fsKGV9vNMlI+OkkxY+gVh0T7BFsXqtnIOIc2/6gQMuPax6n3B5bR3lxT7ld/dRafOpJ6hBld/szazjSdeZWFel1F2agTQZ0JETbhcHuHp64bNq9OxAO3X4Y1wfXHTUABSnqvORBl6Ul1uFgGCvb0rh21iqMu+0R/E6PqCc06yYa3CzNAUFsIF+yQw+RrQcdYnpczefeFaSAqSQvYjO0ardqVTH92ohXDeQ1tbg7R+1uRjnhZvKIuIU8svq5OYcgDMzN0feGihpcM3MCylOqSwvkQ7bu7HMPL8C2RgaUzOfch2p0tb4rIIrVu+IMWIehayBuOqHbrZub07jzmSWs34+tVfX46cvrENbtc38aEwsjOGZYbw6MhMA5SbXlgMD+UVkfzdwSUiY64YIwJvTvhi4lhZjWq4zOXCzQO/yC+MeiDWQdNYeyVRulQ/uD2KsJ2q8+vgAf+9PrSIep0wwIRnUM4cHPzsTxo3tRZqrNLep/p6CSosANnoCNjXEcO7AzxpfqkRjyQoO3UAq/fHMnHn6DgTCTpDe6LSa52ks8eOwk5bDVt2n+RU9qMx/lXZCKoqS4wGZkspPKevO5Nn0mTO+Cym6JTJoGgKYFh9o2V7Xxta45huG9OmJK945MUnDCEJ/28dZHFyBqrwby46YH30AipFetkD6OJs85YpC9MHaPnrKQXlsitBq8xMl7uhrrC0ywCx3y3Eyi03MNRrTeldzkuW7l26CUW2lRnuFzg4gkByJso/FOBQ8BmM3ZHv6zHkGfjvn8dQOACCtsjCaRjGf6PkG3A02HNDgLRvDzeRvf4h+1XfXUJtq9tXhtXZUyO4oOkSwPDh9IC99/0AsgpWQ2+kihVVP98g568qbdluZoo45K5kYcTgG1O/Sx/tsEjoL1qgif6rc3UmsjrSKTRjYZiLAj6DbX26PBKb8KuceEW9ucEzPHzv9QKOTqIO49T+gdFKygoZN5/cfCzYjS2OgdUVE6vkvHdLQ8kUAaZ43uibisC42PXsL52JLtiCcUZKhDsiM7hO8ryJgYJTKQMjLcFeSG7e3/MjJy4mpP878aQVJuyWCQcqNO6YkiK8tQg7hC3GKUoXFVyTxqbhUuPVnGmmmAxctcLVMi73VddDDJFXg3oPrYLhnXb5w5CT8+YTAGasIkqdVoeqe95E8GBMLYkvDjs48twEU/ehwLtlQ7GbPcgfWMF5m+5xrpTaToACRba2nSbn/ZG8YtA3miI/GXm3JYiCXaeFxcmGf6IX4Lsz0KwKDNFtQTxB9XpXiTRm19M6YNKsN5ozrb527kLIR3eX0KX31grt3B1puzVU+YOunW4b0LIO7axlb0KM7BjcePhN8ellCgnMa9S3eYg3144RbUJSNsdwqBRNQ+4ZLLJjVrppCglQoZZuwLbJe48PDcNWi1Fw0b43FU344oKdQrGFL2TrMk+ZsNHP++YIu9gkG6e7CWufcghbC0MWYvzlTmQDqO4vwwcnms70uqLlf+YFgOAYSG+NxNcth7otTur586CkUmY+q6fWIojG8/PA8b6lqNboUV0gH39YssJY6O1jbNvipIkiZJX1LIswe1FZTpU1IJXPHrp3Dkj57G1B/NwjRux/zoSRz3w1m2Hf+9h/HEAgZ1zHvILVNG5pf5i3HwIX2+mTLsklTIIV4G8PquZgYUO7F803bM3dHCVKYnE7h8bDeM6VWCxlY9nShE4jf32nTGXWsiYYGhWxLg2hyif1HPyNpSveJFwZTulGfjQ/me/AI2ngGeG5ZxQJMKMGg7cM/8l8AC2R7ZpVCfplIlehDMb4MkvU7ILRuQiVDAJwaSVhJoL1/O+MXsJnsX0LreoB+52QhYffptE+bBew2U0AcApDzqhVQtGQFNTest6LZ4dJ9NT/i00RdJ89XVZNRN7w4PUJl9rM+fJD1aTxGn0rNz+lIhvWgY4YReYMd8b5MAy23tVRuIh7GDjTZtY7jFICI7e2BW4QCQfdLSBUjqhEBtaxT/WL7N+Cne+BMpnDmqn6wj8fkxc0xvlAodO6Pepv/SphpU0NBmKHLO9f0GkuLYKQMjwv0MBhPuzQJmaNRqH/LCovXAvNF9I1+indxixKVAQQaKPNFLEMU8x0OfPY6uBPHSvdIizVGqEMmVmoD5914A8elpPgZ9mm385Emj8fTnjsfNk3qgry/qdMnap8b60BbMw6zqBC7+zWws2V5PVVCGA8D+xBG3HrIIKbJ0mmAtsBcDHxSYVzzhkT6ebNqlQErBHRPD1EPjtvGnHfDEPnzMMt+6cCpG5omX6hcBu333l2U78eTCjciLyHHR6bOAqHq3ECUuOZ5PTBuCiV0YALE+0byuKYn7luzAA2+uZ9N1oxQ4s3shPjK+H4OhFGLirwWR4vH+oDarlT784Y1N1AXmkz2ikz9zIsvzito6bUh3lOQ4vfClQ1hRHcX8zVWu6EFEZK+aYb15DKDzZTeYsS2Qg5e3NWDmL57GM8u3Wle31+29S3CS8iMi2bFJeoLuFPb9q6b0Nbtq7SdsZt/44gOvoyAiBx1gMKx+IXevd0zxUGgIEX2RgDj1UWiB1gDpPdHqn6pLarWkrg3za+NYXtWCRdWtmFcdw5yaFsyuSWA2dXhXq2z7QZhzMDA6HZ81sz1lQBnOntAVWruowZS+53jXqxtxz7ztlLU46kOfnDRuOHGklWGuA4IGtGG2N2T6nWU4B3FiDY8sJdP27MyTe1BGkOlH0iOlk8Y0B7FaorGn0L+DbDar29XfHJU+Ov5oRjYnpAfC/NQJ1w7ptrvKwtJd+sL9/aN7pQrlQRnHzIHIL2TsqAfvK2S17H0Fe3mpHsGnYpWHffj56SNx5+nDcOdHRuyz/fojw3HH6WPRkU5WL3NzK03c7+GATlTon506Fr8+fRTuPHMk7jp9uNH1u9MG4LcfGYJfkc5hHZwRst7wNkH9TbQX2lNbMv5KSdtLEjUboZkPseaAkA1OWUZjKyF7cVU1qpvUsULWWUd3LsSg7h3NCIWYb3CXQozvWoAIcWtB747WJF5as4PlOWozXO9/h7TmihTtdEIG1TS1os2CBLdJ8p1ynBM9EPQJA789axzlJpmNsO3OM4bgt6cOwu8ot6/NHEFDJvwyYhyhaiGqrKwq00wlDaDddtBV5REx7wUosNOaksx6PsVyfUry8c0LJuKJG0/BN44agCE0sBYIGgMCtq5uDR3izQ/PR1Rvej5oq/eCitq7uDR9Z85K9aZR32Jj/oOA8ji6alroxKQP5gg0tk8Tl84PwAhLcvhLWN+vLpnGAYgLzhTux/0h/Oi5VehWELGXP+r7b3LP7xbcO5Rg75f7ymmjECE3Y4rsGFx+86llWFjbZvkC5N03LjySsnZ2wtwVZWzvWDog+LC2sg4LahrthbgKegcU5eCogd3Yq1iU8pPMTuhd4nSGPGsJhPDggo081gyI06n9QR8jRzqKb54wDL+/aJx9q1FM0q2wylQObnp4EbY3RO0BHOvX7wLMNWf6slqtgFGzQF84cTiOLtMtKoYktAdRcu2JFRVYt6MWfYv1MA47jvFVer+3DQVh6ZHwucCnjQPQ2kbNFumqe2BoZEkBBjH4LKb+5vGCX28oVyAjjePgQg946JNmzsYdAgi32sDsejeetFC3gb9w4lj0zZckiIv6+eSa7bh7kfs0l2YF9XoSvX9O8K9q0vfANXiwPq8deV7DYFCBtOkJ00wM3LJ9welPEk1RhdzWeIIPYQVaYlEm5ZAgoydZGjfU1vPXCOHmZyDvR1Cz8XvA9U2jl4H6Z48c/Bb/qO23pw3Gr84YgWmDOltu19eytXjwfoF0530H+waeAY110I/Lpw3HJ48egU8dM3yf7dPcLjtuNEdgTql95onflnq/DfChA+n6+PRhuPLYIfjE0UPxiWOHko7B+PgxI3DFcSNxKdO62cJhdYK3S8del9mtgIbDRmkysn5s3N2Kqubov8ZohlBlWISdVhy8f+FGNDNBhkHmQovpb/jjC7jujy/i8394Edf/9RVs5FA06gs7jrMj3/vmBlvncFhZ+Y5APJVTTmHJdr2XiapqRjqNXBreXp0KD2w+mKcL/cWV04ZQbkNx5TFZuel8JC7n9tFpI+x2ihDosxTFBTl0DnIkDr8W/i7ZprdvZzKZQzxgbW8TNLbkCJg0Cpt9MJx1aI3f4LIifO3sMXjpyzPx5emDUGIv1oqhzax9AK9tqsIi3UI8JDrcqw30IWG9ssE8Bv/XVzfqGbcDgsuiuoDV1Q2uGikF256X40NRQX6mv7Wr37LzPONkNKMwdVA5vkR+I6lbUi5oeLWqGYs27UZRDl1wxtEeSiv+Fbi3Wfus25w0rCfOHVbuZmuYFo/G7AsLWpx/5diuGNGtmGS4Gs2NMjhyC/rfCgpA7pm3nkGbnDmBbdYTvDfdOwef/+PzuPae5/EZ9qeNDdJP9mHdV6LDfmLRFjQwqGOIecC2aaZUMw5DKeezJw7ErdP6MCBlb2V9+sTO0oY2fOPBBXbb6N3wRuy1dVBsb1T6a/qjCyF0LszB98+bhPJAgnni9lLmeKAA339yEYZ2Z+Bo7iAzQ26FHJSxf/gt6BHeNHkbwYotO3noBF/E4Or3nz4Bi24+DQtuPgWvfO44PHDJBOQn2bAUaeAgOsS8dvs0Q84hQYZ2cVr8E1X9OhXgpuMGUoTqr0k0pPyoTjiKJ3UK4RO015IBC/PvwKCrWv/ZWcGlWULphB+bGVzHOEhQOSdd5d37K1B8vF39w2Z4XXq3ojxbJJ/N8+/ANYu5+a/AvzGWxLZ6NzAwWhjUDi3JtRfA6usBDjKM43k4kcBpo/vt4xvdNmyPbxreq0yZrbJMSQ/eR1DPet8hao/x06Cz89g6FG567YD9tTvWo+a6raFbQLbsxhSJ3e0waVKUnc/qtqepqLas2zo9O4LokdGRo7bRVbY/HDKonCN8bL8eoHcgCuJjUmULg4uNu3jOFqozMs0tInWdRr9u3MUcTE/T2GyvbcDCDduQDGgSW3iIo64Fv1hahV8t3YU7F9fid4ursLa+WdQyT8BeQvnKpjrsqGliijr4v1IHEZE5NMieZ/aZY9u9TWhfZg8brdHOlL2yYBOjEuqI1ZNGl4JcdO1QwHZLGvsB80Ttlpn0gnJjFmWTmDRatT/TM+Imc8XvATRKpQzwDVQvHZQ+YN3GoFRm12hSRiufISOT1Q72wD4nbwUikl+2QJgeUc5fr3mw937Z5kd5XghfO3McfnH2cGbUA95hhEl8UyKA5Ts06j0YtCeGXCP+UT1L3AxJ5lotg7cNW7VIlvVneaEzNSRzLkeztlqLiNMsq3kEH0rzwgza3CyBg2w9e0E5bVaUnfHWj4zC1PJ8ohTvfEgEQvjNGxsRYftdsOb607sB59bUC9LQ07U3nzwaXbXame1u1To+8rN7IIZbTh2nG5lMjlkoHUyHbNG31jAK9tCROUiS139fSH1jMJENLLe2xHHnkp342ZIa/Irb/3B7vbKRgYP6vehIYnt9CgvX7FR2sxEOHX/tQD9BFDMgiDFg0XvNrjt1NEaXabCgOZIU5PL/sHwH/jJnLY+YKnlY/QSTzdsBV5/wRNL2bCGTnB2b0L8Lbjx2MK+lqIsM/Kn296/eja0NemghYbfoHGjPxrDciD6dka/+wST1khTl+eySjYxNXJoeZFJMl0MBlxdGMKJrR4zrWUZ568lZBjJUen242tolHTlUIH0WqBktrpz68GVTBmMs9Utr3mymLd1mgdNNxw+3hfBOsge/02E9mnSM6FXObKQvY8O30g7W6ElsnhrH2XbrFZm99KG+VR+FV/8AwswSIE8HMEjN0fqPg4HQazMs+uMR22Y4Sefy1dsYLDLVbIJQJzGqqwJfS3KgvWbg+B+Rrcj4oD3+UZswKwBVe4xm9krDx58DAvOoQjXYIEObfu3AXcv+efDO4WC6+J8F0ya5fr2jxxlnOYo9+3bH2ffLmNjVu6mwerz3cIAm3GXK7dMR3BsdHN3aYnzWqz97n4lGe/8ySDkQsKMQT5Id/ZhB3RGiQZLz1TcUFeDdPXuVe5LFOpDap86lruM6gcyzPuOhdM32vLhqBza0iiu6YeMctGiP+7nn1iY7IMPIYz1VJJr1ZFhLKoJHXl+bMYQHAicbx2HhN84TlMLu58ixYzmy7NVDAX1PUjMTWr1jJVmVORjtLQeDxc01eFJvSVYeH4OOZBKn9S9GeZGeMHJU7Q9ZE0t2cpPs9Kd6xD/+Ucf8MlrkhwKpEhrnCb3cS1G1tkjpr+xsxovrnePMGlqF2QpgzQGbcWYKeSmZuMWqMnhZ2g8AvKBBgTbhkPxl50yfSKdUSCN3fW/utAmDMFCfhmIbNQuWDASxu0nO8EBAIglySQYZVZzcvQi5QeqDGMq+kqIz+PnsDbzC+sxYC7cRw3rlNHxYvr0Gi6oamebepK1v5R3dlw6J+YRGe1fb/kA84jBH9mHiu+sTx6GnX7cgdSmOVTUxVLTp4+48P4jc3hEQH1uDId064ovT+jJWkKzo9Kkntxw9CD07FdAdSzMjpE5t0pOU1uR24NovFZvPQHRTJQMHa6/Kkauil8FbWguQfdwUdJCfiQCD0SQDNxauDwfwpzc3Oi0Trj2gMpo1SaGOvLEXT5K3HXIi+PmFU9A1SR4RT4z5tBziC0+upAxq3a1R0WCtORjPDwZSAPFYt4oVjMiuqFrddE/isyeMwBn9ymwAorsJMbZvdoUexwzbbT89VMDcVl7VD+5cjO65mcBNCdTVB1fWoLKh1fimdWpsAuvQSabvcZP9VFtlJGQ7LVWoDxWsiKTr/iyJ53kcIf7svEkMXNuYqtudPpzaMwdnThxgrVZw4Qq/tTKXol8/ZvRnMMO+5s4D2NwWw6OrKoiO5xz0qL+bmWCbzLaxOct27MaK3frAtJv5TiTimKT+4RAfAFIMyHRRdoO9zZrhMluwRH267YUVNIZ5Ts14vUMghRkj9T1H5sn2FRWxzc1WC41ZNh1nN17TNyn1sm8nBu6t0B7L0A72apYCO+V1WqZjqyYDWf/jwbsB1yveZ/Bz1CUBN1M79Ji7id8cmlOe7KYOlH2IPfvdKjnVPS9ve49BuuY2p3XuV+opUGr2+J2ADBex0PgN6N4RE8pzM/jZFvbuJzY14sf/XGoPO5oDt2us3apUgEIe8Jo5ZwZrTyyvpMl0sz56XWf/vASmFAcxtoMfkwtzMKkohDEdQhhbGEApR57ptNY40SnREd9LB5HWmrAMb/cFyUIBCfMbgZm7/qqYHdptSnDyeTs80Tcg5czk7FVKm7iqWUIZu8poAtfd/RIawzkoSOtptZitrTht4iCrMyuXfYBJeqmhIBtwafG/6tG6NdfGlMbu5sziGRt07pEDgVgU+dD6qCSaKJdvPTCfo9xmGi3qJ6Mj6Zs+y+RAdbMGVcEko4X/jkfZ1rwVtAher9k1p0T3qif5TI+JVyGC9DzFtChHuK1twqG1LVFSm0DnQj1WfnCwqjOgkiP7dMWg4gKSnkZumqNwKsyseRuwnCN31aEBilyvI1oBSBq/eH4NGmLsh8ZDXmuN4/Kjh5jeiXsO2teUBSdD22uUX1KIH5w5CsGoFlgrOImzTjFL9TndfzfgwinRoY11si2XnDAWx3ViYEHnNKQoiAv1RKI95agS+4K1gOnZNSw2M03y/vraBg5KODixICuEYcEgpheGMao4hNHZjX1pdMcwBoWoR74o+eb07LnlO1HTGjPbpDVgojElPFonJx67fwPxc1LfTvjsiUPhjzoHLFm0RNtw0wNz0RIjDmYS6e4lzQdoxEEhW4uauPdYjNADL1pk/T8XTkZPfd+b57p1nWfBYMJssJ4ytYqtrA8FkSAuGtGFmVNopd6Gud/OKPzLf3vVnmZ1/9InakiGTNkrvXLDOW4N+ZRCTbe0twvtClFOaQ6GjmSgeNWE7iZ3rVm67dwpVG/xWsGR8jOolkD3A13Jtm/qkN4YEMmhbibZL9n+YD7+/NwKVDe3kUdsGXmhZxx1OzfINrcweP/RE4uRDLlbjulAEj1zQjhpSDfScXD5aEDr7kBID5RPsqWeMP1ns5bgedp65qItkA0ATu9dgsFd9SoeaWc2SMrwgDv2KOJzOtXePwqkQ7YekPVZTeTFgSlTqvSL5ZRHxSm8vbhkM6W/AZ5n9NeDdwxv1cT3AewjlyRFStZKeVa1plDVlsJuGvn2W21rAlUtaeyyRb3KrZkEqsT/Sx0Q0dzY8XLoAK8/djDSGiIpgGHrEkz72jMrccOfXsW2hjg7pRba0pCxU2hdTwM7/sNvrMHWygbsqG3BC2t3kIUqG0SII72/XXYknrvldMzh9tKtJ+GVr5yK175yGubdegZ+cPJQBGic1Ne0umtRXRxrK+rtNsJbQaPYOKJ0mDXk+27yX3KQPGpaKJeWBGq5r+V5HbdMjHOI4IxAIKC3S9NQSx3ZPooeTy7dhSO+9wjmcPAoZ9CqGTqOMs8ZWIypQ2XYVPbAlaVpNHfTGtWJNukO6a4n3XWisyWFumbwPI5QMmrfhBOW00Z3w/jiPLRoxsKMShqvNyRxwk9n4fGlVRz1Owdln0CWYSKpK3Y24JF5G3muBe5ylmqFUWC/bwFeVIDz0sqt+N1LK7CjkSafODX8VBCjp7k02xalI/n5E3NQoUcfRQ/rzCXuwV3f+rX+fwUdc4O4eDQdJNvTShr1Ub2KYBgf/8WTWG7r3sR36ZUPLYkAvvbQQty7aCurS9M5BEmLH9M752Bsr05E4fj0r0DBsXql6NXi57MmD8GlI8rIG+k565LPdax99+AYbW0TPgULJZEAvnLGWMzsHMYdZ09Ex5BSJa9M3reAozYLSfapfyzari7EMnE611Z85ezhmPXVj2D+LafhjXbb/FtOxV0XTZEnY146tlQQOzlYmbWU/BPYVI+smpz/vgTsccrUmc/MGI6Z3QsNj4rEfWE8tbkR//Pscpans1QwzOwH0/VDBVEgCSrQ1y3DHh1zcOfZ4yyA0KxXzGhiDr8cK48pbwuRWFC3pa6cMRod05mZHOqL4O61DbjsruexmR1KOmSVKD+PN1S1sM9mEnjuAjD2m3fXDIIblGhG9rMfmYBz++bi1mOGYESPUgmQl2XERLlA9b8VlKrZpC5FEZw5rJMiWVpBPWEew5ymOC6+azbW7dYdBg383Xv1qhgMX3P3bDy5pSkjC61/9OP0oZ3Qp7RQTTwgRNhgDY/YrVkx+cB+qA+2r6lN4Ka/zcFXZ61Aq9YDygZw65CO4qbTJjgZ2H82VOav8Y4BH3E0kR7Z2/b+Uee19J3VFNPO5gTa4u55Y4X8+4NSG6OyibLf+sC2bKPspbOZdbSZzt7HSIub4fXgnQPl+e5V/1DBKuJP9skcKdCvX1iNa59Yah1ajyPrtllXWmS9j8dsKPOr6zgi9TwdFTLRimXfuwjF9s0pKhEv6mkuZyBcvs/85VX8z8KdTsOp4FML05h969mG5WDw2xdX4epHl9o7mDQy6sPdkm+dgwIzvPwnftFh9NPTyjCf8rNZeGZnqwiweq4f2Rk/u/RI5rKc9sHoyT94HNuiMvikNZrArE8fg5OGlUNPt9mDANzrqbqzf/YUZu1yiyI1irBvX9H6RphnYtdCDGCH1gNydXW78frOFmxqSuLPlxyBenaMax95E2F/kEYwhEkdgRdvOh05e55a0chIhpP1kc7tTVEGMU9im4ZGsoA0GLdO7olvnDdRbgnrdzVixPee4MjeBcDq3B1pAGRMw6SnlSMvfVErN2nSQIs/SrmE0cMXw4NfvQC9CrXmrh2IFQKyaE1VM0Z852HEw+7pJ9EztSSIzh1yEaBjr26OYuXuJlSwk/spBy0U1hobBZGDIgm88PmZ6FLiFmYzlTj9+PqD8/GtOfrmHGml3ui9AiV0Chpha+0GNYMORqYxjd3MopmtMnJjJXXIGUhWwrQnFmzGuX+ejzjlrYBRt0T0BQIfA7LBuX6M716CoqJCNLZGsW7XbiysacWw8o547YYZDJY5UCCyLQx8R/3oGTSKOs0WJGP45xWTcNyIvqw9Cd3s+Phdr+DelVW2KHlMpxwM7VGGDmy/ylc3tuGpVduwmbL12esJ9CqIFE4oz8FfPncCijOvokhSDqU334cGW90jGabw17OG4sKpw+3cuEOdamXZcd/9B9bU6x1QHDVTRgpp9Q3oY3vnY1BZJ+pPAq9tqMCGNuLWBaLTJ5L1WowXrzkKRw7uxrKad1Sf9eN7T6/Gl2ctdOvmWMf14zrhpxdN5zX1WXUWzdGJhgB2NLTguB/NwtrWIIqTNOISKGV+YZ98/Omak5mD56ZjBwMpjw9PLtmG0/4wx25NSlYTSkKYc9Mp9nSl9Us5X+K13CZU6jvlrxdNGnbKooWO+Jgfz8IbNXp9DIPCRBTfPWUUbj5xuNmZF1dtwQl3voJkJES9C6A/m/fqLTNRki8NaqfTQs/8UdYx+tZHsFp3dNkn8lJxTOrXBS9cM51q6MPOphZ7r9SGFhZQP0vE8fglk3Hq+D5Gp247K8BexaD32F88i11ihWYPmDc33ooXPjMDk/uUmf7rdqza/bk/z8bPFu0yHZeNumBAKf7y6emGR8W30cv2/dajSGmmhim98oJYcONJKLE+SR6J/eS63tEUZH/5zB9exp3LKjnIks2j7GlHi6gDS1imR2ke8arDcEDAvN9lUHDL08vYkfQ6DdotYzP1kAHK6O5FGNqtA1pjSSzb2YT1O+tRG8ohX9XuJO4+cwyuOFrfcWQx1+kOAE5va+jwB3/9IdQaTX50Yz+Ze+OJ6FlaxPrUSgVb1EQ1xsBpm80M88yeYievbrh3Dn48jwNQdRnSf0xZBM/dOJOBf0omj3n9qKhpwNTvP4Nt8h+Un/iYpA73Tjbj6L6d0aFTAXbVN+GVdduxPV3g9IkyStKv9OJg+J+fmY6+3YqoLyzJOtSy8+56EQ+uq2FbXX8pD6VxdDl5ST1qjqZQUdeIxbVpWy7SZp9eI4nkZ5h8+sEpg3DNiePUKNKjwNeHTdWtmPLjJ1AZoz3QF1FYVzH7sZ4cV1MtLzdWhza2Q4F5ONaKO8+fhLOmDCO9ccxdW4Mpv3qJF8I28NFMayHrL9AaUZYV7wTyEi20Ox2lCvwri0Tx3Dc/hg5CelC5efDv4F9ZuP8ImOik9VSQqBax8nAHO1eVPxfVvnzU+PN5nI9q2/JQxxIV7IBSMBlXdwvofW/GOwDda9cYkxygAkdoU+78+DGYFOHowYIsBWAyiVq/oTVDbfjDimr8ZmkV7tsSxyZFA2E/nt+wC48tWMcgJQ/5KfKPZU8b0Qu5dMgabGtzlibEXxlxoHtRLo7rzxGgeqbVn8ZDSyvcG9IPBMxXR1nUIgc7WU89t1pfISqCedhKudRwv5PXq1JhM3SHCvomoW6KvlwbxQMbG3Hv+lo8W5lARZQBnBa1Ui/80gmSeEReFE8yyOpanE9uOJrd7be3ghxuLY2i9GcXad1O+rYE8rAuUIjaQC52+3LQyE2m2dZW8UhGUW9s/8axvVGm2T7qVEiT9NTFdCCMVTEGOhsa8OtFFfjzqlrMraOjDeZgW10DNlZrTZO5JIIcvo7eqpOavdpZ3YQ312yDL5JEJQ3aP2t8+NmSHfjW7HW4bfYm3LmwAlsZ8PhYp4mH+Ap9rfjyKcPQkfJ+W7aOPAoHArj3smMxMKAn3CQdzZKEkKCjfmZbK365cBvbsx0b7G6Dm+WEPwc5DAq+d/IQTBnclfnJKRrn7O0Jl2l/kEzUZkPATcFJGt2oa3dePAXF8SY6TiYTj+V9l2Dr3u2oPS1Oli6JfYeBg/uM1YFgXxrE17tmr0VSgws62gTbOqFnMUoLctluyYK8U3+1PuuOIyz0sQkMQo2vSg1iaUW1+ySPNVMBPg80YFKgtB9IY5RtKIOU754yHLkJvRKBeelg9dLmy/74Mna30QFL1w+gT28XJD+7fctK5TcVs9zxsek4IoeRIs+dBquN4qJCBGZkurgqO3vTScPxCQ4k/QxCHOUKdjjw80fw/K4EfrmgGncvq8cb1XHUBdS/HD7hMJ4xMDx4kHVooFc9JGwpgG7eEb9wi0b2OdGkGajskgF38+xAoBZpLpeBaGkBfn3+BJQlm4gzIxEi3My+ec/mZvxi/g7cv64e230M8qTf3BSIdWL+n545EoO7lZCXxHaQZmlwVZlI4NGtzbh3TSMe29yABQ3kPwWQkG1TQ2hnCjkgu+X4kbhWQZYCLBUmUl21Y7bPqrBg2PE86x+1yT/W8Lw1FURDOohq5HJA7F6T6/rlW6GR9e9gme3cdsqG00ZWBgrQ5CvAVtrJLb4IfXFOpvhBGujBIcGBJXCYQObCtMY0hx2PB1onoq+AqSsb2P0rBhGyAho17bfF9a4XOnTrKuwQUj83Knb49CswBdN9dykyNxvlGGRz7A/qErZzm9GmUbyAZTLF91zmryjXE0QuQXVlRlMEN0LQuqA0InY/Te3ixkOXQ9dlEhz1MkDdO+bgvpvOwIk9C1GcUCo7tWY1GITKUNsiduW2WbowR9DAExyNvqK3ItP41AdTTGvAyWP7shKa/cyWoPFOcgRj65SIQQScPmEgwkmOVBnMKABbWR/DAi3+JtjdEDlEawvr5M49Tp1ge2mUKQdb05LWtLLO2VqOmnJ9GhG+FVx7CSZr5yQFCiBtZM76zSkpJ0fHklsqxVEz84cZZHxyZDkevvFM9C8usJGsrctQMJPB4+Qmeu2UcpMsaIb1Ej/ShaSmHDR9FyPKOEKkP5DkSE7WkW2UgzRfyPbd/JGJuPm08fYEW5pl9P3DgL5cYLwnqA4tRrNrSbS2xrByW5XRJVy64vTC8U36IZ6LZu2fXLIZW9hEJDJGNqAZTF3ROXdM0qjSqmEz+gej+O5ZEzFtRG+SoFQHosb4KBnxX/3IXdU569IJ9UR9ZEyvjvjtJ4/H2CK2U7dXhFjfkFE/y1Sql/CCwWeQwu+KKG6ZOQJfmDncSLN1bbS2maqQNOcgkLSZor7KveuNaj3PlZkpmnmbNrAzrjl6gOmOtE2y0zjaZju4qS2Oc9r2g0yScd90Uri1MYBiWQXI6mMCSdJxwa3BS3PELp2ywQwxiEpbjE7m2EIFljdREnY1tOHVDdUcSpC+VMC+RXn6ZPKcctbaNQue5ewym7WBZc+dOhzB1mbqU4gDxRQDoySeW8ZAOotYeUVTpq1ZKRmIfu50a+7CKQMxs18ZT0iX+jvbtbophRvvnSNNYx4NSiRnbsYHbXrjfwYfd2KDrXu0c+mf9FDnrJeJarV+VVwmRC9P0Qz5D648EcVJrRNSSbVNCASOc1k5B9mP7uJg8PMTBqCQgYKPuiILllTUpj4nCslzDX9lj7S2tJCDlqMYsE4e1oPksPXiw/7AJLXNKCfderJQtNsTkMoufdZOcifV4oHaJdtmg2w13GTE60xXbuU0Xuua4XC6aXWoOQSTI5lx6vje+PlFx2BQDlsr/htvw+SROE+QcSBeLTPwJ5IYEGnFTy+ehrMm62XQmuFSPxNS1cpeRRyOc9oU6AfQZgGu6GEPoM0VZj38EIi3YmRxLv5w6VTcetowNlXEur7hWiFPp0GDznWasZdSvnZ+cc9G/LYcgf1DfFTtosb6D8/FB9025QH/tZeNVFkaJcPB9KSWVWgeNckAMOlMhfJ78I4h8A1C5viwg0Sl224aK0nIcnQbKyqxensDuuQG0ZmK3iXHzy2796NrZq+tG61Cp0iA+dK4YtogRIK68SbFJWbqtFRSh3rMfPHabahuiKIsN4Se4SRGFiZx6hHDXWeUIu4D6n5JrNtei/UVO9A5NwflORH0j6Rx3lGsh/jc+hvXgeRT9aNFxq8s3Yg2GpxupK8kHMak7gWYLqNCOmRY6mNJzF+8HhHS3jUClNIoncVAqHepbp2p84leIeQhO6w+LvrRib0wplsh4g3NaGttRSzaSgepIIeBBztAkT+J3nkBnDK0G/qX5qCtrQ3dI5rmDWJGlxCumDE68/Fox3MtunRjNf6qLv536pCDpas3I5/0dCddJbkBdKJhOWpod9S1xfHKwjUozQ+T135uYfI/jS7EX54T4F5plEk4wHYDZeGIpUsu504ZgkJ7a3s7MDrkWrXuLoF/zl9rL6/Mow5EGPjYm43ZrjwyrSN9f6ewH+M6hfHJST3x/dPH4crpQ1Ggl2/SO1iMKVlok9womyUbt2NXTZ3RKbmVm774jMauojcnSFqD6BoijdSzMl7rE0rgounDYE/oiCdCLyPEvyn9OuGc0T1RQgO0u7kN0Vgb8mkQFfvKQYcZdHZmXDKpPA9XHD0CZ4/vhdyAqOEosS2BV5ZvoC74UZobQQ/Wc8qonujVqYPpXk+92LFTLnJo1HyUazxOQ0hnpEXbWtcUoZyL6UkGFYTw6fFd8P0Lj8KJtthWlavfOBOuhcZPzVuDDnkhlLNP9KT8jxnSGYO7dzJH5G7PSwddm/qW5OC8KQPQhfyN1UeRbFbd5sKpVzE63DSGFgRxOYPan1x8BM4czSBDAbQ5CBnvDN+Jc8W2amzfsZP9MYTOYR8mdi/CUcN6ZvSY+ZXLjplf/Zy0j+vXBZvWbkcTA5FO/jjGlPhx4vhBrFsDAAUWVipTrh2oI7Ef7ahtwiL26fICypD1DmXQeNYkDigIRpucnehT3+Ze2u7TbUxdNJ6lGD768PKSjTxlX5Fec8w2Y0AXjO1TipeWrMecTXXomO+n/oTodOP48llHIUe3g4TfflRZdhN3U+iQn4P167bZ+LAb9b9jJAd5bN9Jo3ojGk/h1WWrkBuijMLiVQAnj+iOAZ07WHvlwI1S4tMrKib2L8PqFWuRz36ml913oe3aVVOLkT1KTG8kh+XrNqOWdqE0l32T/XBsWS5OHKWBlQYSPnvD+PML16ELZVlOPg0q8OGsif2RGwywuFkAk5BrFI+py92Iu4DtWbFpJwpYplPAj8um9EMH+w6Vyyt+mi6R7pNG9sBZQ7sghwFmc0sciai+wKB+rEEJ7RPl1Zf0ndy/FN8+ZSS+efoYdM6PGN+djIS0PdCuMsn0lgetHAy8/OZS+8ZpKXnQLzdhTxQWkTb1Mr001tEvukSiUoVXCIxg08WF63egsq4JXXMpazZlZDFtpnROOay826vEiK75OHdMH/b5JBqaGhGNNjH2SNnrMXwUbhHt5KgiPz41sQd+csnRmNq3zHyN9EB8lSQlVOF7bflG7GhoJR+SyFW/NhsXYwCWtCcKOzLa70YdO3tQKW45YQi+d9Z4jOhRbIFR9ql60S9dVhX6rqtsShFtoPSiG9sif9jZbNteHyl7J1sgvS5hHacPpz3o0pE4AtjV2IL5KzegnHLoKlsum8i8Xcxus7wdCxdpoy3pRBsp39mH9Z0xdRj7gdilNnrwToADXnWd/xBYTepUPNDtQoJe56AbTm8VommxO9wDTFNRdXs5Kl52awvcyFS5FaNrvKyPveo9J0qUo7FOznzWoVVwP5BTSVDJpdruZoMPcTMMSVsnlJbDsehfb11nRyAuN9LPjJl5rlBCmDWTkg5kZiiYrul6jSvsNoLqztC1LxALDYw6mQYQqsMWYTbHsa2y1l5qpxcS06/a7YyuHfOdIRQ/zQzanJqjXbNP7KQa7SkwyJjWfUEjN0UtRoxARlQ1uxTdUrN1OqTf4AD0OsyujNquuTnXtH0DLaUZj5hLcmhqS6ElHmOAmDBnH+WWZNv1JuS8nBwU5ObamhLGLiyoeiQHx9t9gNekvnqDt1qYlVt2ty8oQbS6gMjopQ5pVodsMtjTFViXeCFDp4/hbt1Vg6rWKBpagDCJKtb7gooL0IUOSrOebrRM7FJC/rvXgWRwEdRmjVTVAg18pQbK2EaZ7qiuR2VLDC0kRfIvoJHsVJCDLmUlKKQCmEwUrNC5SM7Carh9ol2Ox2m86YHRr2PqEPuYaNPj40rV+37MKRCPXhtSUVWL3Y2t2B1l/6MBL6Ul7dm51IJk4RGNwqwa9gfXMqfzko3pqvhgo+19QbM1arkGKq1U4FY6DR37yUd95FrrbOyWpBijqvarzppE3Pb0FDejh4mao9Rrd/VpqYD4TnuifpYR5T4gHD7W4+QvProWqN64aGF/UUk3C5UlwPHetE70HQgxZaq1Lu7N68xixDIv+ax3tCWIW69KcGglH/GHdov57NlTllUXtHTX0EwZp88CSdleX2MzRlQOInMUur6pwZy1w1L0IXn2MSJ1degLGpQh26dZSAXN1uXbg/JTN2LUk3rqg0D2sSMdsta/tQfphT5BJlE5Otk/OFDYyP7RwP5BNbZPx3Sgg+5WXsKgk7phCi9LodZJ/3jEsu3BtZx5SKP6ijVQumpXHUh9BXbpLY1wOMxy8kCsVGnlU06HXynclMXS98fBHMwoO6OPYW/eVYtqDgr15G9RJGWBbfcunRCh3iogMjps4y//peUKvGQDowzMGqjnCkD1Lj4tSo9nvs2ay4FgPu1bB/ZxGzwSrL9laFbA3R5Et2Rvgwbxx1VnVxxony3j0oRHmuu+QCGbwRTppPE9q1vK276sIHu+twYWIy4NyGgn95ObB4cO7I8S8X8IrCYJXM5JxoWC020MquchiZDlZfylCCqqJ2jUc2IsH6JOSZl028um1pluymblXMdQB9ORU7R9wYyIFFk5hMdyyUAonb9CQOfmS+uDzbJ3e52MlFElZXx0zC7B/LqNxqDMrpm5NDwyzC5o2JcKZrOvyYfNcKpOrbFSR6GhNsctAuyU/67T7Lm1qetKFz+UxQjSddYhI21B4r6gmWc5aRlVM25K47FmB3WqAFM02tufWQsv7QOqSe23W2TKp+tKVFn9tAPRq3+TDWnUFqdzEs80o5Qh28DNxIj/AjpRXWMd1sllpNsDr5mUSaNwiQlZk76/LbYqxFc6ZFtvo9sBolNlM43L8k+nFuDYgRL0rzz75bOTjAx4ZiN+llHwqUfCQxlZutBdNMkcE6hAjl6hF708t2MeWX7xXvyicbO6dJ2080jyNHw8N8ekvqR3f6k0USm78kkFxB3xTCXtnBfEV92GEIhW4VUh6zJO8KwiQVqVToR2a3dfEJdVRjpqXDQ9FS6jcF+gk3f18JrLRhpcq+11G8QjCh24+tuDuOEu88f4KV4qD49Joxa86xaYXhmhN51rcPAWELniDQ8VtEhv9wyWRLsuqC0KXhU0qSqmuz7C4ER8EcHtwcrwh3qkPiLXpiSVV7IFVGo3rzldVj7yknhlH4QwGyTZOkHjg9oh2hQQKT+z8Zot6id2m+Wg8zR5kiTjo/qEtYNnJkSdZvitUkyXqtsl8VsZ2oHdpjOO6Jp0TvXZjWyroz0or1ihhgqPWOKsoPYsn7lm+kHZGB0Z3mhcraUCDBWt3D4gGkwOsqHin5Z6JG1hd8R4JP2UvxBNjtb9gZeMDsdn8YP8NbxMNTqIn9cS7FPS6P3bJgzKLrrdgfBJXq6FCpN0R0GDX7u9p2AtM1kgcqRV0gOny/JDrn6TdaYyQ6+NeGQLtbbLydLVLZ5ahnagMvIeCqB1SXqrCi2o3y+vMotWycjssmhnv9CdF8XM9mS0KLJysqlv5aNwuICM2aRrPNRdoyBxGX0evCOgDme06j8BZuTUIaUOOpZRk+GQwA9BiEaqBC6Fcwoh5XehmpSMzjujtKZC1nmlHk6hVJPgrTNaMthmKsgQXhOObAc3zLzGdPUrpZmTY2qShtNmNCyHOgwPRFeGo0aL9lRYjcUFSQVrLG0Gsh1YERu1qj51ArXDmWTRYxqvQ252yB9hVzlhUt3Z2QOBc5Qqyqv7Rx0EK8v8qs+h17Hr+MJv76LK0G8/b+mUzGl1Wg6jwY6Yb//apGKGnfjEPyvLX5fGkhlHYvXZZemIcslYiBvit/trDw7vXrm5ANPJ3FHUHpiXvPdrvZUuM6skpxmH/Q2OSNirleKB44v0V6Di7pfppEFreDT7pupVdt8cwuVoU9uF07RfDaVcXNDjalAAZUgETDd8WSQ64L8oUCBgAR3z2HUFx4aZeqOdHDozq30y/NlZR4dZvFI5h9j2dsHlUR02IGCichxo9le0q+7swEKBTsofNAr2h72yV38SLodXMpbTsKqJRDWaru5Xn9TQyjOnLQWyxjPBjl39QqtgQuuC7IGP/YAkWB3GU6PS6Y0KWkDF8nrpqAhzM4FOh5XHcFs+pbQDFjfamGxr5VjOUKgO5k/p6TDi0Z8NmPgv0kWeUWF8UbsVNLugzgIpVch/Z5Z13clKR45+/emK6tR6JoUDxESZK5d4IPmrlbKxguzgw8ru1w7piHLJ0rg1oNIlHmsGZT9wV7jx39GgXwWnzCt6jX4mGf3c26HWbKl+bapJfXtfGpwdUnnxJJOXNjOre/p1YYZqJLa32KL2kKlYMmApsTP7fi8dx3g9LDoNX3tg61TGGqAySiJfWVUmiSDdcnx0diZDh6FSefo00hagHXeUZvJbO4QksydzMlwWN5TDXWPSgZpmgRI3BcGy6yrpgrr9QXXpGmnjgZlwnrsBg6h37RYGDfj9Wf/SDoTbMcsO+OesiB0LiQfvCGgXsl3iPwFSfSkiRU2nF2Pwoc+LvMWI/QtwHYGdkDg0+rHbcdaCJI2MHm11T7JpsXjWETnVVOdRPdwOWJ3Dqy6vzm5KyfK6taDxTJAOWreGTAfZGxQgatRinYr44ixhtyoztWUNuoykOTarl+ZCFWh0diAamC/TUwyHVWYgGlyBPSk0imbAhNZl5jkNQwavGWjuzQArj0veC6zD8VJY1O4QnRXPSaNzPJq50zmvZ/l2ALDmCL9oV40HsBSZK0azrivQMIOp0massrjFr0xeSxO/He8shyp6Cyh3Vm7Oze5hW3tgmj674oJfyo9ttVkNXdiPZuMc65VeZlEZNXZikrRKdOpmM4RDtMpQK4f0QvJxcna8Ybpdk5OVY2SaAgWjXTgcDXvycrMZQKVpywhWa7NCGmmyrORt86YsY7Mg3Gew8F91uLKiyXjO86yr0ImuWUU8sLxqU6aM1ewO3gKWZ48TEgI6MOq0Ziv2B4dXchaNrnZtao8z4hxxs57sLNtbZMy2us/liG8MKSyQUF+m9vgVOBML8Wqey+AAOnJgGtQX1TfUx7Ww2mrgFb0CI5ShT/mcvhxM9RJWlrxQaygDzbK37/PCL8HHuJetE8/MSTJZ7dZ1yU21GxidkpnrJ27+Tjh0kWnGC+XO1CEcHAEq2JfsXQDtZGtBDp2p0vbUkalmD8gpM79s2v4X989qjCRInxwIr+rUscOfPZRuimlqvoHosmP+GI17QXmNYl5yvYnnVla0OclaPxXsV3Yv6Lq7lsmZORAXpUPC4HyP5TsAGquXdRpvWa8eIpK2GFgjmZ6Rj3E70zjltrroC7SURYN/nbpZ00xV+nHZXVa1L5PgfnnGA1susQ8wMUNzG8tEbDAu3dKrdfYF5VLQ7nwTBz5McH1MPJTuS8Op90LJI6N7PxAOvUNO1xLUHc2sOt1Re9+a34NDA/bVTO/5j4DEnRWvqnWq9nbE54h1WNpj24tbe8G+VwR7Uw4G2ZwCl9vRx193YJCtNXvNlfn32K2EFfr3OR04zHsq3gcOdG3ftH9V2kE2hyCby7VHrfn35d8u7OWVjh3et2J39b8daI/3IGUtA394sb2eHLiEw3ZgTNlrDrK4HOzF6o72xd4+V3vIlmgP7XO0v+LyZn/3lnRH7SGLYd/a9s2zPxx6zn3z6mz/FrwV3lpC8O9L7W1JtuUOshw+lLqzte+t1ZV25dvT0v5sb80HA0dPlsaD09Ge7iwcGPve1CzuvXCgmvbNtRfX3hSX42Dw1pL/DrIlBO8V3n1zZyneVzLvDBxm9/vv9CRLheBAPBUcONVArtRs+7/Xh/awb60HAuXIXvkX9RNcTsc3lyOb4mDvkeBg1Lk8jvfvXgIekHv/2UDLAw888MADDzzw4L8H9p999MADDzzwwAMPPPDgPQIv0PLAAw888MADDzw4TOAFWh544IEHHnjggQeHCbxAywMPPPDAAw888OAwgRdoeeCBBx544IEHHhwm8AItDzzwwAMPPPDAg8MEXqDlgQceeOCBBx54cJjAC7Q88MADDzzwwAMPDhMclkBLb0C1t6Cm9Yba7PtQ9x558GEHJ3enB/z13onrgQceeODBfykclkDLXtxvzjXhPryqY9vssgcfYpCIFVzt+caZgSd4DzzwwAMP/jvhsH2Cx31SVx/A3PshWaXs+60lDz5s4L6Mte93sfTxW++DpB544IEHHvw3wuEJtIgySWfrvrguB6uvsOsb6kzbd6rDgw8b2NfvFXD5qVz6gj+1gAmH9nlVDzzwwAMPPPhwwWELtIA4sYfduQf/VaCwWvek0ymF22meB+D3e4GWBx544IEH/31wWAIt3SRctX4rvvePlxEI6tahbiX66W5TiPn93tzGhxgC6ZStzxvWtQSfO/dEhP3SBj/83q1DDzzwwAMP/gvhsAVazy5chRO//1cgHGKKnKx3y/C/AtJ+bknkJuN48Esfw8zRA+2BCAVaSV8K/hQDMV9QGZGiWhwo7PZCsg8HqMfbSgFutjbTl0CCw620T4Mud12zn0EeSBckd0/2HxKQcDOQpBIE0lo6koaPdsBW7tLtaDmBlhUIvPcMefCBAupvlLoZ0SKotJsskkq/0/mCw3PrkCQ9t3A1jrdAS05V1O25ocTNgw81KLKizCd3KcQz37kGeRZs++lM06huacUZTz6LaCjA8wQVMGtipSMM0bnzZa2vB/+/gablyyOH4oJ+A8zJCv64cgV+vHINfCHKXbJOai1nkLrgcniS/3BAOJXEPSccj6G5EevTGlB9au4rmFNVrw5ubiCQDloQZsG4J3gPPkjgi2NMh2LcPX06B4JutbkGg4F3GGl5gZYH7y3YAngGVmmOW+MJ/Pijx+LzZx/H86Qu8loQN85fjB+tWslzjhS8oeyHGroyoFp4xqkoC1AnfH400txMffhxLGtr41XZAukEd9KDJPXBc7gfDqAZOLlrCR6fMcMGXj4G0vMbmjDjkUfRZMtJ6BdsQMWMUgO/Zwg8+AABdfKYjh3x/MnUXxqltJ86LD1+h3rqabcHhwEYVPlpTENh3PHEa9hWXW9hNlIBxmFp3DJmKApzmEcxvgIzGVrNgtm5t32Yth2tKdyxeAXVgbL3J5EX8ONLY0dRRaQRND+altesZkKOl0kHwOFt/w83OqZZ2yrwbMV2BBhPJTmomlTUAZcMHsYTXqctsKiawbftD4TD27zt/dpkinxa3uKCLDcoeOfhkhdoefDeghlOKmZKAVQaO6N0tP94nnrqR0L2lFtHOt1fjZ9GgxtjXjlcBl0c8bpjb/tQbcEY7lq7Bgsa6uHnqbYz+/bBkZ2LeD3OjbrCAEwvN/Z04EO2BfNwwxuvo4X9O8iBlNzX50YMRllYAZZWaunJdO7lyA5U3tu87f3a0noTqPySZrLMSiH1LqKlD1igxeZkosmDg66/2zy8lq1nn2z/qsy/g/Zl/xUeXXs79Rwsb3s83O/hW3avqCajIXtgn5PDB3YfWwZUBtWH381ejDfXVSBIw2oUpHw4p3cPTO9c7rTXFtBLFdvt387Wvvx7smm0faB0b3vbG+XSlAjia28uQJTn0ox8GrHbJ0xGyLSBKUnmE8v3jBq97f/9JttD+S6vi+FXq9bZ+CvFv0H5ebh+xFieaJBFSErmnty97YO26VEN7m2BIY8ZcPlNp98ZCOMHAGhl5ZxplPUKCAsadK7eacZXtxWYps31X7epnK7bcea65VGCymnLME5Jdl3JilTJPMsnhHq5pmXInGccbTa/OXIda8vgVXoG7MWcBpbZHVrdgmw5HRJPlv5sXjvOgFkjJog+1WNVscCeOpVZ++x5pl6f6M2kGf7sujjNEmi9FI/1r/w208RL1na1i1t7IlRsD/BEZdtdPiQwMs1zqlK0so6b/vQk46sAlZVtC/iRS+X9xvjRiGgtl+gI0PCq7swTHocGqkh1qA2aFcnSqiBPe7bV9IqJarumU7LX94DKZ4JCXfOTjqy8baStdMnDLro8hlcbDy2dm5URHh1n6hQYDoLt9MNNq391XfVaXuJvX5cJUafcZ3XUZKhrOhcojZvKZbJ/IEG6GExiVkUl/lFRQVFxpEiSjy4txXl9+vF6G9tA3tmtJLXPgw8HUJ7S75Af3168BDujMXvSMEU9vn7IQIwp6OB0w/qSJ3cPPmAgv5HZyVzrqWkLvN4hvPOS7xYyjkjNCSRb2d90ro6ooCrjOZJxds4EfQm3lJwjc/t5XYUsAGEH3Scg0zGv+3N5rDTlUblsR1bnD7E+XQuQhJQxUXn8lp/lDQ/zWzlHk2O6nKIWdSoPj22vjZf0YwGL8ulUe+HQCdMzyW6GR+dKyGzZa8qbYhmhSWvhMBMUFNl8ZTYff4wPTMviZlogSbqywQCz+NMxnqcQNF7GmcBrKR5rU+BlRYWD6WbkMkGRyuvRCmuXKpAR1KYCbxfaFeLhy8s34pE3VrHpmUCKdRxRVo7T+/UiqxTchLlnXXYb6RBBJFo14oluQ7j2uzYwjeisHWKTLhgvlSfj1FWXdEGQdPK1tstBGP+FRzxSmjJl0i0g1qZj1Z0tw0OVseNMO2zETllQbn61z3RVG5MtqBQO7o3fBAu4mE95JC8GpXvqS0qewsE82bVNwi8ZfVAhE9wmKY8fL1yCmoTrQynq9vfGjkGRBlHKEOBmr/3w4EMDpqNAQyyOry9ZSF3QQCuFItrwL44bTTVmkC2ZW5DtgQcfXqCl/g+D/I42AR1V95IS/OSSU+iXnMM6b9JQjO7a0Tppt8IcfPu843HO6L648ugJtNYkV4GDka3OSSOe4nk6yqI+dtwEchIxxjNxOjZ2YnZymw1TcGHBDfM21+L315yDkkASRw7sjZ9cNhOItuHzx43FkX27O7zZQMjolKMQohzW6kOBprz9EaYl6RsY0PB6Wm/Ap/PzWz4VyjiNbPBjzoSQ1JNWbKelqQ3arJIMqE2aaWM5BVTm9CMWbIZU1hw+N/GAO79oSyTw2ZMmYvpABiypEMlI0T/72b4A7r76fKC1mfWq/QmyVLzT5gygA+FTMMs69zxRkWmH5cnu3w0QQW4ePvf7h9GSEE9cYJBL1LeOHIkOetRfRlkBRJaEQwUGL/2KS3H+kOFsv3Pq4aAPN02YyOMMDy3Akjy4E/+ywaT0yQJO7XnNjpXP6WKmAP8z8tsjM7YhG2CBvLVyzGvBtrZ2wICrf1Ee/jbjWHxx0jgWJf8V4GXR+yUPHbD9YovoMjnwRHVYwMW9n4ORgDIoUBZNql8y427/Oj9IoPaIzmAQ83c34G8bNlAcSvOhe14EXx9PObWxLVogbf3Cgw8NmP2izgYD+P3qjZhTX7dH7U/v1ROn9KC9tYXxltsDDz608P5YaPW0TNCwo3Y3pg3uhQ45dDTRKK6eMRGnjh7EACKKod3K4A8H0aGwCH06FdIg1wMcHclIW3kFZ3FtakYQ+uDPPdd9FEXJKBJyjjYbwF6cYiCmQCLK45ZWTOjfEyFeW75tO+565Hn6rhz07FKCTgXEwOApyLoRZz1trEMzLSrLuvQVv8Y4iY8z2ErEkYxpgaeCI+ZlwJNSvjaWTbCeJI9joi1Tt+jVavAo0xQQ2IyX9kwTMMjwJVqY5mPcqDJMY7DkJ+1JpsVjcsRqOx0t60VrC+tjGh3xoPJiFOXlM62eMQLLpsgzBp8T+9OQKTDU7Apx+Fp4Lcpz0StcTDZ+xmJsG3G18lq8yeU3UJ3ZIOPdgNqYwpaGGH764DNkhZ9tIu8YUI7q0AHXjhhCWhSEqj3iySGC0NJp96ATH1fYgSekm0FMkIHKCSUK1olLAUmSwWZC7eKx3dpTXdIZIkjzWnZELV6J7wrKbDZRwS2vKQA0+niduoWo5M004ZJ+RRkESb6abbV80jtuhiuFK/sNwq/nL8CP3njT6YB0w566oyx1HqPcLQBTdhYS7jjxxCQH5VW9wi06Wb9okG5ZYEI8mjX6oIJolJwU7NLhfvvNJahodfzSx5muHdoPAwsLeK58ao8HHwpQfzCZ8ph2Kk7l/tLcOUj4A5R7GvmU/VdGj+Egi9el9x548CGG/7yKZ21pZvSaTMSwbttOjO/ZGUX0JX52vIl9u9LRJDCtdyneWLySbi+Fsb064YEvXY5F378GR/UspqNpxc3nzMDjX/k4nr31YxhfVoDbzj8BJ4zsh3tv/jhGde/sjDudmY8YBncuwqPM9+QPbkCH/Ij5s34lBbj8hCMtONIarVabuQhi5sBueO7Wj+OV738aHx9VSlpiuP3cY3HbiWMw+7arccc5U3Hbecfjte9ei5tmjISPgcq1Mybj1hlj8exXL8dfrjsHNx09Av/8xlW456qzkU/HePrYwXjspovx2rc+hfMmD6czpWOVk8xAgO39xrkn4ptnTMPr370Kd1820xYNjyovxA/Om4oXb7sKJ/bvhsGdCvDC1y7FK7ddi8/OcI/Jx0j7VVMH4/nbr2bdF6HIn0ATg7QWGrk8qyaFj03oi5e+fQ2eu+0aTBnQA5PLC9imaXjo2jPw2neuxbnjBuCJmy/E89/7Anrnig8ykkRgt/KyQnuHYM6WuBgQ/fDJV1HR0OQmgRjEpCiILwwZjsEFmiXM5D1UsNkSP+PsFHIUGCkAoqySMT/yhIYB1KjiIvz9pJPx2MyZ+Ei37ggw31cnHYGICKAM7pg6DblGH3k4ajQK80gHrw1goPbZkWNYB8NrBj23HDWdmhHEjSPH4vFTT8Ufj5mKjmxTJBHALZMnI1dBIoPcz46bgOKwQn7pXgpHdumOS/v1wdePGIfJPcpx9fjh+NnECfjC+LEopcL/cepU/GPmGfjc6GFGz4COpbh5cH/cfdwJeOSUGfho5y7484wTce/MY9Alj20kz744ZjxmfWQm/nDsdNZL2lOq74MIjq8uWKdseFzFAPG7S5fZXXQ/5Rdhnq9NGsvLvG7y9OBDAep/GujY7DFP2EdnVzbg3nXrKXsfk32YUlKCj/bpzYwcNPy/BzXYAw8ODP/5QCsLcrxSzkAQjy9YiyNHDMaxY/rjkZfmM9gKondJPoYO6I9X1m0zFQ4XFeMTP/8bvvPAP/HpU6faRMLfXpiP8757N773t0dxwznT8O1/PI/l26txDfOt3F5Ju86RM6IoSLTgvpsuwxd/+zDO+NqdiDa3IcQgJhLJw5AuJSRD4620pXUNtOHqj87EebfdhROvvx3XnDGTzjmJSf26YE1jC8769q9x3rSxWLR6k+U5Z+p45ATC6F6cj5JuXXH8t/4XOfQi5R2LcMo3foVAbj4m9CnDa8x/6c//igtu+xU+e8JEBBRRMsgI2NM3rJ3GaDTrqKqpwTFfuwttkRA+Orov8wVw5NABuOwHv8cL6ypw9ydOxefufhQzb/s9Tp00CuP7dULY58eiXQ046at3YvfuWnzq2IlI2dojH1qCEfTPD+KqGZNw7Jd/iOt++Dt87czpZHsYM8YOw9W/fQz/+9Qr+NJZM3DhHX/Ec8+/iitOmOocn09RGgOt92KmQU6UQc7uZBg3//5xJrgZjTT1oCTswzfHT8zcPtasjQJQGWmVUztUv072A9GVjEOf9jmhV0/cc+pH8PuZp+FPJx2LGtLtp3H/6ZSjcMNstumZZ3HD8BHonA6iVySMIzp0wNCCPJzcqQsuHNQDOaRvbHEhGpsaWV0aO+prcUr37ujEGKE78w2kjI/rXI6RRXk47cmH8ciqDfjptKlIJxoxuUMRCgJaLJnGtKJCyl+BBell217bvgOPVmzDDXPfxJzN1TihvAue3rgZP13yBpqa47hu3qs469H78JEevdA1JwclHBycM2oUrnz2KTyydiM+P2oELnn6eby2aTsu6D4QF3XtgnBrC05+4C94nk7r0wNHsK4WY8cHF+Rss/3dhz+tWY85dbspPq2T9OG83j1wbGcOjJRPOmfqRrnb7GZG92xHXVTgr2O7vZvREVvX1m5AYMV4rNuyGlHJWOjc8DGfgnLLqnOCZhM162yDCvVHpuvSnrp0ojzaZzZbwqCNeax/ZLfMdc0ycsBjdSmPBR3CL17onO3TJe2zttCWBHwYgo4sZNqlnYEf31+6AlXq5wzA4pTJrWPHoGdIPNEm/rXjkfFzf8jksfzcfJqF1j7KPRlqssjykcc6tY3XhFM8t3Thl45l87DPEo1lMDoIMj0GzGt3BZjH8ut6hgaTHcGuca9zydToU7ryZXQ1qz/SA1vW0C7NjsUX6YV0QvmEn5eFyPqF8kjnMm3OMpbonE7rXHvRyL0FsMIjnNrzuqUbYa646DOaeWy3cTM4lE0ZrN1ZfJm98loGHljf06H22kR75lB7DwzIlfcRJGBuc9duwVH9y/Dp4yfhb7MX4qWVm3HF1BEI5+Zg1+4m+AN+zF2yBvVU5rU76lEaZGBCOQ/s3BE//fhp+PzZM9ivEoixA+ujxk3xBLsa3Z4vh/gj6FpWinRLK1Zt34U4q2ylEpgesFPaA+e+AGLcdNappDPGdC/Do9/9Ap792a0sHkEgEEJrMoU3GPQ1IoStldV4c9tONCY1MguwuJ+Biw/zlm0AcsLYsGsn27AeiXAEdfX1KMwvRgFp/trZ0/H1T56LgkiQdbMBAX2GJuz4QDp0N+n1TdvQysBp+eJl6N21E0d/CWyo3I2tbXEEQ2HkMwBbvLUSrakoXl26hrSWIMrGzCcP4+EgXl6yCv27lSGYUvBIvIlmlHfrjEG9e+LFH38Ff/zydUgEQ4iGA9i4bQeqUwGs3VmFNxk4NPjzsLyqAeXFeiKIZXVrEjIg71JNrH3iOIG8uve1RZi/ZhPblv3mXQCn9+yJY7vK2aojZ/KbfmTKHazXMhDVTNPL27fismefwCefexpffOFpYgkgP5yDtlQCmxubUM22vLm7GoNKijBr/Wac3rc3Th3YH7fOno1z+w/E5Fy2vbqa1bggqTmRxPM7d+H47t1wQudueGjjOpzYtTv+voEyDhfgsZod6MUALJQI0ezpSTrdEPEhSrmmzfjLgBEV2+Kns29mM/x03PF4FCsam1lD2GbXLh04FL+YOgM98vJQ4FPAlMBrlZUsFkJFWwvmbK8AQilsjLUhkOPDuNISnD90KJ674GO4dvwY7A4RsTnzDyKIATK8kiUlnQkqmpn61Tfmk1cKtZNqHn525GREdNs7q2sS+/4iN53UgS5ooKI0JthsWOZ6dnZEgQ6DevUxczQa2Ng0Gq/ptq7dQuZe10LCxWsJLRNQf9TG9KxjVR+wdZ46dzOedp6UfdGe50IsfLpmx6zX8PG6NqWLFum0Pu6o/m98yThc1W+DL+L/sID1X24GbDt5vqyhAXetXGnpev6hOwcXN48Zx3aLD+KP5MLs4v8BgelCaWj5o7ySZTKPx9xreUhKMuFmecRn5dHGNNph0xNb76hr7Kd+6p2iFd3SNxBebolMXe6HaW0sp7KikZsFIcKTKa9z9cUA2xLInOst+PYAF/fSLb3ImfYXfh5LH7TgRXoWUtuVj2VEm9ElnjCLypou87q+sKAyRhLzCCKqJ1PO2iT6dEF74Wb/ULt1XbooUF3KrqesRbPwqSOqbQpUlS6eWTt5kA2obM/M4o90P6ZjtVdtEf0sK7KUTfiNTkKm+H8riJXvO2zY3YocCrO0Q0fsaErhBQZVZ0wZiSWbdzm94bWA1lvReSmokOwHl+biR5eehDseeA53PfQMWkyoDK4y1x3oJIoUHVYorFuIxJGKUfcZINHoavG8ZVU5Xg0SfxMd2qJNFZj6me/gyOu/h/GfvwMxGgDZaHtqhp1RjylL0bQYnWEWN/fRVMtDgxnmJluqPCE62SCN6j03XIrn5q/AHX94BE10/D4ZFo5sHKkpkkAKeBJTh6Lx79y1Gypq61mHvhGodgXYX7T4HihiUKeP8xYX5mNXi74XKM1m26jj5Z06YUdDE20+eabMMl5NDXhxyUpMu/Z7mHT9d/CRW+9EDuvQFL5G/DHyNySDwXMlhW2knmLfVcDg2vrugTiMHmIO5+H6O+9jGxQM68nPNHJJwzfHjUK+mKC2iG4ZBjlM1X9AGlxamp27TdmSESRSOahMhZFL+mPpGPLUIOLxMYrtysCrhgHorO07cUR5J4zKz8Oj27ZgXVMzvjhyJJ7ZwqBGxlh4g2E8smo9jundBzO6dcPsqkrUtTSgT36B8bmE/FdYFOWfnqSM0Lj76WjzZEhl6HW7TDSzfflqktjILSFZ6iQZxw8mT0Bbax2uf+01bCYNzUkF4JSrKZL0TPnFAz9lkjY8dfEkvjl3Hmbc93dM/uuD+OPCpbxOnfl/BQE8V7ETj1ZUsGnUOaaMLOqAK4cPkto5sIcEqAfGC4LphXgrveCQiM7hoj49cOvUI/CDqUdhcHG+u27BDvOKbxbA0DmqqJiv2a2Mztg1m3Vi30lGccHIYehOX60qLZ+/CQUk5vyhA9UDmahydKi+VpaVA2TGYKa8Xk2iTR7G+gvTNUsWiKKkwI8ZWispIoRXTk3dVQGWnKO1kTuSbnRmA8UPK1BVf7R0BdY1q/ckKaYULh80GCM6KFBikgVbGb4cqM9bHm7KIxmbzH3onhvGVyaMwc9mTMFlo0awNK+L18Zc7bmZXCRD4WY5BbeSozYLbHTOTXqhwVKQuqMgWoFOPI1zhw5CGe2CC1ZUjnllX3RsAQj7vOqxB7SkIzyPiz7i1gNbQW66JnJMH3nuZx0K9DTKFk1Gj/JwL3xqgz2dyfyqQk8Zq6zKGX+4af2mgnrNlDH4KQnm4ZMjhruuo3Ja25l9ObSCQJtRU/8SQgb2ap/ppcPdr0M5JnfvSWckQpVG/KpDIJ5Zm3WsNhGfypsP4rl4bMFoNo/b7QnU/ktB0nzfIU4hL92xG08vXAbk5mNZRRXSuYV48nWd59A+sduYA0xz1B/nsR9tiTTyQkGcOnk4zpt5HB1smgPbJBIU+FXHj8Pwbp0ccirrpvpmbNndjG9ecDy+dclpaOYIOBSMuC4obWTZRFM9zpgwBCV5YexuasPPP3UWrj5tCi4/9RgqWVTjZ/YBzWCFEKczTbGzaktyxKJxeYIjjbRGHFRMBS5xu30EtGm0zA7R2tqMGWOH4JOnH4dAQSHp9eG6E6fgpEHlapb1HR/xf3rqUHzxpLGYMKQvnli8jkUjTmdpCBrIh0eWbsJPP3U2rjthPMb064FXVm9l2QDOnjgA1508HhccMxF/f2E+mumQCtn3Pn7CBLyxow5dS4txx5Wn4AtnHYOzp49FCztEkjxQR1SbFJiJdoaG7JcRlBXl4ycfO4V2kZ0n02feFWRxiN3kz9ydzfjzc2/wVJ1U/TGFqWUluLhvf2qlOi8z2pNoGcdzIBrENJbTzF2zDIo5LuZnIKqQNNqawuLaOnx/whRcP2ww7YEfq+sayJsoVtXV47XddfY05N/XrEeYgdfK+oaMIITch1VNu+nT9URmCg2tCfx2QwWuoAH7SL+u+P6UiXhg2UokOCLf0tKKq0YMwtWjh6BjJMfs5R7DQnz13CUpW6XQtZDX1A0a6zoG9RPKOuNzxNkhJ2KfBVXZZjPc1CuOOvWST/Pf3KcDYfx10zp8YsxInD9qOD42aQy6dyxk3qw1+38CUrVgDr42dwFtucKYJP1MCl8aNRplOVRacypskximpmlvzk/pFE4igS+OGoxJnctx36JF+N+Fy1HZIodFRtGJ+BTkxDTzRIZq5M4gyJekFDTzJUeh+ulUfPawCvEyMF5fU4Um4nUzTMRDB5nP9Mt6dqeG0knJESl4jrKwPhekfMqvh1v47x5U4Ea7dHzXrjiihPYnkUQPtvMUytgebEhknKMcdYqBhWYDqFeGx4JAoZAOZ44/dMB2sXm7Y37ctmQxAwHykWkaFH134iTaOcmQPFHQI7nz8K1gyuD2xqYAimggZ518HOZtq8BP587Ha5s3uyzcTBf0pDMHYarbgiwFHXqISjKUZaf900BMsZXJUIFFgnsO2owWC0pSuKRHT3SVjac/uGjAQAzKy+Wx6JA8VaHyci/9UHk1Qrc0FUQpUOGhy6eAhG1VWlx6yDSzZQo+uVe66M62UbhML4VAezImrvaoPuGSbmqT/sXQSvxranYRpWhhfj28pRk+5WPgeGKf3phUXMz8Qq509RldEw4GWnl5OKtTWaZOlhUP5ISyx+qH3CZ0LMZpPfqwOSwnWWmnfmB6rrxMy4L63X8xBL5ByBy/p7BxZw3ueZWjbc1EGccl1IMwm51r3c5avLZ+K5po+CgvLNtUgSVbK6EbYNX1u7F86y7UtMQRZQdZtK0Gq6qbMHv5enTIC+FPLy3Aki1V2NHQhsUbdiC3IA+rt1eiXk8AssoUg7Sn5y1BKUdNSzZvx1+fmYudLUnspnFeuXknthHv0m1VDL582Flbj7tnL0OQXs9Hx/b8irVobktg/Y4dWFvdQMeQwqot27GhtgFtNNarN27CJgZxO6pqsZJtaGSwt6Oqmoa7iYY7iW07q8mLnXho/joEIiE8v3wj/skAqqKhFaNLIxg7sA+eW7GVepvCuUeMQcX2LdjYGMMvH5uDba1xNNMZr91age2N7IShPMyhc9cTaTHS9vNHX8Ku1iiWbdxKp52i7VC52VjTECWdcbyxaiMKi4qxpKIOj819E6H8fNIXw+w127GrKcZ2bMGOxja0tLEO8msn+VHPkeayLbuwu7ERnz3lSDz4+gqbLTqY6N42SA30Q71YuWkbzjtqDPIjYbOBej3GCHbwP61ahVapjQyFzUxwLwO8PyiJRrKxLYn1dbWosaf0ZH+SlFUNtlOXXti+mQbHh4ZUG36xYiVaFckE/Xizph5v7q6kjfBhc0MT5tZVobZNxoG0Wd1ETss7Mr8IL1fWYEUDAzQ68qc2bkY/6tdzHAw8TtwIh/HK9l0IhwJYXVuDu9asQx0NVspGtKIviLWNddQxyoztW1FXh4qWFhs8zt65FXEapuWU4e9XrUQtbevuaAyLd9eQljjPY1jS2GDvIapi+jK2cXNLAi/v3I6uOYXY0dSA5VXNZA+NpfWa/y9AOdGXVLPf5ZBvR+sLAQysO9CJ5XHg8tQW8pXBvnM+AsmC7ZOTovjyKKOfH3kULnjmaeyiY6imvDXwGlyUh1vGDMeMnr04WNqN7bFWTCzvhpFFubh02BjM7NUbS2uq0UobcsXgQbh0yEB0L+2IRZVVGN+9GzbsbkKMeCYXF+LqMaNxSq8eKAuF8ecNW5HLgchVI4fgokH9UJITxFL28TP69cUJ3bpjGOtYtKuCtPlQSt34yYQxOKK8HPU5+djZUIeTmad7STEuHTwQ9S112BptYFtT+AzrOJ/9X99/XFm3m+1jkKkGSnGyswYfNrB2BWijqnFUeWf2JQ4U2NwBRYVYWLsLqxto57JtPxAPNICxYFXH3JIJfGXsKDyxdQse2rATdYEEahn8phN+HNe1FJ8ZORxHdO+MtfU70cjA+rwhg3EkZXHF0KEojgSwrHo7BhcU4avjx2JG7+7Y0FKP0twg+nbsxP7VhL4FuTi+e0+s2FWJswYOxItbtqEb9eN7Y0ZhZKeO2EFatrItRgzV+qxB/XH5wH6Y3qMLg51qNJLQU/sMxJSyIlw+bAjK83KwsmY3ehWV4oTyYpw3dDBm9ulFf1LJWCQHH+3d1XDU00DEWttw7djhOKdvbxSQF6vo38KRIM4n7jMHDsBH+vZAZVMjdrVEceyg3ji1UzEm9+yDN6vJW+rc4p11OHdQL5xJXT+RA4b1tdtt4uJ/J03EoNIOaAv7bdnImf372GzyUeVdsJh9oWthBP3yC/Dcjp24YvQ4bKnaSbuZxPSuXVAUzkNlcxMHlHn48fjxOKFLJzRT55dv34RJtN1fGDsGx3TpRp9Yh916clr6LDFKXgcQ5wcZ+pBXlw3s78imzbG593fYBqnq+w8kXkHMjno6OjkoGtxX1+1AswytL2CBzGpe1yi/ho5pwdadJr9Fu+pxz7x1WMdyiypoqGiwFlTU4g8vL7MZLLemgvjppKvjftwzdzWeX7cTS2paGXDE6ZhTmLutzoz+rtYYr6+l0W1BG4Oefyxcj3vmLMO22mYOMEJ4taKRgZPG3j7M2VqPFjrxBGl7eWOVBYNLK+uxvZmBHTm6vKoJO1sV+aewlMq+tS3NThvD/W+sxuJdDXhD9JMwf1kX/PKZOXuFR0f+0LIK/GnuKmxhJ1N6HUfQb+xQd9WoKYo2dsYHl9fgb3OWY0uTeBWhE0/ikYUbcO+8tVivV1Jo9MFg4rVNu/CXOStYNolKtv+BeRtwP/NUNjQzeGwlr3bTZvnp3ONYWNlEAtLWhqUMDksKC/GPN5ajrpW4NBJ6VyAhZHuaZModA9Y1tY34xVMv2+0j3YLlmBJ9qdyfHzNG0RIzkZlZY6vi+4Po4mizjmqzulmL2F1QprdPv9Go904lOLYL4mkGwY9tpdHTyFCzHtSLiuZmNNigkfhDDIaqqF9SBCOVP9xmdOmN8T16YVYF5ZUx8FtoxO9jIDqXwRD8eTbAbOYI9zHK9A066upYDHGNloXXepcf61qa0KrRI89XN9TbAFAQ9+Vh1s5dWFi9g0F1Ak2UUx0N2rp6yiIQYKCVwLYm6gHlWc1gfxtpVoff0taIBzlqf6mqCim7faWHPgSO7n1B5/unvd9AOegVFuE0vrNwIXYqwKU+JEj7Ff36Y4pG0xqdi38Sf3YzewAMz8/DBgaZrekcpjET5V7I3U+PPBJ/X7UZj65cix8eNRVBBmZj80P4/Mjx+N0bC7G7vgqXDhiILpEIPkrH89M5c/HSho0snsIZdCJ9OFrPDaTx06On42/LluGvSxfJd3KL4brhwxFqacSPX52LsxiA9aeeXjt4CJqb6zFr8yrSSt1hfQ0MqJfQeb26ZSsWbNnEoDCJo+iQ523eiAeWrsbtk6faa2O+NnY0tlXuwi/nvILL+w1ADzpgdyuTSqlg/0MJFJ5mlMjRNg54vrVoAZpT7rU5WsbxzYlTENHrTkz27EMHBPJGfUsDJkOVwPGdSjC7inbc1i+Rh+Rfj4IwrhsxEr9/cyVWb67Ej8T3mA/fHTMWlbR9P58zBzcNHYXicARXDh2CzTsr8PMFS2mnWzEkLx+ndCginjj65URwcteuGXr8NEc++qPdWM0B0xMb1mNlZSXTWa9ooe6sqW/AnQvfwPYdVfj48BHs5HFcwACuhO3+5etvUu+64WgG4T3Zv28ZPw4PLF6OBdSN300/BgXJOG5ioPLM2lVYV7UbXx4/Grs5IPz1/Pm4evhQ9M8vRDHp+MaEyXhwxVq8sGY5fnjENDY5iTOoz52DuXiEA70isudj3bvQ7bXSlrTibwvexIpt23Ad+0ET7eJa2vd5m7dj4eZdmNy9FGd16UJ+zEectukcBpPisWyoZtX65UZwfO8e5F0Ml/Tuh+YoA2HawqZ4FC/s2IKVO2owe/1WuuYI/ueoabj7zXlYtG0tfjp1OiKyx6bTkjvR/heD1ON9BnUcdhoaUVsgztG51jfZp1mUrjSfggzllbRk+gQqlyFfyYo4lUcdWYLlLmj3rMN0n1puLQPGdOEUKJ/smW4NaaSsY+uk3DR1TKQBq0sdOsV/0aN8qoyZLYiTpyboHrXSDI/WHYk2EaMRqlt7ZVOulkc0MT872m8efRHbGty5vhD+7YdexrrqembL0sO6bPqWJ0YXd6Q7pGlZE52Mewav6hOftAZB+TPnPrVBJCu/GQtHn6hzoCNlyOxFLOvQjN3Pnn6DNsQqVcb3BozvxGkyCuCu5xZiZUUVqZO51UMOKXx20CCMKdLb/ZlHAYoTrBXfF4jL5C1+8Lpky+DKL15rGjxLt5otmVqwxG3PNDbzaE2VeJXlsS5puol838pg79N0rAy9mah8Lt3Kmc4Kh35USGUzx9plF50qnaNrn9ZmSGSSrdpudZJuonELsF2wYZtdY7rQZg9Ur/RGabq1oFtMuh2icrpVIeRWL3+UR8dWjrj26ADB0j8I4AhqJQO+vGAhg20//VTaZrhuGk0HZWsY5cCk3wQ5X8mTzq86lkQo2+fsyUI/ygrz0NbWhjn1NXiltgb1sSj6RWhL6Hx/sW49ZZnGs1X16JkTxK62OAcnzbhx0iREJH/qSoyybSNNoznSX7R9B5Y3x7C2NU7ZpxAh/uO6lqN/WTk+NXEcg7EginLzUMe+9reKSjeostu3acQ5GNsQbcWSWJvNNuuBnMd37cAbdY2Y19CAThoEUa9mdO2Bcd264+IJkxBlWqeQbnVK7lKSrLA+hKBbbVp8SHm+WFmLBzZtYRdWuwMYU1CATwzrzzyUfda2HwjEHuvH3FN+TdEYcrIOXf2SdYwpKca8yiosZUDw9x1b0T2Sg0gwyYFkM17iwGktq1jJwKIonIuntlVgBm3ODAZBMb12h7qgNbDCb+8wtLoCJFsVJlDPAVtFIoZVLTHs1u1nq1c00eJHoxjXbxC6lXRCR2tCCg2pGB7dXo11tNX3ba5Aj+IOJDOB16mPKxi43Ld5Jzrn5ZpdXssA7jXa3iTr6Z6bi4e2bcY6Drie2LAFkzrkIcI+P6e6Ciuam6jPLYjFW5EvUpMB1lGBrTH2KOqr1r/qqd5orBkT+wxA77JOKA/4bbZ/U1RbK3ZE2zC5Ywk65YbxqQnjMbC8E/LZP3y2HottDYXx0KIVuGjgIHQO5XJQF8CGRg5oaWv0OsmK1hg2kA872uowqaQrKupr2W/iuH9nPRrZ5s4RLXokHvXl99KH/D+Ef6HN/ymgAHQfWwZIysqR7pmjBuHmM4+jlscR1uJ1c/7KK6Or/HJiJN3SqWXWKVNUXl6z9T0B5BNPSrctE824avoofPb4SRxdqKOovIrzWjrpgg46I3YnO3eOTjhUmwIgoU4xD6+Zo6VjUz4Rq3OBzq0TyiFr7+ixNHZCW5MjsKBA10i/6Nb7ltQG1pcORrCYo4w6dVzlM6ei8kHkqJlCy/TpAzrhlxcdy3bp3V9xbrxobVIZ1Um8DMDUyUS3ZqyYaFlcvuy+/aY0JetAG/PrKRI9HSOw9HcDWbwC0ZI55766hSPZ+54ijxQKKz1NwxHAF0fpSSTN1IgGyVjtPAAonfyXcTGetiTxk2PFH/IxIUfNPJrxsQUYxG8yc3WbqGwtgZOT6Zd2kheDnzU0aNVatGuLzcVP0S5amEk6YoErzxXwCkRihld+vVrESPbj2D69caFGinrkVQ7BDE+mnNaPaG2K5eW55CU91uJqBdFGL9MkT9Fo6HVOPAF3a9yCMOmtrmuUogGA0aYGGgOYJp3VodI+AGD8V1sD+NO6NbZezq++wCD4hB49cVaPcmZiO2ztk/Jrc2W20Zn1KshHqQJnrZviPs1gyS+e2toYPYCStvVtYco3V7wN6sEXP3K5JcnXz8x5FY9u3oA79LRjKGUPrOg1ISkGyAF7Okt8Stv72LRGtJG26M9LV+GXi1bjYy++goU1opfDA7FXxEk+ok9lKcdcm8FM8ojBl/VJoUyhxfLoVmccdy9ahJ8sWY4rXnwBSxqbWJFwfEDkc7hAOiq5KdiivL63dAGqGDgzlbJO4fbx49GFDt4GQK5T7AfKKd46+QjfY9W1uKBXbyCmWWnpOe0egy3N7OjhpzTzsqcwdwJJyiSlQTLT9PBTgMcvbK/Ex1+Zi/EdO+CyQUNoxRlU2cMNCq70IXzWRUHb5H6mD5rsiU9DBasz6Ud5fj6+M3Esdu6uxY7KLRQzy9FXxag/LaKXOtSVgV2b+jxl3aA06lkBfUKSvNC63YTZEvoM6k9YbDL95hCUNkFXo1qjLB0yGlg/g/44ByR6AbSeVhc+cU1bSSQfP508GRXsW5srd6FSekj99tGXsbhBIw9ep9/58ZLFuOWNefgt9yn2Sd0oU19c2LobdW2tOH9gb8yrqWUJ2lSrIK0mU2TiATlE3xqQz2CfDXBQGRaN5jyl09xZof9eMDPxvgOVOI9KGKFgpTyz1q7DXS++bgL66jnHYWqfEvZN5zjsaT0KTSIN6xuJEqDNLEmR5XDj6JBuxr3XfxTlWhwdDOPh+avw0Jyl1JFcZksinw48pJGLjLg5TXuLFoI0hHpK0CmGU3gzuJoZIo1BOeXMbJdzlGQf6VFnNMOgDqynOEid6AwqSOSIQ/mDHP1qelzH4WQLrytdmspRPGnW04wCe6IxFUVuMmZpoWgj7rrmTPQsoIKTvte31OL2J18jefkkXQFiG20G6zc6SReNmI8dWbNxAatDYA36AILoBR5ctBGPvb4MERlgkcq2XMDg5ESOsNw5f+SE9wczOEkMKyrEN0bpEzxyVilMKi01udjsnoJr3WIyWSl44bkMpPDKaAq31sYIvUbSGqqpnN1iZF6bUWHZbPAiuWsBqvALnxApn9K0yNaMaBxXDBmKIzvpHW0xvL5tK56gU7fHs03nlI9FpWtBpln9rEPBoWhQlZqtYpLTM+ZT4KZFpvEMXZoZ0FNBCiah9jFdZXVLTot4FQFk9dJ0ite5+2AACbEBhnjvQzIUxJfnzEVcDoW0FrAdX+cIu4Pab0wQKL/aQcfCYj9bvBB/PPkknFzeGcdRT0KBHLRxYPWJgb1wdt+eaCHuzRxxB9gffRaIqsqoTVaGIjmY3KMXEjEGZJpJowzlOLX4XevgpnTviWmdimw9VpA6lqCTe2bLVlwxZjR6F/gxpGcPk5tm1Xz2VJp0QG0hmZRpbbwNx3cqx4gORcScUBN5Pcx9XN9YZp48PLh5G64YNRpD8vIwsWd/NzCya8z8gZHTYQDxQrcH1UjyfnVDG368Qt9AVdP9DDpS+MmRR3DMmulbAsl9D2TK2o4//hB+vWI1TurdC18eNw5HdeyE43r3x7zaSgzt0gUze3TDNYOHYRODnxgDnwjtvMyMECTFcA7ApvbqjgE5uahmAF8YDGBnUz11oBuOYOB18ZBh9syC+r6+zzmZtiUSiCPKvGeW9cDAAtkaXg8l7cn5jjnst7QBA/v0Q53opsIVsZ0fKS7Cqd0645ie3TG7YpuZnrF5uTiyqADfPHIC/rR8JfIjDK4ygXYb6VrcUIvPjx2C6R1LMLNPX7xcVYtGqslQ6syUwgJcO3akrTmM0c5r3aJNFpBGPeAlvS1kQzuxXUnagfHkRcB8ZwwV9JvjS0oxrGMR5u7YgcmD+mN8YUcMKe+GfNKZjEcxvEMBeuRrIsCPP9Mf6/bqm9sqeJ7xf5RTS1scEzt1wsTiMsyvr0ROXgFOYb+6euAQ1CZi2NbKQaoFW2Lgfze8/4vhaZguPWIY7rj8Izh3yii8uWoz+tNwTh/a32683XbhiRjXrweCDJK6FUQwqW93LNm6C2O6l+NjR4/HK8vW4gunT8O1p07DJ3neRGU8YcJInHv0GIzp388Wow/qUYb+3TvbQvijB5XhF588HxceNQYdIj68uXYLbjp1Ck4aNRDXnzIF5x05Cs8sWIVWOT1zsmHk00De/fHTccWJkzFzWB+8tGy9rb34/kePxeUnHIEeHUsxZ40W8AYYRDXjkokD8LULZ+LSaWMxjHQ+t3g1vn3xyairbcCOmgZ8ncFjIpHCll2VuIF13nLODFw2dQRWbapATVMb/ufyU3DlKVMxZUBPFNIJXT3zKBzRvxeidJa+tkacP3UCXlq1HsM7FeM3nzobF02fiJFlhXh52RpcMX08LhnTBx8/eQquOeUYvLZoBWr0ZNQHEqQbrVSBHGzetRMXTx1Du6mO7KcxTGJI1y747bIVPGWaBVr76Q+NSVEwhB9z1Da9axkKSsrx6ia95HMUOuXl4OOjR2B4SUfM3lKBcWUd8J0jpuCcQQOQz6B+iZ44lNHQDAQd8fiifHxr8lE4c2B/HNetE/5JXbmk3wDkhEKoqG/GUTSSg8vLsKF6F24eNwafGD4Kp9P4zd1VQdLi+Pm06Th10GD0KSjC1kQLfjBuAqaVlaKuIAf5bSmMLi/FyroajOjUAd+dchQuom5Gggksq6rE6O49cGHXbjh/+GB8YeQILKvZgZ36VJKCJTa5ODeA60ePwcndeuGzvF5Ao3/u4KH47OiRWEx64uTVbZMn4YL+fXEcHcvciu04uXdf9CzOw4baenQKh3HV2PGYw3Sz8B8EwydvZ0aYQGO+uakJQ4o6YGRxR1KXQnluDna1teF1jsT3zm6QbuZVGxZW16CyYTeGdylHSW4ultTW4omN7BPl5egYysGPFi1CE+toiMewpSWO3XR+6tI7WptQ2dqKY7qVo3dJMe5ZuhKbGJA1Md/Sxia0xBOYu3MnjujRD0t31+CZrTuxPdqGBRzN6xUog7p1R6yxAWsa6hhQtWJdU6MNeMzpqz2BJCqaWtC5UynC/jAW1+1mfXFUNDeaA9zV0oJVrGdezVaURnIxuKwcVfV1WN+oNabCYQzh/wdARocFJHftM23k4GNJ5U6c268vSvQAElk5tKQDnqRT32EPM2X4sIcf3GsmSHvxnAX0LsP7163BgPx89CffG9uabcZxxY7t7FtdbQbp58uWoY3i0brH5Y211LAAA6skNjQ0omckgvE9uqOS+vbH1WuxnfqhmGRgpzL8cclyrOXAq6KlDetrazC4cxcGbU1YuLsavWkP4sy4QS85ZpBeH2tAZXMUo5j+JIOTDa0JbIs24PRevRiXM8Rj0HPnwjexMRZD73y3yL4hmIO11ZX4zdrVSNLOVbW2YZ0eCKAuzK/agbJIEQYwuPvd8iVY3ZxACe3d+QP6aniNHfUN+MWK5dSrMBqIcyP1qlU2lW6rqq0Jr9fuZloVxnXpzr6xDavZrm1NzdjWUo8hJSUc2PgxZ0cNbVot219uT28u3tmENU0N6EReaoZsa1MUjdTfqZ0745er1hrfzBazmh0NMRQV5aCUweXCqjrM5uDhiN7dyJM0fr50gZu9tQkLyksDCJ3+P4L3cjG8L603Lb7nkMZzC1fj+O//lXFKJgK2sJ/Scb1sLySTeP6Gc3DLX5/Aypoo2th5Th3RB+MHDcQ375uF337iI3hs3go8uWITA5cR6BwK41v/fAPHDOiFi6aNwad+9zB6lnZEA43VqM75+Oxl5+LqH9+Dx77ySVz5s/uwvqEZnzxmHHI5lPzh43Mw/3tX49If3sNOkcCfb7gYn/z1g/jGeSdh+Yat+O0TL+M7V56Jf67YgL+/uSFDXwpfPeMIBMmmHz/+Cm5gUOfniPhHDz6DWV//FD7/679iWW2MBp3touMemJfEPV+6Emff9r/oGAnjzusvwLG3/gr3fvlS3PnQbDy3Zifu+8wZ+MscduDKavzgkpNw0bd+gyF9e+O6M47BrX97Gvdeew7OvP33QFFHtLU248FbrsR37vwrXq+PY3r3DrjyuMn46F1P4o+fOxcPvDAXr63cgl9+4hzc8/I8jKMD78ug4gt/fBifPnEKOrNz3/jQyxxxSQ4fMJAqSDXEOhqsX158PK4+ZbpN9OiVCnrlxHXzFuBXK1ezvyqj9KcdmKGN24zGhb374AtvzEdjLI6Vl12Kyx5/lLKvx/2nnIZPPP8S7jhiMm58/mUajQb8/qSTcelrc9CgQIaV+1JRvHj66fjMM89gK8vfN+NYnP3cy7h65FBsrd6Ne7fsxAX9uiGvsBhLt2/Hx3uX4+rZC/CxHl3Qd0B/PL9+Iz43chjOe+YJdCzsgpp4HN9kELSpsgp/qd6O00r7YkBhED9avRoPH3cMvvHGHBq8GP540gm4avZsjO5Qik8NH4CLn38GUzp0wWUTR+OCJ//JvpPD9vnQmwOCe447EZc99ywGRwpw29RJOG3WPzGltAynMNj71Otz0Yf9bBcN6dcmjMaLO3djXWMLvjZ+BC5/cTau4Og6RRx/WMvBgGCP03qfQCbHAq1sAKUBTQD9ckJ4/bRTGSgFKWkfNjPAmcF2bmjVDCLth4mfZXRLRi9g1Gyl8GiWUM5XQZhQyREogNatOJWR19SrTLTXzK+ByrFPaJZSZXWLxt4xpJlEBrl65N7eWE6Ewqt6NQ2p4sKhF1HaDDVlZLeR1R7dqo4zG/NrFk3KbTPgBH3QPZnL8zZXVoTabCTBXqJJnMKjS6aX77OMDheonezXxkcbPIlvwNk9u+Fv04/iQJXX+P9ydRWOeeYF9U4rtgdsFktyEF+ZMdBKVlJmwqW7AiYrXVI5psnBa6YH5L2WfyhN5xpk6VQTAfbtU+HTNe6FQroi0DIV0wEKRrPC9n43zfSwAfqmrc04E0xu3NS3RIfaaLRGcefUo/Hd+SuwuZXBtMoGYjiWweRHB47G1S+95PTBBhCs02ZIRQuPhUvGUAG8zbCHUBamH+NA7bJnZxEV2y39UruMb5m2aYY8qNkkXWe6eBDULLrqEa80+840tcHaz2KSi+msXlnBnV5pEkijJJSHW0aNZNBWjQc2yH7oInmisiYD8l84hSOzXtLWj9oaVeaxPs5zyUP8+H8ER3Mg9vzME13XZnt94uU7bAJLvs9AhfzJrEX48y3X4pazj4NeLhpPhynKBGJU7AbKqoZBjJ7y02J5TcVLAXXkpn6B/qUF+MmnPoovXXwGclNxBDmi0edc9Ih8G3PZOiYqVElRGK10pMt3NmJbaxILGOWP6FqKGIOuOZsqUeXPxYpddehRqJfnsYw5pFZM7t8LzyzdxKMwHl60CeN6dSHeELY3xxlkxRlkZTobO8iI3t2xfCNHY02sn6SaXachFw0BdRpqpJ5StFtcxDO+Xx/84xe34vYbL0OUI5otDW1YUlGDp370JYzu0RHN0Tj7cxLraPhb6RjaaAj0ctMIO1w/jnReWVvF0Xoa/1y3CwP1NXyOSl5ZtYV8C2Lh+q3oXJxpywcRTGnV+cUVPzZyVJQyhmntnI9paQzt2CGTz372BTPUPgZXlBKNSaO9f8bHIDqOebWN2J3Mx8aWVvSL5GMYR3A/OOMU3Hn+BQgUdaAdYL0K3mgYhuQWo56yWVLXCA4a7S3uKcpMwV5KDpuOUDZCC1RHdCrHhP6D8YcLz8VHp09DK4OqebUNqKWhfPCs89EzV10qgQYa50rKOGYL1VOMBZL2pvrCQABLdrdglz+EBRXbMSqvGG3E/1xlDeqoXyvr21Ae1i1uI4KbnnT1Y1NzM7a3JbAyQf2oqUUl6axobUF+Xi5teTOO69sX3z/meJyg99qQ9o0tu1FMfeqbF8TR/Xti1pYtjoVZx/B+gjkjbiY/gYx3ADubW9Eci7LZLr1MnyTKpdMwnSDd5jSVl9dlwGXshSNCAx/kJmcUJmM0M6SXKSq7dF8vVdRASLdSVUZOQHxQIKUgR7g1a6p3DdnsGdPtjfsqw7LmbFVO9kZldauWzsVe9sg6RQP/jT7tzcnKGROnvQVedehYQVYmXe1X3RY0UIHl2MwuMD2LT7SrTrsFrPpJ2550bUqTE8ucG19UF/OJTWqHggMrJD3kuc3Sqxx32hte5dNpM4/VXuHI0CZ8KqPb6cY75tWKJ/FXoDRDJhzcm8005P8alG8PPj/W19Xvaa5WGfUrLKLJliz2B2ViugUFoovtshd68lRyVnv8kg2vmb4oncdKN3lKByRnljM9UXvZ3xQ8qM0qYoEuwQIVllF58VrBggVBoktypB7oVJvJPlNewYsFTixHHfnbuk2ojTPwMX1lUiKMVc0t+Pt6DuZlgxSY2C1+4lTVNsvOA+FRnXqyWCzloLKGfL973SpWz2t6uXVWB1TQ8jBNAwy1R/h0XeUtgOOmQEz41Xadi5emI2oPj8UnDTjslTEBFJOGxTXb8ahoVRmhzuqn2qdzw6lglSD+ZAcX2pv+6phl7Vz0Mr8JW/X+d4A4//4CO9xjS1Zh0CduR9eIH1ccM4H9IYlmdUQKpkCjV609YfdLcKSYDFG52RE6ShmYpYxlfnXVubjlN3/D7Xfda4/O7/YXspuxaVL+JMdEFHaKHaot2oJSGtegjGMiie75EVQ1MxSj8VMf1NoZLXy1R1t5bk8apnKwu6kVJQUhxJJxlBaEUdOidVEp5FFp9H1EKZ7fDGUMda1t6KgPE4tuEhhg54pQ8WMa5UaIl6Og4nCI+hnA1sY2zJozDzM+8TUc/+lv45M/uoedIoirfvswzv3qL/GDj5+Nnnkhoydf69G0wJ+dQyFmjIY6Fo+hMCdA3Q2iT54fNc1NpIN8Ugcg//REV1IG54MK1tnY6cjsPh1y8bkzjnXpZJNsUhWF8rU5r5In6s0HUFWVpy5oRVqLtZOdnU7OLfVkcEs+6I39TZTrqvp6nH/fQ/jo/Q/gtPv/bjNfZmBodHYn22xBqujQar1CGh+/glqij8gYUVfKpRfEG2dwc+/8ebj8r8Tz14dxxxtvMEBO4JPPvIyvvvQKvjLpKFJDLMSx2xxVzJ4qsxUUbUm0Sh9kXGNJdCgoxM5UK31xnHrkaE7SmIojpj9aMMw26IrZMx6odVrLqLxxXouzDeeOHY/ewVxc/8LzmLV+LXWdepIM4H83bcA1/fqhMZpAZYvjs/HsgwAmTtGjttAAs2/dOGoEepMnWT9zz5o1mL9L7yiyhru9ypgzp6NXRqXJMcb1qg31V57Ho7h83EQEzGHwmkbelEUvOu9rho9iGfYlM/bc1C+NJdId4rNgQwk+0uDD5aPHIkyZGB7RoLd4axYFmdeJSFoWEGRosfYwzQIBppkz4aY1dXE5P6bLnpmTV1nmUXsMByuQ0xUqbSHmMzxsm8rrrfRqk+oRg+TU5Ii15kkk24yY7BDxKvBUPuHVbJpft7eIW/RlnZ/qFV6295zevXD/0SdgYFkZ05SPBOiaaIomccGQ4W6ROmk/vc9ADCxhvizvrc3MawGB8GXadCDIZLVNstI5+fCLI6cw7mQf47meQL1h7msUp9pwEFB58YptP37gEHQrKGCaZoBFu5w+EWkWR7OTCQVSpClHspMMmEeBo9JkK2W7VU79TWniIfnWvTQX5/Ti4DWmoEOEsq0Cm+1i+SDlEWeazYyyvAIQ5VP7TV94zMOXdm7jIFCyFA4mMHDbwYH+c1WZ2+I2QNR1tle8zMhEfYIHLMI05SP+FPX1pU1VTFaQJzpZTmT59dCO2s4yOdRhzfKqvGhSkGWBlehifs1sGY26zs14oI1g/UH5eZ1t2dAaw582bkc0O0DTk8CaXTYBkAT66K9PPHJvObN52pM2PayjN9irbu310I8smYJBe8DI4fhvAHLk/YY0bj/vONxw2pEY3LsrNlTVc7ARRr5zLahuasSnjx2Ly44ciUVUsHOPHIcvnDQOV582jVIOI0GHxUE7PnP60fjiledThxPUr1aqTYo4J2L6wK7IRYKdOISmaBAvr6/C3Z+9ALefMw1dOpdj3oYKMFah/KUo3Kuz65wdLyUlDQXw66dfxXcuPR03njgR3/3oDPzv83MQ4Gg7ENSrKJiHeqS3q8uQzd9ciWF9e+FbZ0/BT684hcY+iGgkgtfXbsXNZx2P2y4+FiWlhYgU5mH2so0YM2YMfvrxM/H1Sz6CU6aOR78O+fjh5afhY8eNRXM0hqo4A4WGenz2I9Nw/uR+tGWaD9NTKT488toS/O9VZ+OraufYwXhhkdaOBdFBvOP1IBVan7b5wOqz0Ubi6CCvP3mKvQhQs3VqmzrnV1+fj92aAZADOVAbmE2Op6GtCaeVlePqwYOYL4kcPS1JPD4akQ6UZ3NrAkvr6vCHE47HNaNG4mMTJzKfjAWBAdFOBsfVbS34yRGTccuk8eiqz4HQ0CytqsKnhg3D9UP64eS+fTjoy8FD2zbhgvFH4EsTxuCrk8egb88eGFPWGTePH4Uz+/dEC4N5DRTqW5pwY7/+uKBPT1YVRR7b1EpHObe6Ab8+agq+PmYAerCexaQrV4ZHC+XZniB5UiwjLbAROIN1Gq4CGTryKshzPYEkULieS8dR1diAY3t2x60jRuBYBlY2Qmf7X926DSf2G4TXKrZTHVSeeGVs33eQMF0bDDjy7ka/8YWRw539Z1J1PI47lmQeYDFHzgvqjxqBq3/K4Ot7XLp9w0KdOLa5dcJkC2ClL+d3704R8nqMBt8GQwHUUDYvb17PCshr1S+Hlp2psT5Dp2OzBNLLAPIYBJ3buStlwuvm/FhGs2G6NaNZbHt4QedCxzJ6GEP0qAXmQFnGHq6QQ1Qyrxku4tGDDOYYmU+2Q+cMEPXm+UkdS3HRwL6MB0UnQQ9CGB4dK78SdUK8qi6RbSPzMxtixCPadItIfSnG9AQZpPZlyyuY4gBC9ATIoxtHj8C1L75s74gyZ220qk2sm8cnl5ehp2ZRqIPjSztgUB77iCq3eoVQ9IseEmByEiEHgmw699JzBi1nM8g7orSU7NBAhza0rh73b9bnsEjr/rAHtxjKehlsfayoI7rpLe16YluBn/GHbdaxDXjFK8pMb162dV9qG5OkQwo6FORYACG8vKbAhAHcYA5eBurLCwrMFVwIP/8dXdzsCVe1mYGNbjmLD5mg3ukGL5uNY906lt6InjbVp3Pu1QyzRdzES7XNgkHuRY/pDtM1a6lbzZJhmGmSsR6MsTfeE6/o1/v7pHN2S4+0KHiUrgmH6pV+xUSzaOJ5SjxT1cynJwalG9JxBbjCLTwKuKQL+pRVjBuv6cWlEzsz0KbeJdlXHl632pVntj19Vf1CdWtWUEFYVOmqmzTaB8C56fS/BN7/NVo8H9YxD316dEXFzlos3rELxZE8dKR8Njan8H/sfQeAJFW19te5J+fNOeccgCXnnAUkmQAFA6I+9Vff02fWZ86KqIgCKiBKkJzD5sDmHGZ3Zifn6dz9f9+p7qV3dmZZkLCsfWaqq+rmcO4537l161aJz4dZ44ehpr4Om2tbMXlgGSrLirFk83YUFpZhb1sHBhJpjR88CGt27EBxYSm2caAOKwxi/IjBWLarHr4owQmVbi2ZzE9hMGNYJUryCvDi1mr7RuKI4jzUh6Po5kDSrsAelrWeY8uZkifDIYAR5MlJI4Zg46692NrRRRnhIyjyYHt7mDxMpjISo6ZQ4U/hhHH9Ud0UxffedwZO//Yd5DkP5o3uj7ge/7COwYAHDbRqNJMyf/RAhOIprNhVy/Hoto9alxGIrdq0E3sjHlTmuTBz/HDs3FmNmq4QivPLUNPRSWM3hikDS1FZ2Q9rtmxFA8s/gPWOkMFbaInoRcWKoA87Ozhw+rIw32miMJk9uBwvfOMmBAR2xR8s65LmFhz34KM0Jsk/EhJW/B510K2UIr1nVhSwj11Y1tSOisIAmjo1Ve9Cf/Jfk9by0LqbUlSC4rxCvNLYhFYJLD26sdlNzS9GMbdqCFo7WvDjo+bhPS8uRjvbc2JRkPjKi1X1rXAHA5Q3SRT44phbWcE27saq9qgtf5ulRx0+N5Yz7TAFtYcCdkH/CuwMtaO2y3kjqd1mXCKYTOFd5inA4qZ65uqyevtZFn1VQNUvY8fpM1AZxekiHxazHm0RzW4lUE7eaUrvelrKMrV2dWF6UanJxW0tXZT5HnuZw02w8rfTT8YNL7yEJr06JQVjQlPt/A6SlKWGlT2KYXnYP38++ThcOXiIyWSV7gtLVuA7azcTaPHOlA8jCDQYWEzgxLIq3DRronbzwJcXLcNnpk7HWeSjh/bU4eZFC/HQmefixU1bcMyYYVi2ux5fXr2SY6MIpw4Zgj+t34mSYAr/NWMK5pWX4c87a/G3LZvxyQnjMaN/JXa3NOIzK1ezz7y48+RT8N5nnoS2yjJGozzQPkhfGDcV/Qv9uHXzejyyrR7nDh2EW6ZNwObuCL60bIV9KeB4ApKjBw3BYK8Ht6xYg+q2dsyvKsRn9BFlyqRPLllqj3+nF5bgM7Nnodjnx/fXbsInp47ECE8QzzQ14zMvvoSvzp+DGZX98XJNA761Zhm7TwpXxUni/KED8YGJ49FGoHbjiwsxv7IS144dhiJ3EN9ZvRRLmzswb/hwTGWUKYMG47Pk61MZ5oNT2XYEhZ967gXcOHMmPj5qCP6+t5b5Lcdlk8fgDpZDs6Xvmz4Td69dg18eMxe/Wb4MC9vi+NrRU7F4917soGIen+/DPdt22M75VxLo36YvV9hsofqpx3g1Yl9KGcuPvFhBRnjpvPMwrqDAwRscC9MfeACr28T/DNuTxC+mzNO8QBD0y9nz0EK5PqFffyxvasL3li9HfqAYZwzuh2MGDcQ/qrdh0c7d+Nr8ozG2uBR/2LQZf9uxHcMrSvH5sZM43vz2GO+eXdVs0wSuGjECF9NIKmMfPlxXh++tWInLho7AZZNGobG7G19fvAgdlPmXjR5L/eQiTw3FL2kU/KOm1tEZBCdDigbghH7l+PPG1fC5griCRsQdq1/Bhwigzxs+FisbG/DN5YsxtLgfZg6oxD0sU1UwD2fR/49M69IxozEikIeBlCv/b/ESygnVNYVjhw/GIDbUleMmYnN7M76yZCW6Ul7MKi/AZ6dPs+9C/z+Wbwvl/+XjRmFCUSF2kjcaWppww5Sp2Eaj7HOLX8LIsn6YFfDizBF645VjYdES1IbDOH/4AHxgwhSEaHx+bNkLaA65MK+kFDfPmW6z+19avQI/mT0HZRwPd9TuxU9WLsPHZ83HT5c8jy8dcwJ+RB7ppHyZW16FAaWleHzbGnxt5hxMqxqAP2zfhrs2c0wLfAnASa5LBhymdGSt0WLJ1zWF8fCq7Vil3d+9VBy0trZrsQwr15YI4+k167CxoRnaF0s7sD9NANJJrbKXYEMzH7VUfs9s3YXGuNfeIpE1s6szhMfXbEYzQVFdJIJaMp6UXJQCYfHuJjy+aQe6DWO6sKO9iyCLnS6rl0CoPkwuUoNqasuEexLV3WH8a/02bNUbJvaqdgJb2iOG6DUAPELo0h4EdE1E+vet2Y3qdu31re8jam/2GF7eUovFNY3ooIBqUHCWhXAJT25txMvbaijMXfYK8mKCw0fX7sBeWlUudwSNFMqPr9qGHa1hdBKQ1XRqU9MwDRAPVjd04GkKRc18yXra2x1HS1oJayf7nZ0q0+HLzPpY8tevORdBAg37eDYPgY8vU1jqm5GOlany9yJ0zUkmWQIrWpvskzpybArRwhRrM34d+1WTDHGvDys7u/AcwU2rWYjpvlVT8SQjdmFDPbZ1ddjbMvKS5bWeIGYV29hmOmXR0lrtIkh7pq4DqzqZN8sQS0SwqKUdL9W3aNNvyzrBcM/V17D9O+yRc7tmHZSv14W1bSG80NxI45Jl8CYRofLuEBhUQZheix7zZWYn1CZMUC9vONfkUYUV3/FoDTOs34dVrPPq9hC6OB5CrLC22/3wjNlY29xGUKa8lRbzF5I5HEjtpPrxOGZAOa4YOtSu9YB2eUsbfkzFAyoC074Wlp6qM/9p3+B/58/CTY8/iztXrMJnZ03DnevWYVNrJ/575SpishgqCDbrWN8L/vWo7QE0lOC7IuDC6aXODMWnZ05Fc1sLzn3kCdxHpZtMhvDXPXtw1ZNPoZ/XjwU0XtwpgmiOXa0INYCqzFM+AnDyLEHM9U8+i68dcyzc0QhunDUFtzzzDG5Zsoj+EQwiGPrilGn4Ae9vXb8Bdxw9F/3IQz+YczRuePQF/HLFOnxh1hzyvx//d+yx+MHKJbiGgG5JfS0eJnB5urYeX1/5CgYXl+H4yiqc/9DD+OW2jSwJ20TM6Y7RQC3ADePH4yNPP4WbX15C+dGJ3ZFOfIxK82tLFuMHC7QbeidOLyvHVCq9r7+8AkMDPnxwylhc//QTuHPtenxl7mz8evVy7KB8+8rC5dCGlpeUlMM+xs62P7eyHFXkJelFn9bYkPzqEvp3UXnfNG6sKcypxUUYqY7S7IgxWx9kIIt9qSMaxYcJzsblE2SxfxOU73/YsgWraSzZwDT53IPMSfF14pn/LUyrKj8PVz36EIZznF9GkKTtDW6ZMhG3rlmL57bvxffYxi/UVOO8Jx7BTZPHYlJxASLhCL71ykJ8/pkX8ImxY1Hp8eL8QUNxzrChuIl9edeGTShj+kPyi3DV+NF4/8PPUM/sxQ3T52t+DJ+eOgEL6+vx8cefxP+bOQ1BgQZVPU4eaWvCh8eOsVm60XlFmJHnx9n9BmJBVT9c/djDCEXD+PKcuSglL08v1S70LuYfwFk04FT1iwYOgjZK/d9VlIOZwUKNP43A6ZSBA/Hexx5DmHrq81MmoMQbwrfnzcYXn3kRPyUo/MKc2fDGQ/jE5IlYumsX7lE/T5mMGx9+DN9YugThmBdD8wK4ccp0Au/n8eiunfj83GkYURDEZWPG45onnsIDmzfhC1PnIo+A8ofHH41vvLQQ1z/3PDY2duPh7btw79Yd+N3GdfATRIpHtMzH3R3FBcNGkh/CBP+jsbd5L74ycz7WNLbikgfvxTUjh2OU1p/qcbjNmqpe/xl0kBHxNpKsFHGXPfsmQ+las0OmCHnWwj5Nr0vImDXjZ8FZdJtaVXi6ZQawndOD3d6GoJuEhh6naGrU0pebqi535qXHKkZJpuyyBcuyXG2HcQpHCZwEfVJWFqYphamyUjvr09RaoK8PMVu+TNLy9vhoDYTxmTsfp68+EBzgobToFY+j1OdFoZRpnFCMaTmbmqo8qmu6bCZoeK9ye1IO8LDFjsojyEPh0vVJK1671bN5tYMEo83IyfGdpuwyqLw8sR0unT8Fp08eYeV0XnEAHt6zG4/tJmiy7mJA609r2ANJzvLXR3pT6mO1SaYd6C7+kL9mk6S0tc+UzZApTZ4VztqKmZF/op483LLiFXTHBHbY1nJXf2ttjNagKD97dMCIZrnz0CMBexuJ/vYGHP30qEEznbLeVKRMnW1aX3kxTduPi9dpAGHKXDxsM068Nj5TOjqUseLIi9eWH8/ibVVFdZCSU3xzT+CF+u342orVDKs8mIbaMlP2d5JUVhVD5WQf/XjOPCuflrvE6fd9gqew+FaPMGzsqv4Mrrbi7XwqpiK/hyBhPhXgRBTRrRZhAkwX2kMxDk0Pja4k/rRlK4coATaV4QBvIcGC5AYTYv+MLSjAPTt2Ierz2Xo97Qw/gMr6urGT7ezzcsyymcJqT8mHTBurKeNhzKEivGbkEFr2KeT5E3hg53Z8e8FxOLWiP2IE4npp8aHGOuykMn+0tgUFBMNzyiuojIEvHzMHV08eTTADFOV5EI5HsKKpA+3JAMFSHJ2hBNpoFDYTXNcSAOkt1u8euwBFmb4zHkngmMpKPL51m33vsc3WM/nItxG8Z/hwnDJsEGWT+llbpnpxV00tDcBuzCdoG8KyfHf2UbhyzGgOmSBa2GYtrJu2FPGSB22LTlWehzb51BpDF/07bQYyjA6etQZxW7gTGzraMLWiCvMGDcJTddXML81n6re+yMqfxKiiEtyY/uSLZvy7WYf/WrKUbcxxrHVlvSbBBpQc1JgQX3DsVLBTbt1SjZCnAH/auhVzKkoRTIaxsL3V2cbFm8D44mI8vLvO6vXbjRtwwpDBzM+NOYMH4NLR+pC9lmPEcdKQfrht3XqCdDc2JKIIMfxJ/UvJP258b8HROH/0cLaH9l5LEdi3YUldIzbHFI6mDd2RoFxmWvo+6eLa3Tip3yBM71+G53fvoUExEP/csIXGdQHu5fmoqiqyotZnsl9ZlZjJBFaR9W7keHi2rh605dNjRW3mIvDz4O7qXQhRL/1801YMrKjE+MIK9mkQH50zA1dPHI8S6pIg9VV9KIqnm5rRTuDzMPv/eycfi1HlpRxX2sTXg5f37kEtjXvtETeG8U+mcTGeRsZ3jp6HU0eNoEHjwayyfGxpb8a6Dn27kHqK/N5KWbqbY6AzIi2svckoGznObt+2BdeMHY0ReWX2xv0rDe2YXlWOUwYPwrePPQkV1IlDgmoftpPqabL6P4MOj5pKgEmSaSDba6HkLANA6g2SBJ1dskM5gPX4xKdHPwJExoQKy5OF4YUUlZjXQIau5cEwSt+IZ7tW9XlOg5H+FDp3fOIS3PHRi1BJdB+QclbeEnAmOJgGw2Viau3Grz56MSZWlNBL+UmZKz0VKkaB68LyXfXMXkKQMaSAyeRfveJU3Hr9efjH567EKWMH0TkdTwmbRE/XR0lZG/DehJf85aewOqs8JJVRg9T8Saqb8jIlIceMxztIKouqIiGZXnNVnh/A5887lkUlxGKfxdkPzVQaNy9e6eARhTdinF6roPqpJ9RHTNN4iG4EUlpv/p5Rw3DjjCkok6U6YihumTUVxTbQGU4LUC0+T8Zf6jO1YRI7Wluox9hnEuYKpvwFoMRXAjnKivkVUiidOmK4eduUmJVTddNZfcOwBnBUPqa9D1CllYgt3k2HNaNBfgqQrrgBKp71qEhhxCNaAGs8RgC3r4GYp/V/pk4UiDytru9ETMJfpPxURpWj98Z8+8gUrdrDhauGD6VilEVMmED3R2vrca/2+1LFtThZ/Kv6WrPwnkdnLIUVjS349LJFuGnFYnzohcX09CNun2JKWnC9dJCyuhMq8N4WtBvJzeAWQQ/bVRcc5+eNGInrhw3Bv/bWYkN7FzFelDF9LIJ2nWeYzDiKRvCj+fPQnwDxrzU16OBZO9D/as16fHjRSnx43Eic1o8KlPJJ25OofyU+ouSDdiqq55vq8bnFi/HxZStxw8sLOVTjzkyIGkAZkQ9iLJdmQpRdnPW49Kmn8LcdW3D7cUfTOFM4ejDROPm8QM+txV/ij1gCfz/lFOxsacKDNXuccAzTSf7Q2j7JqCjBw1N1TfjE0mW4adEKfOrF58k2AQMOkllx1TMNJGREaGF6kMo4xfazry8wrxTHi9fWF+Xhro1bcMuYYRhTVITV+l6oNbl+DkLka+aCL0ybQsUbsKU8Gq/fWvWKfcvWGQg6K1RPcvjG/GyRv5tDNJFu6zgGBH0IhaOIcCzYkGTYhGQLL72aluN9uY+ANhzH94+agXKC74f27LEPICdYEH1vU49BFcEnfuNlmGV6tGY3blmyHNctWoTvLFsG7SgfZjgznlkUDV/jETOW6Eagfvvm9bhiykQcV16Gl+paEGWbBQhAxHRBgtdutoNsvlT6sXg+yHNW5fSu8NYn6gcxKfuZfd/Ffk7YOE9iUF4+YhECXwbZ2NaBzy9ahk8sX4ErXniJZUvrKSVBgPM/bNvPL12J70yejOGlhUyLgNrGE+WYLw9dLEgLQf5DtXUcV4vxMdb1poXLrAT5Hhn3kmG6ixtY9anTdEu5ozWkqvPOcDeqaVh8YeZk/GXrDgJS8h5l6HdeWYXPLX8FJz3+FF7sII+osdRGZiz+ZxBr+w6TMZY+CuszJO5Y+Zo/cplFVqB1NGQ0D4VQacBDgalbWlkc5OowwTK/GMYZ4QiQGfW2md72KvC5UCDm0KJP+tmiVnUwr4NkGC28NGbhlWZTzp84BB31DfjAD++0jUPjgTwqacZL6E0khqVwk0AoCfjgp/LWTNWv/nw/dja3c4xREDE9L8FfmdalSfdJKDJlN+tV5o1zILFsnnz85MHncM2P7sTX/vRPfOmKM5DQAl4rixWGZI3yKtltD7d9RHdTAtmk+4xbX/HeRlK1BBqkOE1oCCQkcP0JUzF1xAC2fILjmMKFvXn7ug2opiX6KrhNlz/TNNkkqWSAiWTASO2o9N2YUlqEi0cMw1Pbt9jHWN8/fCSe3r4LES0sltDQImgtEpVAN5DCDpNyUzmpTM4bPgLDtDOyHiMbb0kpx3FUeQVm680sKrUi8sHVowi0IgJOeqOG8Q3IMC1t62ACRSapwJGuFUR58KxHveIpgU55SCvIXZJXyEDKV7xqybHMBvQYV+mqXcjfDmBhfAk6paUZPFs0rTRJCqdrHdpCwK/E6P9Ok/GAD5WsnPY3063GSjvH6ZeXLSE4TNdf/as668x/e37FNlnU3o5xJaU4fdAgzCRIm1FRhRiB0bBgAeYM6A+vn+DAELLajECHwICj0JoypjaNJ7G0sQGfmjUdcyvKbHFvEeVMvjcPw/NSmFLVj6H1tq8sdjcW0Cq3LWLEI1SkXp8fJV4fzhowxAFzDHfGiFHol+dFQ0zfN/QhzDzn5BdhXnk//GDuTNy1ZSuWtDVjer+BOKNff8woL8fMsgq0dccRZp9pfdgJ/Uowke5NkS5Mpd8M8llFXgDnDRmBEjZSGxkkpTEkSvrweF0jThw3FucOGoizhwxGAesd8KtsAVwyZKQpT7FuEdvSvqXB/2cb6jGZ+Z+tBc0DSjFVH0+WHDWeciHEMdBAAHHm8GG4YfwkVPiDiAWStn71BH0Lj3WMhzgO+legKOjF0vp2tn+lrWdsSIrXxZ9qK6eY+xPdZSiQjuE4unrUCNZID7ndeIVA4SebNjAee0lyWqCuL15V2iqvjWMXdtHhnH4VOKWqBFdNmYpbd+1if3qRR4misPo8zaO7d+OrU2fgKPLLJWPG4PFdO1k3H/LY7/P7V6IorxB+vwePVNfghqnTcFxVPt47cgxBlw9P1NThuOGjsaBfKetdhumUJymVXAaaysi+cUteqYHNiNT482BNSwhVwXz4qCvqo2H8vXoHriHQOaEqD5+cPR33b91uW7acWNkPx1WU4j3jplC/qN4sNM/iWmsPnaXH2E+abTyb4Wex/b4yeypu27gR2zkeEuST948cjhPLyjCYbZHkX5z9qJdg9LWF80ePQjn5Q7OkPhp4nUxnRkk5+6Ec/z13Ku6gbHyyoQXH0tg4sawcJ1RWYkBlKVa0N7GfC3HVxDE4uf9A9M8vRVM0hHn9yjlOSiyfbqs7y8h+vGPDZo7BAXhi+w46edjOtfjktKmYUlyIo0YOs/AWVDJL/fcfQofBzvBJnDtrAr5w/gK855jpGFbkw8trNuMH112GC6cMwgQqsrWbt+OHV5+BixbMxhVzJ2Lpuk22dxQlJqZzwP+/i07Ew0vWII8A50fvOxcvvLIZ1xwzGf/vghNw0dFTEepus0Xs9958Je5duIG6LopvXnUOVm/bjc6olKQbIypL8KXLTsW4wQPgLypGIS2jL5x/NK48airG9i/FM+t3cWAm8ZOrTsPlx83E/NHD8cKq9fjvq87Fcxv3oH9xEcMfh0vmT8KHTp5pn5JYsrOOgrMAX7/6TFx11GS8b8FULN6+hxZnhLrUjZPGDEYqmIdHV21mO6WZzsDFkUhpwSlA4PJjCHHyHZ96H60lCgN6abuhLd0hfITWWLvCyqrkmDSyJumFf0ygJwzYXjxmLOYNG4Y8go3doQ78v1lz0T9Axcf746v6Y2phATYT0K5raMLpg4fh7HHDMaCoEJsbtX9PFMdI0FHZTaT12eYO47szpqM/LUa9ntDQLeAngB3ED2fPxuyKAjQRhDe2dOLKYUMRIfq/ZNhoNIa60UBg5ieQvHL8cIK1YYjEY9jTTuWiT+2wz70EYucMH46zCfwGFedha3OzPd46ZWAlJpcX4uSxY5lVBHvaQhia78eHpk7EDPJ4A9OeP3AgdrdRqFKwnzl6KLa3trI5PThx9DDsaA1ROefjyokTMaWiAjv0yIQC8KhB5Th26DA2eR7qKJBNuL3TLCYhS1D1uTlTqPAH8V7fKXThdxznt23dyPIJiKuQ6nMRrzVToIPMonV8T+7ahuP6DUIRgcXi5gbUsX3a4lEMKSrF2rY21LCu27qoTgge6sgP67u60RSPYyfd9nDMr2rcS6PNg6kVRdjU2Y0ndtdSKcVRwrH/q7XrUUcA20LrXDu2j6RyXt3UxGKy7Wg0Ldq7G6NKy5hWN+6s3mn76Y0rKyAIr8KTdbV4vKYWQ/KDOHvwEFt/92LzXvxtWzWVpBdP7t6EY/sPQnkggJdbGghQgKdqqzGC/FeZV4CV7Let7c0IBvxUjHlY01pPQNQfE/NK8f21a+1D1abQ2YQdsThWEzjNrhJk5XVLN57Zs8sA2tP1e7GwvhY7QzHUx2LY3dmJbgLubo6HhSzjbCrSErbdy81NCBHo7Qy1YnuXjAUPVjfWYUplFbZ2ttsWG03sq2UNdRjJcuzo6sCqvXWoLC9FTXeHva07oaQQL9TuxaYOrY1MAy2N3d5kGfteeP8PJxyN0YX59iRfnz+6fuFLWEseNpDFujn93xej0l1eBsC92NzahIoCGsUEQL+mbtja0WYvGNZ0d2MPy6jZpUUES4VBN4ZXDsAv1izH9ogLz+7ZxrL3Q3WoE3dv24VmGkybGLc5HIW+TnLbhk22f932zhAWNezGUf0IwNn/S1pabCZzW3c7dulbqCxMXVe7fSUgmTbUrO7uOKbmF+DF1jas4zhvDIexjrw5l4BlYV0D7t25A+3skx3tnZjSvwoPEvwtbKxHLfusMdJNnu3QOxNOfUXk/wUEtZMol6IEvHezfEub29jzSTxbvRdjK4tRkpeH9ZRxbeyzpo5ubOnopI0Wx5SyUswtr8R91dVYzrynlRdjbmUZ9rKoL+2pwyN7aoxXF++twSwC96DHhxVNjQTrMaa9G9MZt0CPA1uaWN5mDCwsYbN6sZ51qyFPbmcd1PV7IxEaMXXYTjAucKg09Ph5XGV/NLZ3sC213pWZqk5mvKTrdhjSkbUzPLMf6HOT4WKIdXfhlV/+N+Zc/2X880f/g+/+4V48taUWnzprLooSBEcPLMLnzluAFiL7Hz6+nJGJzil4X/rGR3DON36L0ZVF+MSFp+CLf3gQv/vk5bjqe3fQAsvH7Z/9ABZ85gfY+uNPYdxnfkaDNob7P3stPn3r/WREvV6ojo/j48dOwxii9M/f/yKCFEIJIvcULY7nf/gJnPDZX+Hq46diIIXuN/7xDHxePzq6yYRf+yDe/8O7Eczz455PXYkTvvBTVNJKvONT12Le536EOz92Ce59eTX+uWobfnPt2bidgPCpDbsxprQYt3/sYpzzf3eh1d42S7fL4ct3/x5xQLnjtMg5+DQj+bvrLsAHTpprswz6Kr4s2w9R2P6Blj/cwf3ZpBe2MTKgFaNwKcJkHqGuZvz89LNxzn1347qJMzGrtBTf3PQK5pRW4FQq9K+v24ChhUECr364Y/VafG7mHNxOxdRKpfyTY0/AJ55/Bm4CKE2B/37WTNy/sxoPNreigcpZAj1AJfDV6dPRHevGHbvqbF+2py44F+9/7nkMdPlw0eTRuPZfT+CbC47FTiqeZ+tq8IdTT8MxDz6ApDZIjXvh86Uwk4qwgwLnZoKi+5jHi3vqsfLyi/Ffy5ZhT30D7jj7DEz/83345lGzsbapDktbw9ge68BP5x6N/1u1Ch0EFY+dczZuenkxntqzFw+ccTLe/+Sz+NXJx+LLBKrHU1COYZ2/tXIZHjn/XHx36So8TWXU2CUlzcZUu72jlMLUgiBeYB30AXHNt9QRNMz5+z9Ro1m5DBi0RxUaGxqflB820yF5ojrQ3SYO+CNhbWF4LdSuRyt6VEgF7owrHfJPyyF79EI3ezyn+IpDP818S3kbKNaMIc8Ko+hSDulZBSMtB1A8lccUBxWuRJzc4MM0AqcrJ43F5595mlkX6LmoM4tpjzd1zXCarVfiViflx2ub1ae7ZixVFs3u6TGNNuOM+3lO529tkYmrUaS4LIfaT8ZM+kmA84iZ90pHZI+PFVfpq04+i+rUV4+1GE6zpGpLFU/rDM3oSaerNlEZJbM8NJIJJq+fMAaXPfUYItooVGlpNtLaKZ1nNjHaB2ik/mrBXEZP2UzQI3trcc5jT7C6+Yyr9iGpLmrPA4jpqn1s7OueP+pr9Z3KqjpoY1i1nQExlZtuBn44jrUVgmZGTcYwHL1t2YFtQqs06adZY9VV9dbjrZTWf3Ls2AtP6Tys/dVGvFf3a42c2sv6jw6pOE6irvjEnJm49uEn0WG8rIAqp8rFcGpzlUX9au2tuvFS6at/NElh4F7uaowkbp42nUC4geN+J920ls2cGUdn1UNhVQaVk8DXNm9VHjyZsaJ2cdMIHGqzX59euoztpfwZT+2gthXPi6yMvNahdlKdNTaUloKobQm27G0j4115MF/1vY0xtpfxpAqoQ3WRuyIrPN0O41mtI+ytQ2DggAp858rT8LMPXUi5qE5gpWJRbKlrs61LxgwcgBPmTsMdn7kSx0wbh3hIj38YzO1HjIL6yaWrcebsCTh1zjTc+/xyjBvWD9v2NtCaSWJbfRvHSjeGBrzkH6FS4xhWXPmw+jrph8IsSotX0+2haBRDi4vwrctOxXc+eK69Qu9mQ48eNggvrduMEBm5PQ2OJCy0JYOU8LbdjWgIu9CgrQXIPwEeAyrK8MImPbLyIkKGjKmzWKf/vuwkfPmOhwmyxNwqhAafynKEEuuoHb/1COO44f1w1Ulz2IdqQ/qx3s83NuLurdXsEgoPOYq7bfDyVn2tcAcQIya8aGvvRpj9UVZSDj8FUjEV2xJaXSvJJ6ubOrCtI4ymrhAtvXacN2AgRgTzcN7ECexXHwYUF2PmgMH44+bNWEUAs6KZFi0BtBYxr2kXyBIQp/AgRWh9ru2khUvrbRv9UhQyL+2tx8KaBjzX0EBe8GEgAji5f3+MKinCmbSG8mlEDCrU4xkJGA/1UwwttOwGFFZSzrhRoQ14qRB2kufu31yNJQRV9eSfQvLc4tZWXDR2HMvpR2d7GI9v24YLRg3HaSOH4TdrXsE1E8diVL4Hi+v24piqIgziWDh3zGiMLCtGaUUhy+fBbhovD+zehcZuKVbxmPj/HSaOsy9oO4M0yHJRoX1hxUrUaCyIJIDV4RoX1u+8N+VFZpBiMoZgXaQ0DCjQnZemVCTYxTdSCBZZDERFopPcbcwrH6Yh0GLh5UYngROteZJCURw5Kl0pE1MKvFE4KREpQT06sp3fpWSZtxQW66QsdpFP/rSZRoNH4IHxbMGQ4qosykd5sxwM7igseSpP5qPHzbo3cMRDZVTGqpLWDcpNgNL8eJK3KTCdlbZF5jXTU11MYTO+ReWP+ECfJLI24r21N8NKmevRt9Kwl4/otg/Y0U3706nMCu/To7MEQvS/8eWFVKmKz3DqM1uorrIfSP2Y7WdmTrVtCEQdDPv1RUvYhSqL+kV5MG5G2R9A9FM/qg4ikyHqD8ZTfWzDVvqpr9QG8rM2YBzlof4xMKBxwML4da92V1ieRJI9WpektVMGrNgfVn+OVfGCuTOMvbjEtNVu1l5MQ+0skCanvDzbPsNAlvqA/8a/4jPjG95rvynVR/HNWGD6Fpln9bFp+czhwyO7a7CuWTOHlJPWDgxrPM08NRZUXvGNdrNXWa2dGE5eStPu43ihuQm/p1xwnjiRlLX25FIZ1M86bBwoD7oZXzOuxo7qYGCVcdXXiiu/DA/IXf0gd40RA6aKr2v1cbr9rL7/GZRu5XeQ2D+//OA5+PODz+Fzt/6dt0mEiXL1uRt9rFeouCsaxh8fegoXf+tPOPWrv8NPn13DThRzsbPIbH98dinee/QUzBk7FE+u2Y5mWu6DSgrhp/KylVSBfDQTuGkrBo0RfZ6n3B9gVDGH0hHTeMnTWrfFNCnwf/epK3HvEy/iS7+/D21UfDFaip2dIYwspXVqGwKGyLP6WIQWijobSSZMMIo59a02WmtkQi3DzPOT0aLd5F0CsrQw+8tL6/BsdQOvFUckyyl9ecQR66i2Zjt5YjF8/4OXUO5lKkthzctvr1rFfpcgSLtnvA/WJvJje3585iRcNWowSkIxypckOvUSA0e582Ukgmr2e77SpdAKsgzaCuSBTTvx1YWL8ND6tdSt7DsJFVlXUtqpbnYLQaGEq82WqI/EOC7KSKajW3p5KPhC8qdbUm+aUfHEPHF0kwf+sW4tntq8C1c88hjBjvhYkeI4sWoAvn3U0ejHwidjEYI3CiTxEQW/y960itBAJM8y/79u245vLnwZH5kwFhdOGIdHautwclUVjiosxS/X70CFJ4AvEcz9o7oGeZ4gNhH0PbR+C+5cvRn/+9SL8LkC2u+cOkeCjhdqD7M6305ixgIiaj+1Ldvp3MGDcOGQISyX2tJljz/u0P46jmRWJOeUGZ/OjXNvfCQn9pcO8UAmjs1QaXzxWmvVlJ/dpMMpP5Hlq/7OxOePAQqFZftojFreJMtDYXkvgGFWP+tivEo3C5sOn1W+VsqINXub7dqpO9tAs2/iQwNs4jUeAmCmtNJlMv6Xn9LPlF9xdE9/kU6WF/2sLPSXn8pn/Ko4CsPD8tdFmiwMD0ZzQJvu5Z8+LA+e1RU6Wxulw5kXy5EGnFoU/+TOGtTQKElnRFKZdK3wCqdI4jm5J3HduNGYlJ/vdAEV72/XbcRLbdrVnBlaORRH8XXdB5mXCmB3Tj6Wv1WK7kzLlH06PUtOfaB2ob/1owwP9onWQ1pCAmgilYNhxbPqC8uD4dVmInNTfF6rz7LLYXXUDePz8qmde7A9zBGYKZpmJq2I/LH1oSqbDuWnPBhXYZVg5pydNmljSxP2avuafX2Wia+81c50U58ZTzhxHD5Rh/JsoN2Llg7yp7ZTsiCKw8PWlyoe4+uwPEiZegoEig9tFor5Wl1J1l8660fujGt1ZTglqfKZnlO6DGTJKVw63n8ApXviHSS2fWtHCJ+4+BR86+PX2LcI8yl4ygNe8o7QeRB3PL4MH7v8fHz/2jPxi49fjimDK9hJYi52OgfG+uYIx0wCexvb0EL+XbFrL7ribvzmoxfjto+9By+t3oAOCohNu3bjZ9edh1989FJEyOyF2tGTTGHdTSb10MpzBWkpkCn31Dfho5ecjm9efwXy8/Jtt/F/LnkFH730NHzn8pPwf1edTbDmQiA/zxbgJ+nvFqAiZ2kRrZfWTFc8gYdXbMetLMNPCSZPmjkRnZrSJXD89CWnYFRZqXLmuGc9VJcjle9s0GqQuXHZnDGYO2Ywx64zE6jxp8dnj+yu4ziWoBCpITLH/pcHEIHVyRUDsKWuEfXsh4LCfFrL+laih2OakTjItXGEfUme4/6eunocNWY08yUALimDO68cq+tq8eGpkzAtz4W57JOgLx/dLMrkgnwMk+ltQlZnWuAEcVMLijGRfR0nOC6WF3lN7z4FmV8H+3x5SytOHjfJZq9KqgYygBSR4qcwprAETaFubGxuwYCKSsbVG1OUPBKUEmQ2JLVlbhLjKsttfcwre+owvKjA4nVRqdXGowgx2O83bMC8MeOxrrEJjzXVY+Sw4SjIC8KV74evpJhtrBcwBDSZvgSpSI9X3lZS3mx4tT/Los0GPjdzBttKs5tOvf9n0WL2EcNkZnDsyJzS93bizz6hzgawNiOl03YUAt3sxHtTYsrDAqXj6Jp5SfGYtS0HHpkZJ/mZO/tL4dUn6SBO3rL00/c6LLz6TZmK6KhLlU3RrYzpNE3ZiRjG4urMwMrHZICcFEZxdK0flV+HJeac7V6HnHSv9Hljs1wi83AudbZxoHC6TqdvQdJxM+2ie/PnzT7wonLxbGHlpB/xMu+VjilQ+WfO6TCKr2uR5ZvCsKAfn5w+gziA8dlXu0Mh/HTjOqffWR0nTcr1THn7IqW7L22Vi5Gtb3SoL9KksSmnDM9YvXmte3u0pns6W5vzMD+FS7dBpu8tTYa1csmB/tlpKpDKYH2l+3R8q5fu0/kYyFWauk+naRkqvEj3onTalpddONdWz3Ra5qbwukkfGT7I1MvcVCbd6CyeTt9ngF2mf/fVQ9eZQ+nRXcGMFJcni6ewykdn+aXPdsg9HTcTNtMOll+6nK8mfMTTYbAzPJBPK3dS/xLsbO1m32gzz6QtltZGpHHrIBfKaenPGlKOnS3d2NKmzTrTHabkYjH88D3H4olVm/DQtoY0H7kwa0A+B3UCK+sjlPU+BFJRnDWoDCsa2hCOxtFMYKXtkhyGiqAszXPNtIwLaJFOGlSBPSyTl8yyN+aGvi+oqe+JTKOmrhVbuhMYmO9CXUQPxFyo9LlQE0rSaEjZJ0V2d7NwBBkTKwrgpQVz81nH4U/LNuG5DVswq19/rGtqRbemvIX8NdVmXaG2OtLIqZePbbDr559Dv5I8Ml6Sus1vlv/cfz6MHRHWX9+QixGs7pvlOwSiwCsJxnDL1LnY29GGrW0tWNXUjvxAEIML8vDi3jr7xt1kXv+rtp7h47hg+HCcN2wY1nV04lerV0HddAYB0UXjRmJjJ93WbMSw/EJ8fNoEPFhfg0e27Er3DYvIvv3+0cdha0czbl29FieOGItHtm+Bhxb06aOH44lNOxFPRnDj1KkYWV6FZbuqcfe2jYBe60544WP+7586Ef09ATy8fT2i/hKsbdyLawjM7iBw0ttM7xs7AXdt24CThw/DWUNGYE97K36+eiW6qOSnlpajm+lvbeuCJ57CGZPH4uE1mym/PJhR5MUV02YjHI7ijnVrUUPj49RRg/Dwxl3GYo4iloB9O3mMA0yfJxEISkbx8XHj8aP5cyR4WI4E7idAvvjBRwAaM0cu//8HkoCW3jDUozE9fQiF8adTj8eVQ4fRQHE+Gv+FxSvx/Y0cGzbexZs5ytHhQ2/mGq3DAmiZdaBpS501QPU8WNO6sq72zVwprpCQkJFqLnROP4K09x07C5cdPxsXfOuPiAuAmT/99EzewslJ92oo3mumTNsCaDGiXn3PPIZMgzrnObLS0a3KpXQSphy08agtkJTmEmLXhzO1ANXCM12zyOivNGnJzx5YjOMmDqNPEucfPRsXf//PaIgqLyUupceTdYHyVPwjlOJJfO2iY/Gl95zCWrPS7BftLv21lWvwZX3TTusr7HV0tYVQwSGQtaEakIem42UxZvpNj+HULRnrSX2i9jVeY1urD/SRXEXRoxvxl9YI6XFDxgrTIk8CGItjg0zu6lcmbI+B0jygsGYt0k2bl2pjUyWpV6q05kePtKxsCqp8lIdulCbdVR4ro9KSH4/MWBBvqUpmVLD8yttLnrOxIQ9eay2OpuoVT+HT64SctOhvQIe3Ss8eEfD8dpGNX2XuxhB/Ci+cdx6G+/1sHretDZ92zz3YpAvNcmTaPUdHCIm3edB4OrV/ER4/4wwOBSksGr9t3TjxoUfQId6Q/Mt1e44OMzriFsObRpS1LTlrayB0qGgSvjrrXouStQiQ1wqvCkv5uAN4ZUctrvkBQZZZ6oxjCemseFKwvNaiVJF5SfnEiKeYjjWBtaRzbQ1piZuzcJaVhaBNm/bBpbeLlD/T1r2m/A0gKS7zMaHBayk1/m9pi2Pb3mZsrm/Fxd+7Aw167VWgjQrRlXmObusvjmCQxTYZXuzHpy8+mVWnNctm0uO8NZ2d+MnaDQ4Yl0K2RanqoEMkKWb7KjzjavGq+sEWvfLe1hEIWPFkQJb+AhjiL1tkqjwJtH26V3jyhN4MM1Qjf/GM+oSH+lqLS+2NKPU70xb4VxjjL/oJ6Ciu3OwxFM/adVC8bLM58uchQKGF0D6VWXmobAJNOnhpoE7XTEN8JKCW4VF7M4yXAnPyE78LRImP9NhVwZS/3I0HeR+jv+6tfCR70+1tJJVD7Z+I4r+mTMWgoECWnF34v7Vrsalbb4ipbqp8jo4Ysv4kH4vFkyF846ijOO4TvHaRtb340pKl6JCn+FUGcI5ydATTYcLhLIYpB11LsYhUtEzxOGD1Vo/CmBJKKw0pH1rvK2pb0Gzf+ss4p5WhKTemR2HvTRIgmRKj4pSiJSiyCQGFs9kAhaXys7j0t7O2I/Ax2QjlgUAWy2CASMpXn6XglZS0ZcwbKd30jIyti6FzW3cX/rl2F+5fW4uGSIrZMVMF1cmgsiSR0tC14h6BFI/hex88H37N8rFt9YKA3jb79so1aNKMogCvQJC1Q6bPD4UYVl+gFwBxq38Z3wC72lLeSlMX6XbVbI/8tessu914w2YmxQjqEPaFzWYq3WD6Wgf99Mq3bbTKuObOswCyAJtI+RggVxrKj/4CXBle1WLrtLMD7MTHDGt9ni6zeFBltnLw7KB8x98WsdJNwDAD3ATsMzNw9ko6+VLxpcDEi4ovYGXl4ZE+va1kxocHs8rLcKX2CGN7uFnGbRwX/7d6DeujNmWdrFwqe46OCDJDmfzHMXDtxAmYrY1RNRY4Pu7bvQeP6HM9Js8ZzmRojnJ0mFJaZtqa0jdIGg3vPJl8za4EHSSgM26mKHQvpcFzRh5roGqQZu6NFDarWum0pdqduAqvazln3HTNeDobyNLZbnhoPYE+2aHrtJOVxWl24Tsrn53T+fI+aUJEIXiYklQ+jCMAJzIFrPromofF188RRKojq332xBG4cNZ43scRp5J1EWUuamnDnVu2ECiwbWTRZgBSpg1FvTVHtpu1u/pCAFigR466F3jiKQO8dGP9rDOPjFy38EpDhyIoXjp/4xOBKLnzEIBS+QRkMv2koJl+pJelYwqGZKArK6zxGs9WBvEDyUCRDqVrLul0LGFdOIdubTE7r62d0l77SGHkqNm1dNoySAw80t1AmQ7z0I9D2Wn0dZ2hjNvriWPkIhZM4BvTZ6CSoE+5ayx9ZeVKtKuv1F3W/jos+KvU23V2mEMJm6G+3Hpzz1C2X7b/weJkU29xRH3F680949bznKG+0hJl+/V1naFD8c+49+Yv2s9fg8yLMmL/b8+YZv2sWcxGGlX/s2w5h4fW5KXDZcZIT5Lzfmmmqbfgh+Kfce/NX9Sb/8Hi9JWO6PWmJerL/7XiZSjb/1DiHIpfb2lmU2/+PcP15Z5N8sv2P1ic1+PXM0xvcTLUSxytrHIkpqYGnKs3QhnxfphQj1bQ7cEaRpQZpNlhs90yZG77Aux/NiWU8e/hZ5TxT5Ndyk2nLHfHIX3Z42yU9t/PLUO9ub0bKc2MBoCSCPL8P+89g1jTQ4XrhSeRIjhN4paXXyb3UQobEGBQnXse9mj1IG6Za50tDR28MP/Mffp6n7/udWTC8dgvzXQYSzMrzD5/nZVe5lqHwmXipc9y2C9dnTPpZYftES+7XPv8Mve6zsTpJdy+68x9dpj0cUCZdDBcr+493Xqk11daGTcdCTdOH1yF04YORJReWpf3Qn0D7t22lX4CguR7gVIBQ6WxX5pKK51exj07zL6wDJPdVwf4Zw6Fy7rXda9hD5JndpgD3Hoc5t8jrZ7X+44+0tvPrZcwfaXV0++AcOkwmaPPsFlpZdwPSEtHVnrqC8mzWAz/Q4BdEfDQPqCiot/vt2zHhrZWhmOfSw6aMaZzL2n1lWdv+fdapqyjr7Syj4P59xWnr6O3tOyadesrrf3cs9uzx3m/o5dwPa+zw2QfB6T3GnnadY+0DvDPHK+z/PLrLS0795Fndng7GK6nX88wvcn0zLFfHIaTsCVrxmnEJjNy6g3SYQa0cvTup4zw5CUZ9tqjp2CePjVEcCUnt8eFn2/fjiXNbbqx4Psdop5ur+vgzwFuvR36yVz3dfDnALfeDv4c4NbboZ/MdV8Hfw5w6+3QT+a6r4M/B7j1dvDnALfeDv1krvs6+JN1Xcp+/87cuSbANJ+lD61/c8VKhGzHagbSejoD5SSbAXScM/EPrWz8ea1wokNKSwd/DnDLOkRvVlr7Dv4c4JZ1iA738osy1y43phbn4cPjx9HJZe+H1ISj+JEeF2tX9n2P9HnsSyNzKH5Pt9dxiHpzfyOHqDd3HaLe3A968OcAtx6H6PW0+wFuWYfozUrLDv4c4NbjEL3dedrBnwPceh78OcCtl0M6DJ70ZLtkF8+6eYN0eLx1mKMjh2x2Qv0dx6CCIBZ/8yMYUF5EuepsCtoSjWH6vX9Hg7EBw1lY59Iowx6613XmnE3Zbr3590WHmtahhBO93rSy3UQ9/XtSz7iivsKKstM/WNo908oOd7A0Xue1RMsXJ4/FV2bNRpyWpJbG/W77Nnz4pZcZTGvgKBP0iNZwFj3tEbJzaWlkpyvKvu/Lr6+zqOe1KHOfTQeLc7DrbLcM9Qwn6hlGlJ1GhrLj9Zau6GBhMtQz7d7SyvgfLL2e8fsKwzGdTMXw8Omn4tR+5UhoJpsg+qMLX8RvNu/ktWYvGVCP49Xh9pib1Ft6omz3PvN0LveR3ESvFbav+2z33sKIst1EfaUl6umXoZ5p9RXnYPGz3Q81jkh+fYURvVZaGbfXCic6lDA9qbdwGbfss6i39LLjHyytbEq7pVxxHFdWgcfPOjO93loLHtITA2+A3lqg9d279gdaNvV2kOz2q7guMg77ebz5JJT7Fib/H0UCTkL+sTh+eu3p+OhZR9tsrT6z4k4l0MnrHZ2dZFl9WV7hnWj7KNvtUP11FvUMm6G+/LPjH2qavYXNpr78M9d9uYky7j0pO0429eaeneZrxXmt60NxE/V0zxD5YGh+AfLsTcckfOzw6u4w2vVSAkmznK8mknl9mve9pZe5zwR/rTA9/XtzE/W8z6bsOKKDpdVbOn359xZWdLA0Xk+cDMlP1DN+b3H+XX9Rxp1n7T04qqCIY1775aWgjWo3t3fT2PIgIV5gOBv/dJcKc77S0YMyTuk09+WZfd0b9ebfV1rZlHHP9u/NLUN9pSM6WFp9UW9xRH2596Rs/0OJcyh+vaWZTb359wzXl3s2vZ44r5We3EU9w2S790ZZ6WqfxwKPD0Py9fk9t81maQNsLX14I/SWAC0tGntp9SZ89Kf3OUCLWWiDuqjK2EtBU4jSuPHBS0EbTUTQLTUs89fksN5S0+JyokmWVJ+7UQrp9rBzT8q4a8JPS9iyl7FpGlDvEcbYaPF40r5F56PAz3wOJEf/JhFMqY3H9qvAHz97LYr92sqVPUigJXfxgfbRcdpaCjhHRzpJxLg4xlIpj41DfTdU+2hZ79PB0bEap7nxd6RQSgBLPcpxLgNL4z17HyLxgUSuXdMt1/M5OrzIMQIT5FRpMIfeOJe+NTNaTDGeTCDMgiUpVJ3vkgruSLUeWFi9h6fJYwne9mgcX73t77h90UZE/Vosrbf+PEwjgbjLa28wKR0dSinbJtZZh/nxQrtwh11+u/en4+m7d2G3i2g1ip+99wxcctwci/VGkWqOepA1MluU54D2ieI5xX7LQaoc5ShHOcrRfyK9ZUDLFu6743AnnQVlWoshbKgZjbSDo5R5rUf1CZ61hkdreTSLde9zy/GpPz6EPWEvURgDZLZxsMePPcjcs84ZUj6WXtpRWwAkwlgwvB9+e+N7MGFYP8RpeQl8GTJTZJ33pZW+SHu9SlnhDogjN1HG4dXTq37Z1DN++sKueRhlPDPUM445krLcjTIBelK2ezpO+rJP2i+fNGXcsv1YfmeGgu1qs5C6d55vp3PJUY5ylKMc5eg/ht4aoEWy/aJcMeKrvDQ2Sj/CM9CT0c5pYgDzY1E0vaw9qFxEXw1t3bj+Z3fjn6t3wHbINkDwOtS1FH1Su2krrg+B7kZ8471n4uaLTiW4iiPpZl7Mz58GAw4gy05f1701T3a4QwlzMDqUPA8ljOiNhOsrzBslgqqkHg1pY8r0Tu9iMdsbKkc5ylGOcpSj/yx6i2a0tEFoyj63ID2edAtE6Y1ercLIKPhXSeDLABj97dEiFXVMC/wZ3+t24bZHX8LNdz2JLvuMSHpm61BIe2GkZ3jGFefhH1/4ACYM7Gdl0a7stsejErOzc5mjf4/U7+pjt/Upm1R9rvbN4awc5ShHOcrRfyC9ZY8ON6/bhnt+8gQC7gCBVtIeHKUIoBLaK6cH+aiM9egwmUqg//ByXHzDmSgsCyKR1CJaN5W2CxtqGvDhn/8Nz+2ocz4rIi1uCOlg6MgNP/O88aSp+OY15yHPpxksOWvmDNi5phYP/vFJhLqjTMXrRMnRv0V6FVZNXDG4EFd95iK4A3rb0OnDTH/pN4NuewPeOTryyOl5h8Qh6neHA16lHCccOfTqSLdnFdbfmZ7X2frfvB2XXO/n6PAiMqczU8Drf5833zKgtXrRRvzyU3+BK88HX8JDgKW30ZxB15OcargJxPRF/xCKKn245uaLMPXYCUzLiSE9HYnH8aMHnsX37n8eTQkf4NEnRwi69FkS25NFS+oTFkeNNKmsED/64Lk4beb49FfjOaiZTjyawoO3P43H/vIyPPpAL+lAsZ+jN0Jag+fRjGQigWu/cB6OOmuG0/YCzES5eqSoR4sStJrwzE10HdkkI0tvGzqvvJA3EhxpMnT4J9ony3S9zzVH73qiHLB3S/X2oZZwuHjNvpccSEsBdTj7Pwe0cnQ4kiOUklpb7vaZ7pKgEv++EXrL1mgZ0LolA7TcBrScxVq9ZSeQJD8NQhIrF+ffcWdNxyU3noFAYdBmwzQ49b2sRVt344Zf3IlX6joYhYArM0jTVfEnorh83iR8+7oLMbAwj84JNpjXYNje7Y347Tf/gupNjcjTR6ItR33LUI8ZFTtH/w4lyYieVNxmtvxV+fjybR9BkP3nobuAVTIcxYYv34GCVipcY9oc1DpSKZVMoOLaY1F67Bi7Trm9qH9gKVr+tYo8QrkgAM5wWhEgwOW2jZV05OjdTinK++FfvgypfgEqGa/tRbv1Rw/Bs6HZJG7Mm4AvTnnOjjc7uTe1kKMcvUOkV/dco6sw5tNnmKEg40B7we37Tu3rpMMEaDluKolZOvbrRiwZRf/Rhbjy5gswbvpIVlXrqlImlNvDMXzlzkfx66dXIGQf/2Vkhh9anI9vvPcMXLFgGnyynhhem43FiaOe/cdi/P03zyAVddZnSQBoJivp0soit4ywHP2bpBcZtG+OvrARonI95b2zcdmN5yDJflCbpwiU6//8Iup++hT7x8/2F8jO0RFJ7PPEqBJM+M0NSBS67Ws77tYY1lz3G+TvCSFOmaXtWrSHXYJizGNjm0ySo3c9JeMJBM6fgtFfuJBjPs5R7kZ01V5su/E2ylkCL+trKi+iLC0scTavzVGODg8ieyIwdRBG/fpaQyeZWXgHn7x+8nyFlL5+U6l+TxOWProWLp8+JqzZCxW3j0Lq0YLhK1q4mmIW+OGtm0o51BTH0qfXIBwNYcS4wfAF3YirEXxunDVrAuaOHIjlGzehpa0D75k9Hrd/4nKcNHkk81MqVO40pep2N+GP370fz/1lCcU5QZmQmrKlALBLQ6kCZG+sEXOUTeo5saMHXrbn9i17MevYCcgvyyewlXcS+RMHo+659fA3Rqyf0p3f6+Ew9us5RL2nuX9aotcKJzp4+ZxDtH+4TBqvpqVD9FrpiQ4Mk/l71U10YJ6Zv77CZMLt7ybqvfz7H6JDKb/Oeq2FxlJzNxL5LpTNHMkhloAr3w9Pnh8dL2yw2U/ts+cjT+ja2R2897T2d+95iHR+NVzv5RcDvr60ek9Hh2j/tHoPK3qtcukQqc1e/esrjK57988cokOp5/5p9Z6m6LXS0iFyyq97bQrdubUBhfNHwd8/j03vga9fIcL1nYhsqGUYAWuaWTrU9+l42Wm9en/wo/dyv7Ejk9ZrpZn5680v+zgwjOjAur1Z4TL++4cTvfE89z9ETpjs+Iea1hsLJ3rjeep4NazotdPSzvDefkUoO286bx3fVIp8qos3QIfFjJasG82EOD76VW20rzDD81bnaCqGYeMrcPVnLsKwsQOozuMEXB74CaT2tHdg1YYdOHX2JPg9zuAVuXl+/l/L8I9fPY5IWwwej98eYai1nPxUJqVOUGYW1RtsxRztI81QZSxUb9KFBPtv2oKR+NDXL2OHaFZDYDqF7hV7sOnDv0WBN68XjniVjMGdy0OkDP8cSPundSjh+g6zPx0YLpPGq2mJDiW9vsO8Vlr7+4sOJT/RoaQlOpT09g+jFyG6y1yY+NsPIzWkyN4k9kTiWH/zH+Bb1YQYx6FPY5nGjo9D8MAZrUPNU/RquDdeftGh5umEyeT1TuTZO72xtHpP81DSEjnhMmlIq8RoKLsnl2PSrTfYk4WEO4nEzhZs+MhtKGgB+zxhb6Y7QCt7RutQ83So93K/MTrUtN54nodatzcWrvdyvZl5vhqm97wydLjmeWhpERnAO20Qxv7qWvJtOqSwAi9fK4fe6LCY0drf71VwpSkQYSb56zFgR0MULzyxBHkBH4ZPGAqvhwqdA7jI78O4If0tvJZ5KG6opRt//r8H8OifX0Yi6rYP2uobW0m3V+jSwroI1CQaCAOZh0Bgjv5dEnzVJKv6TGtu3O4U9uyqx7jpw1AxsJz9o7U6oJVbivDWOnTvbILHpS8A6LGjZjLVD0oldxwJR0yAO5RAKNSFimMnEnglkfK5kN+/HI2Pr4KXY1APj/QSRW/xc8e79ND45xVq2+AfUgH/OMpnYilXWR5cXUl0LtuJOI1iGcPOAnmJgF7SyR254x04tEe6u18xys+b7tzz15YbUU69ETpM0IVTDFXBqulckGTpOIeWzaZYe1fYh7t+8SS+/5k/oGVPK8NohoQQSovlOWgltl95di2++uGfY+kT63mntPXmC89py8km1pQBhYEOWVQ5enNI4lVd52Ejq53Vbx6XF3f88B+8cXw9Arj0G3j9qUCRPjKb6XP56Zw7jpTDlo6ys1ufWIOO5dt56YzIonmjkHfKBIJxmT9uE2xaB9FbGrnj3XfoJDPW4wli+68eQaorZv0OAu3+V8wHRhbap9l8NHpTlN/ZcXNH7ninD72gYfKIZAuLzF0/b4yM9981pNqyskGXDztW7MVXbvgZlj++lk5685CNE0vizu89gFu/+neEG6Nwe6jW/43GydGbQ+qDhu2deOnh5bx23j4UN/vHVqH0nBmIp6IG0MTWHqrdHB055ABnNwIhF2p//5S9iKIejlPBjvzIaej0RWgpstc1Th25lqMjgPSFD71Nqs/yeveG0PDnl6ltOMq1+L0kgAHvOwnRRAxxymi95JSjHB3J9K4CWo4sjhnoDKjooRR+/fX78PMv3Intq2rw+ff+H17852q4EgHo0zpS8M5bh6bZc/QOkWYa83x+3PXzBxDpippCtRlIxDHwygVAP/am1s6xTzW7laMjh+ylFHapG16Elu5CxzPr2cMcm1S6nkElGPShU5FIRByQlRunRxBpE2qdUwgiDzV3PIPk3m46a/uXBCpOnYzgUaORSsRt3UuOcnQk07sKaDlLq/TWoLNUHkk/Ah4v1ry4Fd++6beItMTg1jyf21lz5cju3Ch+p0nPuNUXCLnwl58/ZLvEa+2W+tPbvxgDPngiurwxyWYTxDk6ckizV/oElzjA78lH9a8egbs14ggegu2BVx6H8OCgdbu9j5KjI4K03lIvN2j2Wuv0CmM+bPz+/XofxtxSAWD4dSfBlUfQ7Uxx5yhHRywdJlpNathUMU+Z6/T9Psqoa72lwsHq0TuDMdrJbgTgQTBAYZ3Sa8Syl6POI4teKeORnUd24J7uvR3Z5LjpL0M9Q/QVZ/9D1PP+tahnvAy9njTeetIajDgFr5+W7YsPv4K6XY3sOwlg9mUigaqz56BgylD4Y3rNPw3KcnREkMaqtm+Q2SOFGtnbidq7n+cdRQ+1bioIDPnI6UjE9ZUHksa/yYAcvatJ/Z5Iv1FIYZxK8fqlHah7cS3cNJY1c503dRB8Z0y2x8j/rrzKjr1/So5kzpbPGTogDsuxf7j94xyYwsHJCd8j1msk0jPH3srdkzIhDhbSSSeTmnN9MMr2fe3QOXotOiyAli1QT3mQoiDWs30k4+am7tVbKdbN9IcrbkdCyyy1+7jLh4hHiyzp544yhh5H6a1CDmSbydKHranQGULqW+ArTmdtkqftBxRCW5WKnF0unO0eHAfFULnkp3UEWkmgeAJ86bUndFE+SXdin/Wm9XNSLPp2o+10beEEK5Q2y8l72/5AznoDj+FUd23yqVfhVSp7FZpXNqduH2dMJyM3HgyZLi/vM+3Cs9pFlqQrqe0VmC7rqKFlcfWz70Lp2M3bQnq7Uz0Q94QRpGa9+8cPwOPyGEjWFGQykELVh45HyMvyWhuq3wW6dGYCPNSUOXr3kQSMZpfj9l50klA7gMa/r0B0RzM92LEcFlVnTEN8Zj+F5J/D4+x6HulxkKN3HWm4Rrway7xiX0qsexJetN62EK6wvf5isnjotcciWUGZTD6wt5Q17q3/ex/wJtNMPricN8NoqMk4E68oDcnPGPnNto1geJf2brPcCPYlSxlOvKX925SX9I3YUHxqUl7f5WU4l8ldvSjlyCLJIb3mb2Htxat0ONbJq68emBy2ktvGvIpOFysvb1m2JA9tc0S5l1D6bquvlZGHR2VhJLWJ6mL5Ma6Xbjqr7FZHnp0RIvnOsjAeQzsNbK46SGofa3s9wjXpK0cL66Z+Vd5eAuG4xma6vZS+dJ3CqX3owDR4sAZKU+2rVhJoTmtHOeToEEit+o6TmDSObpQNK8CIWUNQNbaKg8XZWFTbAajjxUTuZABecqI3FSNjkGG9HpT0K7dv6SGpBfFkRlfaMhb4IDu4eLYF1sYTYmYfB1PYSZHpl1QEkVcQYDjmo8eSzvDg4TAT2QuF5UUYOa4fAn6P5SvxbzxHb6038HKwaYCwhHYW+EqB+ZBRdeVOOd9TNK2ie571Vp4EjycpuJGkVadloxpMblQOLIRfH87mwHTZ/mNM1PwkrARaBETl5AwKO7PeHraL9q5KIczBrsHjtnvlJyGQAWROPVW3t4syebE+LMPqRTux8tm1BFsqE+vEcpbOGY2C0yfBE08g6mEdWCd9oiPGqqmWqnuO3v0kvvW1xlDzu6f15JAAzFFO4z9xPg0irb+UWHc7ezCJ351oOXoXksmoLNIyjti63Wh6aCWNUfVvHL4h5ai8+kR0ubV0QJJVMkIAIh2pB8k5LfUQYaAkZYUnEUeMcjhCueiNxRBMRhnfAXMmQynzJJsVU59R0R9tOktE0tJLMKGd7OOUiy7KY31yRevLFEQAhN48JxHQ50VUKcomBwgxJcrniFcp0mSXPGe+Md4JACUIirxxH/yMFmaYKMO6EiGTaUl3lPk6EwoeiucowU7C7WYeKjPrQzAkWR3T/nKqA9NMMFM9GfApXZZL5Vc5zUhnOn7eCFz5mJ7KZgfj5EslUge5Ez5bExdn2aJuH8uhdGLMM8r0YxZWUw+qs5WD5Vbd4+wQD6KUy3HqNOlVAU31nxojR4dC4r53nLSZ6VUfPxPnv/94TJg+FPMWTGHHinnZpWRAiWKJXNkGJUNKUdy/gHF8KK8qxPsZryviACfNEDmWEMNyMAhx6+GimDnNQsQs5MKk3xl8iRhmHzMFo6YM4rVYWfnwVycbUUypMIabvnYxpsyfiJKqgDO4OCBtSpyHvmWt1AUWBQD12NIBCQJTVir6K4RqpDMtAv7pW45auyA3T34Cg8cNsc8EaTPPUy46BiXlQRvMmv0ym8gGlKwmJ02DcGR6e1uLYRRAkwYx5jlozFD48gNOXLolGU9FcWAf01JogbO3i6zMFHwEuap/njeAu372COJhRyBZHViFge87HrFyL4IUDMReVna1gSwtlT5HRwh5fOh6dD26l203nhVXeqcMRPGFs6jwqIBk7bO7NQxz63eOLPIigJ13PIdYYwf7ncZlIoUBF82Hd2SpbSatLSE08J05lAMpM9MlmSpjVS/V+GcMRf+bTkLVjSch/8IpiBZqVosChcZqySWzgHwCB4aT0R7Vpqkm+lyUt0kDG4IOJcePh390MY1moRLqEcpmZ0ZI+smLsBhVN3STvBL4cDg3SVnvMTDlcUURo9zvd+E0JAfkm3KVjFb6fopdn9+LilOnM6B8aEwwDc02icUl9yUL44XUcVfPR/ll8xiJ/3KzYkhvKJ6Ttxmg1hZMg8BSACxCoGbQjc7SCI7sVHMKRCUQKmLZrpiHfpceDY+XLSwdxjaMsTwqh2aqVGeBN81yqX+Uls3ECahR79lTGrr33js56ouM5d5J0kCZccpE+AoD+NXX/o5/3Poy/klr103Q4qK1UtGvGMPG9oe/gN0bSOLkK+dhzqlTUNIvj8PBsYLKBxZh+MRSuHwaoNpnOoHKQUUYOWEA3AVkIA6CgtICeApSGD6W4QzgcEh7PHjpmVewfs0uuL0eFJQEESzzYuSUSngZVmu+xk0egY6ONjz72FLUVXciv9iDkZPKUVTppWWgB49BFFcWoHiAG5UDiuDPK4E7340h44tRPDRfmA5Dx5WjTOVlWV3+FPoPLcWQsYMoADQwvJh69HCc/8GjUDEwjy0SwwN/exEtTREyOYdNkGWe1A/lAwo5MDloaa4ES/0oYZ7DJwyEl1E0MyebI8kB4S/y4uKbTsDomRXIL6VF5I4jUBzECKZRWKk2IzEdPVp8u0ilc2bUeOZg9XDgd9R345G/vUA3saBAWAJ5oypQ8p7ZvGb5CK6ikpXStjk6okgqI0DBvfsXj8ET551kN63yQe87AfEqCnTyJk0ZE/hJU3A5OlJI/emv6cLeu19kvxusooxzY9ANpyEh5c8/e5bQh2bKbH6dpGzwCUhQPnjnDke3z42WldsQGFKJYV+7EtESPe5zZl/CAjY0NsNMN0nU4ounEPLG0f/q45CgkW47f1MwyjCOCdRYMfwAAP/0SURBVKzw1seoxEyKYfI1wAxjBGoRgqlUkuY73WRkC2gZWGEWAjku1skBRaqbm+DHiSNLN5bnQ9mF8wzspVgGzeRLDKvGfgLOOMdA/qkzEKMe6Vq/m2PDhQjroK+gSIlppkpLLlyUlXHqxxTDq+CVly1A1BXhNceN8qGxn2QZXdStAqZh6jYX0y8/cSpSY8pRt2kXQWaM5df+k9JzAlKsaYIalbpBTa96RJm29If0qdJRblHm6WM4Pcp0AGuODoXe8Z3hBbTOv+44PHXPcnQ1aCjoVW8p5QCGj6nEaZfOx8AR/XDcOTNRva0WJ5wzF2VlRYRTbuzZXYezrz4e+fn5mDhnHEZPHoxlL6/H0WeOw4nnHY2y/kVYcOZ0LHl2Dc6+7Ggce+4sVA0ox7rFm0y4J6nQT7pwPgFWAA17m/Hx/70cg8ZUYcDwgTjp/Dl46allOPO9x2DwyEEozAugtrYR7/vc+SgozMcJ581HU2M99u5uwn99930YPL4/UjE/qkYW4Zxrj0V+ST7OvPwE1mEAygeX4uwrjsfyhasxaeo4zD1+EoZO6If5J03E0ufW4sIrT0Ll8CoU+vOwceVWXPOZC7Bl3Q4ydxIf+uJFKKlgPc6YxcHRhUZagp/69rXozzRHTBiEaUeNwYqX1pHxfQwfIaAaiaPOmomC/DyEW6KIRqP48FcuhDeQh5MumI26PXVoaQgZ5jEA9HaQBKKsTwodcYHWosmC27O9HrMWTEKgRI9WPTZ4C0cPQs2zaxFsI9DUegaygj4+LDq08vbOZ+aqH1G2d1bw3rxFvafo0MH8eqNDCm+BDi3lvoIeWmxSOuAhh39TSOtqgEhdCN6BARRMGEKeoKlQ5Ke7D62Lt9i38kRmddvVgZQpc59ll4co7XlAuF4i9ojy+oiRJVcUd1/SveRxMLL8+WNR+GP3zqXR60luX9x0pJ5piV5Pev8uOfkTMFCJd26tR9Hc0fD1ozHKAuQP64eG9buA6jYWiLwgENNLwZzyEt6wUprhl4EWnDME4T0dwBObyDubkTdpELxVxQjRgPYMoGG9rRFhGtxlF8+Hf94QJLrCyD9uNKreuwCRJOXMzia4CnyIdnRqeTAKZo9EanwZ/KdNIUAJI1XbRsCRRP6CUSg+bgI8UwYiWtcK98BiBGjwRlq64B5QgoLR/RCtaYVHbnuarWxF505H8Jgx8FIehxpbUXbKeIQjIeRT9kcDrCT1h70qr0agMV111QIko9SDO9uQDND4P3Uy8qYPQay9C/H2kMnQ/NMnIe+48fBWFMI9qAj9rjvBQFe0uROpgUEUXjAHfrZBbE8jUhFNBlAHVzLta49CPEr9uqMdqMqDd2w58meORPfWPcifMZTpToZ/VDmi2+qQYNmL54yCf0AB22EqksEEQSzryDZJEHDG6zsMaJoiOULJTfxQwf5zlKVjALzRwfKOY1LbfsHrQldHK7y0aC69/ixc8/8uQhmZePPmavzme/fg3lv/BY/Phfa2dqzhQHrhkdV47J7FHLB+tJH5bv/hP/GH7z2ICdNHEdjFcczpc/HsU4vx3FPL4c5zoYqDLuUDlr6wCX/+4SMcwH62FwU4rRS3hwNWjcgR7M8L4m+/fhK/++4/UFZeBHcQePSvz2PHpt246yePYN4JU/Dyo6/gLz9+Gv/889M47qyjGI9sHPThTz9+EAsfWQmfx4UaCpG/Mp+lL7yCPTV78cfvP4idG+sxevQwLHp2JW7/5YP4y60Po5gdGXSn8NDfnsPOdbvxp589xBbRNI5shxAmHTWcQK4Dd/3wMfzkf/+Ci95/LqKhFPyFAdz23YdY73+hsn8ZPAFWTlzvdWPtis3Yvaka//jD81j+8iYcf8EsPPmPhfjLL57F3//wBMHWMUjIIslI3beJTECyrcxCNOXpRqgpjMfuep7umc8iMVBpEINvOBnd7Betd9Dso0ncXqSuPVwmGLWPfTKs/pI2FyJxLos2aWsrBOB0jlN6x9TfCiBSXP7JVpO/FrfKyrNFofRW1srFS79M+fXoVYJeOclV6yO0cNS5tuBOPZi2lUGWX7roKbrZwlmmKxDtrCOR0mBI1V/3PCc8FIbkTblbkvxRURTHLGiWR3LZupzXWlvhlI1agh6qt+6VplM2zQ45ZVFavGT55c/gFlePSZSPqTALx19eiw/fCmJmzDef47Dml08g2e5Y4ypn//NmwTehkrfOYwunJw4kWxBt/aXHjKqvk4K1kd07/aT6ORHU9sqBrsqecWMecozGPjNS36uV1T/yU7bWPzwUQQuVtezAWSRtXGz56bG+455EVLzF8Gpzn/qZecpI0DIGveChmFpI7ZRUuTn5O3VRuQFfQn2hslkRLKzKrfrIX3yquqieAhvGj3TT4yS9TOSUy+FOvZSjeHG2geXLa1/CWsnKpJAelvPtIg0Djfsky+7vTKLm989pAp/EspGZR3/0LIT9rI/4UEyaboH9KePmId+zBm6tdWW6DK/POHm8XjTSkM4bR3DiTaHqimNsU9Si86chXuVGx7LNbDc3Yg0EJVG2TXU7UvEYyo8aD9/IKioBF4bdci78ZQVIvLIdQ/7fxeh2xZF/xkRUnD4THeurUTJxGPJnjQCmDiBwG8V2J3+MLEfwpPGIsf/y3zMHicoAigm8+p84ES2LNsDVFWMZo/ANIIArL0bb+p0Y9cnzEQ+wzCy/XhZxRSIIhboRbu1ChLrOW1JAsNSAzvZWVHz4VPaxB4FzpqDoqFFoXboR3tYYIq3diMeiCO1tNVBV+cGT0FJTi8jWRmtrp805mgneYiECtSam39KBKoKxwrkTkdhOoDemGAOvPRGt67bbjGD59SchEk2i5Mr58M0eje6NNRj+qfMRpEHUuK0a/T54KqLUq1R1OTpEeseBlma0wi1k9KpCJOJ+PHjn0+ju7ERRiQ/jZo/Bzd96Py647jSUVBZRThCZu2nr+qgYPZqaTaGtuQNBm9/S1GscPq+PgMmPUaMGYM60Mdi4ZCe628LMyY04mTgQ4FDV4yoKR8URG4pfxJKRUJRmtgt55KBIIkYAliQQKoCbFoff60cJLYjmOuYX9KKd+frzKUAZLx7nQItzwOvbixwMISqOoD+AUHcYnRwIed58DkCWgUDo5LPn4iP/fSnec83pyCssoNBh7j7WiQMt4NWjPd6zWGqLiqoqtNQ1ocjjRbQzYqAwwEEf6uyGn0JVtY4m6K5eZBytxfIRaHhZBg+Fi2pWWlmCptpW5HFAd9LiQYA52MJTCbK3iZzRzn/2mbW9lBbbju314hOrsGtDLeugAAqRROVJtKxmDDP5q2l8YfHeGFUC2al6zNamaeLLr7d7IjFTJAm2RZyN42wZ4UFQjw2IeqTAVX1N/xtfsL2cBbAKq+Wyml2Tf3oLCpWL1wqn/o0zbX9Ccy5OvGDM8Regkl73Eu9o1s50POsqQaoFpnoFIU5wodcZtM4vzry0qFWAX2sxpBg9SfoTPEiFyk+WfYBncpiSYj7qVUdp65Ci9mgOn/l5maa5Mw/qU0iHeqjpXbQyfAkvy6MXSdhmAgYMp/rpzSNGQCeVgNpZh7WPhVBqbz6pfdUmWkjsaUlg953Ps8GcOriL/eh39bGI0c+nFz/6KILaV4uLIykt5BVUdgqvmVNbS8Iz4QVcVKa29oRxIvrgKflEs6Tq02DMjSD5RS+S6NGP3gSLu3zWx1r/E3NrcbPzKMjag9dqe/GY+tOdpD/9gkRFHubpZz9olsWrF3OUP9MUcPLrEZb6g2UQn2TOWrysx0Gqo8KqV2MsowCUn7zgLNimLBIPMx89FkqQZ5IsX5J5s7DpuuqD3HqcRfkngM5SyXiJMqyPfGp1sJeLAhwP6ne9sc12UZ2sZd5GYh3EYywAOl7agvaF21gKpwyB0ZUoOHsKx64Aq1wUcH9ic1jfaa2QGStsI7WdLGnxldb3qR8FupJsgyRlM5sA0c116Dd5HIIlJUhs3ovwqmqgg8Dmxa1IRhzjQglFGS/W1IKWB1cj8jx1RyiCcJBy9LSpWHfbE3AtrEeIaakOipNQfdi+1r8avyok81QZW5s64aksQ9nooWjfsMdkRrymC80PrETshe1INLfDRV2l8is9Fw3PyM5mxNfVILmxncCnlmWkFIuxj2lcu5NRDDp5Gur/8CLcqzvQvWQHIttbkGoNI/7cbqZHMLWnDUPnTwaaOhBriTj8peZpiSJc3Yropr1Ira1nG7nQ8ugydK/chUoCrtrHl8G3eC8afvesyd8EQR/CCbQ+tBzJJdVo3d2AuidXAwt3wRViewX85LMD+ydHvZP64B0lgZNFTyzDudeeCVdxBK3tHTa9Kav+7Avm4cE/PoF7fvEvdLV1I0Hwo4V/egwZkzbgaKSslR0vKclup8DloOlsD2PFwjW4/48v4Mm/L0fIvrMlMUaBw8HnEAeJSTgpfY1qSTVZSHpnhCkxfQ8Tl9Upi0DZ1ezei4kzBqOD5Rs8vBIdDbQQCHysBBwppmhNOFLRG3eLEZm+tqCQYPQncdwFs3H7T+7H3/7wKKIEYgqrV5R9lKrhZIhRJJQpZNku1TuqMWbqCHRQMJYOLEZXR5gDm0OZA1xWmSxp1VoWLE88NGKlfGXhRs2a37OtBuPnjkRnJIz+I6poLWmleZ4JoXeaJIyoLXHPLx+yKXsJR1bGZh8H33A8IjwLjKiP5N6TrHXpnje2EqXnzYKHVlinpxsDP3MGrUEHfGsBrN50pDRkWhLp6f62rA0ms1vEC3GGY1/Q6tfKOXWf1ohlFKMUsZdKXYta9Y6svVTB8HoEGiKoNWuahYkwgpSZdb1SkqXK6zj7JMaY4pckeVt5qefiRByCCQKEcSr2br/e+hEglSJhPKYXM/7UmjW1D5UB3QTGFEcKWWETTEcLYuEJ0yCJwcc26XfVXMR8eruJvMD89TZslOFYcgMKNttFHomU5WHI5cczbfK+eEvjijyo8fRWkACyFuDqTacAO7vprkWI7mo15a81I+UnToL3mGHOTIHVvTciGBlThbKzJ9unt9ShrA7Da2Yjzv5kXxZ7UPWBBZQZMbEZwZ3e2GKd+B/T7Cb7RjxgAJqOEgc2mrRVjFtKSv3DRHmvPtUbaZppUhsK7FiGjBPyqc2ilqfeotTaUYUTABaP21vI6k+lzXi61wxXXI+M5Me0Na7V2pJnTikc+aRwfgkTju2Y+kdGEutTfOwI1n2icjJAqDj6SLMWgXslP+gugyrm1ew1DUi2iQxHVV8GhQwOh7/Udm8jMVPZBer9Ag6qut8+iVSn1gaxzhx74z52HkJFajcGUuP2IPGOnOWrBtN4VL3FyxpTsVQIldNGILy51oCspcJ2CC/eiS3fuQfFJ09C5bXHmSFiC9DJc+p/Gd6aGbcXmOipt8E9LFOE1ooBWD/lCQ1xN/tX8kH5STA4Bi/5jePQhBHbWVBX/e2rD2Htp29FYHAZBn3uPHRrgoBjU1FtbzEKPfVFhh+0fk1qQnoqFkhh5H+djeC84YiykrFkBJ1egmmfl3oiCh8rFtW9QDzj0yZBgDKs4VePof6xVRj0X+fCP7U/06Y3yycm0zuXKneK+ZghaZ4cEzLkTY6QP+KSlzQATQaSJwVcpWVibAdbT8l7tpW41YybHB0SGb++kyQlsX5pLRY/thSf+OrVuOVH78fQCSPQVBfG04+txGUfOxNXf/pC7Nxej4KCEmxYvgenXTQf13z8NFu819XSzTTI+GSUlqZWMkYcD9z+HN57/YX4+LcvxyUfPIFAJ47OToKYkACPmEMD2FEjoc4IIl1kRLq3NHeCvEp3D1obOzgoKBQpxNtaupgHAeGTr6DfkCrc/J33YMGpM/GvuxYa83Y2dzMlLYWkAA8lEO4WWONA6OTA79LmqW6EOroR4f2ip17BTV+8Cld85Aw07W6Gy5+H2tpW9Bs6CB//yhXIL/Khu5XpcSCsW1aDloY23Pzdy3H9Zy/Ar793D3yBANqbQ6yCrDAX2hu6TKBrtiKlWQnmu3bZVrz/lvNwzmVH4cn7VmL4qKH41Hcvw0lnHo0H7nwSbg7QvhXY20ma5Ulh+8oaPP/IUiu7HqPo0ULxzBEoPGUS5QAFF93015PkosHuqiiEb/JAdLHvB990Nvuji9ZcN9vFhXCYAoqH7HfNFAiMRKNhNMfY1xR6UpjhBDs9kkBHmII0TkVJBSgZJJAlFWaPkELdaGc8uQs0d6QipuAj5Ct3PMLUWRKWW/upSU1qYEXj3egOt9miUpVVdUlRkEXCMXTGIiyfDAWPCftwLMb8Q7YmRECnkwojTMXREe1ECAzLNAJpBCfFm4wy30QULYluhJIE7KxCR7gbsbjalAqivg3NSzYzT68tqKWJgrY4QViEvOPSWiieCA462Q7t/hCCM4fZK/JS6M5jSCl5FvqtIOatp+PiQS1EDoS82PGjB+mgkjNTKo3hN5yFtiI6sT17owhBR9VZc1F03gyENftFN837dEejaGcd7YX1PD/yZo/hWGLfx6lsGSfuFR+A/SRoxXZnm8dDbEvKDz1KjGmRsMY804jLAOLY0oygXrnviDbRCAwzbXFtlMqJadK9XQuqLT0qY471lJQxeUGAPkWeaos6faRYIfaBPe5lGSKJkIFAUZJlC4e7ECbPSEn7yRdhhm2PtiOaouyIdaPfx89Cl1cAyY32rbVoXbvT+NPH/u1IRFj3MOvhvIGm2UzxcjgSQ3eEfMFmTRJwaPF3uJt8KV5lP9tMzttImkVlMxNYqf8JdDfWoeUfKzjW2Bviu0IXRn3ibI4HPYVgoB7kgGFReiwLjDI9T3EQiRGFKLvmBAQnDEYD9UmSg9Eer8a9KB09HL7uBJoffQW+8QMQjRF8FrP1hhbB79N4pwFC0CmgLHgm4KNB5eZ4INRFx/oaDLxiHkIjvCg+agL5kpxKue8ZNwCtg70YdN4c8rIAooCMRn8cgQFFKMgvQOPTr8BfWeBUnnXWrL61uoCdmJF56aQ6SY7LN1lAuMWyNb28EQVJH4GVD0XJIJoWbcXga45DpBwomjLMFuzrRa7UsDzWpwAlY0YisqUJHRt3ITm4hFzKdMSLbCflqeEk4OQ0IvmV8q9lySYMO+cohIbmoeiimWhZtoleARpp5GO2hwwSM0QUX+3JCw5R3dlvjl6bKFONo950Wr1oI355y1/gytNjC6J2jQb1kHV3NrEL2V+a1Ylr2jwvgESI1qRECIumfaS09sAQEPQNwxS8QQIrjhPNyrg0jc9eTyX9HHQx5FFZhMgMekSSCtD2iFBo8Z4iFgEqSPI4xavEk9blUNh5nNfJJSQjjJ+fcKbX42RRPQrQNhIJKjy/4jIdKT1/wE8BynJpkLMMcVqjXs1QiJmZv6wltz12oOVLIa01YEmbgVB14/CzwHFZDvxTScw68jJN+oH5J/Q4hPWWRZWgsPT5yfSsr89QIAWpHgMxfQnzkCdMpZHHdJS+6pLPEtJKCbIsBH2UpIjr0VQeB0yIg86sX7qTHKj5zpE4QcpObyKWDM7DF355PQKF+WwvCga1YXMES97zHRSGAyaIHWGUTVTUbOyCY4bymISm51ah30ULsP0Ld6OIYUMjSjHxhkvgDviw7Y8PIPlKHSIVAYz9yAXwD6pEzb1Poutfq1F0zQKUlJchb+JI7L3/STQ8s5Gi1W98Kauz8OTJGHDaLHiZzkals7IBAz6wgH2SQNXRs9D84jI0/OUl9hcBjBSux41wgQvjP3o2hW0/1D++AvUPLkFhVT78J09E5djRcFcUofq3DyC2th4dJV5M+tgFyBswALWPvIjmfyzHiOtORDtB3KDj5qJp+TpU3/EkCiloo14qD4LCYZccg7quZow950TUrlyJZH0Yg884BvWLV6L+rhdYv1KUzJ6IunuXYPhl89AcasbwU08gDzRjyxfvI39RyM+uxNjLzkas0I0YFfWOm++AP6VHm5qV0UMxzdyIad9s0oyBI7Q1myDQ0+WKYPQPrkLRUQRG5H2BiZ3/9xA67l0OrzuzD92r1EUZMOFr16C5qwltdyyCZzNBUFkQwz95HgrLqlD36GK0LF6Lof99KbZ/5Ncov+BoBFrCVFybWHcqJq2hGleF0R86C3qNfudvH0F4ZS0G3HA8oqEoBhw3Bw2LV6D59mcR9vnR75yZGHjKPER2N2Drz/8JX0EeiuePROmEkfCNHMr+eQDRhdtYtXwbVXoxJTwwH2M/cKaty+ncVo3qH/0LYz5+Prb85iEOYw+GvOdoNLywmsZSKypOm4IhZ56AcFMddvzwQfZxBMNuPh+FNJJaXl4LFw21iusXIL6+CXt//4K1kae8BG1Pr0OinwcjP0H+KSnB9j89jsiiavgnUxMPr8SQY+bAXeLH1h/9Ha69HRj0iXORP2QAul5ehx13PY+gPVZ8S1RAryQQbzOalJUUb8YHUfLfxLs+ClQ6C+M107LmfT+Hf0sHI/QY9CyqGYnkD4EiTR0GjxuCsrOmUWa40LmhFh1/XwhvyE+vOMoumo2W+1fYAveKUycYwGv61RNI0UAt+MCxKBrcH/W/ew4Fw4rRSeMkUduO8rNno/6BpfCHOPavno/6v5MHKQwGvP84eIvyEfN7EV66A00EUP0JeoJVFWi4/3mO9f7oeGIdyi+eQ5mwBp6yYvS7/Cj7Lm/dfQsR2dGGsjMJZB5cBFckiaLLZqP9wbU0NLT9AutFHeg5ZiSSLFtsczM8C4ag6pQZaF6+xR5zdz+zgfonjMorjkXpqEFoXLUDnfcsQ+GlU1AxYzzLuYTArxKVUwajc0cTmu5YaMam8J32zgoePRKJlk5E1teh8Owp6CC/u+raqKMi8B4/DoOPnYaOhhbU3/kU/B0BFJ4/FbFn1yLZkYT33EkIPbsJMRomlWfNRufja5CkwejAryOQyKeeaYMw9lfXGg/aBufCLz3Y8VDpHX/rUG4aIHEf7T0XQUjETUDBAcQOtEc5VAgpl9YZyNrVrlj0izsWuaZwtSBejSBrVmPSK0Dk0dQogQ51uJ/KQhuGuhiO6iStrMUchFZsOFuPoTf2mLeu/WzglNugChmU+XjETLJC4hQAAbYYy6upZZVHjU+B4WU6Ajp6I8TyTRVaXVQWm16VUFS2LKBmL7SAlxVjPFrKvFdxOA7YDgRuBFLelDZQVUH1CMBPZcR2sJkGhpEyZxnUpoKHKQJBpWNTz4yixa8CfVIkKpXQguqZ5L3PxbIJ7bE86g2RgS3GTd+kyXFjFuk8M17ML/NrF/sivCHSLI1qqAbobg3B409i7OxR6kn7Q4GXSjaAyEvbicXUZ/uTUxYKksEVyDt1HMpmjsfOz/4BxYkSdOUnMPZ/L8e6792J6mWvYPxN56HpkZUY/qX3YPvfH8fWPz2IEV+8DLsfW4WJX7sSm//wMLYS5Iz+r4sQenEH/O16FOS0gfZEq37qZdQtW4dJX78WO//0IkZ95VLUP70Wm+68H8NuOAtNK7fC16Z+9iAWj2Lk589G9Yrt2PHrhzHwY6ega+9eeDp96P/Fc7Hu63ejcfNWjP3kRQaqRv7Ppaj+10tYf/s/MfaLl2PHE4sx+jMXonHFRqz93T0YetUpiG6qRaqVBkgqRlDkQtkVc+3R2Jqv34HR/+9idNY2Y91P78HgD52K7sW7gJI8+I4didDTa1B87dHwlxRh9Zf/hPzjJrGdqZ/aOjH2K1filf/+I+rXbELljLG09qkc2B9aGK7HkrKsNbvyZpOUrR736DmJY20nzQhq3rITlefNpoIUh6VQNHowWp7dCFenHn2pv+2HRxL580ZxNIfRtnArqo6fivYXN2LgGXMR8Uex8ju3w1vbBbffh+JjJqBly24MfN9J2PHbf9nMgB57hLVNy/+8B2t+fjdqXlqF8Z+7AvWPLrXHzi0rdmLTrf/AACrRRE0b8vv3R/6pY7D8i79EckQZSicOQ+vOBoz+6mV45bt/QvMLqzDuM5eh9h8vc+zRKODY7/InMOZbV2P7fU9i9x8ex4Cbz0bdP5ah302noP7hRfCGPShmHzZtrEZxvwqUnTsFq77we0TL6T53DHkogvyjRmPFJ38M154O1G/dg5L5o7HhB/chta0RmD0IAYLp1pVbMPZbV2LXvS9h693/wuQfXIeGp1YjUFWAEZ+8AKs//Qu0tdVi2MWnoCPUCs/oUqz+798SWbbDFZbxSsHzloDp3kniR/JS40oL+zX74w4l0ZXoQvnRE4w3PDQovUMHooNGkL6Lmk3iC5FJCBrZPsqH2J5aND9BEECQE1tTTxlnQRCgf2T9bkbyIbm7FZ0ERu3PbkeCxjc5D+Flu9Dx7GrECajiu9vgoWGnGebIuhrKU0olzXavrSZvuuEn33RtbkTHC2sN/LQv3QT3nk7Elu5E5LmNiLdS0m/bA5c3D5ENe+GjURusj6DtufVoI0DxNIZYeRq96/bYLKKHOi2+bifroA20NQNK+e1mnao7EW2lkU/d5t3VipZnNsO1pRXYXI0o9RElPZIr9qCOsie1qQZ5qSDClA2NT66FZ28706zj9XokltepAkxXj2U1a84xtasZ8WYZ8TS1N9XB1xEVXjU9kaRfM0FVfOkeBLTmmLoitrEWEZtFTyCxsR5eGniK4FpfS/7Ug0Xxzv79cyTREfXWocaNzQRpRogAQxa7bVJIgJCiLaCFx7anlk2CaoGn4JUWo0pceghCtMsHVTbBgwZUxEvAJJzGhtGzb+0wrzVL0KMehiOUIdNRcDNsVGtlNG61voJZatZKcaT8NYVrm7ZxUGgRqoX3hWzaX6BODaf1XvbWkMqgzqB1GPFpZksPF8icKpOBL4N7zEt1ITDkn601YLksPyavx4vyV94JewRou7KwDKqKrhSWg1JgkwPfQADDapNUzbjZc362W4roUntzJW1zUCefBMGiFt0n2GbwRHltpbf8NIvHLNQIdHEGvOohttJ0ui2k5WE79DO82i+zDuHfJpVDnaX+sXQdZ5E9eqGDQLQeEbjUQb2Q2iVFszhZF0KssQX5Z02m+qWgqiyEp18JleW5GHbFOXB7CF77FyI4rByVZx6P4Z+4hpF9CJQEGbcDsbVNqKjxoIvCKzG0yB5JiG/8bI5QPIbKE+ej34kzWF71BVuqM4Lu59ejvKUASVrBHn+h9bfaMOVzIdC/Aqkn16E45kenLOrJo6hkQkitb4GXAtq/uhnRSASxQYUoGFKG8lOOJvC6mu3sQVFhBa3IbsSfJvDoLECUSt1TlGePVhKyj3mWsOx6aitKI4UIEQw0UNAWhGkwNHQjUeTwvIwbWygdA9ppgZZRKLtf3IrU4FIUTxyEvS+8goI6lrVDM4NqTa1RkXB22tr5HMebT/bWKftTa90EqmScSMlE6qhk9rSwzclnrKOvMg+uoWxH9oHqbI+VLYEUgck0hLsSyCvLQ/GsYUiVBdC6fBuKpozC+GvPNd6lzQZ/cQCjv/EerP/inchDESProV8KBQMr0F3XDM/2buRtSyLa3I4owYm3kyBs4Q6UdgXQ/sQaYMJAFE/uB1dFOcZ+6oMomTIa3vx8phBHx6pdyN/Jxt0bQjSaoHzQehsZOWzTfqUIdXdSce1FkGl56C8Dgg1MdncjrGenNNjkmj9lIFBRSWB0GUrnTkfQF0BoazMKC/Mx4bOX27oddxelV5j1aWY8Kmx/lJwvGVAaRMLnQ9uK3ahozkfjU68A0wZSNwTQtHgTChrZtlu6ESv0IkQFWdhvAEZ//GJ0EwgKSmvd2dtJkqUCMXpkZuuTWH99qza0qhqpOGWe3Ckjiyb2h09PDtL9bkxA0voitaPJKYK0KBvFQ74OULS5OMb1JMORzmxejm+9PKA3STVmPa5826hTBp4AHXw0K2h1aLNRuQrwpyhPGVJsosyYqHiVOZYEMPCzp2HI169A87LNiK2spT9Bu4eAyct02C0xGsF64iDe83JAhanLPDQQfVqKwDRVBpbcxriVT7wPGk9x7XdIf+ap9U8ypkx30c2voASeMdZNRrp4X+s2g9obi3WL2kQAgaCXusGjtFktu2al1HYCWcxXfwlbS6oRJN7h6GNb6lp+lgbrQnFhZc2s5fIRZAlo6FoiWPrE1raqrSSEcnRI9I63lBYRnn7FMRg2cgDykjFbgKpu1wZqeuCnaWIxD20XDqQE3v+ZC+AO6BMLZGKGEejQLJeAF9nVZpEEVzRSDLZowAjs6C8ZNLbyxDVjFLLBLp2iwehAGf0pKu/IaG43BzHDUyzYIWAixjXGo7/BNuar8qqsKksg4UdesR9X3XIRIgmVUzZIenAzT82qKbTcNENnyVOwiOwtMwpwzbCZ8mEozSgIQGnRs58qorA0D1d8+kwkotrQVCpDzC9h6QwMjRQtZNQCTVsszwH3sa9eCV8+QxAAqi09KhPjlJYFcd1nzodXs0V0Vx0F3iQs1LY+gSwDVVR6cc0qsik58KSAY2CClvsbJwOfbEe1fMWIQpxyyQIKWvYP+9am0uu6sfv3T9saBGacjpVNbEmW0ZOigO7sxtZv3o8RV5wB74RSRJNxhOvbseVnd2PPT+/Fhk/9DvG2KGKdIVTf+nfU/uIBbL7+13DXa32dACaBky8Cf0EePG3qd/EOgbsPGPnflyLU3oy9S9fRVRxC4SNie2sxsVnhLIuKKNkjZaHmDBfQLqVbsoC8FyYPxAmWCGxlOCSCbGkKO3cXQXA8ge23/R3Vv/wH1n3454jUtrBpySFaeMR+0JYTtqiet+Id4x/rSJkfrLuKw3Y0Xmf5BA5tYPOszREtDQl7XmvjQoleV4w8L+2UDBHIKq54z9miQFtgKC971P0WkNIWxzJLazNb98Gx3/+82QiOqqIPxxbL2/rMBkRWbDFrXFwS5PiSNopV+FE4sB+KGDe/lKC0KYy86cMQ3t2ELZ/+I7pDneh/09lU3FFEw0k0rtiFwefNQiKuMa+eolKMsc+Dmt1iklKkfioZuqksboElKcDKYiSaOhkYqH9+BXb9+F7s+NpfUPOHZ6lgg2x/tiPj2wJqllEjWptoSoIRB7HNNUvPMsub9VHN1VeanfURVCSDmmng6Iok0bpkLXb+7F7UfO3PqPvN08jriGP9J25Hw5KtGPO/VyER0wJ9GpkcfyH2j4FV8kCKlpiH8stP/ugmb6XyA2Q8lUAGohSqA/7FPe69ndjymT8gtHE3xn7+UnQRpGh2/O0kR1HLiFE7s73Yp50EC0NvPJPjXMDJ2Bp7fv0k4mG9NJIpn3PWUwrJIRmgYm19KsZ5qUlGt/NIUh42Tii7JGnFzzI8HPDBtuJJrOSAd/oznkCMwI1mWs1wJrjRTJM6T9tDxBu7sOeWu1F9y10I/20ly6BZsRjzlNlPkM2zX2+b0oYvP38Oov0LLK4ZR8pf/aAqUAbbmmKVhwBR5Y76tPxDa/Uyz2zEV87gs7qp7s6/tYcjCdKk9jE3u0n72+W+UDo7rlkxLV7mUu5pfztl7hzady339E3GL0eHRm+RKD100l4zpf2otPMJi2iZxaglpNpVMs2iuMm7KR9ZmsJP1vmAwZXsZM3seGix0npg+ASlm8Whqyipx4k+CWcmIrAhQcgRmnB326vSqTwNKg1OCiVxjILxJ+nhwNS7+UxLA1XKThsoxrxhuhMgcYTazsBeDm6Vk2kL5CQ1kKg4tamdvifl8iVRNbyU6TBvd4j5aldhDRoKc60bUxktY0cgMCOmFUZc66pUHwpMkfN2hwAaLWDNnvmpsIN+VBGUuAnoJNhTXi88Ab0546SapCKJM/9EwBHymjm4/Wf3U+FIgCh9qtOAFlxH0NoWw98IZOIJ1lvVpX8yTwBNQJf1YhGt3D62V16M1wJgKhfTYdmcxvs3iNG1eDhJoHTGlUfbJq+yvtQeUkDbfvoQCrv9aYXh9G02ZXKXVa63u/I63Nj4xTswhsAyGgnD3RbCiHOOQsnEIaicMQ5+gqzuLbUYeulxtsfN4BOnIsK0UwRErvlDUHjBVGbN/tbeMqy/0k+wr935UsgpDDhqBlJhglgWxb4bxhB6w0sKN66ZWEagnFXx0bRiIwa/73j4ppWh4qy5aF6yDh4/+7N/IVKzB6PftaegffVOJFu60Lp0K0a+91QUjRqE4cfNQpDKVH2unaFlHQsayZoUkFLriHfFU3qDztbXMn+bhRJP29o9J5x42ga4QBo1ixa1asZUtkLjhl3oP3cy4scPweAz55BfHFAfoCVu9WLaehvzrSClKiBgb7+x+Wxpeb8AhnzgJFvEHdE46oyh9rYX4Ke1L6MmKlDLKmpX6pJTpqDloTXYe9eLaLrjZez52wsoO3kKSiZVIX/qcCS7utklsri1H1kC9d99CEXHT4Jn7kiOGWsORPc0wse2KjpvCorOHoukvpFXT1Clp/lzh8J33FgUzpmIjsVb0bhkE0acPAcVBHP9501GUVUx25XjjQnp7T2z9Nl2DiB0+iNZ34qAx4OK8yah8PLJ8NFAcvviCG2vQ/GZU5B/+ngUDS0nQEqhddVG9J89EcWzRqN07kTkDalE3vAylM4fZ3sjMQfyN8F5PIyi+aNQMIDjXwaPZkTI4+GdtRh49Tx4ju2PikmjEV25laKLY5/tK0XtzIizP8cMZHxtmKk3ysgnZiS+vaSyyDjROLdZILZY3rGjUTh/JMF2CkHycGxnC1ruX2nlt9kskvhFJANMIInVoVwm4KJA8sconxSCxpIMcGeLB/YFjQrNAGnGSEay4LMsH336THI3RrljW7rwLhilfKcc8WsrBT210OMzDW2mISCeZH9rrayb4zxO0KS1mBH2vz2tKM9HMY2EaIL6heVJ2pYjzIv8pTHqYfm0zYdAlSehdcbMQ0xDFhIUDMSDzIvGNo1Dj700Qb3HequtnJe3cvRup8NiZ/ip80Zg9JThmDJvGE669BisoWCLdsdx4sUzcOqF83H0qVPQ2NCAlrouHHPWdLz8+FL0H1qGU66Yh6NPmY2jT5+CSKQTNbsaOThllydw9S1no6a6Hl3NYRx95kxU0Tptae/E+z9/HqbOH4Fp8yfglWUbMWHWQIwZPxS7Ntdh1NQhmHfcNGx+ZZdmpU3xBEv8uOi6UzB97hgcf84cFFbl4diTp+KE8+eitqaeFmUS773xNMw6djzmUNgvenEl8glyZh4/FS88tARnXnksgnlB2+/n2o+dg+nHjcHYqcOwZjkt9QSVHgWhFNvxp83CSZfMw7yTplMgJ7Brax3bzWcWctgVwsmXH4WTL5qJ6fPG2RqbhQ+tw4BxpbjyI6djBgXV0LGDsX7lDkyeOxyX3HA6pi8Yi67GbrTUduDqm8/Cihc24fhzp7E8x7AuE1C9tZaCKI5zrz0B65Zuga/Ag2tvPpvxxmDOcZOxetUGVA4qxznXHoUZR02w+oajUdRsp4KioNAeSI7d8++R5M/oWUNw2Y1ns73TjhR+nUt3YO+vn6Yw1hS3Zrnk3iM/CSO2XiRGRay+aOqCuymEjk17kOfOQ+OjK1A8bAACAyvQsW0v0BpHx7ItCJQVonDEEHRU70WypgX9LqKSaqLyiSdQe8ez8ETUJ1IGMQpJoG1dte023bZiKzpX7ESCCjnc1Ib47mZ70aOjrRXJXS3whU3N2uLXpvW74CGAKx4zBLX3LLJ1Fp7iPBSfPgnedpZ3ZyM67ltIvR5A97KdQJEX5aOHorOmBrE97Qg1hxDfVW9gJ9LWhQjLGeCYUH0FAUPtHUjsaoabSjPS2I7U7hZNRCLZ1IpIbRtcnRGk9rYg1RhGtL2dYdvISFF4u2LooLuPebRt2oXSyWPRtnIb2ldsg2dvF5UY6y7QYEYG69Ozzd8MoiywmSMpIXZ6d6obQz99LgLTBhkPaE664c5FaHtsA8GQw2X6FaiMsl+8hX50LNqC/Ahbw+NlX3TA1RZBhO1TTKClNm3884tAiCqrpgnumhDalm9AXnEh+aTdgCiHGPR2Vf6ooQgUFGLPXU/D1xRD6cWzgPYwgv58NP3xKfha2I4tUbRuq0HplGEsehJd2kepi7xb14QYxxeLi2hdC9y72u1aFoq2HahfvZWAfjhilFv504ag9eHV6Fq4GeVTxgDdSdTd9Tzc7WyHmja0bt5F95E2mxPaUGsgxD+rCsWVldhx+9PIY9Jd1QRpE0aT/9jH7O8o+znA8jWtJE9XlhOgDUbNbY8gr4kGaDTOstFgIK+qvnpM6moJoXD6IOQX5mHvHU+zDuQlgem3oo8PQrY5LLO0rS8KUhj1lcvgq9DjWBWFxtKX74Vvp9pSYJE9nz6MZNjwUk8jNDNl3y4cWYl+585AyTHj0BlpQ3JvBwLzh6Ps8vnIH1uFrm31iNGm7n/tcSg8YRTiHBuhWByVR7EtNzcgVRxA2SkT0LRjN4qPHovQsDwMOP8YRGV0jqxAvwuPMSMzUt2OguPHwsU0q86ZReOahjf7vfKqBSg6awL8+QXolOwZVIzInhY2Ovl8WiWqLjsavokD0LmHMrc7hvy5I5Acmo/SC2Yhf0IVmjZyzPcPYtAHWL7Zo9HeoL2xQjSvZGCp7k7Vc/T20pG1M7x+KCzrCMz+9L1/YsOqXZhJMFIyMIgZx0zAT7/xZ/ztridwxiUnIi5zV0XmYJREmjB9PH73/Xvw118/hHOupjXMgWegLhEjUNlN4DOJ1lsUR506EWs2bsEFDLP85ZW4/Vv/JEiqw0kETr6CfBSVEzhQaQcKPSgZoAEvC4bZ0OLTJqGz5k/GXbc9hMfuewlHEwjd/Yun8fRjizFnwWTb2+pvv3wMv/jqXQgnuzFoVAXj+RCnJTRyxiAMHzMYSxevwqXvPxGPP/4cfvjVP2AwB2rZ4CIqNa8MLmbkwvKF63Dbd+/D7352P2YQpMlaJRKz2Yth4wZixvyx+O13/4a//uoRBpcVFsM57z0J/7z/afziW3+jle1H5ZgSnHXNAtz5s3/ht9+8D9s27YQW0leNLKPl14EZJ4zHfXc8yXTuQSuVqp5mVAwppJHnwUkXzsHWHbW47ZsPYMMr63DWFcfZzNyYiSNZ34dx/+2P4tgzZpsVKEWsOcR/l1SLVDCFi68/3cqitzONnWlN7v7tswjEGMIt61ss3hurOkLITcWTeqWBYyGFhNeL2KpaxClAvR0ptP5tORr/9BI86+uEnOEPERg9vJZK9DnElu5xLP64C9V/fg6d9yxBQIpPIp9tbK/1s4/im+vRfvty+FZRsS7ejSDdos9vttkWCcLEij3wt8UI78XNsqxBEMByPLweNXe8CNeGBqaj54A0Ahq6UfP7JxF+dD0SmpVknTVzGn50DWr/+CJCL1NQu/IQeW494gTxsrZja/bC2xSmsGc48oWL+YdW7UaUwjjppRtBKbqcx+OdHD9oJ+JieWxhsNeHyIpqxPQqOtPq3EtQuLWZ5fEgtbYOTX94AVi2B54Vuzl2NMOh2SxHCZqGfgsog9/UzhFPAt7pQ1F+OgUaaytAHSWIqP3ry8hnidWk6nstnLbRr/os2gFfO4GoFDH5MS+UQHRhNVwb69H8xxfQ9ucl8BKAgCA0tLjaZrC8e2IG3sVj1reqaUsC3X9bira7X4a3gXyW9MJDK6bpvkVoJdBL7SVIZTv5yTfe1XWoZ1+23r8G7lbG7Q6z3bfvm1nsenmTaga95aUyC6bn7Qmj6c6X0cW+VZ/psSWIH5rZ5l3/WgXXnm4CY4Jk+JHa3EaefBGd961CsiOKcIPirkTD7xYjUK0tbMhn65vQ8PunEdu4F+49BJebGmx2p6DLg/YHVqP19hfhr45A+2olaGRFXqm19VtS+InFuwgMmceflqLl9qWsW8z4haz3tpI9MuRZj/ni8TgqLp0H/+gKykH2CPuz7Wka2S/vpHg3tXYAsQWNR8QLNttFnRDID6Br/R7Ur9iCkR+7AKF8L6refzxqnnsFXZILNCjLaWS2eeNofngN24NAq9yH/BPHU/bFkSykkXP2PBp9cZSeNwMVs8Ziz0urMfTmc1E8YiBqn3oJQ64/DVFfDGWXzkVgcDl2v7ga/S8/AXljqtCxswaRlm50reM4pJFWeNZsRMrzkazwYMwnzkfty+sQjkUw9KZzEErFUHDaBJSfOhPNT6xEcM5oBKf3x4CrjkN9UyNant0A2tXsV457DhTN5r41ozBHbye9zcPsQBITyXreuHwXBZYHdbtqUVCSj2HD+6FiYBk+9LlLcdZFxxDlt8OnEcbRZ8qA1zVbm5AMedCwW9PqSdt2QQkG3PlY9NgaTJwxGuUjCtEViqC7npbTxH7YsKSaisSPTSt3YACtlZQJcClBU68si6x5ZkOBYOu0KJTra1oQbkuhvbkVmzdvR6w7iu5GWr3BQsN8J9FiueHTl2P0uBFpEAKUDy7EVR8/D3+59SEEPAUYOLg/Tj77KHz0C1dT0bjgc/kY1gERUtCVo8rwvk+eg/dedxY8fk116xGQ2z7pMHL8aKxetAGeUJ7W9FsbeAIeDBxRTgB6LK7/zKUopFVeWlqK7u4Qmmtb4IsSpESYust5rIZkEE/evRDX3ng+Lvzgqbb+R6KM1YU+cDp2/BCsXbIdQea7YfleDB7Vz8q2extBC+veslff2dL6AsWTylabHRoxCuujvDTBzza1Nk4hRiF53BnTMEzf5eK9QKfWmTVSMaVW7CTYdB4tKb701wGksqsDeKQ8znoXCWKBVD3eVU+k2E5eAvkEAYlAm+qr/UDcdLPd+Amm6n/5hC0mdVPJqu9syl4gUAqZDh6exW9KU1pbqiKpxah2RTe2sa3toJ9Z6SySIKMe63qp9Hx087Du9pjwjpcQ8BeYnxXF8tJ6LR+8KjPjas1USgt1GUKPNlyWFz3ImHqMKmWl9XN6j1Zl1ZYdWnelXPVmqWouRaX2UBn1pp2X9wJtbrapZozknlA8ve1LNz3WtlkmNZA6WaHJp28FKQstl1HdolR0wz96JuLGj/IEGgiWfM3atJjlYRmsGGpbNQGZxO3RImcH5KqstsaL8VUPATF7/M57P/nLzYw0S6f4+saeMtHsuoE05cc4MtokWtxBDxp/9RRBFNuJ/aM1UQJRmlHVQmOtG/PoUbLGLdMgxGJbqqfZpmw/pScFaZXQmf/q00CeD40/fQxeAj9tCZPUbpPsXwvA8mtWW72nLyUk/cyH8fXo0888ZexoM1rxo83skI9TLIfaQoup1Taqv4fXWmupcikt9bxm93lr5bKvRXBs+7VVBvPQjLT1sTrjbSStZ9N6Q5XSPSwPlRfPtTawVowkUf3Th5BHvnSegPRG+kgymYflj7G99NZhaGs1utzdSJQGaOH4oe0hEtUtGH7GLBrCzYiFY/YZmSGzx8EzthyxnTRAmI62PIiSl9TPzqNC9kncjdZHVyG6vAbxjm603bcc0VcakQqzfEGWiwZNl16SWE5Qv2QNQeIQRDfVI0JDpm0FdRjT0XcCE+TrkkmD0fnKdiSX1KJde4X1y7elH36O3YaHVgIbW9HxwnoER/RHZNUODDt2OiIl5LuGFmsTB1RqNOfo3U4ak+8oGRORqaREEqmgzQbovqW9HdVb9+KnX/wzfvuFv+LPP3qIYbSwnBavXjPVZqKIIBINI0+fwmGccFQLGKnMNb3fGkEdB9TJF8/GWoIU29C0rQPF5SXooiVVWBJEqDNMoBWGnwOoKxpCXlGQ8SmYqehkYWk9S0YO2SJ4sT7zkb8UUiTRgbPfewytlChu+/nfsW3zHsRiXRantaEDD931Ii694RxEmUd3dzfuufUJ/Op/7sO3P/Fr7N3VakJOCtTnj+Paj5+Pf/zxcdx7x8OIhglqELUZDC3g7A61o7iiGF0U1NSu0K7CRGDobOnAnT97FL/+8j/x48/dgepNNSgg4HJRSYRimnOKsSxSmNo5zIdVL2/FN2+5DcVVQUyZO8peRLASsM1aWttRVlnIeAkEC/LQ3cV6ML5YxEQeyyphaEpE9qR11KGRE5TCUfWlsNfaM90HywM4/fJj6SZFwkD0d7dEUP37p6gY2NMW8RDWkSgsBbPaXd0ldjLxxAu75yFw7mwm6fgJEOtKX8NvXbjZFKrtGWXpOIrA3tBRMF4LQKkc0p+ZfMwtfa1DJP6Um/LWWY+7tDbK0ghF0bFMm0w6+WTC6hBwMKWocvEiU3KDRHLSbdo1XUHGcdysLs6/lUkXLLnVVSRAYiDKwioT1ZFjhvd04T3P6Xi6NmCTDvNWkJM860b+Kz5xPApmDLVrcWPXmj1oppHkofJTexuYImVaRG3hlE9toxCqhdSm/DKtphv1n3PI1d6isrTM19x0a32tsa0zAVD7y1vgpVJVezlt82o/CwKJLH/eCVRlAEGmD4x4rUsnP4Iigr/2F7baUy8NXceXZaPM07WloDgqKzOSq+VBhewkyzSsHkotHdfy0J9404mvkPYpIUXlj8Pr5mzAzNqO8k20r/ctwNtH4ih91UBfVSin7PQMKGF92fNsy/q7X0KytpP1kaTpo2AssD9O0GxDM4XuZAjD//syVI2egKA+oZaKwR2LYNsPHkYD+3LUZy+GZ1QFQsv2YOf/3oeSaSNQ8sET7CUSffYrSNmtvfL0tjZbUhnwSNrWEJI/Hp41o6nZ8oisA7UaeclevCJYdoXT67FYZudlFMo2drLX+k4cqrJKBpN36K/+T7L89u1KAnafXsqg0d392Grs+enDGHTxUcg/bRKFhnSMZB8jvA5Zm6PDk8T37yiJhTSbYJ+78XCQ0Irz+12o3riXytaLj339alz5+Qsw+8SpiEe67VHYez92FlJ5XownWLj4Iyfixv+5HI/+7XkyP63KNAP7vfl47uGlmH/8LGzQ4wO/Bw/8eSGu/+wluOQjR+OcK07Gcw+tRu2Obsw/eRred/OZmD57jDP7YSJfQkiDL0EgJnNZbwtykGtwUYK5aE3lBfJQu6sBRy2Yims/ci6GDumP4vwCDuAUgh4/ljy1Ch0dnTjjPUfhoX8+ixu/9F5c8dHT8eHPXIUA65kRJtrzKtQVxvnvPwsXX3M2jV2KdI5IyUStN1m7eBumzhmLqz5xEi6++iR4Yh6EOXife2wFPvE/V+OKj52Aqz56gb3uvn1dNW7+5pW44uaTMXvBJFsDFaAVFfHGcM2nLsJFHzoFAwb3R3N9yKxfH9tFb0c9dt8iXHbdabjoIwtw1cfOwKN/WYQA21CffNAbO5rVCfr0MW6W15TQ6yAJTsVJyepnTHZ6hP10xmULUDmkzBSFZrgk+Hb/9TkU7OpA1MtyUcCZH+vwuvJ7naTFy28LSTm+XXkdxiTuEbDszkth5C00RIhAOGTgjqZQ8+tHkdetxyVvPwgQaVy/FZTrd4cciUqZP7k/+p87lwBEfU2jsKYNzZTPARpi+qyMA1IPJDMuDMAIKPI3EUNg8iDUbtmOZH6QctOHBHVDwbThaNy5G6FQB/IKgiicNBhxysG9SzfAP7Qc+Y1dKBw3BKGxBai8Yj55kGlT5goc6WsFthidPGpLA8ic2q/QeJTsER1Thsi8wSiaMRGdK7chHosj0K8IyfH9EAsorgx/NzpoNJTNHYfInArknzkF8ZYwWCCbGdfaU+Nx8oVMjMDcMWiPRNC4aScCA0ptEb62FzLglqN3PRGovzVw+fXsDJ9X5EWEPOgit7uCZFS9RdhGpZQXQ/9hFYjTAmje3YlUJAp/uRv9B1bYjuBnXL4AT/59MRoaatFar/knDUCmT0vAhnS5C9d96kL89kt/5SDywhX3oLA8iIqhpagjQAq36nMkXpQOLEFBXh5qdtchGAgi3Oa8gqsxrUdS+SV+dDRH4fPF4S3wI9pKxaAp/qDbPrNTNqjQhn1LaystFr99hie/NIiulg4CKp891mtpa0dRZR4q+ukjzy1obe8W/rA3ZPRuoafQhUEcYHX17fbYJ9KmthG4iyPONAMlHgxguWt3tsIf8CFSH7W3ISs5wMvKylHPNDvanLcjq4aVs6x+1O9sRiIcQ3F5AdpYttLyMlT2L0VzQyMPAi1KjUBJAOGWiL0tV1TKth0yFPW7a9DZEiWwotBjubpb2BZeIL/YTXfWnX9sOB6y8A6FMn3OmFoTQfCY1y+Fb//p0+xrCRqmxcaIbmvGhptuRbDVbumqN5T01hB4dnLM0RFAmh1IJFB13bEY9OHjbKZHyrP10fWo/vJfEXAFnVkakp4S6VFsjo4QYt93UxeM/fGVyNesOu997Ovq//07uh/cYI9VPTQ89WBWQLvnmNfTCrnb/lBaQ4swkhOrUHzODCSW7EHCm0D3kmqUnT0D/iHF6Fxbh85HlqNg5ggET5xAHZBE813PAfUxBM+djuLRA9Dw/Cvw5pcgtHAdSmjQhwieUnVd8F8xE6771yISj6LovHloenQRRn3jvehq64KnMYyGJ5YhtaXF3jju/74T4Q7mof6OJxE8bgK6F25FoIFlm1aB0tNnIdHUjYYHX0Yh5bbvpEmIrW9AXMthJlUhSoO+pKoSvtkjEG/uQPPfXoa3W282SgJSs0gY5ujtJfLlm7kz/GEAtDSboTkkTYrTQuEoShF6aFuFhF7PZiUVK6G9pdyagnVBG24Om5CP0y44Bb/+5n3wcnDaV+ztZVmNQo89HvvA5y7A4/e+iDUv7yJ4kYUSYftppyqfXXv1GIvVl3Wtj/06logGORk8qdkblllWjcpl17wi6JG7pre1/5WmkLX2R9squHgvBSGQJmmgv5BH2wH4mD/dklp3pVf3mR/9NGPmzJ8JFrJMFDCaYVYnC8zYTsEJ7eyu9SIh1lsrQvQAQ1stSMjoEYLaVZkyhWSAqepFZMFNrdvRZ4xdCBMlWT5kFq2DUjy1s1ra4RuVR/XRzJNsToXJwCjWWWYcAaHC26MpXjlrhQ4VaIlURrYxTdLuVAyf+PaVmHrMGGapdJlO3I2tX74X0Sc2EEASELO5tLWEnjLoDawc0DpySI+KEoPyMel3H4WrWC7k61Acq6/8CXx12sZFYfjDDrePX4sZc3RkUCIO/1njMerL76F0cuQr1uzFyo/+BsVRZ42k1sTprU1nvdv+pEfMctWmn1JdCUYP0koMu6OUWdofkcamK08SkmlQ3rklE7X9DeVMUvty6SmBX+KGskibIVPeaY0WmUzroSQ9JWE1o6anJ5R0ZuxpC4kurxujv34Zqn/6AHzVXYj5PNBHpfUXYX5aP6gtQyIsf4Duiu1hfinW2b60QJ0m2RtPEWx5KFftcaLWrFGpUzfoEaaYP6k1ldIBdjA8g+XobSa2/ZsJtA4LEabNSFMcKM6OuayUABWHXIAVCyS0xYGLR1LrH+3ZvJvgpW57J+79/RMIejxkZsG0MCujVtC0cwLhrgju+OED2PTiZjKuhq/gmwYdhTf9Pcl85pteKM78DMDo0zfJoE1Paw8vbfCoHVoEYhTOAToCGxrkWr2rjxWz7Nqojmnp0ze2vw5TTs/TII8DKJjQgNG99mBRXjHG5cH6aXd5exRpJRDkYQfzXtPnXg5QDby4O0K3fBMSrJzlJRnkY9pqDwE5zYwZQLVW0NtbNsyZk3YYI+Civ5cDW8LEdrq3evCkOARAKbcElOI59bRaUDDA1s0xTQJLrRlQeNVPyvJQSZ9YUnhtRkpRhEmzhxJkjaM1K3cSy9G+aju6ntngzLIxaeeNG4vOsmk63rnO0buN2HHOPw+DT4iRrwd96DSgxIsweUrrw6r/9DSCe7o5zi0SedSJo72zcvTuJgEis+f5Hy3xYfD7TuH4liko2ZXC1l88jGK9pUsBH6B40Qe1nX5PM0MWaSG91q7KTyawQFTU64KfxqSjPzTTlUKe5KCHxqsnqmWtPCipXdpdnQY8QU9Ae1YxD4EuASvJd+3LJXCnTVMFrgJpeakyaaf9/LgPnc+usW0xUl7JXMkv7ctFICZjlqAuTPnlp86SDpFxH9NaQy0z0bQtZZo2RtaWJQmGcZk8dcCajFCX2y8twjIR/NFPb4/G7XtCB7ZDjt5ddFgALQEZzQYJINjzcDKb1vRo1kZMHCPT2a7nHAyyRDSrpY8sdzR2CauQDwlrbAZMaWmxdQqRcBzNtR1kVGf3Z2fxqMCDhrdmi7TQW8qcCTA9wRN9+kY7AhugMFSTOSsTJ39LRKCBg0aAR2WXu/LUK8sWjOGdhbgaII7FIrEgP81DOYuMBV5ocTGMBrkNWauLk4Zm2Wx6nPdmVWlGTCkrLYaXuz73YZBOQIkpy91ZwK32krtm8Zx1UQKNzj1b2crpzGZlPgdh7U8HK4uArs4c8M5+Wc5Qt53FVW7+OSDtEIll0toHN9s+7O7GNf91ib2coNlEPTdKhVKo/fkTyI8xXasfnVl+ZaxsbHHs68kvR4cNiW9s53T+G1hOJZA/bwRKz9B37agAyRvRXS227UDKI3XokNbJ6E/DPkfvPkqbVmZkqfP1oXjxQP4l0xEYVS5pRTnjRt2DKxBfsddklwzMMMWRZt7t5Qwb/ftThieUrACTZnwke21dlXbGJ9BJESRpbZXCCMxoZlzSLiP/pGf0eRvJ68zLDKZeyKd62mDSmZFtg1/e6EUElQmeBNoeWQd3u560OJHMCLS0JY9NczGOZLBaIG3U8jpmL3LJT7/mxLi8Uvp0k1Esg99esKCj8uMvQ0o+K7McvZtJPHUYUE9Gcu71K4bUYWQOOjhYMm5G+92QNJjSpLDpy2wy14yHhdG9HDLHwagv/z7i223GrRf/fZTt1/Ms6nGt8u470s69Um+e2W6Z6+x0esbJCvN6iUJLn8mJJlI49uzpqBxUSiHrzOBp2r7h4eWIrK9BRK+uSzDl6AgiKSCdpHbciPmS6HfdibQF2PsEXfp8zK5fPII8bfZq4dLHq6ccvRvJZmlk/jlgQd+cjQ/wY8x7T6Jtpbl3Htps9e4X4bU+d2RwRgT31ff7u6cDG6Xj77vPEO/TMtLS3ke6l3v6lpSJuy+N7Ah2KTCnGdhstUmPrODpYM5POr6lt8/DOXqWRQ6vOune/p3rHL3r6TABWjk6kkn2mtbNeQqTuPymc5DUNLpmIQm2ojWt2Pv7pxHQY10CMq39ytGRQ7ZPk0AW8XMqpg0hp6No+jAq4qTNBoReqUH74xug7/9pDiRHRwbZDBP72Pk4vAeJeBRDP3wqUiX6ULQtfkDtfYsQ29qejpGjHB25lANaOXrLSQ9Ou6IxgqwzENB3BWkRCk7ppYaGv7wEV4N2YdUj1RSFcw5oHUmkxzR6vKM3BxP9/BikLzjAWfOoxzpbvnc/Crx50DcDcz1/5JAegGko64PNWm8anDEYJWdNQ0IvA5EXojta0PTXRQjaUo5cz+foyKYc0MrRW06aqRgythgLzpxrs1m2NouyNb6xAQ0PrkBAy1Vl+RJo2WOmHB0xpLUmeo9Vj4vKLp8H98BCLdmz/m++dxmSGxuNPzIbdeboyCDNZNmLNW43Oj0RDP/4mQRdzky2ennPbU8g0BgzMKYlTTnK0ZFMOaCVozeV9KBA8lQf35X81GyWK6FNZs+XjJUDwVScPynU3fYUPF2OlLXZLPrlXuU/kkiAWnNaKfhHlqLqgnmOqzRtSwT1tz+PgMsPvQCjt7zsmVKOjgiyiWl2tCeeRMkZUxCcMsjeJNUXPLqXV6P76Q3weN3Qm4YCYznK0eFGGcMvI5X+naUNOQ7P0ZtKmpdw3vD0mOJMJFOYedIkjJg9jOBL+5BpC1ZauUt2oeXZTfZtPuctHYcZFd9h7dzx7j/Yn0TOSW8cVdedCJQFea830ICddzwDNGjTXr0owXAKbnItO37ueLce6s+k24NYkQvDbjpDm+7Qme6hGLbe+ijcCa9tdaP9ptKmVu7IHYfN4YAqhzP1Nqk+yZcWUG+IckArR28qORvOOrNZPpcbniBw9gdPhp/XevVar3X7IlS0P3oQQXeAPE3mfVMPZtyre8/jUMK9mWnpeLvzfD1pvVnp9UgrmYBv1lCUnTiJ9wnbYDK6qQFt/1hpLz7o26QM5Yi0fWlkjh5p9Xm8nnC9uWcfb2ZaOt7McIdrWjpeDSdjSuA5jCgqrj4Wvqo8m612cfy3PLEOqZW7eaMtfLROT98FpOe+dPZP68g73rp27/s4XNPScXiWX3pMh0iwSyArM8P1RigHtHL0plJm81U9CozG4zjlwhnoN7ySwtdte4GlPC7U/3UxXNsaGSbuGAlv6sGfA9x6O/hzgFvPgz8HuPV28OcAt94O/hzg1vPgzwFuvR38OcCt58GfA9x6O/jzpqXHHx0inmL5KQy/6XREtE0QecCbcKP6988hv51wnOEkyzT7obfQLJZ+9h3y1NHTvefBn0MO15t79sGfNy0tHfw5wK23gz8HuPU8+HOAW28Hfw5w63nw5wC33g7+HODW28Gf9LUubVPnofkYePkCG/vahDreFkbd755BMBWEJ5myXf8VQY+WX01n/7SOvIM/B7j1dvDnALfeDv4c4Nbz4M8Bbr0d/DnArefBnwPcejv4c4Bbbwd/DnDrefDnALfeDv4c4Nbz4M8Bbgce0mOZPSZlEGqCQHDrjRINirdmYcTr+QRPjo4gMpnpbI5aQEv2y7feiGBx0JSsBGqkoQ0rLvgJ8rv0aCFOBhRn5+hIooxISiVSKPvAXIz4zPnQh9M1n7n3yZXY/tk7URjLQ9irjYpd8Cc1PS94Lt7J8cORQJFUDBN//gEUHD8absp/vWm4/Uf3o/m3i+AVCNO27El9kIYATCA8tzgzR4cRpVJxuGcOxfTff5iwRTsAUqrp0fcbXE/4FgKtDfgFgZYn6LdPFWhXcQdo9UUHK4Yjgl89Hypl0szEyY7fW1qvJ+0c9UoEWPpGVywWxwe+fBHmnjoVSQpdyVF9WzIe6kKsLmzTss6uzLk2P2KoZ1eSDwL9SoE851M69oUDAm1XV4x9TwcJLv6ZBJJoyAzXHL3ryUUgFRhUhoQ3wrHut7V63TVN0BdlBMTFKg4PKLBuFCtHOTpMSHrM54ZvYDGvvbZOS4+5PbIY3gC9NUArmcLGNZtxx/f/jqCrGPrIspMJTRcNqh6kN9T0gRm956sB2bCzBa4ErR6zch0bV4hSKzn0OYRDJuVrMyaKo48+67MGtK5Y5VgqgrySIMoqC5mmPhahML0ULkevi8RNeiJQPqQQH/7SlfD7CbIJsD0SqjnKUY5ylKMc/YfRWzSjpVX6BDXpZ5yvlxqqm/GH792LLct3w+/VQsqEIUroA8w2C3JoREzKCjowywFpBF5JfawzgtPecxQuuu50ePxvrIw5OhSS+crWF9jVq2Y5ylGOcpSjHP2H0Vv26DDJZLX+QsDIeVVSirb32Sjp4UwhUqmoreXQJ1sWPrIcd//yMSTa9U00rfzRjFiSYZzQzodH+yInV8EoLbzUt7WivB48thwf/NwlPPdHIhUzMKZluPb9qrekJf6zKLM+R/OQBop1a0DLnHOUoxzlKEc5+o+it2xGy45M0gJStj7LeQxoT/N0pyA6u7S/Ev3N0wmlr/i7GaCtrh1//vGDWPvyDlvrZXH1SFFA7jUeRwleaRYskUrCW5TAGe9ZgHOuPslmV5x1Aoqvx4YKawk7/yqX4+hQxi19a9TD366z3Ui6FR1QXx5ZwQ6Ib6fs67SXaF+8bI+scK9eONQjmFGPII6DKO2YHUdkzrw5oPwZt30Ocspc6JyBXXLPzRzmKEc5ylGO/vPoLZvRslRNU++7IPWRFZ0d0JNWzQJSSYIkASlqcfksfnIFHrj9eTTt7IDX6zkkoKUdymOuCMbPG4mLPnQqho8fhATT1RfYtaePvQpDgOcABaXnxMvRGyfrbTUogZbO1uO63scDOcpRjnKUoxz959BbArSUYLijE4ltm5iDlwfdNMPR8/GcAZz0WWQASw/8gPyBg+GtKIe+lJbSa8BuNzpauvHg75/AwgdXIJ4MwO1KwEs/+4YWk9Zuw5oF00xWjOlUlPpx1odPwVFnzITH47F1Y8pQaXXv2oFkezvvmCfBlks76mXKlimXKLuMGbcM9RbuYHSwMK83LdGhxJG76FDSey06hHLZBpQJF7wFxQiOHImEK2bfPLOXEdi/1rtMQy6a49xXvhwdkWRDzrbx0Oss6nE6iIc4Bm3S05iBh96gkKWT44cjg2jIxinvpV302Wh1rNPN2syY8pyyW28nOy88Ocs3cpSjw4bIqzbpkzUBY9MFmZvXSW8N0GKSTYtexo5PfhRun982I5QCFmAi3EmH2p+sEBp0lMwqkW/gAAx6/w0oPf1sjlRW0AAYh6PHjU2rtuNvP34MezY3MKCXYEvxNXxTiGsGzBvHrOMn4cIbTkPhwBL4Esxbo9ztRaq9CdW/vw0d/3wIiWjImc1iA2rQpy/ThXkT6a1IM0NvZdpvhKhQ4wK+pZWY8ovfwDtosJXRQBb7wJOKss0DYjw6quAGt3J0hFKSXRynUvUnBMIFtLVJrWSCQxnWtbGXoyOGJMfVufZCku2hqDlt9r/kLGXBG1VYOcrR20UCWuJXvccldKB13r43qK/emkeHTLJp8SLU3PJR5HkC8FChJgSwaOGYgu1BGaxgoEcDUXcMG2KlgsefhKE3XI/A0OGIazdh+bPm0e4YHr3zJTxy94tIxdUAfoSSUVQNK8Sl152BGcePR9ITh9u2idBMVxLtL72A2p//GtHqrQiyPB6Xx7aVEPhT/hIE2ZQp18FovzAHi3CIfq87z570ZqaVTQcLmJ0nz1F/DIlYCkXnX4Jht3yBXkmbMYxrdrO7EZ2vPAuXj/hZLHFouefo3Ugcq/4xR8NdPoCGEpWs24PuHcuQatjG8Sqx5ey+LA7w6FF+DnQfMZRw+1E49VSOey9iXp92UGM/e5GMRdCx9hn4om1IUDdoytPNI7eCM0eHE0lnJQurkD/hBOIH4RZtuEx6gzspvDVAi8VsXLwYdZ+8EXlev00XO9sz6PFROkgWpR8o7COVyEtQpR2DYzx7y6pQdMUVGHjJZYDfixTBU4Lp+Jnm7k21+OsvHsXaVzbh7CtOwOmXHofCijzHcmKiWo+VaKzHrl/9FOEnn6JbHB6P4xfX44ukG4FUHFEVLGdl/dukz2oQDsOTSKEzkMDI7/8MeTNnG0DWowTNaNXe/ml4alebkNUjJNO0GcoCbb2Cu978M93WM2yG+vLPjt9bmr2ll+0v6hmmt7SyqS//3sJmqKdf5v614oh6+me7Z8c/WFqijH9fcXqJb7PT40/CwAu/ZLNZcSpaV+161N1xM/zJMINr41I/z+SXVIwxtF6SCR0sfZ1FmevXCvtabqKe7hnKjiPKjtdXnGzK9u8rrQz15Z6h7PjZaYpeK46or+sMHYq/SO69+Ysy7pTLkttFp30cJbMv4rin3KeHlhAkYs2ovvWTKGrfjJgMYAPY9CUwO+Q8e8v/UPxFPdPKpoOlezC/3uiNxOsrzsHSyqZs/0OJcyh+vaWZTb359wzXl3s2yU/0WmmJ3qifqC93kfxE9Nf8VXLIdAy46oc0Gii36KavGBxmQAsEWotQ/8mbEKQ1E9MXRll6T1IDy558GmXX2c6ZipISRELaPVyDM8VBGxOqnD4NIz75GVrJI5FMOv6arUrG4misa8KAYf0trCOs5Q+0Pvkodv6Syr6pCR46SJx76a6Gi2tRPDMVWpWb5tJ6UqaM2WXNUG9u2ZRJLRPmYGllU7a/rgVCM7Z+X/H6SrNnnpnrg1F2HFEm3Z5piXpeRz0xuJMBA1YxdwyucXMw5qc/hivgYzsn7ZFBpGYjmv54IwLsDb3zmclH5MxqZuclEZ3JgUQPw+zOpdGrvpkYr8bJDtPzWnlZWnbzqr/IcRNHKK10eHmQsq+zKeOeSadnPLti/ZVnNu1/qzz1ELw3bnyVLE6PgvQML6/ssmRTj6hGfcXfLxwdepZflO2UnU63Ow+VF34VwXFHkZETcLP+dU/8Cqml98DnjthMl8awYJh4IZOnKJNmpgzZZenLTeS4Ozywzz8rQqb86VujntcZ6tVfF1mBMrcZ/wz1lU5POpT4TiCHHzPUM45zr3pLYrzqc0C66bQyPge0FSn7Opsy7geG5V0Wb2upRsxTggE3/RHuYJnNZkoeJyPNqLntkwh27KaM98CX1FICldgBXK+WX6SUM79Z+WZnTsrc7nPmRU8ezdz2DKtzhnq7z6Rl11lk4TKJvHraj7LTEjlh9KtaZq4cysQ3d/vZv69F+4Wxs9NWmXDZ6WXoUHg1c+/IzLQPT5l6Z8LqWuSE1bkPvkk7vBrOob7i7++2P2XiZEI4dX3VNUMHurxK2Wlm8sg+9yS5a6Y9OXg6+l/5Q9NZesKmp1+ZJQ+vlzxfIaWv31QK7dmN7n89DK9HEMFlQMZtjw+ECnnDw1kg75ztyPzx2vn2FTuCgMsWqrsT8NTuxZ4nHkE8EkPxlOmIev20hRmWeKmwuIC8yW4QQGP87to67Pi/b6D5z7cjEOpkGj54OJb1zT1bgMkwsrNcBGaKY8xBt55Hdhn78uvrkH92mIOllX30Fedg8fryy47f06+vIztOdrze0up5rZcT9LklKU5XyodwYy38w4chf/RYumn9nRveonKEOjrgrnmF/OBlD4rk6/SNM5j6OMT06Wtn2GndB4E549peaCTlbkCcg8XSZnBn+lcDKA1ZxQPpBdpKzUnT8XPeltR1mgeVns5ZeVtZmYeLeSTI0kpFeSQN6Dvx9GdiiPFUHjFqpszmnj7rSulpQDv5OvnJXYaD0tc3tsTfcV4rfa0bcOJn5aVy08PSZl0VTtdOWun8mIfawdpD9+nDaY+0P/8ycaz9LA8GoX+CDs76GqevRFaGdDyHnDLpCNCI6WrcjaJppzGI34RVQdVAtK17gZZOt4WkmcN+sSIzxqtxHdI52+1VP4VVOTP3Tl0yYdPl0nW6Xo57uk50UyOq3eXm+MgvE85xf7XtstPXIUrHtYI7cXSZSlEgWRT5W25Z7Zlpd4vJ86t5Zpclcy1ygLcTJpO38Wiaz5y0HV+nPRyeNp4ydyffV8PKVSXLzkN+juEpytTTKf3+vCKfV+vzatpSRk45ZSj74I2HEY4kkTfuaCZIQMX0k8kIWpc/hGCsgXWIsw5JxMkXTk5OOkpjfz54nUdWX/c89Nebe5/HQdI6qN9BjwPrtl+5mK7Tjr2Hc/yco69w+w5LS1ev3Z77tXufdRMdSvlFh1J+/R68bE6Y3v2yj0Orp+g1ys9Di4q8RZXIm36u+TmAliW3Mff66Y3FOgTSbJMSlwDVMKV+oIWjAWzF3e/IVHTfn4SgpJcjwRiXKVB4pQjairq70P3/2XsLQEnO80r0dHdVM1ymmTvMjBoGjZjJsixbtgyJY3sTx4kDmzi7m2QD+8JZygvtxo7tmFFgEGtQw8x3LjM1d1fTO+evUWLL8kbJ2laS5/9OT3dXV/3w4fl+/Phf4NxPPA6cO0XdZh66/3rSp9HP/B16f+Ix1F58HkFmoSn46rWqELAZoMdS3XzpFHlNhuL16vXj1z/9VaWS2Yb3Wm1ahZ/0nfqrP0MlnSO9KyiS8tWqD4273oaMv5l3aa6Otqh1ezvc1Yl89Pu9xLnrn80KU7Iy0NAJe8luWJUi+Ute2gnEb7iP5ejuoDo3jSgJu0sWBXc0bOGrKT5hpG0y5Q26BwLvVCoWoI1utemqZM/UzzhQ9cxWUPbXo37X4yjXNBflFtQi9UYOo0u3oxrrUIZ8ue6oHKhHbNs7+C3ASwSgdEDK36bzcecsil6kjnph+W5owP/lgMJr70f9PT+HSqITnmW3o/H+nwPaF8FmPtIvxxPguz5X+AxBa43fmadPe9MRlXmI0mzlyLKYo2mL217+Rvr4PLrO8tlWudl/GN5366QyKgSIfm234q9DbM3d5kglBScV3SuDxPJMS/mc2uW+6yXQyQBp9BKSR78mhglSwZOYieimt5A/zN3cx3tYF6/A398/q5fy+s78/uFVFmJj7UQHtVX3iT+qteosulbZdqdikc4ByoD47pgpB2WCe3Mv6V1lW7RC2Ugv76mwDmqPAjLdz5yYHx+ScFynjeRDv4s+Zv6n+U2leuE3tkv5k9VGxiQBykb2Rj13bu+5AkdRvEag7vFQK1iuzfwFpDXtwfSwXw8ANSCgOsimllmMntN30Ve8VluUpequSNyUZ37XM5JCw0W+3CDA1IT2UJ/VqyTZ0fPQVF/SwiHd1CNtEQhJn40c81rlOn003FcmkDK81ZO8R3e5smxqxraQQeR34eRXUR49xxwohXzOa0UQbF0g4vB51cTHckqmripKL9mBVz//s16qy2uvXX/px9e7/n1f/4e8+O/1r/8fX6/ftu+qF79+Pxq8tv7/KK3+D3m99vVd933ftv2I68/XP6v+3/f1xuol3XD11ZVvvWRB/rlJGvivJkmPKzJedJ7Ra9248IH349rv/hYRnOu4nO4rOPO+d2Pyv/03WJms6QX4cfrRJplamfS/HwjghcLAEIY/8wkKGx22+jQIdn2hOjTvficKVfVmCMbYNO4uYHjjqWYcT7muA4E5awg6QrD5uGMH4V+6m85bwMs9wNiAAgK8mqdsgIJFh1LzFFhmjs/ROdDpmxFuqpdjAgLeR0fhOgIBgVedGt0c76tVU0j3X2BtKwgsuAHF0Ay2lYXP4+dou5ljaLa14D9fKUManGceWYKktcDGR1AgGfK+COvAdhtAp3lKFOVakOCB9eI1u2UWqgu2YPS5L5BGBF0rdmDouc/BNzaEoi/IdhD78GXV2E49D+oBpukESROCyMC6O+HMXI0i21f2RNk29RwUBI3YXs2BpPOjYxfgUxBSEJ3Y9pLaqfv0nO5lXQvMvxQIIbB4O9vO66SlzR8cRA2NbaHZ70k0U6I178sd+jIq0z0sRyCkivqN98HXPJ/Fu3BOPY0CPm8oEVw1PfIbcEKNKPj8rBtpwbJYQ+O0S6RVyetHaOkONN31U2z/NOlMcE1QbBNphcqUAwVYlTLq1t+Nul3v4G82aUqQTR5WCSAcn2SS7SUtBDbK3oCxt4ZWLEvtUJ6iueafSaYFZEV7ELxqlbXkTz07FYJh0ccmryqU1wKf5cMGJBoJqwb5nK5lGCC8Fdai3czJhwBl1OJzWuojuTXhIOnpZxvVC6ieM4FGW8uGmJ8WlwggGWDEOyTFxDNMAkfiPetfpT7wuaI3xHvLCFVKvE3D+gJhk/DUtaHt7b9NobJITcqUyZMcWrYD4Q33I1AWUNR1lksZ0DQB1VHUMmWzvOuwleX5EGFoNfaNPycYdu2Bl+1s3PNuZOwG1kaVc0Hjj9OP07+s9IOVyX9VSETq66dxUq+UJsrH+b3w1Ndx5tF3YPi//j84895HEb58mQ5Aw1E/Vt83Oxm7y1fQ8mHsb/8XqqNTvCADXCO48SOw4ibUWhYbgy93606OlcOSs3hjySbS0gHkGpmrEXCU6HQCFTpDDVvSAVdDTQhuex/CN70HlaYFdHoRBFZrGIuOpBaAb82DLDkovwev5hEFIvQUdFoNi1GbtYV5EpBE61FedqPcOPJWFJ41t7A8G4FEE38XiPMiXE3DqjBiZ0UCVYftlNOVQ+I7HXYtQSCmHqEb7kdk6XbENtwFHx29ek1UtmMnYG98ANGb34Pq8ruRs2Ow1twLK9qI2OpdiK6+FXZsBupW30gnyXLmbEbgtp+GtYn3eltML0hh5g2wb/klhG98F9CxApG1dyK6/l4EFm1jPR3SWU5Wjt+Gvfpu83x55f2sgR+eQAvr9CBiu9+LwPxdzC/C+0IIrr0N0Tt+BoHlt/NZghACGO+6exC7/UNmDoPruNm+72NK3CE7QoVMP9IHvmB4L3hS9QZZ1vtBkpFmmp8lvv8TUiBOPRfQFFARoIiYdsjlB2tZA7hyV45hjMAUtTDiuz+I2txtBhSVPepBqaBshZA+8QzS+58kWBFYLPBePzJWPcEk7yFjBDY8zCtYyRMllTHlI895zdJ39SQRbJT5nvPGTdmSeclJ1sc8TEXJ42oeOZblENz5KjbrRh0gUElbBFgI8D6GGWUHOU+CYLaOuRRZJvVB+foaeY+795TkxKpUkSVoLhEkuz35ZcoDgaUnTNAV5n3SL9ZbJ2LwWpGy52f5Ao/mN0XqlEuL8iAAl/ESbDMb/Vb11KOYSWL8S3+KHPniWXgjvLvei2yV5fnrkfFHWWe1TYvcp1ku6+gtsgy/WsDnmZHReYE2BVnSR4K87kPIXX6JtHfDKLthtpHNClGpdN9sBfHj9OP0bzj90OZoFQYGkP3Gk/D6pPYyCNeVz/35n5kUWaqrnhE/VbZCIyXD4StOoXDmPIL8zURwjLBp/0yU9+P0JiaS33Tn0vj66aQnB0bQeMut/K4f3GEEKxRD5dxzNMJmEMI4Ez34Rjgnp6ahIF99K4LLd6MW74Q9ZxM8c9bAn2hF5uQ30PjwryJ74RVkh4bReMe7kTx3BLHtb0F6fJjexYuW+38R6ekUqtPdCO9+D4pnXqbceFEMBpHY9Qhy5/bBv/IOxLe9DfmTTyHQthie1iUoDVwg2Pgg0oefR2T5dhR6T6FaSBKs8fNIN6zssOkRk/Q7dJ7R7Q8hf3ofyvF243CyLMcqTLptoNwGiBryBB+Zq2dQR7BVuHqEwUQQVjiMwolvoViqwWqcgfSRryPYPB/2yhuRfOnz8HZuYLvrgEwKTXd/BOMvfx7lsV7YyRFUOlYjO3AZvt6j8BSzpK36GAgo1t7LZ9ow8co3EF99Mwq5DHzONEpEPdO93Wi49e2YvnSCwOsOVOMzMX3wa7DzIygTaBg6XNiH7GAPmna/A86ZF5iv4/Lre5jm9gBqCJSCgNJYD0Lz18FD8Kib7caZKAxegXeqm7/rbvL9DTBejtlefQ+c8y+i3DgXiQd+Afa8NYbWlbErlAkCR93YthSJFdtRLlXI84fgJ6i3KHfpUZbpcQG9PW8zgp2L4eQzCO58L8JLdyG07g74bD/KgxdND59oJlAW3vluhAl0o2tvRT6ZRCU1jXLHGjTf/SF4F2xEkIVWnDLq7v4o7IUbEYg2IT3QjdCen0Bk1S2IrLkLxfE+5HNpNNz3EYQI3jXENu1U+czPIrBwGyLzVqPYcwxl5h+758PwM5/IujuRunaa/J8NP+sQXLIN4Q23w1vIojLeDc+szYjf/pOwFm2Cr+QgMzmOurt+Af4l61nf25Hrv8h7WV8CQO/sDbCX70Kt+xiK7avQsI1yefkQnPo5aFp3N9LD3QTAD6M61I26Wwi6Ke+BOoLI3CQi87cgPHsZotvehcL4BGrTI9SZDzKAINibGDcLiJV8GpYm3wXoTM8WgVlp4BJiBO1aXSiQG2ybh8zFQ6gVk+qbM77hx+nH6V9UirUhvOoOmioJtrzTG7NPr5f+VfVoqbFm8rWJyqnEHg1sMNYzwxiKMl0HLfcWLP1Ycd+MJIH6TqGSeCppmKqy7xkkjx4l31weqW8juHgLyvO2mc+ar6X0Rjln5k95a5SFAB1BBjU5qB4Cnt4ueCol+IP1NPKMxi++AGuQIGekH6H6BhQuHEZ40WYCpBswtvdraFixCU7dfDhjffCXCZa8DjA9bABXoWEhgrOWIUsAFKBj8q7YhuzpFw04QpURO8vX0J2GtNUrpwBAw0FmhWXN4ottUs8H32sVh85pCJ7sKHwTl3kXEwGIeiZKxSIC+SQaWmeiRmcNK4hqchilfBoYuwBr6hq8+THYwwwoZixENRBHYtNNsBrqDai02hcj2X0UkaFTsMcv87lx1HKjqEz2A6lh4/zU41BioaGFW8ycsobNN8MTjiIcq6fzz8JbLiLR0sp2kIN2CKE5KzB16EuIZHqAyT4E2BQBmcKlvfANnUStasEhINGQp+YtfW+SPoqnkgLSqZzF1It/S30lHUifCtvdePv7kfXESSdz+xtO6htRb4lvxhJMXDmH6S/8LvIX95npAprIqh42rxVALVyH4sA5AtfjmNz/SWROPYMoQYDaIr54A35UwgnyL4zwvA0YfeqPMfzFP0Fi3W0osE7KjVLKOheR2/dppL/0+5jY/yQiSwnsCxl03PEuDH/9L1H80u9g+uIr8O96DKMnnkfuS7+B6eNPITh7BQkew8RX/wBDz/wvxG/7aWSrLL9tJaaf+nOkzx9Cw6b7GQwcROrLv4mUgD4JYVXSmH7yT5D82u9j8tolWPM2EewF4SdATj3xRxh/7jPwL7uZtGtG3c77MP2tjyP1+d+Gc2U/EgSLU9OTGPnqn2GEgYVv+a2kt/ay8iA3NoDgvPXI+RKw529EeO5aVPwNBFCrkEpTvhjwVFhGOZvE+NFnkb30Miaf/TT1SUOhFZb9PzDxzMdRt/k2VFlH5/BnUeq5RPurHlN3eFO9Y9JxDQeLegK11elBTO//ghlC1HCyN9yE2LZHyEXS3ziyf2YiL7+rR0yfFb24X65/fvX1j6XvvP816TvL+EEmlfdDyfs72/A67fl+6fXq89prxqZJgX6c3mh604GWREDuqWxR4TRlpKol/1Uamuu/GSXUFdcOW9Uy7HLAdMFrLq2Z0K7olA6v7KODoobL6RWp0ZriqW0i6B5M75YRNxlXvvk03CSDoHiKGcvQq3eE2ZiX5hto7y9d16RPlW5WTeqT7uH7q6InkGAcBcsx83fMd5pLftYTiurMho3KR9dYoEquedhWgUUWrLkbus9LY6VhAtXbLstRu4BEPT7K7dXdONyros+rZV+vl9rJNuq6Kcz8r54FmW/NV+I35qG5QfpVczBMzx+/aBWQJqwLHIjWikrVI6GhEhFJ93voXN181R6BCf10vS58mQEKMkbXlJdoqV8FrASG+//HHxqjrRJkIL0ESfW7H4djhc19fNh9f0PJY1aSypjXUuNA72Gg7yCqA4dQkUXndUXPmv+kyd41Hx2mz2ci+HDnCtQ6FhL4fZkEoLlf9QDKV44aOhs5KNeQ5/fIpodRHL2C1KHPo7L6VsQIamoTXaIIkxyLJlgzf0M7gRkzWMRPGjZk+9iUCp1QBRHW4/o8G8qwhsu0vYjZ3qBSQ2jdfQhueAD5omNy9ZRzpv6unGkYSNAi6M7vYdsKl45h+shzSD3/N8DBT1H2WQdfiPVne0lfTejWn0fzhcQYw8uyyUOrJTNn9yNz6JvIPP3fCUT3Is52+lfdjGKe95B/lQofosz4vAECIsltGSWf3/DW8Ii8M4FOjflTNr5fXKNJ0BoOljaaeZRXjyB/4QUCIheEVRJzENtwp5FJtVf/VE/Jm9Evc/2706uyWfUFULp8AM0ds9B47y+bXrp/kB3pr/ig4Wjlp7ls5AxfGrYueDUvSfSQnqpNpJV6uqo5BAsEqZQV6am2HxBoVi+ZRXBev+cnULd2N58jvUNx1AIxFKb6TVtUjq1FEYNnEfSSNuUSQk0zUB7oQpB2LTBOuQmGaMP8ZpuDWnHC7PPnq+tAse88LFfNWFU/igR+konGG9+NunmUVdZfcl4ev4ZQJYVAdsgdigxFWHIIxakeeDVBkfJkN3Ui1jEHTXe8G/XzF8LKjZAelCrKgj/dh3JqBOX5O1i3NiQPfxv+1Xvgn7kSya4TbKcoyIrwPcBnxAWvp4AKQV6+9wKvEd4mB1EJhaH5hGDeXifNJ1yb8Q/U16IC0t18oTawrrkjX0KJgF1SobNsI8tvhN253LTNyKrmDZJfhvGvw3c3SfZkLCWTLDGQQHXudiqZ9I/8rpuNaqiR92h7iQi8czea+W+kvsnflQXZJgU/smnSRWO5STobvtkbzAKTKm2o5EP30hTAO2+HaZvxRFJy2RP+VqFM86PRY72r3UYGJfPSEVLFW5NPc3+TD5Ffks5IkmvBGOyZq43fM7/rfy08YH3KmjvHTD2kVVF6RJsh26wFHCrbMaro6qbsW1XzXZm/2lOVjKkEU7C2i9VntVvPiquqF5/lJ7N9Er9rCN4J1sEzeyNtgOquZrCN2p5j7lbWidaOelBhYGytepD01X6Vusmtkx5w2//j9NpE6ry5SUY/tnsbOv/jf0bbL/0qQh/+RWDmQjohzaOgmZZTomDozwAyvucCVQIpRVhkKwWONzIjKYY7/0HCpxVpWuMUJFjRJymlchAA0JEgmudVreWRuONORNZtMvWgKeY9EkbQcWgVkMSThlhKxD/TQ8E6yddo0qvqZRSWSqD7fBWaJhoUgSazh5QROnfitSv9mttAJ8bPUgAfv6veOrImcee9FN7VKPoDaH77u1AJ2CjampBMB0cj0vL446hGEqapRiFYjpy4XhJsOYUKUZMAmoyeReetFhvgx7aUWCetqDMAkIrc8tjbaJTidNAVU2fdVzbOx2/o6fionHRUDvONbtuJ8J6bSRO1iQaNNDS9GBqfVYt4jybiaqVUSUCFzt78xufLbKsMt3gisOC7cAkT3/ymamzKkVGy2xYguPZOWjvSqiIe8Lc3kGQslIfsXs3LNpIPdHWsB2lDo1nOT6OSz8JPh1VbsAOeeATVsW46iiHa5QI8k9OIIoPcyZfQMn8uikMXKQHkOQ2Wn/zLXzmCprnz4Jw/CO/ENUSjcaT6r9GJagUlaWW5c5PUNk/7MvIsQQKw7e1LaOzjrKEAM+WI/LCZnzhVKuXg1VyxGetIFc2VKZJ+OVj17ShmspShMgJ0nh4CIp8BI6KepJ70pfMOUHbzV0+icfFKRCJxxBraUQvR2Q9cRmLucjjzb0RgzjrUws105jTPbUuA1sWshzusLoeXOb8XTWs3wx+JwWqbRTaxjLpWlJIsXzrnp8PhX+HqKbRuewuqLUsRmL3aGGgP+WlLdqVvBGGS/Yq2TpEevk7SVbXBDBeTVxbLn97/eYKMtJEbgdHElreZBQSil+RBtNX/bkDCwl4nufkWYaV6Mf6Z/4RU13HU73grqpQf1u7vh6/UtmC1SAp66XyYlyaFkYYCUK52Kl0HygSrUm5VVVS3yFdNVajJVjQuoYzejdFDT2Dy7FHaCwf5iruSM+gPslzyiHopmxIMJ+CU5eiqKGWS8BJICTiX7Sjf1fOTM3bIHB1GoEohhYcOt1pinQNR5l1AYMlmlFsWYGLvFzBBoOYpa8ED6aUS5ez4WbpfdSg/lH3bpm3g54qCufw4khePY+prf4zJL/we8ie+RdJKc8kzBRpn96Fp60Oo9JxE8sQTCC/dYdpan+wzeqR8LbZPTtkEW6y7x9BL9kV6xyTe8c3xRNz68Jv00Vgdtk33yu7wK1/Mh9f8zgSm9n6SF0RjFRJBdOvb+ZX3MT/5asmEQoq/34blNUmPGXvuloQc1TVxy7vJW9aLTQ9tfpCg6Aay2IHTMB+hlbtI3xL8bEOFNlG9qOKvv5I1eqtFI2YRhnqb7QiCm+4hTyjPxtbRtvMe0Ti281GCX+1krxXLlEqCJ2MDicL4lflq+JxPlPK0LQI/OoOXYJ3+y139bFHWyR/zHO9jPgKMpfhMBNbdTXnhdz5XVJBMBgiO2dUswawWPmjeIZ+lnhkgKjtqehircOhDzOgO/6hULIegjqDNom6w8qQJ7Rxl04wWiJf8rusKfgpsp8CbyU+gi8+Vwq2IrL/DBFpm02/m6PP7EUw0I0BaeJvmILH+VtQKky4P+JwLsfWSXVBgYj7+OH1HetPnaAngRG6+DZPnryDz+c+gWKxizi9+GMN798LH6Fpu2qyCopJIsatNzah//D2YPvAyQnIeNKwVGkmBJ+Wv1USyNVVaBHVZy8CWeb0sBdG8IOahQ4/VkwOfjXx6EvnJEXjyNHgUkooUQIpOw2TxT4BPEzUEOtRzJiMkEGHObpRpYT4eCqgjY8wffaqDjDUFUMZYDqtE3VC+qo1iaEX2fBxFY1+0QonRYTqFyhgjT9Kj4a1vw9QL++AtqU4UZJY58/H3Y3j/PgQIHOSypQQ1tYN/An8SdC3D14RntV1RXO36Yb5Sbov6xEfYfk0SB1re+U5k9h+BJ5dhXvzNx/YSlMpQF2n4On/hFzBy8AihWQFOIQNndIL8YB0JQnxlAjBDSxoKElL0VvtEESkwIYipd1mgTlGYjKZow98s0nHqzGm03HMPPHRQul9L3O3mOcif30+iZIzBfa2cvF6SPuulyLOYmYaHkbbMvXiuOnvHu1G4dhJhRveeRAuyB7+KanYKAdIll0qj0n8SPieL8vQofd0USiOXyD9JiBwD8ynSSGUnUe49SeBVQYY8qvachl0iHVjnSj4Na/QaKskRhDqXIT8xCAxcQXT2YlSnh1DLEegR8GntXoF880z1opJLIxRtgh2OAaOX+AuBMQ2o5lLZDW2McCN0ft80c6a8fL6cTcGTGnadQi6J2tQkqql+5LPMZzbBGmUpN9KDYH4ShcEehAm2vP4QCiNdqEwMIN6ulX2kz2SfWfXm9dJhjw7QQQYRnbmItpkOaJz5DbL85hlse5V8eBn+3CCcnhMAHX+A7UnRo1njV1ApsO2TA9QtykmBtJvoM8ZVSXL9PYlW1yyppnORATaBSnaCUXIdQrNWGD5X/FFYgTAKl/bpWFPSTAJA4+9Sh8+4Wb2a1JsWXHMXnLMvIbJ4F+zVtyPYPg+l4WuoDh7j/XqeOhbvQKC5E4Urr6DWPB+RlbvhsxgMjVwxQYVJrYtgh0KojPYgtGA9Kqef4m8B1G28E+nDX6f9Uq8WnR2dbGz5dvga2xFpn0tQk0a5az8qVh3qdj3G67MJqOpR7O9CYs+7UaufgXDLHKTP70N8460E38sRWXs7Mmf2ojTeg7q1N6Fw4htsP8GYL4y67Q/D27YIgaYZ5A/bkZxEnPdb0TrEm9tRnhymc0vD1zqPQPsgLH8C1oLVyJ1/nrJEwH3DfbCaliAQi2PqIgHyLW+nPM1BZNFWeNXbS/kWb7UIpJjNoGHddtqYv4PN695Z66gnJ+Abv4iSvw7+hevN/DevHUZ401uBaKOxESwUvv4jKAabEV2yHsXDTyB66wdge4pwpsaM7glqGYa9rizQRlF2rFnLYcW1SlcT41uRmZyAZ+Q8f2cR5nHxnVbkdTy28pf7F0gW8HQY2EQW7UFl8DzKlSKi6+9DmfLvXNiHxMobUZoYRm5sGKHlexBcvA3ZAq0ndboSaoTduQpOagjVQD1CDE4c+oLA4k1IXThCcJ5F2qaerr0HYc35bF2KNAGrmeNIm+abs55yEiFPpuCQF37eU2ZZ3uW3sKxbUCrSrqdHUPPHGfhsNLoIm7K8cCc8uo80M60LN5Iea+FhsBRkHYpTg2YIv0YZVF7BpXvg5IvwZUlf2jn5OO3VF5pH+kc6kVizBwVG0ZXMOHVgOeVuNvm3GZWhy3CaFxM0PYhSYibtN/WUdfct2EnwP0ngXmJ5a8x7VTagfi5Cq++Ep3M1rGAcpXPP0laoY4G1NDY6iIKTQXTj202PoTN8GdVcDv4FG+AZu0rfo9WnBRT4riP3/k2kH+AcrTcfaPEvtHYDiiOj8Fw4A/T3oJhoQNOshcieOwZ7x260/cRPIrr7ZqSGB9D6yKOIb9qD+MJ5GDl+AsE7bkPb4+9GZMsuZM5egsdyEH3wUdTffQfpQ1CwZB78y1eh9W2PIbhwJY1RG5re/X5gfiemj5xC0wYKijcIq70ZwQ07UH/Pw6h7y33IXqbTHJ+Es6ATMz/0EcRvv8us9qpcvWoAnKL74MLFsLbdguaHHkDsjluR7e6HhwbRv+MmtL//ZxDeeiNyvXSuExMIbNuBjg9+BLHtu5A9exah++5F07vehwTbnnxlLw0EFVdgbCqFxO33wD93NprufwtBWBDJrktouPNOZF98BrVsljTZg9b3fQjRm7Yj1dsP/+SoiQB9ZdJ3+Xq0/eIvILFrN1LdffBMTyL6ng8a8OZfthjpcyfhdUpouOkWJA8cQLmpCY233ILcmbPwJUJoed9PAo28dt+jiM3rpEKNIdjcQWRGY98zCPuO21n2u0jvnaTROQKHDIHvTyGwdh0a3/4ORj+NmLrMMjasRcfPfhSJbTcj198H78S4AcHaS82bI1jMOohs3UZ5UNxMGWFEL2CY7z2imO2NJcq+jLuvkAQIshS1mSEMghLt3WQZxM0Is+8MwdIphAqjLEMRew0WwYpNI6mo22Kk6RCUyUBUTe+Met/8dCCM4Ee7TL41glh7uhdWMclIVUvqc/DSYWsVnoegpNh9ivRPwiLgybEsX25SnQgmWVoFOTXAZ6oIVPIo950kKDh/3S1p2T2dOZ2El8+Vhq/Cnx2Ar0inStBZSY0aR+YR6J4SqKnC72EevF7rPgoMXWJ7MmbJfy09Sh6dJtg4Z4yjxyFI7D6J2rjaQDqZAEHmgsB8jM68+wiqbLepZ6kAq2+/6fHzpAZRLeeFyuAZvohC73H4mYd6GsoEk14+YMDVxBWxwKzWc/dv+l4r5F7h/7zRWALS1GJQUhzqQmjFTfAGIqY3ItA8iwDiKIHtmClHfDHlkQ/qHfnOpHIK3YcJHpJ0lJT9YgoF8rhwhbJDlG70k0+VCEyypEWolEF+vI/0G0ORgMrjpIzTEk1q0+O0PWxbbgLFHvLFBHQ1pK/Q9vA+laUhJS/zyFwl8JweZqDwAjB4AYFSDjkCZK+cfJp5959DjWBPdfFKDnqOw2bd0leO83sSmSuH4ek6YLa7yF89hipBvmRdw4HV/rPkSRdSJ79N+tP5k9f5nmOUmyFMn3gOdpL1Tg2gPHAWfvIK5E+x7yJlOstnTyM/1oNyZgTVvuPwFKeRvnSEep7kPacJggj6vepJk7Ulffh8SXMZ0xq6ZFA2dA6+MfGSelPJUQcvEe3m4KPzrlC+KhM9qAych2f0Ah1zmYFGErlrDDgoyyUCJ4c2Rg777/n0fb0RgRbp7kyMIbpCZ8ipx8iL0Iy5yJx42vSqCTyZOrp+7XuS+Z111u+SY20XUw43MQBnkFChXPkDCMQb2YbLiK2gfTxzAIl1N6Mab0ah/zIa7/gQ8pcPIxvtQHz9LSife8nMSWve+QhB8UECmy1mAYyPOtv4ll8lH4YIjPsRmbcOuRNfIb8c2hcGsZ1rEFm+m3Q+hDDBhtmqpHkBgjOWIHflKO3ro5Rx+jLWMLHzIRTOP4tqsNEMPWfPPkf7Ih2qwok0o2nnwyxzP8FWI6IMBpIXjtE2vhVe2kSn9yKiO99K2Tvl9tIR8GhRSv1DH6M+l5Ea6UbjjY8hx9/rNj1AsD6PAVcXshULbXe8FxnmG5vJIICgKk+ZDt/2M3CuHaXOFBDY+W4GieO0ZAE03fth5LqOU0lt2PEGAi31gqpnmX6FgaFfUyguvwxrBkGn3095OGl6yvyLNqB89RUDtIK1PANwdxPxfxPp39RkePXjSqM8JTphKpCPEe/FixTsWag0t6Dx1jtx6ff+AN1f+gyi9z2EvqeewXTfBXT/9X+Hf8YcxOmsz/7GxzDw/ItoedsjcKpayn0bur/+FCZe2c/oglF/fTN6f/d3EN68jsSL4OLv/ycElzOqamwggmcE2cSoIl6P+rtuRd/H/xyDX3kaLY+8xRxS3fmhn8WFT/4trv6X36KS3okiI0atJpOyOcyr7pZt6P6r/43hLz6Jzg/8HFKxRrS9/W24+vu/i5GvfhrtP/cLyPgtgrG3oefvPov+P/kDlFJ5tN//CC7/59/C4F/9DfxlRj+z56Jc10JHQUWOhTB+8EV0/fEfo+mB+2EReMo4l1lusb0dMbaz/z//Gno+9zU0vfUtyNU0PFqDQ0GPP3AXup58Etf+4D/TgA4icCujaT7f89sfQ2F8Cg2PvIuKWjK9QAWrgmI8Ds+ixTQsHliWhfiqdaY3sTjcgwuf+BuUrnajOqMNpc42VBcsRNOuXej6gz9E8smvoeOjH4NT9qHt/odI6724/Ce/g6b77oHNKLz1lgcx8KUncOWP/hClwR7DYtVf0aif0jryja+hdplREcGNpi576G1jaxhRtawyPRbunJ3/c3J7SogRaHz0Ui+F3gWmBJQcKr+Z96GJ5b4Av/M3I/KuwrhDAawTP6sXTbuYm32Y+LyiPxlyDR3JKKp+yk8uXPsGCSSpB1EAV70uNZ9lRoellAJoMjaaw2a65MkfOX85B82fq/gI4uTUaLRtDQ0QYKqHUKOtqofm0wnwaXWigIk223T4XTRUT2qJjl8NUC+kgKuif82dcHSAO6sg+WSFeTvb4aUDJJEELj3UMXcrBlaUz5cstof5+mp0BxqyrIk+2tzTRqDqZzvLqgyvMz/TVs1oZGm816c6Is42a5AjzCj/+/DL6DcT26UeX/FfWyJYBDaTL/wtf3CH8Gq+EBI3vRdZj/Z3kpwoPw0jfzfIMknMS03Q0LM++RSsnsPwE7hGyymWo6ELtRXwE6xGCD5LdOhRZwye3lfgS7lgVUOpRhYIlnwFAgXqhI9ARdMFBN6D012G/mZ+GasigGpnRwikziBaGjfATLzX4fTFSQKlgSPwE0wF6bZ801fpIE8gkJ0gPwkGCM4xQLA10c0WVUjbHOs/SkcpEKdaUE4muqif/fA5OcYGeYJ+NkU97SMXEXamTM+zHC1yU3xG4J3ykyaw0tQC8Xv8Arz9JynU6l20ESHQL/edI0C+ihDL03CvuKe2h5AngGDQhALLJuBMT1I51bPt58uHcLofYdLDKzA9dNr0WPgKpG0hxzyUEeUiNUbWUs9SpB0BrWZBiWOu5DN9H/3VfmLV/uNIn91LVWG9pSPxDgRvoCOvaYsI6Y3yoN68ThIvpIv835Rv8YWLLyK2YBOsmSvgvbiPtOiBvXir2T9O21WgfTFyB78M35VvI3P6efhmLTFDb7IxmtYhHTV6qWCBbZMNqDQuQJb1qRz+LJyrB1FxGNzQXlRINemEc+kAfHW0iaF2ROavQubiYYSWbMD03r9D4NqLDOKfhW/RJuZLHosWZJpt3kumEQJJZsoFy84TtGYvvIDs0a/C09CGcjCCwIL1fIRgrG0GKv4IfUKLkeuItpHhMx4GN+OHnoT30rNI83lvx2La9RoyJ7+J4pXnEJs93wwfO9cOYuTlzyI0aw15I3tZMTJtNollcKe5WIlF6wnwX4bn/DeR6TrBuzRmQktiZFMqrGFPP0L5DEr9xwiUe5BlkIbJq8g985cURvVm0ZfQ9sqOfD/e//85iY5vcqIjpBH3U6/0cmgGvCGbETtxdscsBOcvwOKP/BLmPPw2/k6loAGplfI0KlOMWJbB39KBZb/yG+i8/Q54xWQf3TajVquLEXNGg0glZI+foKFIo9Q7hOFjhxEj0PFM0ljGZSav14IOp3j8DALq4r1wHqhLwBMMITZrERa+691Y8PMfpYoxsg2wfhQkuRcfDXH5EqPh8SGUj++HXR+DtWQFI9hu2MzHd/4iCoxag4wQpp98Cot+6r2I33wLfUEOo898Ayt++9cRWLIAlaKUUfG7IjoamRHW7dwlRIf6UOy+CquFSqah0HIAkZmMmhqa0PmrHyNN3opgiUongMoa+Xw+pL/xLSx+9DE03/MIPJkigms2YuRZRos0FJl9B+CdPYMAS+22aGTUk0JlIt0Lltw+y5ahy6ZpsHlxfJzlan8omj3SNjh/JlKnr8A/NYrsCRqHeBhOkM55nFHtmUuIDY2jlplEJRDE1Avfwtx3PYaWBx6gXSZIpN5a/M9fMX1OSBQcdP3l/zC9LMZo8v+KrSGUd7IO7jWjsPz36qTS700y+2w57wvUMmZeiZ6j7WaiEfbHGHHtgD/SgCCdjRZSaAKoytJWCpr3IGOtPOTcy4gwS3cenuoooyQgpLxUJzklASnDfYEdvlNq+G5dPySZjoIGW8dHmaFFfhdQ0Aaa/ua5dNY01CS26lcloDCwhSBLPLBIh0qgAf76DtMqIwss0c82GQcgD8MrpueSDiAgo9bUSfoV6UT1e4W0pSOMt5u9txSRqx4ufTRfxI8C5cQiGBe13SHegmwpKnKwtARZAmRr4Wb4l2xG0e+2hWQx7TLUZ8X1XUCuKHp4snxpH7CKO0n/dZPJgEnQiX98TsPw6m0unXkazuAFftdQO+nQuRbxJbtNz67ZRJM0EKgVf8VSOUZ9Fv3NHB9Tn5rZ+NXMHlTvImlh5vcoD15ze0A01E0wrt8NRZinmCDeqyj+CXYJrIrnamSJTlW81/NEIaSzZJASwLZ7qYuSjyLztWpZAifRmPkL+KptohvtiWRLgFRAV/QXoFXd8h7KGROhMevrQpOCKY80kEzSkSvg0q792oHdIkA2QQrrau429GL12QZKKcvXvJ8Q89KmqqwnZcqAIfLFYfAkYCZYL54rOCiwfENR1lXAr0RemJWArI8rbwb6MS+1Uc9rwoHm/KjWLJ86Ylaxsmw/r7s6ICqS7nzGiKp78+smaU5q36dRzYybOqj3NbH5IXgo+2bxDevt0v17k4IV1U4y4LD24lmVQLfmr0e4dQ5yE6NIdZ1BeNkOWAKuVfoK8VFAgHJSLhUp23X8zvxpv5XK+sxcpbHqz9S0C4u2VPMItThGEqNwUPZDvDL6SB+kLV2Cy7X3Xgy16WF4aFe18a3krczgWfPhytJ35uclzRw+p3aJtgpwBMJVA4qAoWeAPFeQ5Zfc8PkCAZTTcx7O038C7xT9jEC12st2y+aEte8b5cMEq7JTlBMfqaspAjbr4qPdDUjPSVP5RgWPmn9m5h2K7kZe/UAwTHuf1XRhJvFNXtNdRe3VvC+jS0XqEO09/YRGpgitTN21uEiyJn6IguK/IeeP03clV9LezCR5pxK4UUwBRVq+8J5b0PfKfipsFeljB9H7ax/F4Md+CdO/+1sUdgoNDZsmcVeyOYztfRlDv/YL/P3nMKbDi31yilJ4GRVKMCMXGSNjoOV4KDMSODkRHZEhgyPHYyaRy8jK8bNc8zyF3ZkcQ89//EWM/odfRd+HPwiL342zo+Jp8EGrsMwOz+F6FKl85SRBUiTBXDWe7ofX8qOsoalvPYULH/0oAmtXo37dBkz+v/8NF//Dx9DxwZ8GZsymzmsCv5wYHRc/KwpKWXTkMSpxUhMY6SysvImsRs6ew8i//2UMfeyjGP4vv8VnZZwo6lTe6isHcfEj72OE04rwvfehkksyGorBV6Ih9YWYj4wiAQfL8POaDIiPyuOnUta0EaEMuhSZ+fmFjlgPtzuYvxfydOQ06BUqGcu0BfC0YShpZRtHJOfCSJh5OPtfwtWf+2l4CViD996jIo0DUS+PcXBkkffAAUzte4n6bjjEenkRWrAOlfm72X7VTbLhOjg+zdfrJQmQDJQckSZnS+EdOg8f4vf/KrLNy1mHTpTEexkXGisNGwXKVTqcEFvqbjwpA19RryFz1O7har9kRlGsFljImPjJRwE0GbxA2QVgkoVSuBFO20LKpXpnWA/SVoslbEXNdBpaEBDZ85M08FGWI9qqTTrnj2VQ3lRnFoVqI4HTlneY4RW5Rhde6H7KEYGcQKCZW8jynbqZ8O/4Kd4mJ04Z5nXjLJfdDM+8zSxXvWiaSEvS06FYvCHENstIy5i7MhY0ebnz+CoILtwJj1Ztta5D5J5f5jW1RvdKlsUL0U/l87MKNIZVANRATH5/nUQ6mmf4n/tHPeOzqlPAU8TI039BxyKALPDlQ2THYyiH2lhLTeyW/OlZt95uHvqsnib3J80UtAg01EOo1WGSLbVJKyTVK2J25zdV05xLtYO05iVNZJYsSo69VUXjpCGdlRnOIs/kdFW+GTZUBrxf8mHkhHpppg6w3AKdt8M2itYub8hb/mYAvbE3bBeNjp88rfjUBoEb3iP6K2c6PbMKlQWoXgLUskOCwdpOwdCFP/hYtnpWdbyVHKvcvx4wk5FNDyfthk+Bg+5hO0lLs3iB9VYIx4bqCQMYRTWByALlSi3VvE6WQK3RvoSUB96hFdIip00ZUG+Y6moAkDjATN25l+SjdNnQTHZAmsqylIH48HqJ9VPvlz3djdThr5hLqrPXH0F413tZZ9oQs4u9Sv/exOowD8mdBt1lM0l324ts/0kG4EXao3HYo2cRDMaRG+uhKBRQzafgm7edtjWO6LKd8A+cQ7g4CX/jHKQCrQhSZ8wm2Cy16gujSj0tphnIt81GLjYH3ralsCN1rCd5YSjANnhLSF88gtjynciM9MMuT6E6fAWRxZswZrUhvuwG1PrOmJWnViiOyUgH7PmbYNvSZ1KbvC0YoEfaBcJI+dvgWbgDztQgTfQkypODQH0n8pNDKJUko7RprJ/xXXxeQD4VbEExNgux2cvh67/AX5Uow7Tjuf6rCC1Zh2S4HZXZ21DOj5Gi5G9umLZqNYqN8xHscPeVKw5cRXT5NkxasxGZt5bPh2nzJHviLXlBmTdnqJLfCgp9pJVkq8Z2lWatM0yRDGo6gXvOrQTgx+k70/fRhh9hkj6xFr6161G5937M+d3fIJiZAI7tR/HKFUQ7ZyD02Lvhuec++LfdgHQujfDMOQjdcTfSJ09jzu27ULvvYfjvexCBVSvoTCjEfkWYMgYUTD/Nms4p4T9PiGpCw6ojVyTwEgdbiJwvv4SezzkED1UaUi8jwWC+iEzXJbT80i/DuXkPYg++xRhBX0WRLeFIhTHVwvko7tqD1l/5NYw9+ST817oRb29H4P5HEXzn4/AND8OXmUL0gfvh3bSe9QmjyAio/u2PwV5GUCHFKOfpbHQ8jXqYqAwNDajechPq3vd+lDQPYrQb1VIW4Z13U6kHMGt+B3yP8fm774a9dQusogy/IrMa6u68Az7tr0Swh0oatSe+iUXv+0mUd+1C0088jvzzBxCjX7MIMjx7tjISKyCyfCnKN+9A42PvMIZZBqtK8BK483YaqCVU7gosO4jsyctoXb2YvLgXsZ/+IMrHjrO+BCp2iApJYEqC2tpkk4Cn7vY7WLcdqEYi8GWLr6t61FUMf+rj9BFZyoCALtvBO5v3PEaDF2Kb5OjUj3Td2b0m6YqMv0BUOjEXlcWbUamfAadKl9qxAg5p4O3eb3pNtNrNABTmma6fhxoNYpVgpUgjoeEXT/M8k6cMd7FpvjEw1cQsVGMEaR2rjIHXsGS4miXgTaC4aA+8czbSSMYRXnUroje8HUUaMMlFOdoJ79wNZtf7onbVlkNTrxHbq97EYAPBTDUEJzwbpcW7afQ6TbTr0FgZZ9G2hnnvoFwygtQ1Oupa63qUFtwIx46z4XK0arycovq+PCjE5wALt8GXaOJ19ZrRgHrZ/jmMuGespZTp2BUPy5oFp2kuSq3usnrf7LWoLLwBgQDbdOIrKB/5G6Re/Dj88VZjsL9f+gd+6tPrcff7J7aGzpsOgy7XN3wG6Qsvkb/US/LRX9/GYOQewycjILxLTl5gwH2WTo5Op9q0CKCRF9AILdqAdGQuYutvJY3dScZ+0lErzAqUYw2BasuLIkGtQJVDXpTVO85rlVATrMU7CYIYECy7iXyh7WD0X+S7V3UsKx+WuvRG2P4YdZ5Oxk4gvEy77fM681Be6qVQ3tXEbATnryX9S5TbMusjxyj3yLbSbmjXd/UXaCeaMkGPJjZXCN79DIB8tAPmSCq1mvqkY4881ZwBWCX6vXIjdXHmYjppyjFtFqEVdKyQVgTW6NCVp+xeke+C2Jqj6KvQvqgttIsWAYWG1QWC8lUb4XIWnmA9dIYhGCiazVK1LUCZIMu0jVCftHNID/FAw2xl0YxtUR6yFeK9ePJGk3qSNAzOJsE59lWUx7uYD6WY5Wr/Lx9lUwG22XpAAvqPJgEAWqiLz6B09QBtqAVbc9BOfg0Yu4gg+Z9+8TOIzp6Nurd8GLmTX4ePQMyTGUD6ylG0P/h+INmPyfN74XcyqF47grbb3862F5F87hNouv39BGdbMbj/abNiV8KloTXZxNDYaSDH4JfPWAzwC8//L4Sb6jDjoZ8xG/GWuo4jnBtF5uSzmH3XO00nwOSxZ4ysqwfalp3K9KOaHsbc+94Pa8YsJL/154RDJergpxGfOQutvB5ZupGlaR80hQ7SBfGmiNY7342mW9+O1LN/AzszCGf4PGr5KaMTnpFzyJzbi7Z7fxL1S5ch+eT/i6BVRurAF9G6bhMaNtyIkW9/AqFKjm0+aJ6d+cBPopYeJ0A8ybIoN2yldLVWyaDA381k/OwoHPojBSXVaAsSS24gT6mP1Dut3K1Vw9f58uP0nenN3xme15zhERT8VD46n+QzzyH3BAELnYImbY/sPQA0tsBL0FM5fRb+iWnkeymcMUYeV85h5MnnKKCdwHQK5bMXUXEKmLhyDZ6pcRPFp3uH4OkbosHJY7K7D+EBreCiEl3th2d0BPmBISL6fjhDI8jwOSszTQtQQerCVXgJkKb3HzZHRdjxehSOH+fvSWmaLCFqM2fDP28hqmMTSD/7LMoHXyBgymHo2b2wO9qQHbqG5Oc/S8UJGqMZaGtD5qXnkT91DPlQCJHWZoz97WdZj25khidRHOmDP1XG2NmjsKMJlK8MYPrzVDgq9+DRUwjMaIV1+Qomv/pNOK0z6JQdFE+dp7GmGadxUkSZo/KGZsxE6ugRZPe9iOrUJMaPHYN/zmxMPP8t1A6/Ao/fg8EzpxGK16F0+Tym9u9l3vMx+fWv8zkah6k0UufOItDcYPhY6epFobfP9OZNvXAI/o520qoLpS99FV6Gu9NnLsEzPSpXg6GuLlRHGYXRKHtmtqNw4hQyootxmt+dFC2XeG8tUYfwijUkKeVDdA03olpIw8MoteL181kaM+Yu4/ydyYBCRsDe+jlofPCXkCeobdzzLhSmJuBv6EB4zkqUCMwLU6OUJYI53utrXYT62z+E/PgE730UlckpJCk7He/4D8gf+7ZxYvX3fQy5q0eRuOvDsOcsRSmbRW3sCp0NTR0dV+zejxKpxgkG3YnzmLcF3kQjkJ1GaWoIkS0PoFixEd36sNlRGxP9iK7cieLp5xG7ieCZzlXzo5rveC+y4yMElnzvvUBDXkGj5iml0/C3L0Bk4XpGzS8zn0fhX0BQR0feeNM7kDp/iMQLIzB7BTL8HJ21GPG7fgaZaQL6WatQGutGabwXiQf/I6p0jIGOBQjMuwF5Gt4Z7/+fKJO+ntQ4gcXtqM5ag7KjXs68GcqplUnv9ffDV5igozhA4PnDicXU9yHaWcw+23cJ0XV30BoR2BFghdrnIXlhPwLaOV9uSYGRYItHwZGYToCy9iFEqQPpK2fY5hUoJCcQ0cqvrtPG8dqJDtSvu5XAtAHlqRG2dTfqF61AKl2EVd+J+DIC7RjlM5uBRfo4AxcRYPBVyEwiseVBhBtaJVyIrr0TTr4Ef/N8WLOXmUnV+VQWwc7lyPRdRmTRetQt34TpkRE6zgIqkTaC9gW0CX1oXEtgI9BOMFMrTsPXOB8FOiN/3QxkfU1o3HgjAl4Cf/JN8Mq/cBOd6jbkJ8dZ3kJEVjBQibXRyfWgfsPtLGsLnOkJlKf7SAfSadZyRLSlR8GL+s0PIa2tBRhENWy+l8HabFSSaX5pMHP3rGgMpfY18Axc4HPMe/UeZHJVNN3xU/CHE8j3XyYQsGjrSohvfZB1riMImEJo/ibEVu5GbmoM1YZZaF63G+XhK7R/hINUSIHCNy4hLiTTEG+gmjdBhVPMIsIASUZVjj04ezEmDj9FWdDwJHn9hhKfTQ2jOjEgaTGvIvlZ1mkKrKBPixYuHkH+zAtm0r88koLrYvcJ+pTn4Zlge4Yuw8tgr9h3BqWztIfkZXW6H6mz30a5+zBCQycM+NUWP5LCPGWx2LoKwbZO5E4ThAmAEZDmLx9F6dQzqA2eh32917I4cgn50y/TLl4kACKdDUSW/NPHVVIoXjyKzNnDKF17heXm4CdtawRA2u+veGYfPL0niGsFUNVjT/fEgCGxdg+GPvO7KJ+m/8sO0U7aKBLceQpJgk3eJVA4fAmp0wdRu8A2EgxJL8rFPAOqbyPTdQaB6WsoZcZ4LwOB3nNInzmAwNh5ZAauIkTgJD4pmyqBqxYSBEifkmwcZdtWYJydYN1pI+jj1dutESJtV2NGlP4tpH9Lqw7NhOb0NLyXL8C+fAoeGkw+QsFxG2aV07CvEjj1XXGjfQpveawLvqvdjC6LCGplVhcVZUDf8wbNIzWFiJkXxNLSGdjFAu13DYFJGrsSI2PmXyWgCjoOvDS0tpbeUwC9GRpd1lPzJrRaT12kOlQWw4y6CEhquYyZfGw2M5WizOhAsCGK5Cf/EqHJCV6hQasEWfkKgpcvwt87zHvV/jKs8WGUL1PJxrSqqoRI7yCq5y/BYtvVgxaZztKxsA7M2UNjb2ue1/AQnbmGkXzws364fBoeh2V7WOerVxAkqPGrbTQA2o5CpqrCtvsuEpAOXzVA00fwaqVS8FxkdDeepH1hlMp7A6kcal1aOVUgvdLwXbpo6FtNE5jSCFnT5MlFAiiCDG25EEynSPsCrFIG0MrLYdJb+bPGZrmy+URnMTFGGhAWTST5/EXeN0hAJXP8OhJK0moPoNTlq2jYcxNq0RD558pIoGM+pk8ToJWmjYy8nuyo3dpCw971XqReeQKhy9/A+OAI2m68F8Pf/hQd01pknv5viBYZ5VGe1Lvg2/wIsjSugQtPYmpsEvGNN2HqzCEkNt6M5PFnRH0El9+O3KUDiBLcjDGqDfQeMsNdZhhJ4GDxbpQmhuCc/AZqNMbwMsL35lHa93EECaIy147BmupDsRZEIFFPJ34egWU3GXDlCyRQ2PtJ1O16GP3X+kmfLuR8YWKMkJFJbySO8rd/n1FjD8BnspdPILL9fox99c8Q6H4JTsdq1oHymUsiMHcVkqdeQOyej2Do6U8iceUJOvp2GmkaUwLu2sxlmDj7MnKTo6hftgvZE8+znXdh+tO/Ql1ghKrje3xVFA5/BT6tqKQT8XYsR3z9Nub3F0gwINEQ3+tw7v8yue5Qc5fUW+MtpEibEKKzVxmZ8Nju0UO5C/uogzLg0oAKtNrT4jMFO44g21bLTqFMeQ80tREs52gXO+B0nySvHWSpw0NDY0hsuM04lcTGO3DtpW+jcf1NBB3N9KunEZ63jjRPIxy2kSNQCq+5yRyRNM2gK3X1NAp01GPUy5a1N6JC4Dl59SJCnatQYdQfaKhDLTmG2oq7GVxcQ8P8Faj1nQKYtx2LoDp0Ed2TDoJzVyJHqxJo7ERs7hqkfXVoXLAYyXQeKV8CzuVXGFRqyNmL0awHuYoF/4xFBBxL0bX/BTSs3Q7HiiCXKxHM9SHic1CaHqddCMBPENh7aB9adt2H86fOYcaKtQgu2o5uyn7DmhuRIigLmtV4ZdTi8+AJhGjLLiKrKRfJAmJL1f4Mug4+z0CyERYDk0D7HIycPYHgnFXIV2jR5ixD36kjiMxfjdi8Vbj4ymHaKS0EIJil7oE8EdPeqIyYkQbqEpXX8Lwy0s2AYTl8BL/KxRdpQlUnGQyflXG4/tQ/nmw6em0LoZ4+M/xKudJWETUfNVo6y/cQ7VfRF+K92mTHb2RJPXxaOay5agIWGpLzq4dbskmwF2Ie2n5FwLbE79I91UpbkrTsvJdB5NOMFBjIsT1aPGHzORck8h6GB+a4IQqwfLW24vHTBmk6AE0wy5P800bwHsvHAIA0fRVMqQwNxMg3VEgn9etrHqgyEp202Wy1h/JG/dC0DvXaVix3lEZ2SqBQvd6a3iE6St+0VY/8i3xymEDKVILPa5gwoLl29DVm4Yzxve4zoovseoA0UVI7tNJTrdHejDqays8AULO2WLIZETK97aYm/8rTv7UjeLRLudnfRXOIqja0CZwOXdVSbc3+MLteS1jFfN5nV8J8SJDIPExGU+mJryTY3qrfHL+jybmvbngogVYkojkvJQINX1Xd4DTcEnR1gUrh+LSGltRzYkjKzypTK3o8FT+BH50k7YNd1h5VdD4EYbjchfSTdNoaijCKxoiWQNBL05q3WZZRYjPyb54RFFHuIdVPJ+JSKD38nW4TjsrmJTkVu1xBRUMKFGhNdDbz0mSgarapc4gRrI4/KdIAFCy1hZRhdWSsFcGVtGO2J4xqTavK2D6VQU5rHzFhHm0DwQzVSORFJ/4xczOHx6ah15Co9h4rsY5STGNa+N1HEGnmT7CtorOhDbNxaAwMK0Q3UZKV0Uo6D9tsokDzy/emsqSPL5vgrP9//ZW4x3tZQYHlQAPiux83gEFq/LpJ/KWBCYRjqChSo6G004xsAxHKTIRGUzyxSVfJEfOQQfHHWHARBV8QPt5bC7rzujS4I5LoXk+NoFYgzkiDXrqulXh5OjgLqaf+BN5QEC3v/i+wmmYbGrEVfCfdow1ofPi3EN3zXkQXbzQ9BGZ1k59AYukO5Md7WTcZswbE6iOwZ3YS4PfA27vfyILXEXAmOGZEq6FBaBWeeFYlWBZPMklU/VodKEq5GxnawQiszDBlSEO4rK96OIMhBIIWEq0zUdfaiulDn2b+6rmyzJy7oh1D9sCnUZ3qR+s7fgeRmevM0Jq9cC2mX/g8wpQ9DbF/H8r/3yXSw52HRIfEz17KT27fZ1FmXQwtydfw0p2ozd7MWzV/SCacvGb7ze7rM1YiSFBeirWYuTDqITRSQtsgxybxia29F7Fl21EjuDB746XHEKllUSmVeX8F0QKDGAZq2pjXkcOnIGubipo/ANuZQICApmHLXaifsxhaoFOtkNaFEeadodxKD8hvypaAYEt5EPnze40si9fmkPK2tWjffDvC0QR8vacJVLZhio4xMXMRChNTCPcfoR1IomHnw/AWHbPzetuuhxDpmM36MhRzcqgvDlI2RpCLtpuVgFHbtZNaAKGVudr/KFxj4MPrM0N5JA99GwjGEKkwyLGopwRYHsp5jbxW0GiGvig5sT3vQWT2MsoW7RFlIkagxyiLtobAmoDfz2DKLo6jwue8mQnEswykbD/Gnv8M5m3bjnLzAtPbJLCiIdI3LiMEDQIGpL96PTTvSHOEJr/1V2b6hLEdvKv+5seRC7a6j/wf03W7QloIsFNNEFQGNHayo7KnsuEqq0xAUyXPgpUSPzMgJuDRPDXNnVO5GojV0JiGcM10BdpFbbki+6bAW72pQX1nDTV3z3LSmPriH5j5YJI9DWdrrqDspvJWnQSOJOeyu6a33kM+85o2w67SH6lcsykuS1cApwA8VKYMyk6bHiLj8XiNgbCCfz4nnxakTZ/45l/THhfo+zKsD59UEFh15yAKOJl5z3xah9wbIMaSteO9tksRv8zu9/xE1WH95FcEn/S7dFJtJBjkHWprkTKk75IX5WYWJ/FzgAQPqufP0Fpluz2Ir7Lln5q+8zF5ZMn4dydd+6dn7ubF55Tfdzyv61RsXuZLn3+ISa7uR5sESMgYMVuFy4lRFlAmxzWhuhSnEmzdwms0JGS9WRpPxjuWIhMKHg2efpHwaFKkVsXwacNkd+KxerKEuClmFFZNSJYT1G7fcvqu6xDB+T0QRHT7ThSMEAUolIRBrJTZjJRl6SR/zd/RIdU6EkjAQoLvpyLLiZu9c7rPmbI194tWnXkwe2knwZnykWNTe9Vuw1e+a7WSGF60qNSsh3ZliuzezfskyFQJRqbxdzyGyqw5Ri4EknJsgjZuVfLNnA//qiWkEY0EaaNJ5ipTdRaw0kRiVUHQUitbRG3TC0I6aYWnJn6aMXY21gzp8aXdjgsMAaXg4oyqrC0f1AItCVflBVIlkgKmckxanm4cFCNfdzK5aCTlFuTjZ7MiTb1Ofn773iRqkuNkjw/pF55B5tQxQyY5VJUXXnUbPB3LRTbzem3SfWVPFLmec4zOt5EefoQXb0Gt5xLbzsSHNLdH9JfR0jE42eEuRtBryZ8AwvM2oaYtMASyqgRc4UZ4GxfCjjWb9qsNciaSJimiu10EI+OAF5mXPoXpk3vNPjIawtUu1zkFCjNXoZTNYPSJ/2k2CZQl07YT1UoWU1/5fdQt34DAjFXIj16joyU/jj6JyoWD8GpzQ8qBnKwxZjScopCPBh1OEb4ZK0jbCOJ01BgdlATT0WteF6HgeD8CCwg4rBis5rnGmFYIWjSfqHj5OEonvgF78PL1Fpm1pTSINOiROhQPfwWjh74Fz+Ib+FsZucsn4E2OmnpT1X4oSTokx6iIWRTW8SEBAsmRF/5OTaYMSueCqN/5CAFIlPcI9ErGaAcoZNH6EKae/Avkn/8EKnR+RQL1WEeHGfbztC6gHFDypwYRYf09g2fkPuBpW4To2l0odb0Ci6AhvOZ2gDT3jlBWCErtcAKFSbb70iHokPDogg0oTo+ZKL8yeQGVJGm8bJfpScTEJZoLOsoS+ZIeAFrmGRBj+JybgjcSZG3pyB2CoOlBNrGIqa5DKA9cQvnaQUx3nYGneSYCsQZkJ4fJN4uBGivLewPlJGqZIWCynyaL8qA6XNqPwJJNCDW2oZLW3m9yzJSd6QEDznPnD8NqnQM7EcPU2RcR2fQAPNFWVNOD8PCZQGsbqtlBs1ElZi4xe7olqmnUJoeQ77uMxjU7zT5t2hg3d/k0Eut2keaUvTHWNznI8hioTXYjsWA585xCMe8gsest7so6l2Fi6xtKri7LEjEoJD8NsB69hMzpF0ybJBWeYDNC2x41Ww+8NumKQh9z5AxpVqLN1lCtZEa2ywVNuscNxGW/zf2Ue3kbBQ+mt4e20yxkIS1lGcoCx2zHq9tUmCCd+Tmmt1o9u7QArKpCMgUz0lIdn5Mnz9Vz5vhoJwQiaSvFS60Wlc0wdWheyLYJ7FESAy2w61qMb5CNdlvE2jFIqhAICgBZwRYgEjd1E8ASCCry9xL9i+Ck5gJ6/BETJBhZ4D0V9aaxbFtzCPmn8uXtBJBEC/kV7RfobnpKGvNeLbjQlBP5BgO6yEoBNoFF9TwqCVD5zUgReSYZ5b1mE2aCSm1OKodpepoJUNUeM3Ge+Zh5YvJN1/M3wI/36prmTqrOkgMtFDH30Geoh1T2z9BEQK9lvswQ76PF4LsTbISPgawJZgx/BGh5t/yx8iZdxBnVSdjByADzLgcTQLgJnvgMszeZ69vJddqJ8qyN8C7dw6fc+WgqyOShzz/A9CMdOqT3MO9qp2EIr1dICN/KpfDF4/COj6DYNhsz3vYupL75NdT4rE3uGxJQYcq8V0l7bcmB63gYda8WDRiiwhhmUQgIXioaIiPndWwMOQGbyuFoVZ1WXpEh6jatJuowU3tfPf0kWcJon9mb7Qb4nBEE1lcrztRDY9C1enCMIBs+sSwxt8DraqNMK59nvdRTI2diNqrkZ/VIaE8aI4jKS5Gww7qW2C7+7gT9mPPzv4rkU19FyW+h/Zd+BdNHTsA3PGSOkdHwo9U0E75Vy+H09MO+YS0iGzei8PJLNPBUACqcVo6JvhYrQaxlupzNcFs1yMukDxVGdTSGjH+qoWGHEt+vXzFtf3WYTm3UJ/fzq08xXf/sZmA+mXv1vHvd/c8tT/V6faGVDCgCEiD2lArQwG3j1h3MlhmovtQyK0zjc+Z5M5zplvQPSTxRV3xluAfBZVsRXn83vNEwJp/9WzNUYLfPQOXKMT5nVJUyQOM63ofg0u2IrbsbiIaQeuETCCOPfMVG0863wB+vR2bgAjyjXbDppLQppO0kaVwE8GXmLCRu/AlENz4AP+Unu/+zyOQLaFp3EyKdK5Gi04stXEanfoeZyxB0RlAeJqiauZB12Yfk0Ajq19+B6Ve+gPjCjazzvQjPXwPn2hnU7AD8URqC3sMULhqJVjrFrgMEUsOo3/0oIituROHyQZSv7CdwyyO84mbYs5Yg9eJn0LDrbQgv2kIgeQ0+zdkYukxgHELTjgcRXrLN9JB4hi/Dv2CN2fldq4cimx9EZOujCLe2YPrQV2BlxxDZ/hByhSKsaQI1mhzx4QefXD3W8IzcopEOGlb1rtmLd8AXqTdDGBYBb6H/LDxmTpL+eCd1OD/UgzCdn9mRfKiLgGkYpYleApkLZtdvDd1g4hpKQxd57QrtiJ+8akB632dRoz5Z7QuROvMS0H8K4UoSmV7yupRGdeQK+TWBVM8VlJmfQJjyr44QpBJwlAiUKrxme/JwGGB5ymlkCGDzw72wi5MICChQ5/O9F+HNjCLXz/v7zzPPJKyR8/CVMmzjAO9NwpNPoTB0BV7yJMz8FBDkBq6ixPw8OiKK8hekMy4TkPvKWWSZZ2ngLLzZcdo2G0H1ro5S7jW3bqLfzM+xMgMso4iKjvohCWqXDyBFIFVicFEjQPKOXWVwOAKn/xxlknTjd22CWxhim8oZs/moVZhEsfcsaXeF1wjGxpmnVpNNDCBHOXT6LiBcGKPDSph5gEZPjb4alv6jSfxWW93nBLjVM1g1eUcFfgkqFBSFmjrhHPsywQ1pauyMm+S0ZWvU66JeqDLtuX/n45SJfoSWbTenM2g+kk3wqkpp5bfZpsMXcRcXhOh0TeDDQDfcTvtJ21kumbqU7AiqBDk12nhPpAlZAhH1+zj+KHyBesYhuo82INpEREIQwTZ4A3XM14/g+gfNxsDGScfbyeNp5LwxAoNGcyJAufsY60M75PcTpEeIvXMsK2YWt9jkr0AfGIDpKCw0dqKWaEa5wGBI8+7ssAkEdJyORkbMqlL1VGq1M2voVS9YiPW2SDuqiAC6AF9NIFE09sVY50aizwqDacpGIEq/ZPMnPhcmcGFQ49ORZKS9L8I82X6yBA7bKYgqYFMiv+VTbE0CpL3W5qtaFFKj3HgYKJdDnXxAgJR08UXNPNCSOSSSYWywgc9GWH6KYau7KAfRGawrfTGZWaWel6+f8FIjPWvBOra1DJt1qWjONMGVQJpdP5OgmrQZ7yYtCbL9bJc/bvS7xjY5xACWFo/wuZo3RLqk+HsD0LkRluY855PEELI+/I/0rDlZRBgwFSMzzMkk0jWNEKgDxwh0vPUHNnRI4Eoq/hDS1KFDGP3Ih8yqPzlbwh4jTC7AksIIdfN7PIqGj34M5akkiq+8gNGubiz42Z/FxFNPw6YDyB08AF9PD5wZHYjdsJkCBKReZvQzmUNw1SqCpwoCCxcyEu1F9sRRGkEt7Qf86m1ZsxahznmMMgvI7nuOAKSC8I27YdU1onj1PLLdLOvXfxuXfvaDzGMxDSUji6sXUCaAatiyDRMXTsFK0gDX1SPRPhOTE9Oo27IB1aKD3P698PB7+Ib1yHddhjXO+5YvZSQ9AYsCXmxsRWRRB/LPPMdodCXsufNRHOhDZd9+FBNBRLfdAjsUxOSBF9j2HJb9/u/g6kc+jNiuPYg98hhGv/R38D67jwKXphCTRu96HzBnNvJPEIzRkUQ3bEbl6GF4Egmknnse/tQ0so1hNNzAaDQcRpL189Ope0BloiH4F5m0rL9KQ8FalmwvZv7279H5b6VQKmpSjOGg/zO/CX/3y7yHmv8aKRfQcoEcFZ/RtQyLeBe0tBSaLafyhjVMR+sjJ61eSEoeqiUZKkaXvO6n/KinKkCDUfGEGbAV3KkLfBU0lEYkKIglA6ohXNVBc1doWzT1RXiIib/T+MgIlan0WrEWZnRWNkGGQH2IBpOGzO8O7dZkGAWk6CQqvjC8BE1a5ap2a9dn9bioX9KikfVY1BHWI8eyzXwlvmQMBEScMgtXXKAaKnhQaay4X6CeZNFwlyLyAA10lfWy6ZxStSASXnX309FQR6qsm1YA6kgdObxyxX1ex8IoujdbYvyAkyyACWS8ih5p5FmeeiNqszeg+dHfNdG4ered0YsY//SvEgRNyl/IWBknK9jsmj73uzutgBE0r5meBPJI2w9QGqBVm8ZZ2CE6gpzhH9E7nSsBigIQUY+0Uzv1PB/kvyqdgbb+oMMmTwukhXFuZrhHDpb3sL5yKtpIWE5JcqWpC6qVeg0kU37S9dWeOw0j0X0xf/FZC/XZdlZeQ3qaLqFDuTV3SXsFmoOd1QYy0ZzBqjaa9ql01UE5VcgdtY1gjHJrJiGrt8Bfj0qiFRaBovqNzKHfahbLq9Ipi+LuDvGsK8tTffVPvdHSI3cIS8NOpIfRL/7IamvTXNHO3XiXwIh6q2E/9ZXoLkPXfyQxJ74UvIru0hq2h/wxx8Hs/iBt4ttN+eohyZ/8Opynf888851AS0jCyABfpmQ6d+vO/4DShf20fXuQfPZvUJ0eQIBBT5EOPxRLoJjPIhAOIUdwHJq9lMHJYgy9+HW07bwP1Qt7kb16nO0iuGPQUSaILBUthGhXaxZBwolnENj+CLypQRQIwD31LbCDIVPHYv8V1C3dgKnzB5HY8Vb6mC8gOGsBwR+BXCGp+JuBoAVv23wG83/KttEmNMyDn0AqICBFXQ40z8D0N/83fVMSkS1vN+eWlrUoauY8AoUS0ieehX/RRsYXtCsj3aheep75A813/BTSE5MMBluQPvYCoiu3U58ok1ePMNiMoZjOwmpog53uRal5Le0gg8kLhxBYtIk0o+xHW1A6/AVUF+6Gv3Umpp/9BFpuehT5sUEEG9sxeeQZ1K/eygZEMHXhJOqWrIbzyhdRSQ6jHG1HZN0tpgNh6vIZ97d0ir9/gf6ecrHtXebUjUI6TVpRzkJx+OvaGNR+HJ5CFr45y8wO8+WLDBgb2uHXwhMCwCTb2rDuRgYAPZi6ehYNK7chf4k+bu4GBLTw5fjL8NcnULm0lwKrE2VuRTXSAk/DTFQZLPgTbUieeQGRxVtNwD1xmG1YvsnMcStdO05Zoh6mRuCLN7D85agyKC1eegEWg+5y/0XUJq9Rl91OCe29VpuxHk2P/anRC2kPCfxGxPx1k+zVjzAZ0+h+cjWI73R2dEJylIESTUHZi9jS5QQhjOzpSDrf/wGkYvWY/e9+HpXJNCMAC40/+SFkaChbP/rzSKxZj2LfCFo+8kE4iQh8dBjqQtWwR7yNqHlsBNGNa9Fwy62wlyxBw513I3+ZEZzmO8iGVUoo1rei9d3vN1G/5oZp915ryXK03H0fjXMV8ZvuRGHlanT+8s+jnKHzI1Br+vC/Q5EOO/HQO2C1zIZD4xHcQ5CzeAm8K1ai7ad+gpE2wWRrByJvexzJa5cJ5DyMkoCZv/AfiaxLKIwOY8Gv/SYqOU2G1YaF6tmhQ9Rkes3b0JAgnbY2DK1Ru9SbZhXVtW2hfv06ZJ0CrPkL0PLIO8B4FHM+8HOmh7CYnMKMD/y0Gcaj6Ra1RfJ/eYkAQm0s0FkFt+5GeNNm0sWdWyB5zl46hFrXfn6iirBdr02KKBX9+ghqvASfAgbq6RD6UHd+/PpSf/kI3ff392peG4pmcqycYrCSoSZQFVgXbfqq3lE53oiGYSmfZniXGalXS3F0SBNs+ccYgvLLT/xNwEZL6ATmol4CB/6mif6ax2OTO16dc8aL6rYXOpNTrqgHS8O8/E11rBAUGUBAGfRraIOGXvUXMSwCUVaL97sBi7aMEAjTXFf1WNqsk0BjkOBVTZGMeAky/QJimq8jXeP1oMWolsZf7QiyvHDN3ahQ+zkZZ8r2a9K+hiLkyH8YSQbP+G3KtoaLNOdP80Qa97yPv7nL2BV1Tu77LOV94u+fksOV4xfc0Jmc7hC2HDOfJ6jVu5yZhjXUQ2E2njSggrrjpPmc+EmeV6aYnebbKCebtZHjN6bURM6yS+I0q2hkzHyWwfLKCBOCiCksVweweyt0qnwvQPO82B7ea3onKMe6RxqoGvMLP8s/qPVuO8xEbNNaF3xIFuV8Pcaw02lSXnTCgYaHNCeMsO96Xmo3a8X2KV+BKd0ncOSnww6NXWJe2oxW96lObBf/VwtNWygvGiHQd03X1KH2WtXpr+aYm+YQUSD4STqgtpg97fSZTzush05U0Io6tUR1eaNJbdZQmGRPL7XF9DY1zkNkgw5zVm6kUzGF7Iuf5gOkE1/fmVSmZFugV7ZNci3nWBqh0+w+icp4lxlVyIyPItS+iICigY54PgFMA1AqIU//4rOj9DdsezKFvAA17zf1Yfm5I08jPpdOeGqMwZGmS/hRHjjDgPhpeGavMmdajj//KehsQisQMOdOlq6dQkEr/HpJ97pOgPbX9MbXd2Jy/5dQSk4b+qv2mo+sbVP07OiR51Ed6UI+EDf0zw+cQ/biAVQI0tIEjvlrx+Cta4LdtgxQzyLlRfSRRFcIvCb2fhnVHPOeuxbebBre6VE40yPwts6Ht2OZOaGj2r4KzsWXKQcBOJpGQ5kZP8hgnQC1FK5DxcnQRjBPBp5V+tvUS5+DTzvTdy5BOVtEZWqc38MEPhdRnRxgG6gtBIrZbtLk8DdRncP8KRPZA58xdswbjBNMOcgc/JIZ5isHG5E/9k0UhggSQ/Wmh7I6PU4ZC5qeM0/HIpb5WbOwJd+xCnmC1+zxbxJ8KzjUaR6kf7FIAFcng0pZV0ApySUtAhEMnTqA4ng3Mie+bWxwYA55l8+hNj5mtq7JnT+EibMHzAKHsuXORdMcOSfPgJqAqxZMwFLv4Mhl2r/rwZaMk/vpB5bE/R9Zknlx1U06xG9SulQKqS4K2+ljmH7lJVQDPmTPX0DqyU8j++wThjj+xcvha+kgoGEUEIgiPG8uBY0qV8lj+JP/C7mDzyF9rYuRXB2NRgj+Mh0F+TH20stI55OYHhkjgu1AaWIM/ngCVQKyqcOnjBOsBRJofc97MfHUE/B091IRqPx0an1f+TzB2U2YpPWtW7cGpUFGiOkkik9+Eam/+xSCRM/exigFJ0snJYNF8a+Q+WxclQ4vffAl5L/5JDzjUwhSOELtLRg/eZTPNBFpzYQnRuWqb0awox2euDqoSxSAClG9Dp0dR/4FIm2dhcZnfdkksqdPULivIH3gZQRoGFIH98J59hkkn/oa7BmNKBFUejrnMy8KTn0TIyt+D2j1i9vT8S8y0XgH6LuKjMBaHn8PhZEOjvQzkXQpg9Rzf03gpLkVMvTf2wbj/Oik5RDk0gresHHYMpoGPQhs6B5jmpjIS/UwqCf11XsVGasekkq5Hr8clHjJK8r3Vccm1VYPiSbNu9dMBzQNvYZBdE1zJbywTe+IXnL6rgNV3cxke34yjkLgjFdcd0vAQ2H1EVyprup1Mgd1m/ltekI9GLqLfFRzzVMCJ6wRgaFoIBBqDIjukmOWI5KDZFkaNtdT6h3Uszp6I0jHpOc1rC66qofDrCCjIdOQg/C96q0eGUO3H3BS2aqRWiJKqhcysPpOeNoWs868orr10OFcJcgmL4zFYD1l/1x+MQ86MtVTUwvkcjWf0FAm3MQgiyA0xncDRASi+As/V+OdyHvcY4MExpm1aa/hifhlyhG1BAClN7K5mopAWvN3I0WsgGqkLAzNmCQvBqhIdghUq+Fmk5faIt7zbt5PeSQ7BJcEwooWA0k5f5Ol+K279ZQqIA5qdqCglSZpU57odLyhOD9r0Yxbp2AtRx7qqCSHtpSwmDJT0JAM62rm+rA+KkD6oInOMvYqRbkbmvB/zdHR9Ghzj1cnRmhoSrWm5PFdsmFe+k4JC+iIIYFCI8/qU3Jp98YSyxbRmQTtxD/1jCV2Pw6vX21j65lV8uDntOeHue+1SS0xLeC9IdJfgMZsuEyQWG2YQx8w37TJzg6bEYNS7wUGqimzkXRg5gJzQLbAuI/8yA5eQWjBBqqIZEm8Y7utOO3vELLlCjI9xwwt0TQfseXbUNZ5lM407JU38n7NByLHWLYcvB2ph79pJrFcHikdmt53WjELfIt3IpCIEswxb7ZX29VoPp/Z9JOAyyxSIC3NBP2KA//M5YyG4ryfdeLv6qmuJnuRz6VR6r/A+igwIO9YpplOQbnReYx56m56rJfBPUEMgV0gN4b8SB98JQ0uFjE9MQH/gk0skz5h0RYCFwb0DbNg1bVTRQTUmWuQtmbJFlQYzOuMzQLLSI31mQUZXh/BC78reLe0NczMNQgt2QavhtgZvPkIVpQclufVMXWLd7Hu0j3qEkmo00u0rYWAsRasTA4PwF66icweQXXVnQQ9TQho5XPnMljz1qHoT5jAU3NucwRyIB103qjTspD2kcBIfFFdWCfpiabQ6NDzMnlXIGeKo5eB4dPwzluP5tnLUFLlSemiHTcHoleKmiVIWSc4zA1dY1YeBp0p3iPdlh5KR35wSaX/aJMMFYkk86Zo3Fdhk+gLpOxyZSaeLaqngWhb1yicVjCAQrIHmWPHYB05iJHf/C/8nYJRpbCQlzYZ4SswXzN3SyuJaKSa6jHnN38DzfOWIR4Jo0BU7OnvR/ev/yc0bLgBs/79L6BYzVPgPIjEYlQUHdHBCrFMveyxcZS7R5HYuYV2sYjy9DSRtYwRmak+UwpUjVGF1ESKL0Ok3jkz56jKVmhXdSqUh0Lf87u/CX9jK+b+6n+mokcILqdROHYSuStncOVnfpHap6EbOlxGW5rTpt3V6fIZ0RJ5s0462kOr51grKqCcP/8KNLQsU35EJ717fCE4VPDkqRMonTqJ/v/42/BrJ3fW7M1OMq0kjflknNX1pEmp2oix/f6HaPDm09y4zkZWJPXKl2FNXuU9BCB8RnT+3uQ6WW3o6WfUpRP3xQvjThjBqFdGBtnsV6M/slbgXit9glXNCGP5NFyv7s+ko0zoLllX9YipNq5D0jCdFE9OxbgbPqP4XoBQ1zWMpF6RWjhMhyiDIufHWngZabM5LszS8JN623SdwQPrEeRvVdtCWk7X9J4JDLG96lX1JYzx0HJxM0DDKJz4n3nrefWCaCGDHD3z5vcAjbScM3/QHe67jDWNmubEKI+C5i3QQZQZyWrloscbIX1lrBntCaCZZ11aawWVu5zd5Zihq/7pi/vRJPergR5G/s336z+6v31vEljSUJyMtlldFYkjvv0xQ1/1o3lKOdNrIHqJ9wKmylMv17HzLivMIEwra13gDH/IBFfWwhuAWDO0GtTwh7TWwdU6KSBcz6iYNHNsao7N++VgbTozW0fSiG9qAylKGtX8Udp25qsWWCFTrgHeBASij3oIiqEICtRXgXcN/ZZIX8duNIGOwCOjOtqLEOlLfvGzhsjKjYtRa1tmhoIC0XoGi5QzvzamZdBmTjagTIZilDH10FE2AzFo89Zy3UxYi+jYWGflJztEyEzhEv8DLCuKEm1B5Ia7Tf0sgi7VV+BJvFdwpjPptDrasUk3tln0UTI0FYfZePkv8UeaqGN/tL2H6Cvo5bBc9aSJlq+uStMkZFcq31hSnWQrpRFynsEFN9Dxb2eh0jcC7OQo8vs/R7l3Nfm1SSwxq8h5t45ygj+AzP5PoVrOonLyaYJfbTAr8FNF+tDnUR06j/KZb6J89RBKVw7A13+SsvVFhEsT5gzJzN7PUUakv15kTzxH3heROvIFBDODCKbG+J32g3nmh66g0n0AqcNPIKhDzAkGqwOnUbt2DkFfCYW9X0Cklkb2pb9DXKc+5CeQ5uewM46Jlz5jegUlYaHJCyhePYLk0W8hXqa9PvMSArxXbS0NXyaYOk1weBiVoQsoEKzVBk4hd+AL8FQImh2dc1iCn/5n+oUvImEXkD/2DOxre1HpegUB7XZPwFg59Q2Uzr0Ab9dBFE88TdoUEU73onL0K9TpAH1mHgXSpth1iM8dYtDOYN0hyGAl6Gkx9fzHzXmU9rVDsFg3z9gV+HrOkU7uWYaeyV44559HceQiQhefR/nQNyj/4ghtUjGN/CHyLz8J58Q3yZOvm+PvtIefl6DKnA9L/95Y6EXp4NdRPvEsIqkeZF95GpGhE3BOftvMSwsVp1A58SScI19FXfISJl7+NGrTBN9dh2k7i6bXMn/6OURyA8ieeZmgroTp/Z8Frr4IkC/V/BR8AwRb3UeQv/QyKgTJVs9RBEbOIrX3a6gOnkDy/EvwOBn4Uv1GnvJe6jzb4IYdlM8fYJKW/MiSURwaf9MToabpjcpcKxRR7CCybm4xQ3DaxkC9QkaF6bGSXVcRjrSiEvRjOplkpKKInT8yg7KZ20LUr65sKqellQTM1545w5TT99KLdIA0dg6jnPZWouMKer70RfjnMPrxEPQwUuj/oz9C4rZ74Fm46LpTAkK2B1c/9Ql0fuCnMbJ/Pzy9lxGePRvOkiXwrlrH8njTVJaoeRTW+g3Iz5yNho2MGDQ7n9G1IiHT2xCPIRiJoe+pp+EL0zSlssybhq4hhmI/o646GlxNrAyEkWtqoDETUQTe2ECWYdFoBHjJIWhS/YsNRPqMdEx0JMBHBRbAdEZ6Eabx9dRHkRsdRyUiQ60eCrXmzU+K+tV7ICkwx+Xwk0B2bf5cNL/tHSZyc10d25UeQP7w510HxXsVQZOYyuY1ideYZ7l1KUra34hAtWTTmTKZ3eTZdnPMCPPQHCXNUfEs2Mb3IByC4TLBTI3eWfOFMp6YMYaKliR5eskJOt4YHTjljDKp3iJtJ+GlwdGwjnobFClpqwRN5rTW3I60LSfL++mgPBqX4V0FAi9tmJtTeYry6Bjz/KXauQ6Z1g1mOEXH4WjH8irL99LQWLPXwmlbaWRcu6vVFu1EqWkRwYF6NMJseRkFLXSgoyfpWAeWS3LoqBb3gGfJMcGE6kp50uRQmwa3bCVgr78H/hlrUGqcx/qoL5VAj1ThR/7v138sI0gDTZDHCL/MMrWiR8M1r65I0oRhRecVej4NMQpkCPaaY2cEfJSJ9Px12CYHb8AJf9dQd2THe+GJNrMMyYmF6WNPwho+e53lArhM5KF6WARqfR1rENn8EIIEZ079fARveASe1ffAu3iH6/hlHOo6TN2tHe8m+NpJXlPXG2ejGu+Ate4B0uAhVOYxiFpzP/NjxMs2CCYKwFjbH4dv1e3wLtiBwKrbgDV3oRSdieiGh1Hb/FYTdfs7VsBacTf5tAV+lb/iNoR2v5c6SVAWbUNg6Q5gyU0IanHD7HWwl98Eh/mFZ61BbdktqEUaUIy1ozJ3K8u4A4FNb0WVdQ7teT+CLMc3axPLWMZ774J/2Q7yUnogcMH2BUIIrLmXohWCf/FOYOYaWCtvgXfhHvKQboK8CW9+jLS1EVp+K7yJDmDjW+BZdw/Kc3fC2vBWBGYtpVyQtqS3CG/2T+LL2B0ZHr7pkzRVuitmCMjr/1f3xTN389nXh0Svl2T7NadMAQwdm78Bka1vZwChHn3qG43axFOaE6OAQ7l/b9KUNmP2jPy4ZfvSk6QN7x65AE9+VOaX16l/mXHem6Njz5reEFWzNngOFh27jswpDJyFj4BKEqYRFh0qLv32E9RUBs8D/E2HhxfpkIOjp3mfBwEnSRBykni9AKs4bXqwtKmvJ9kLz3gfgcYoyr0XgEIKXmcCJZ1KwXzV9yfd8WqLCJ0rmJukxDGQyCZZdwVZ0jEG3AIEGYIb5u8joLMYdNiFMZQJujyOehNFF/InM0pCkGbZMRMUWaMEQ8MXyFMGZ8Uk25siOGObC8w/1Qen7xzzZzB4+QBqBHMWgYhO9fAOn4fN33UWbObCQQKqkwbUqYe2MnoVvhHSoVxgW9LGjmoIWXLgmeqhjp5jwEPglB0kwVkueatedtWpJtoq/+wkdYsALEfaCqRJhzNTqPWegMX6eWt5Ux9fniCKeVcJ4qrDPQSMaZRZR41aVQcuwqJP0LmLWkWsvijxq5YnFiA97ew47yf4ygwTYDMAYL3MQeheglMtQiFA85UoA+SdrQCbwMqavGLoWikxsCMtNYxvrL7kmbLuyugPLr0pG5bq9eoHXkJ6ehqtt9wMu7OTUcUxWEFG3xfOQsfjVCJRlI8dwfS1a2i+5x5EVq1AtfsaiqMD8DQ0In+STGLUXovVo3ztKgLagJTGOKcDkRtnoG7XFmRePkC0n0WxWETDO96J+uVrMfnJz8E71kcDGkb26BEUB3sQWroCxUsXTc+SjE1ppA+NDz6Msb/+G4Qn05jou4q2+x9GcHY7Jv/642YCerrrMmI33oK6BYsw/AVGHtqLZpKClM1SKPrgratD+OG3o3HbDkx/8xlY544hdeo0YvfcjroNu1EeH0ax+yKdQpB13Y3ssTPw+BnRXjxNw6OJrGK4F8l0Cq2btiI8bz6y5xj5KAK50g0vwacmSPtOnkXmYg/qb7sFsY0b4RkifXrHUTSA1VD8TUsqXZGMRSdsyTEz+lEMXfDV0PyBjyC8YjkV0DXu1CYkv/0/4RkgHchXs3Saz+qn17ZCQy4VAqXY+nuROfMc4tvfCauhiYAlCKt1NgoESVb7bNjqMtcRO/4QglseQXGsH/ENt6PavtR0oQdmLkRg3i4EV9/oTnadvRplKrd/6yN0xttolEtIbL6P9aXbb1uC6qwV8OWScBiZBeath3cJnWqpiACdb7VtKeqWrEWu6zRCq3bAs/wW5PJlNG66A6W6mfA1zkVl4SYEEy1mI9j4yl3wLViN4lAP5eFWlDqWm8mhFYcRFR2mj4FEhHUONnQy2r2I8NrbUJyzkcbPg/qtb0UuEHU3pZy1kuAnBydHuSNdynWzKQcPwhcg0KqbRYe8HcH5G5AcvIhIxwJUaezypRr8/gACG+6Eb+4GOJksAcFWRJdvx1T3JdStvwUOnX398h3QyfwCRdGZy83qJt+aW0iH9QT5QbObea1pHqpDlxGqZei8NXypIIF6qW7E13DODMeQ35obk69biJa7f568lKEjIM4MYeob/xO+ctIYPEXwMsDqwxMg0OHATtt6+MYuID81hVj7LFj+CLKM0ONrbkYtlUQ5PUGeLkEhkzPnzDknvkwA5YN/7npYVhih1gUIqbcxOYHYDAZPQ1dpyMeYN522AF/9bOSOfh6RDXfToRbNTt+eVpZTzCE1OogQbVLJySNcz+AwEmYA1YTUvk8hMH8TCmPd8DfPMHNnNAyUv3KSvycQqu+AjwGXp+8UMqkUgrlhAqvZiMxYhOS+z8Bq6SANCGJIm8zZvfDPXoZiahhRykwt3oCKztOri1J2r8FbpFzMX4da3SI6lTNmHkuoeQ7xe5ggjKDlyiuILdmETNcpBCmrWqAR7VxBZ0oAQ+cUaWpBYXLEDKeZ1YsGGH93epVr3/nS/+779e/io15vOAmYubBMVslPgBlfe6cBWbrudL2C9IHPIkrnawC9Xu6D35XUYyebKPugXlr1jmr+nM7y0xY/Zj4iZUY2RveZAI8ZScY0rCh/YYZfr+ekz6KBGYaTg5WoMQ/13vk0b5eATeeiqhfPtUkuwDP58zmVQldKPgQM+FNZGoqTLZNUu7/qLgXgvEK5NnnxmjnonHInNdHd6ok0ebu3X6+PgVYsm+GQsYXXS6RuqP6Sbf6IIoMq0UvzXoU7NR9M4EHPCUhozzBtBqtwVqsOVVfVQ3XS0KY9cQVVSwGT8mZZ/E3lim56Rr32ykt0UR2UHw2A+d3PumghiugtP6/RKg2RG9/MspX0jDvXjzmx3WqLuKnWaRNtUcTjVUjh9pwK0Jk9LgmedPyTIYjJi/ep15L8cuunwsxVQwfxzrzr7/rnv39dv0cv/X3nZ/2q3//+87+lneGV/DQ86Rf3In+URqnMCOTsOTOJt0oHVzp/CTGHwjk+hNTevSjsPQiMDoNAmgBMuwcTiui4gAsENdq3RsLIQmTgi6cPI7V/HwFPFwrXGHFMTqDw4ktI7n+JiLcXluluvgQ/6+UdGUHhovYaogAyv4zGaVZsQHhGMzJPfJWVpACNDSG59wXUmGeNkYiEDkTJ6X0vo3DoOHyj/SgPUZBpxKr9QzCLwjJJ5A8cQOalb6PU100asIqpNAr7DyC39yVUexkZ8Jpz4RimDxIQOtNwzrMePsfM25FJUm9DjI43+8KLjPaPwh4dgdPdBYvKUmLk5Fw4R/ROwzI9wrL2IcP6VQYH6Z+E/SWgrqC/eUmRrPjiCqwbBfPT0tWY9TM/c90wGlaSfieRefYvTJRGIpi2y2GbIS5l9R3JwLWK9s7aisnBbkTa25B85UvwaYJjNI5qgRFTuJ6OLkoCO2bXcCsSQZIRU8hvY+ro04iu3EM+BTFy+GnYTQT6R55FbN4KZOiEovMJWNP9dGBBRmUelI5TnpvmwJdoQ6nrBPxlrUidAbtlNopXjiOoFUCHvo5453xMaYUS6xEJaUgpAm8kgKl9TyKx7S7Kxyj80QQKuRRSlE3v9DAmg+2oa2nF4HNfR9u2W6k/PcjTkIXmrUby1LM0jEUU7ATic5YD2vFbm+NGGlB4+RNml2jQ0ZYuM0pkZEpSw5q3AbW+Y8he2Y/YlgeQev4TBIWrkRnqRqhjLqM66lOJJq1tLsLROlESzvgAZcqDSOdCTFw+g/DSrcg+/V/RsPoOFAlKyjlGzwQMOnjX37mO9eD9oShfAZSmxlCc7jEcU8e7WURgHJ/45DqGV5N6KXV8kc7ka37wV+AjEDRySrlIvvy3qF3d6xpq3aua0YE43hIcBE3vrsUAquAjaG7pRHFkAMEOBh/pSQSaZqJSyKJAXQk1d5C23ahftBwpBkyhmgNv51qj9zoGZ/L0PrN32WTfMGI33EKA1Cu/QBmsILpkI1LTU4g3dcChDfKNnkeZwU+gZS6qYdKK10JLNmP80imEohHKW8AMB4Xman+0AdgNHagQaKeLdF7z18Jum4WprguIMqgrT9EuNM0HMpOoxlsQoEoUCeZCMxabuUGheIR17EGFgL9u1S0YOPYCwgTSOqopSjBbGiQo1PAQHU9wxVZMnDyE1m13YPwi6xKhkyToTLMOoU4CuKlpJAi4qoPnULAiGD35IrzJMYz196D5ht1IXzlt5nlJt35UScOT0nfNpWu45+epI3XGQml4bvTLv4sQAagkR05eTu21Om+ACu+Q6dUSBDn3YEUHw9tweLN76LaGvN1hdSXNxTTzyviM7jcgR4CL5WgxhArR72YuHu/RNjAaCdD8NxZmQF9AvSksV0PdAm7K4+/Fmve4dlb3yVKoZ0dluwBJ78rPgC/zTRNDZN/US6tpI2756q0U8FK2erkOv0odUpsFQF79TPvJdpa8YeODtDGteu8FKlRPnauqtrq0Yp6GHgwiVC9+N703fF6yrr3f5KFVokO9Vv7q3VL5mk5gezSdQlMltGpWG+ayXvxR/WqaV2ZTZzVzz/SG8rqGqY1f5N0lgtNXQYrZO4vluuBQtBdgLZFOoqP8nJ4XuBVNyIfrBVUqWkxEeVA2vKYec63aFWU0181ALVX/h5H+be0MLyer2ufpJAoIEVRpoqK6vb21IAleRcGfR4nEFfbRif+aK6AhDq0sVJexGOQeYyFBJAOYpzZr9DGPOG8SQvbys7qkPZaDiIC4FE5DK+Izy6gQEGofnCAVXooQpQOZ/dADGPnj/wrtLs1bWD8PYuI4BdBXZeRIIanS0YeqVD6VT8GIlVUfEpZIPuTwd7bB46OIUshCZQk1r9GL2BQmP52nBE47rsMTRsQMe9BJsZ52RbWQ0SA9WJaZr+EvMh/Vr8y68jlTJ0VoLqDSESqaExRgBQLloAEulvrRjZC8icnQQ8ZTCsMX//KM/hZ88N+xglIcGTDJQR4TL3yKbXJ4H02LHACVyTVXMmTfnfgU6UKDpWXm5WmCqGZYYQIB0qqWaIe3eYGZrFo49QI8DQQjBAlWkMZJZTXPNvuygGVpfpyWqtvaEV6T70XzkoM0wUX6zCsoXjwCS704koz+0ygQHFnaIJXleEYuYlqgZOOtNDgKJhhZUy480SZYy3ZjcjxH5XSNvJ8yUcpN8/7jSB4jsCMPKcVmzoG8vDcUQzgeYoChyJH8DTYQIKbha1mEQGIGsXeeX6cwffZlJM8dYxAjWa+xPj2YvHgGwRvuIfMJBCjHdjGPcvNi+OKzoDnR2ofNCkUQKNKwByMoeiIIhkJmwcU4gfvUkacQap2JpK/enO2nMyeDjHa8rUtQDURRLhfgT3TA1zDL1K80PYrcOQYyZ1/CpOZXLFyJit3h7udDfuWpT/BmSWsq22uSdEP7NgUW7kBwzg3UdfUAMDAavors0a/DZ6nrnrznNTMET9CtBQNmiwXKj+ZiNc7sMKvBSn2nkDr6BOpbWzG1/0sodh9HIk4ndPZF2Jmr5N9exBcsIZ/57LlnkOshGE32I0FQXg2E0bJwJkoHP8/6r0KFNHZKKWSOfxON7bOQevGzKF07BB2q7Bm6SCDaCx/tgjYgLZBeYbuMyuVXkDvzPHXZRuHMtxFIDxIo7oPVkEBTjG099gQqlw4jESghf+kogVgv4rUkA0rau/6DSB/5CqKse/n8fgaQl5G+dtT0vHuvHUd676fQXBdG4fy3EJy+AE/mmlk+72MQpmPB8s99HOHSGDJHv42on07nCuXiyNNo6OwkqP8SsXcn0gc+D4d19wycROOsTtqPEjrndiJz+BnSs+CCiR9hMg6aNimy5R2wSW8ymfbLi/TRr8I7dpG/VwmqteHr90vuFAQF0gUNoROwldbeZ8BzeOE2ArgGOmPqGUGItn+RIxYIkV/Qd817VR3MFiYEJOpZE8gzk85pYkKLb0DOaqDcUYcpaAZg+OIoE4SgcQFC7XP5vGotXWdeklHZWD6s4FAnWWj4TqVogYZ8i8Clw3J9RHHqDdOmnO6mpj6z4WpZvfy0h5o7amkTWJb76rxEgSf17JjNQlmeAJe7mbfACoNHrZRbez8sBkPyBUUNF6/YTfupeaAF0wMsfRQN8gREZgGQvlOGq60LEWGgZVXz6jznPawz21CbuxFZ2k6tkNW0A5Ujugkoil6aGiH+mE1zmZvsZpn3ltoWwN/YaHyldoz3V2j7qDvaWDawchdS0Bwo9XpRBtg+gTJtPaMFRbKB8gNUMHf4nvWQnkcY7BXES+3FVaatZGAc2PN+oHMNaSrfJpD2Lz/9C+jREpL2IXLz7Yht24r0xfNkjFD+ddRa4fuMVkQWrITT14vg2jXwWxR6RmYy2BJcCY+4a/Kng9AuvFV6NkUIpjdETlShytz5CM1ZgtLQAKVEqqDxWHKTldIu57qiFV9EVmavrKlnnjLj9RJA1Vu7zsNsiCoNKBIT+dC8/SZkBoZQ8Wr83ELBFgDS/czdgAQpmisQEi05CnULK97RPB6pgYAYf6Cgsb5UVIPlpGh8TDosMMYLvFPL/uV89DQjNYt5VTXx2n3e8ZXRsP1GZEZGaGy04ogCrZUp5u43N8lhavNXdVdrONTecSOaHn07+cW2sYYe0iJ/+hkUjn7F8FW80LvuVf+X6XpnHt+VSBNFip66mchkySetkJlNh6mzBaMxVDKTKI/3w5pB45hJmrPoTBaK5Og0Ax1zUTzxFDyFFHwEMNV8ClZWPTf8Pn7ZyIh3xjxgehiVdD+q2WkCDxqmugbjGGUQK01zEGqZgdLp5/n7FJ37GMrMR6t2tD+U5SThmejmd833mER1ZBihBatg8R5141fzzDM3BU9+EqXhawjOX03n+zQ82XEDjhyWE2gjuBntM3MmnMwUIp1z4WRT8Ez1s13jQNsiBJua4XQRbNGgOWynFlyAdLGjIRTOPgfvvI0oXDmG2nQPvUkdSiOXEWpuR/HScYQb6nhfI/LdZxGhoaz0njRnXuanJuG0LkK4qQVpOm7/zEVw+i8CE5dZ7gTsWUvhzQzDN2cNagR7FbYltHo7yr3qKaFxphM30fJr2CatkDNrefDnUQm3kE6u85x+4g+BqR5+FtB0+wgMxCafbbJfTyq69ls2nIELqI33MKgg3/NJFAlgAixTE+krk6RLLq2YBXZy2GwcSxPAaxMEKdTHyRHDE1u9wQQ3tVyWvMsCBEma0abeamfsKm0G5YT32Jqj5gsiOHs1Yyw/yueegyc1ilpyAGWWp2FHbZ5aLmZ4Lx1GPse8pljuNcp83hz/U53uhT+v43sor6NXGFc6qJWSbBejdt6nOTte6myN98jxe4rTqLAemB6CTXAu2+GM9xGP8zkCfLMFDdtNMrG+k/BNXYO3oLlI06hq004GEM4I8y2oh5P0I7isjXbTWdHB6jqfkRMXkHAj9h9FEhNp71tWouXW99POaaUa9Tw/gtGv/BH8pbRhuByumVv6Wn1XMnIgJy+5oIyQXsG1d5CGw/DPW47i2CjqVmymLBLIRijnbGEwlmBZAdRmrEO0rZW61IWKPw5r0VZYftoX2tPgmjtQKNLatM1HZmwMwUSD6dF18mXENz8Iu3U28oO9NLOkfYIgnfz3dyyEtvWoW7kZOYRRJK1jy28EYnUoT1D/WX1tlRKYvQGBeSvMGZMefg+v2mPqXmIdY2tvYnAUoV5Owb9wCyo6K7N1HgJNHShOUcco09oRPbpyBwq+KJxcDqH56+ENJ+CdHje966HNDyB95Tj8DXyWNqMg25AagKU5gbMXIzc6iDB1NLhwA5AaQaVURGjRZtiLttGe5FGNN/K+FbQvPZRX6tDMlfC1LkaE9qHEa972peZ+2bTgzKXwz1nLurH9sRYzHUGH7gcWb2cbN6I8NuLO0WJw5l9GWiRakZ+cQHzlbgLrZrMgJFsoIb5iB2p1s2hjRs1mofmCA9+MJbQfNyLYvhD5EQY11IOiVqP6LNTd9/OsSzcKXaeQTCaRmDUP1cHzFF0JxOvIyQ8i/WseOlQy36hMJsrgZ3vZciTueohR2F4UNXzh0CETcOjYHcGM6LINCO25HRPPP4WWRx8n0qWydl8xxjgvaWZEoImUHj6jc6XUNakVM0LxWiEjk80rsNvpFGP1KPRfJYAz/RMEJJpYr25ZWmUZLUYIOtaHagC/z2bWjH4InDQRWmBGe1op+nYIqLTJWvvP/xyGn30avhKVtOKuYBPGphmkcRdoUu+TC/oE+DQcqHsExhQttD36TqQPnYDPZg0JDkuM5lUzRT2KwOSA1DZtH6HeKUVo6hQX/DD/M0JVfKFvVZY/86O/iLG9L8GmEvOKyUtRlVZDEqMZoVEUona6XbSEMaSfzsFT1CQjp+53EYMtZTsMZDSyJk6aiY3MSLvlu3z9x5PhO/8FWH8WhXw4iqW/9weohHSkhCwr609HM/3kn8IqUFFZoqmqHjY9GwLEEvbXJNZTkx81L6a+c5lZFYTRC/BRmWt0lN7kIPMjiBmXY71q6OSd7COImYadHUBNu6irLblxZlVDIDPKFvvhyQ0zbxpUOmkvnRLKWdhypqxRlcBGG935GQVqXkKNz1aGCD4YuZVp9M3BrwJJoj2deSlFJ1ggGKKzVA+WdlL2Dp0xDtWrSbHq9teE1xLLIFArjVxCsKyhoRIwrmEi8oXtKxMEhOVEc3Suw5cRoCP2ZQnUaPh9KTrW4Qt0VBkUaaBsc04iGc7yq9N9/J6Fb/gSQSABo4+R89gls1dRbayLRKREEaRgqpfyxQhY+8mwrSE69DBBZlNHBybPHYadosFlu2u5UTrrAnyiA+/1st6+EQIHgj4f5bs4QICiSNcTkEaZZHplNUxguE0ZZ9UCmx6lXu8h3d25NPkrB5Dd+3FYtqRKtkGBh+RA8uvKsO7UBqwVgtkKQY0ZpqQumbCF+bj3arGANmcNEPRo/pH20qLM+wh6+a6NSBXECayY2SIsQ2cdenTwuCmPMqLAhuJWoYFXL4F6j73VHHJDlKnuI+StVvSxTZQZBXWSHfUMebWvFvml34Ts5AO0WbDy05CV7JGWrJu5LdJJyYOpu3qkYYZGgyYQYb7UL1fLZYt4C/9XC5XUTumROTlDvW3MS5uqSl819eHVoSY97fZBuDwwSqw8+M+stGP5bpZuvj/IJEoaaorvorV6YVi+hsYabv8IrJY5tEOsJ9s+/ez/RrX/KLSlgQIy8cV4NL1em8wlPeeWEKR9dQavov6hX8HoS19i4PsQ+g8/i7p1t5pd4EuOA39LJ/LVAGIbbsf4wa8bvpVDTfCu2InU8f1ouOnd6OrqRfOi1ao4nXwPbOrHRDqP+LZHMNl3DcWhSyhF2hGO1yMwdxmySQKeuavgIwgZHBwzh5X7qL+56Eyzx5S/rLMbGegGYghtvAvjJw+ZQ8v9LfPQO5JG46rN8DXNx8jwNBIMjsb7r5k8Ji4cRmD5LkycOURbwmCMwNi38X5MXDqLlo03Y3xs2pzukDq3j+QpoVimXjTNRerCSQLOWzF+fC8a1u4xxyQ5szchw3Z7GmYjtHAd+o4fQtOmW5Ar0efZMWSnRxGwqSuz1mHs3BHaOQJ70tZH4KNzT0v0B1krgfia29EzMIGWWbMw1kubpu1LCJqsjsVIEeDas5YjP8EAs5Cm2OdpGwYIPKMYoxlqWLYZeYK16JxV6D96EO033md6tvIMBP3xVuQibYjO7EB6eBKxlVuYX5KxRR8iBIo6hzi05i5Md5+Ct20xnGNPmdWNTWt3IX3+MDwOgyOj90IRP4T0r23o0K3idyfKOitNpx4JInrX3SZ6rG9upLBWEbvxRsTf9y5EN+4w3ZQ6sNJbKvAekpTRZYngQj1R5UgLmt/yGFrf/nZUNem5fQbi628wO3P77SiiNzBiMbtvh9C0+1ZkpsaQT07S2FbhX7cRpTXrUP/udyK8+w6j4DpgObJ1C8HPI2h84H6UojEaWBpSA9rK8M+ag+gjb0HD2x6Fr2UW60LDSVsV2bobje/9CZQXL6KT1KRAD8KbtyDxvncguv0mM0kS7TMRXbGO4ImgLpGAf/NWxHbtRPzRtyP61vtQaWpGkEDELtNRkC2BFStYt/chdg/r4Vfkx0ho5x7EHn8rErfeRJrQHNExBFdvQ93jP0Gg+gBKQcanvBZYvR6J9/4UvDt3M+IyZht5bXhJWtaa2tHw1reyDQ+j0sKIhQ2I7GC0wSiw8d3vR3D3TciS3gKs3lVr0fCe96P+VkaMdNC1plY07NzF9rwK7d5gIp/lNwTaHBrcjne9j3k1Xgd/cgo1ZI4/gcpElysnpJ/rXAXt5CxeX7p1VTTwVzLIn3uRhlpzJ17dG6vCvPm7V05W4JvtYT2qHsJUyo+24HC1RkPWiqClrrqn6HYjml41Gn31mLDOorc5mpV5CKBqU8dXh128Gmbgr+GyNnxUndxIXc7VZqsN3JVTZXv4KJ1k2PTaKC932JD/WBczQZcZqLZy+qKLejHVroBknyBQ8xo0OKGNFCvMXb2ZWi2p3qMSZcdbkLFU8KDmkQZ0/o42B2TeeY9brrp6VCdKCnWKbSMjVJIqp80y1QZNsJ26dAK9z3wZ1b6TlH/xgwzjuwEXpKtHleXdctrSEa2K0nEiKlsOVGCC1DC6Y7bN4L3iZq2uE/Wb7qUhV8DBe5wUne1fIEDMpHYLfJmcxR9Wy6WD6suyma+GUjTcpB3d3fv5nZG4ksXgxkzMRRHuwfJUUPMS7fmbHAFpaebMqO7K0wQ0rkwb8MF3WibTm63f8wQHAmjaMFKbyBahCcO8RzaMbROA1ArUQDWDnHhrhlp0wLfAjTbNpT6zXAV/ZuiIJTgEyA75oWe1ClY89JtpEcqU9Gdd+cn8aupPWirg0W96N/uHUXfdXnHR0eEtrB/5TEniffosORCQ4z9DUL0rf7ZZJZuLPyQXwGIEJKVFZk6e+EcQ6p27GaH5G0Vi1tqDYv8F5M88Ax2RJh0wLk16Yur2vck0w+ixGiObwvamGdTT4fsYONRIZ5tBW4UAxXWPzIu6YnQ/NYyIM2Xy0RBZOTWBkA5rp31t9eRQUC8166gD3f0ERepZ0V5yQfU8aqiXtsJfTiHZewVNW+9E9uIrsCm0jWEGoCe+wSDjDIOsXjTtfMiUr6kq6i2rJkcZWKXIVILwUAxt/iLyJ56BN0DwR1Oh7RhCXgbGmQkEkl0oX9qHpm1vJcU0vSVCu+CHPz+FGgMML9sCBlYxBl2CpAr4bNo/mwGeJzeBcHGSNo952mGEKU/RifPwDZ5FeWoA8QxBkuTGb6HEYDNIPdEpFbnj30Db9nth27wurvD5ggI2bdHgj5jTL9qdQeT7zlNvb0coXmdkUwFHiPW1A6zTZL/ht/RHu7/ZbZ1oWbKG7U1QLmkvdTRWdoSCnzObtVoM1CqTDO6C2rtNWyaRj9QzBYUWNOVAdpNCwkDCXyqaoV5zRI8/hNQEg71kH1svj8J7/hWkH5KWfXeScogx35mMHskTlsiY6SJS+SRyI6MI3XoL/Dt2YPj4CcTuJgDbsoUKKiXUECAdi8ak6TzStHIzf/3fY2o6hdHhPsz6tV/DFA1Z03t+EmWd+bRzG1o+/DMoxWPwrVyLyqqV8M+di7rt26iMPsQfeRiNBDrDJ06i6aEHEZg9D3UPPYrgzp0YOnMGwdtY9vyFFHKaJOPIaNyaGxi4j2AyU0Tz+37S9KZZTQ0ItnZg4vQVzP31/0RAE4Rn4zYk7rkHA8dOEbjsQmzPrajOJUjbeqMBZ+WWZsTuuB05Rif01kgOj8JXrNLIik4U2oVLkXjkAQweOQhn3hJYe242xscTi2H05BUDDL3rN8Jexvve/jaMHTuD/PAwaUNBjzECWbYQI4ePYP6HPgxvXSOjez5LY5cLhtH2kZ9GejKDdDKPjo/+AnQYatN7H4d/+3r0HT6KGR/4MNA8E76lS9H8tscwuH8vagRcnht3ohSIwNfWyrqod43g8Q0mgSz1bphhzI4ZaHzoLa6TkhHk/+XJLuQOfwF+OnyJxRtNMrhmYqpWGRL8CagIsMuJaE6UWXWjsilnBoDxXsmOYEbOp3hfpRFw0ZxpM72SJ2JkUkfDqF68mb9RRSismlsgHqinSI5U7s2VaZVV5q10/3TsDvNQpOk6a/FT+ehdtSKoFAphHkrmoFmVz3w1odVE+Ppd/9gOORP12GjSqvJRT6p6OEyvqTFEusaSqBdaji1gp8N1BQp1aK72DNOEYXdJOGVVcxRZKe06oW1D1FsjgCjXrx5f0/uhe0kDOekIDXWdlTdDcryR7Rcw+aclM5+GFDNAjkn7XsU2vQW+ULORCQ3PTh7+OuypbtPG70miBR9VyS79ZAfIOzbcoQPSE4YO/F8bxWo/sjSBUHDBJpZFoEHaaC6MyjJcZWaaH6LamGCFL7NNgASSVzMEP+K3wOF1eM4/lkz9l8Nwd1EXP/i7ACvLlG5JdorMS1MUBKC8BOjaaV97/WlidsEbpB6WzJwa3/IbiePVE00e6SVQym8Wr5HI5CGBW9si+HS4uerG8kUBvauWAliabuHaJl4NJhBafz/CZnd101/Nu97kJMZc55W4I9mq2g2o3/4OtkIBi+y4jjL7FMGLgoPX4f0/klwbIqmhHqVHCNZI+6GzqN/2AHQ2Zab3PGJL18OKNwDFNMraSFRAQjJOuloEaJq0nrt8wGwc7dMK7skxRBbQXzgOwrEQ8pMDKE0NIs5AVOdYlghMqr2n4IwPojY9iFLPKXibOghSfAgnmmHXt8GTGoO1dDcqDQtYSQLo1nmoX38jylePo3r5IHytM+CPRFE8/QIC2og7THlxCihlphAI1BHgLYCVIyhhbf3aoqD/DKKb7oZ2cw/mh1DOaQGD2iFbxJSh/yBAFJAJePIElOMoj3dTxx34mjrhLdLPZIeN7NdIp8rQNcTnL0GoZY7Zsyo4ax509mJNgT5tDXJJBhlpBm2T8GfY/sEL8LXPNlxU7KS9tryFaRQ1FE4dcK6eQPyGPWzLLNRIZ3O8VrnCtlDvk2Nuj3qpgLatdyF99Qy8Vw8hvmorgnNWInjxedYrgAZ+r06zzaRd/aI1ZmhX29iUcinqG2lQSCM6dyV8vjADGlpN49NoO/8FiPobSW/eHC195hdNrA1pB18yOPXUE5jzwX+H/r/8K/gvnkc6k0TD5t3IDnYhOmceki++gOi2rcDoOMFZCsEbb8LEf/9jeLuvwlq7FRN8JrFgEdJD/Wi55TZku3vN0GHbuk2MzL+OhL8e/rYWpI4fQmLLbox85jOwL50CZs5Gisxrv+Vm9P/RnwIXTyG8dhMV8BIw4gqo3HJmgiY8wk+MYkLLVmL6pZfRun03+v7rHwAUNmvjdoxfvoyWW2/F8NeeQPTEYUxNTSO8YzsDnW5E29qQJXgqtbRQ0JZi6nOfR8u9d2Dkd/4fKggRO92il3LeePMe1GbMZiwTQK2+Af5wDcVXjqI4PY5oAwWwvQMOBS88ZwFSJ4+idIjR0dAgPGUH9TffgZ7/8SfwXj5njrTJX7xAxdNeK3T1VBZr1RpM//VfoNR9EaGtO5E6fx6tW3eh97//AezLFxFetoCRyzAaNmxCJV6PYIixfWMbFZ5u4fnnUDhzkriAAMkMbbzBRD7LHMqZt3z0VxBZuNDIhK6pn2j8238Gz8g5c01OjW/uQ/9YkqGlEJnhBoEROU5jelzHJRyvl1ZpacWembSpXigWIcepu1UH44jlsEzYISV2a6ctKfw0ZtrtgzGXMWzGWbOW+l9/Alea7GnRGOhwbw2RCayop0EArGomdtLpMi89JcAXqKbheGlcWY6GjWTAIrOXo0g/q5hSZxAGF24BtP8L2yhKu4BA7ZX5VXly8AQXzNecscj3mh1FsHMJaowu1RR3mwXWiXV3QZKl6bDMTzTW9hoEKgxO/A0LUaJhk/EU3bUqTE781Q1U1TNjegb4m2hmkiryBpJood4gzTXRs5X2Nai79af4C9sjw58bw/RXfoffXUDxetnqkukdomHV0JzOKozOWQbHjph9hmotSxFoXYTS9ARKUc03WYXArNUoXT1M+0OHrvY5YwgkZsMJNyA0awmcdAZ+HYvk1yazNnU6AcQ6EGrvJP0GXFlqXYYYI/N8kUpJWkfnLWc9aPzpnOzWxYzG47Aa2unIW1BJjsM/i/WINdHpTyKYmIHgjLngnay9u7WEOJDP5BHfcBtKlw6SOARfrTPpYAk0tKs52xWZpV2sWa+mBXR8WkQhIGahGGokUAkBIdZ/7go+k4Iv3oZIx3w4U6Nw+i8jtHwXpge6jXwxc5HuTUvu4haBKbZeulYtwbPmYcTW3MlfJX8+FOlkcwc/axj8xqTpu5PpkdODCnB6zyBE1c+MDZutWcpjXfDlJ5Dru4IiAZdHPT39F8yCFNnzCv1OdayXjhtwxvoI0K6hSlDgmehCYXIYpaFuYOAcqgNnEciNYrq3j2BlFN6pPiPL5QHmKb2gjmpOaH56FJVCEdXhblR6jiMQqaP+jrFybGu0Abm99DW5CZRTo/SN9CvjPahR30q9F1CcGCSfi+Zwb4bhxES9qPSdNLyX/gkclfvOIjdwDRZBaU37ddFRSCelM5nhfgRp29QL5bMCcNj+SDmDbN85tuMyQY8OX3d7gJz+LgSdSST7epnnCdZ/ALlJtr/rFO1UkaWVCSzH4dO8UZ0LmE8yv8sos27ezBjyPWdQGLwCf2qQNO6F30mhQmBm6EzQ6dG+XaxTNTONAtuWJ1/8tSzrctXQqTrZjWqpSIB6mvefpT7TxvSd5m8XzLQJbaWhg/xrFW3ITZs6Qj56y0j3XDBTGnSQe5H88TOgMls/iAb/HOF5I+nf0qpD1btAW2QWtWqOAyNQLx2HloJa2n2djdSQWq3sRqUaDtHu75R2c78ZftEv6l5kZqmXX0T8kbeiNDqG4S9/EfW7dqPW1gDflS49TOaoO5t/fA+SmcaROMzLDtAoM+pSFyyNQI2CLMNoU08qYiqR9Kxf/mUE129DKVGvPmsDXhj6ME+JVoBVsqhXRO92iUifD9KJ+UolGhmWonul4KxrhfepR0h+Vo5Scy1M5KxoxMfy/TaSl7owfORlTDzxRUx99gvwLF2CGb/ya/C2dALhIKp5B7Y/RLpohQcdZsV2hyjLNfj4WbvFm5UkNEJe0k8gp2KpRaJByfSIaCNKnR0punhqmrsSRKUUQNXiM6TH5OULGD98CgNf/AImv/w1M2+ErWASaHbf30gyZYpHa1ah8aZbaIR5hcaXLEah6zBKF/fxV9XtukM1UvGPJwEskdWK01nNvYER5DzSkvycvQmF9g0sIwJfC51j6xrEd7wLtfa1ZiIrZm+Aj/daWnkT70Bg/hYU6Gh1JprVTgftj6DG/GrhZuTFQza2qB6rmcxz9lpkfE183wRP4zzKDK+3LgTmbEE1MQuYtR55O8b8O2HN2YxagtHuXObPaB4s06fJ0fWLzfErhRlLmQ8jZcpAMUeARdmP3fxB+BmFltLT0Bli5ZZ58MxlPj7ylo4f2iiT1CxR6j38hEgLytq2oHW5qzsEAFWCysLcHSg3MVINJeC0LIGPjt6cHSbDPX8Pys1zEVi6C9E191J1ioguYURJedF+NmbentESwksj266h0bU3xvF/SHreXcbNyNcTQv2e95JhUcoPZY5lTTz3v2msp6hneYnh9yQZUkFLd0hPTpK8sOsxWA4iuuUBZJqWwL9oAwrxGXBmbUF89R2Yyjh8sGgAsrZ7iG/nfZ46eFfdhuCKPUgVHATX3oVi41w47ctRqJ8Dp20FEjsfMntcaT+rnC+Guu0PYiTnQXjD/bBW3IaJ6HwEN9yDCvmsVV456lh1xZ1IF8rwUi6KjQRwTQRMi3bB2vYWjBdtxNfeRnzoR7LoILD9bZQnd1hZtsBb5bUlN8KJzkV46UYD2qeotNENd/GzdIYMaV+GSuNMiu0s2G1LWP6DGLXbYa9jnTR/pUi9YZDhq2tChU4qVHQ3sPyn8ukHnuQEawLr6i/1IBWdhYadb6PtY+up414B7L2fpW1kG9U19c9OFBrKhDZgkXXSmXZ+6pi2BFAPorYqUI+sVpOrp1q2WsZL1yTZdqVggKBW3mmYXy4xXOEzdPICHSYw4XNh5aNhftlsyaT4R21SX60WMYXIA9scT0RgYhEi9J9CtTBC+5xD7uSz5hB6s5UBZStKsGTKpowGVFfafY1GaAuSIOkRZp0C2sKDtdEogMoIIc02Fk1AaearGpLJf9H+6zrrGWR9ZBkoOmynPI3ro0L0SWqHgjiBF/nQSJWAjTcGyJ8A7WCU90jTZFNFT4VVZloH9c5sd0FaaDBbZciKqOSg5Iy00XN+tj3EesiKS3blKzQUHlbPruqhucr0rQEKgHqkNE8x6GGQxOLUQ6/AXVMyNARhNnLlb6qLeKATE8Kki4Ym1WOstojaGiY3DPlXkESjNzUpSvdW1Q3OSN/nwcDh/Wh55GE6iVYkbroNmdPHzZ4xVmMDyg31xDV+Gp9ZcHIZRMMhNG64AZ5Fi5GYTyc2eA3546fQtmQl0vtehNVLxO23MN3dA1+ZIqjzethkn7rzyZ8iAZQZDvJRkIo5FPsn0XbH/QjMW4rY0pUoUZk0Cd1f8SEfCCO0cC6SB15CncN8AhqqoZCFbYTbZyK2fguCTfXw9I8hefgM5j/0MB1wO5rZhuK1LpSnkgjMXQirtQ2z7rqJkkdVK9GBBPyMvmfRISeoJKqXhbEz59G+ZB7C+QIaBKRYx+i8RchOJ5E/9goScS3h9yF35hRa77oTtY7ZCC+mkw9SkX0aTmO9qEzawbmklZIUTSlPeXQAsUQD6tZtgW85nVJ9I4JDw6yLltZSLakYGszSjroTpw+jc/0NiE1PI0FDFCSN0NCG0G46DuZvaZTDcPC1yVV+KZz54xf1/JSoXPM/8u+lNvyjGtM4VUspTBz4vJkHISUyk8vNk2800RiUK4htvp/RYdZdfWSF+TmD2BI6X21voM02Gf0LQIBRWmwtHSWj2cT2hzHubUFs2yPIEwA0b7oHwVV7UCikESLoqEVbEShNsqZ+8oUmfM4NiMTj8E2PILH2RtS0cmfpdvJ4BSIrbkQlWMf3W2A1z0KpYbGZAJsm4I1tpfP2EvDNWU8QsBPaSd1avtOs3Im0zkGQsmy38DVrGR1yxByRUWRk7F24BZ7EDIRW7oKnbgYd7J0ECTtRYv0EgzTQp3oFlvD3QAT2gs2oEjDQ+hhD7Gf0HF/Nes5chci8FZSvGbA7FsK3+k5Ug1Ek1t1F8NEIh87DrKi0IgSNBP/XOWdWh1IWFQK4RlalKnvyTsb4DSYNG8ppaAd6a8lu2KyPAJtghHbmdk5/i3mKxrZ81/cktz7XezrNdwY/7XMQTbQwoGD0zeAgPciod5iRdiQOp5JlhHyWEbHF4MOCTT1LXnwFdRsIKEevoUpQ6Wc0rW0S1NumOX4SUi1+0SakteHLbJ++s4Za8dfzCj/TuMfrYTNKz50/YOZ9Vkeums1CC2f3I7ZyJzyxeliM0AtDjPYjdahNjcDXe5IgNkugvRG+WIsZmtH+SSpSPdcCn6kLBxDZ9hCfG0R05mIC5xkMgLT/EPVRvS4Ez5XrE5O19N1n24gke1G5chjOiacRW8yAwGaQRLnLnPymsWuak/fGOfTDSWbeGx2ytL/AILlu92PwBBsMNwUcpo5/Gxi7dL2eb1zjv1+SPOlIJ8mQQIdy1GiGhtNVntlL6roMm2NgeFV1MfMiyRANvb/am26G3vndnZepYEMOXYsicgYU6H7dKEDuDu1qiZB6WNw5j1oM4uc9GhILltJmMYx6b3U8jhYHVBQEqxeOv5u2E21oioApT3my1KJsBj8FKeMCdoRCzF9zATUrjQGy6m3q61JQeZkREeZlVuy7VeTP6lRgYM97BU50f4ZBhIarg7W0KZOayRffeb9aI50XbdznlZGx5PzjL/KXfFYASAA054nyuyCuNEadIAJnr+qqLL/+12f6eLZZz2gaEFWB13TKgEK/orH/6qEyhbIN6v+XTdAog9oAAjbVT/Mc1V2hzypPfu5fQ3rTgZbplegfQv7KeRKckc8TX0ZucBht7/kAr11C/oVvoXDhmun6rL/pVkx962sId85BfOFKXPvNX0N4+y7E73sQPX/8hwjksihPT2H6k5+A03WVQupg7CtfQ/WZZxm1VFAeHEHq/DHykZh5/2EzQVEiVj5zAbWRIQz8+Z/DVx9B7L67kNXO8lQaMVIiZuXS6P2zv0Lz/TSKjE7z334OkWIVfV/7IuruvZvR9Rb0/KffQD2fqbz0LCZPHUbLOz+A4sgoMk99Gbh2AdNHee3x92Diqb3IHXwGoUoF/Z/7HNrf9z462zYKGEtST96JExj+xtNofOxxBHfT+dMRTT/zFGwa47q3PorhT/5vBBl5Fw8fxNhLz6Dtne+BtX6HEb7kS3vdoxoo8FP7j5plw1UCKJ296M8V0P0//wTRHbtQd9Nu9PyPP0WokMfkiy/Aypdp2z3IHiddxqfhHDmB0Se+iPr3vBvBbTehTLBZCUcQ7Owk10gTKg2L+55kIiGjdK6LNENmBKYx0s2es+A7lJCO9txz5D2dHhVNUZC26ZDCGSV/I4myI5XUmXXop3PNJFFtmYPQ7OV0pDFzwn1hvBdercrLJVGZHjZzEtBPGcgmzVw+9dzpGIfsleO0zHl4x3uQu3QE3kg9qu0rzf5RmiMYqG9GZvAKtBRfK26qA2eQmRiEP1Zn5nBg5BJKk/3wTPaYCdOFVBJZDRFMd6M6fg02y6nRAZaZl/LTJP3i4FWUxwYJcIK8RlqxLM1F8GqLA1Eh2ky6B+BJT6B4+ThyV48jtvpmIyfqEZRXlWGsDZ4niBiAFQmQ1zRpbfNhzVpihhLFUw0laEm/16aTaO6EN5+nbh1HINWHcnKSekK9KTusB52S4Q+NHOVHB1uLxuo6/85I9/X4/v2SomoFJIVwM6Lb3sYsZNjVe1tD6tm/RMir6FWGVDl/b9IQr5yHnIWpAm/yBuKI1MfJS63yLJo5IALu0fwITbMP7TvuZfAmHaDzFW0vvchAZRlSl4+AIoHQ9rcgT9BVmx5F/YLlaFy83syZ8pY1EVeBCRPpINAc3/kIAeEF5HrOITZjBiIRdx6cVnb6ow0ItbYymLOR7rmM2LrNSCzbhnLvWZZfYJOYZykHbyiC+rqEWelZIe994RgCze2GdxjvYsyWQ0UHGEcYBNWH6cemaMdGEF65BZWJXkRX7yA/l8Jb0G7uAwjNmG0CtVDHHFh+2i8C5JBfvUd0xHRcLtXf5ERmlWkjKOmw2pcivuJmt71MZQLY3JHPmp4JybGAz/9tEmg1vUuUJYEnAQRKGa85zF9yJFtBXTHXCQwU4V+Xab2pp4vkM8/ppWFPM7StHhYBKyLjkoZ6JaXKj+/KR3oscKs2KEgVmHBBmjJT7467ulXyLZCiPEUGF0bIjkrPBI4od+Z36YKsGiNZk6/qTsqZXiUtftBcUZbNawI1vMXcb8ZE+KwpVrkberjfdcWswld9+UyoppWx6vOjTSId5AMViAoMiE6qt67rUdHMzZ8qwWsuCGNOhl7KSz1kqi8tOtuu39UO8yz/M3aEf9Irl66vtlc38BnmY4IKc00ccx8UL0x7eMX4A/FDP5nfr/OaH/9p1ujNSx4aeLbiB5+mDh3C6Ec+RIcnh+y6X0P01ynO8eUIWsKGuFohZmy9We1H4fORvIooymJ+iVGBRx2LrpDy/gqjVtPlqLypFNpLikWRSbxDwlam8yRjPFWt7NGcBwoC89TQnuYambrRyEqBivEEStqQMOtg0Z/+Ic597NcRHtceWfydj3krjIxYVIVfQiUWTsdUJrCS7kihHW3zXFVkrmHPEhyNOzLfgOaW8CPjbxpatoPG3uOwbDo+1Um6RWzPJivqoVOyaCxYls2XlMqjlSbMw6Nl+0xehOlAtAqGgs3m5n2qP5OcEUGHmWvENnp1hiLpYISb95ADrB/zK9NBU9I100eV1948Jb+6kakODDVERxlAbYyncn2ifUBduHxc7aNe6GwuxYGvTeqqdujcNdHb49VKETrJWBsW/PVfwd/cIq7xN5rfYhr9f/kziOa0XwrLN1GehplIjDeYzAaEBKvxez9mdnuP0eHlhi7DP2sNgmzP2NlDCDTUwzm9F7HN96GYTSMYb8DUgS+i6cZ3IvXtv0bilvciMzWO2nCX2YU989InEZm/BiWBLJ18X5hE+ey3UIt3Irz5QbPMu5KhE2+fi2AwiOypF2F3zEah7xKCbXNRKyaRzHtRP7MdE8f2oX39VkyfP06nSPDTOgvlTAGhaIzAqBeFyV6AAMQu9sHbusgs4W7bdBdSA11mM8fy6ScQ2fEI8iPavuEyqtrFvW0e8hf2wy6nzeap9sZ3IGOFEY/FMbLv86jf9DAczZMgPQOBEPK9JwAd0ErBDUYsZBwb0fkb4JvoQmagF4mNN2H6pc+gbsNdSO77HHnjGnRpqRyEdPb/JqnHSLtp+7c+hrpdj1PvNHGfkfCpr2Pq6f9qypCDkhNwHeF3G045al3RIhgZVd2flj7rpH56Ia1Wk/wouT1w1B9vFLaGS2RIank4bTegjuAke/jL1C2CUTsEu0RZoN6n/XXUa8X06jkwcTe02WLKakLjTY9j4uk/Q5B6Kd10mK9WGQaqOqxdIJduxabz1RYXlNu8T70OPkTKKdObIlrKoan3qmJRj8w0A9KTzlIt87PemlyvSb9+/lZg/XVYtrvCrWSGi7WXUMmnKQLu8JAslmPXw1diAGWxPNI2VGYQwXtVN5t5FtWzIpBsKPfmJG1PI5tYrIXQ+I7fMycJGNZWKxh96k9RO/NV43A1rULOWcDgx+nH6V9OogXsWI2mx3T2poGRvETt+2eq1JsPtPhViFVGUsZUR20YBZTDpZPWMvyKJv7xZZdpfqiQVV+WoEPd4zR3QvqkgWNZ8Gt/ECIPjWML+eukfplenfaul/bAUuerunvLZtjQ5jP83Wb0QKNdnTsXzY+9E2Cd08/uRe7lbxL4qIoyCDSsJLLy0SowQilWnKCPoEQTls1kal1lXTS7xQxV8WWVWRdPkJ+ZiyIJghCNYJq5K9qc1KONT+liCBh1zEqQ9Sj6XMCk9plJ56SZiThYAV1THbQnlUPj6nfKrD9fAk6kn59k06oy0SxYJhAkcKV1Y358loLCDPi7jL0Aqcw2waiHQI1fBdeqBHlikcyeoJTqrTddFMjVSi6VpS7tog4ifE1St7p2p9c+aNoDSts5NHz4l9H0yCMsX3nSqfHD5It/g/K+vzFbF6hSigSVmxsxvTFpNsM+5TLi93wUmWf/GmWHtm/YAAD/9ElEQVTn/2PvPwDsuq7zUPi7p9w6fdB7B1EIgg0gQbCCXSLVm23ZlotkKbJlJ88pf17iOC95eS/J/8dO7MRNruqSJZKqlFjE3huI3nuZwfS5/Zx7/+9b515gMBiAAxIgQOSumXvvOfvssvbea6/17XoKjD0ywjJ+6m3aOhEqfB3F4BF8ysDm9N4yApF4JUd3AhKfforDNFDqfUrW+O2nGc5DcvZS5LXtmwC+SoMnDmOB1tGlbVEna0g5YslpfUTU0xMItaF4/mnkTzsAzSgz3hjTipXyTMW3tQ6a0oizjMoEz7FYnkURR5l+4iWdhUXZp4z5lG1Nd8KjzMsIT1nE+mT5H92F9KqPIrfzBaBnH8u3DNdLsTOgtSXsxbIO9OJxLcZXXFqzlAxo/OKdlIFS9AohrxlO83QawgUovPZDHdRv5V+DPSbj74Q0+hM0zcOUX/8TlJNtNsrk5PvR9bdfhNO/n+2B8kdZUofCOgomBScopH8dW2BnkLEthCwnradRW9TUjRaW2REXlGmVvcMets5q8hlGZ8zF2ObzE1cg07OFcaujIx0CWyeiNihdoE6awJ50U0Hr+piK5LjaOoU8HrDztOyepWIvzqVvvalBWo1cGDhUPOqRR+pUPtUIeM12LP0QHe2geIGCbZpQmKjToRGQnJukHFAq1LmiJ7UCGzXgH2OiG7+YJy2QLrODF7cpJU19ebb2RdNboUZXmC+N6KicLyQx21ELWLAOEz/6h3Zv5cL2d+Qvv4DM0G6b/oo6bCZ0DWrQRUQU2EsKaJEEKWSCqVH5q2sq0BoJcHlSijRYkfkgyNDC2WqSgESGTICBRlrDQvY06hnJYGvKQQqOjqbsxEXkS0pMvMickDMpaCpsKUFaJyoyGiEaYBsZog+FYVQWj8GBapxh6j1/xU/wxuuAhkCDWIpTdkMKXT01eys73Rz5C8kfQVCRgMa4tRE5+hUgUkXyI1AVGQAlKdDJSzKghf+8pELWdUCgJZAn5UpDT/5LjDqgm0+LKn7KAi/0p4Mapeg0/WMmlPHq8FMZsShfUnQyVCHLViNfWitAA8iHSlsjEkwkKju6VRyNQOn1CXQYRSozZUVz8Nq9l5s9B0v/4q9o4TOWXyUYDOzC0b/4LIGbwG5U13RlWrXyHK80M66qyrS5Axg8LDEgf9pen7AFrZEC1+oJDTurnlWe2oJPoEQXm7ZgeEZD1yI5SLJ+ywRc2iXH8E6SdlzD1Myvap7RpWTUoto0XmUkI6nQHdOQJ9ZvdEaYakspqZHqueRRwIvGWjJXawuSEy0s1blPWnuncBrZhAAa/WlaVXGrjnVv9UP5SLK+iulJ9mZ8VYUAvYBGQL61Tk9n7NgZYpQx8SiZ1/qRkCBLeVVL0VRuoakdlWIZmfKApMPqJPqt8f4OSCO+Tff9ga1f02iGFsAPPPkVFJ/+c5YnAYM4Z97t1SBsK9HU5QhiMZj+YGegSr5L1TaWDbmj7PABHzMXkVip8o1btWON/mhyRt0eTYEqv7Z+hfeqG511J3AfLbJXeEUS6Qm7UFtjnHYGEHmLDvelm7UVxUNgxmeaYoqAXYlhyyz76F11uo7UM1OsAcjoAGLKAduk1kTqeAp1BjSypg0+OjOJqTGc2kHULtQpirPDovU3RuQhRpmM4lAbFuDT4mTlgbrgbNvQeSJ1RbXDd/Ln/gZu63TyGq15QqEfh/7680gNHGZ9SydS37K9qt01qEEXD7FFXWpAy4w3jZ7WGKiB2vy6lCF1moyjERWTKWE9YxwlKmX1ABWbRrlsMTWVepmKXMqWnmTb+KMIpObUG9RIk0CGnGKMI1KsUtYqBlPQ9F91i2z2AlOR0pbZiUhKjjzSeMmgCs7oX++00knpmoMX0CrSTbk25azck2/hKw3z89vyoLg1zSa+NA8vI6q8RCCQapbP+MMykF+VG5/QIeqoqkR1ynIE7GyEyjJLRc5wAlSK2fLCdFSm1sOlH5V/VB/GCfSqIvGvfOqt79EokMCsTtGWL8ZNn5HB1YidRgNpvAlQjJVRpBB6J6RGIHUCytz/57+gbfUaM3s2mkHeur76r+DsfYbRCQBG+ZQBFGe25kF5GQfJl8LoNHYtIhffGrGkdDAOGUD27AlWVGja4VMlQC66cYKarBmBaO2P0lOe6Jd+VGD1dQQCAAIGKjrVI80b/er9cGmmLCGSBOiJBbMvyVjZlTzJGLJO6aZH4lTpSGZ13IHCq55ksEv81enjArcakYwOBtVUskZnTYIMbAmaa4RLcuWqPWjqSXKlUqhqlIQlwv8KOwpORWvCNI3LujdZkrwI/OpassqSqupIEZ3gTkPNZ5WK5rQFYlSOLAdlSg3xbZJkMJixBlN+6T/yioCYclEZ2ImDX/4iUsEg+VUpiO8y24dk2FKthY5IsqDOktqbyqhcbwsmfVH7UTlGqjBqw7xlvGohlGXWvxfTCGLa9InKv6DjJuiu8rFT7OWPZS+AIx4ieZDEMx2Whzp69s5Sh4CQ+VDr0QGpdpBkRQuktYmAeoAxaWTJwJtABV3lrjxp3EogWWUbLfxl3NIHApAqA2iXmQC7pEWSptCqeelN5UvypvJgOzEgrLA1fvWA8UYdKekwxW+uF4zYX0Xypt9A842fIc8qBfFEnosEWn/1OaQHDtFNeVObUR2+fTlrUIPOPVFmp6/EhE//CduZWrx0suxC7fFZ0nkBWoqy78UXcfT3Pg9Hu3uogEzdULGM1fzVxGpqjXpDw/JlKjc68lpKxo4rYAZdGjn1sulCdykd9RDlRwURGXiNKol0HY0AUV0pDHmSYhUQS9DwKEA0UmCXUXh+2QgYw9q71Sy80pNfftFda4+kUCPzF3GtaTqXwCQyupFyFU9SIlIwcQZWPAJGChGpYKbN+KJRs+he37rVaJAqVXFEeZRyFTtRnJEhVomKZ00fKG/kh/GJK0EWxavpEytd+tWl+LJ0GY+JjsqWjy1vvJeRYhSmGJWe7hVGeZLhYjAz2uLS+FHcYxLjLTP+dbdj/h/+odW7gKamPbROqvfZB+ETDKjMzFiIrKyjeoy+x0cVlo/W2kmJ672YLBGGF6xTLCZRVo6SclWtDJ3KUPWgAyfjBBnaQ1NP03Yc2XSGdpxGJ7HLAMq/4rEDUmUwGUpxk22SjJ5AVSQRKkOVTgRYVAP6lscI2ClctGhZvX6NqugxOWBZyKfqX/wqFU0HKc1opELyoMW+ghUilr9DSE8wplq3RcB8EMUjeYjqPQImeq4UxSolWHXJWAT+tYBY4WzEgQlrwa54NxJDb5M0gtO88h74E+ZE5c/0erY8h/LBjQYpIoCll59H+kFleEqCDGhSxnJS50OjrlEm+UOvkku7IUV5Y/2ozJhxgSVNTWnaWCNcKj+BSk312oix/BtXiqEmE1aX8ilH1XVUpwJDdq4Yy/L4eiJeR+BKJRnVk7ULC6cRKcWseAnl1JEiP9Z0GbmyIIoABkG/2hWBtWRFekGdkgikE6CIX94fHxmTLxu+jdpOvcTqQEtlprK5cKS8xNGx5mPMmkbpqPeZYWsHpUH0vPh9eIXhKCdkVJ03W2rRoAZdJCSNGmudgo6r76XUsn2bzrkIgVaPRrS+9Hl4XpqNqATP1h5REdSUw0iyPPDLAECFPUJaCHX2TDlT2ZTZ9ZWfSCnqos6ycl2/PpnkRQvYi9RHAiBShDJAOocjmhLhPS2P+rMaKWJTj6I7iU4f/wkaj5+zoXcjTYWtZ/Zc809hpKEpp1uw8M/+BPE5i+kmwxE9tVcQHZdWM43RZYMuUVKLVftTO6yBJKvyaGqsQZcmqdYFtDWybM3ciJ0XVr/L9h+1+pF6qEENupiInT+Kpx28q+U/Nde3K63nDWgVe3pQeP1FYkFtIWWDU29UI0hjpKZztNRn1DQWghx6Hv4JsHM7e4jRgnHr6Tnsu4an7nI7XWOVq6b47EXMNgKhUSe6OZHiL8TjaF5zHdIrrqZn9ihVsI02/87JBgoIazsnIHHlFTYtWRVQPq5cI6NrPXf5s7sGXapUGxsysYhGSKPxvbfbM2zQe4OIsWr6tNbqWeHW7g188YrOkZtJA/9McTSoQRcHCWDZnwmqOUWS+vboPAEtffFf4IisSdmqIUnF6mo0acBc67OUKe2Yc4eHcOTvv4quh76LRK5PqzvYQBWlwovpE3FYUaggRuVCXgy+2dSIht0D8uMg1FEFM+Zi8mc/h85b19nolnhT3HUo0KC3T1b3KsaaDBiwphzYuideikx46XGMamvQJUdW21E9W7vlZ6zeVoMuLRpVxcdHsQm0DGfVb+tKoHbfoAZdFGQyWZdN6bC6QB8fnj0rOn8jWuRRr7jRwphorYHm4+vtybi3K5HOkqmvUzGww8ao5SKFrZtx4M//BMFLryJu60fYI6LRHhcpaf7Y+gknsG3eOa8JUz78cUz6xU8A7a2KzBZna6rrBHY7wdfp6WT+x6bx+BG923GJxuvv7EmrXDQVq7qsr5jSQKVe9xClqBv1Xgl4TZBHCa48iT3RyOs6nc5NZO76qjvU6KTndeLNSCVff1a/tjC8GAHqjU56TrJwIxzqz0Ujr414U09TVH9eCxq5j3So0SnxiOgwMq46nRQnL8biX1T3Y79j+BPVn4vsmjej0zweR+13ZIBaGAUxUl3zOlI5/JyJf5HxZRcn3PUrql/bc37Zde3hcfcRZG7yx4v6s5r3U+IyokPd7fizGtk9HUbHNdLPcapFUH+uX9FovwY+a/GNFZe5jYygRmP5rUdS9zo6TrseFdcpz6PL44HrXuvBjj+vEx3q5VF7fhxckU54j0Y0VVfW/vXkxMMa1SKpBx/9vBbsJBrpdrrnotHuI+lM8Z7p2elozDTrkZ2BLN4R/urp1H9PojH8jSRzG+FnJJ3if4y4Rvqx61FxnfK8/jvC30g/p1DNX83rW8Y1kup+jhNvRsngSXSmuER151q4aABHcY6M6KICWvoSINIIlZaX+gRZIXTMQKQLI+BVTzjSpzS+5lAf/eKtFo8WS+h+8Hvo+srfIdF3DDqIU4tFrZ98vGDqY2Zys8RtbZdGUrQtuloO4C5cgKm/98+QXrHSgthiWBakvGuRsy7EVZ0vRW3sjEljPz3Zdey7U0OeXBZ1GulvbB+RH9GJJ+OJS9cnc1G/O9XfCTqTn5P88sJk0xxDA1hacCe+ovIWf7yjs9zkrUGXLtXMqrUzk00TjOi6QZc2mR5QTZuCtwZvjhEAG1H/uozEokENukjItJXprZFWqqa+zprOD9Dip1Ihe8Qvwn9itJ7ImfFgBBLMv4AQPwJMVddF8eBeHPyzv0DxiUeQZGa1oyrvxmy0RLHbjkOCsGixNWMQGOOzYlManZ/8ZUz92KdQSWl3j0avaPiNkQiY6LdB54YEkFWmVt8mWvVPzLbmJ1j+ItsBp+nECHk36BIljXCqednOR4qBTlgX8D6zHmjQe59Y7zZazfZOZa2DYm2vbG1Us0ENurhJnULpLf1SZolF7JgVG9I5ewE+byNa+aPbkX/+KzSmOt6hHE0b8ksnwI9m054pEOGiceP6aFp6I+LzrrHzWFw2UoeIqlIuo/+xx3Hgy3+J5KG98LTmSmH4J0CmUTOnGodPK97vFJG65nrM/OxnkViyHDqvSVuxdfBkPBhG/5uPIdi/wYpNBWpHGtQ403e9UOrXp3MbSfXno2mkv/H4EY2M/2zCjKax4pDbyPjrdLZ+RHV/dYppJFOOLdPQuvaXEGNd6l6jhhpzdELWmRu9REknfpv1PS2Njn0sGo+fs6FzGd+55u3dpnPBv9Y/qp1GAFtnu6m7FXVwGvTu0Lst09GhFHb0DkGWdLtW60YvO5b+VxxnQ+NLc3x5PJdxjZca/J+gdzsu0dmnaWqKtxG4ql3Tj3bMvh06byNawztfQvYbX4TjNBPE5Glc9a4v7R6M/Iwk2Vr7MCt2ThSzptOWE0vvROftnwVSLcylzsDS2755OdiHQ3/2v9D3g4fQxPh0yrMijjkBinrHV3qCAazm993HSBPsQKs3zWKisQ8Pb8L+H/05kl3rGVcZ9jJQTXGZwX97hdigE6QS1LvW1HNt/+gfIrPgOgPP2pCgkYzoDDCJrIAtr1l3pyv18dTIua618aYpOhe8ncu4RBcD/3U3UUwv9tTotNq1aa8S26lOMo+PKz8Xms53WY1F44lL9G6neTZxqYXrTRim2KWbLYGierR8rjav35FxnT7Wk/2NTePxIzqXcY2XLlb+L9Y0Lwr+5UDSocQ6V9GmwCojjyo5OzpvQCu342UUvvlZ2tuMMaeVWjrsMmpxESljurO+Lt1tQTwd1UjtGTNWbJqEjts/h8ziNcRaidqUnxQ3MPjCyzjw3/4bvP3b4XnsRQVxeLfcjBm//U/gTZlWi5gBFHc4jP6ffx0Dr3wfzdU+pqWXr+pF1tEJ2faamZNK+mSq8/peo3PJ91vFpec6ZVvvFtThnUHnIkz6lf8fYvFWPtPOTwfVQj96XvtTpKsDrIOozEeIxEmJyC6f9Ew0kgleRyCuds9rParfHqcRz+tk/upx1X/1w2tLc4wwRnS3FiN/uh/j+fG4+KlHI7L7Ec/Himt0GKOav5Hu5k8O9QD6rf2YvzHCGNXc7bIWzsLUro3q7vw9Xv7156P82SW/RoaPeoMCViG8+ffBn7KaHSh1kmIY3v88SgceQrIGvkbGZdcj4hnzWr+i8fp9KzfRaPc60W10WRnVr0e4nSQ3I/wdr4PatV2O9FMjC1pzt2s5iup+a+GPu5NGhhlJx8MrTM1hNP9jxhVdRhd1v3VSGP0q3FjPRTV3q/+Kj9RVv45yejb0vlhpht5NDyDR9yrDy1Pk/634FxmvI/2NFYZup8hqner3/D0lrpFUcx8zrrHCnC4e0Yhwx8v6DP7N64gwJ/kb4T6eejO3M4Sp00n5JNW8RzRW+LrbSKq5mdcRYU7yN8L9tPzXHelgbmcIYzfyx99T+B8RbszwdfdRNDpsmb9O8wI0Xf4rdIve76sBGceOijp7Oi9AS5Td+SIGv/l7iNO42qsXYmE0VTQGneRs3OgcZo13aBSLBrtSQWL+7Wi/67PwWqYxnuioCI1kxcs5HPyrv0DXo89g/u/8NppvvpER2jnY9BHT2nlkd7+GoYf/GE7/NsIArePSe9X07jg7WAL2zjMdpngGOk39nJHeTpixSHGoiM4Ul9ISrnw7QjBeeqv86LmmcpOVAvJOmuC2jPjNv4mWtb9sDULvXdQ+xPzWr8LZ8xADsFfL+o3IPBzvMdjAF28tnDnUPryJ4pLjiWvd1vNv3ka4H/evsPqpudfdopvIn67rYUVW7rX7mlPkXX71yxt1EKLpbzrUPB3nq/ZbJ/Nfy5tIPxbXCD/mpg+/1PhH8q+HdqlrMadMi2rP5b8eTo9sSZTC6Lfmz57rUtdyq5Hc7L7uWA9nnvkvvkelqef6HRGE19EkvNwKialove4P2RlsthFnJ8hh+Ln/AL+4j2UWjXToo/IzXq3Aa/EoAl3U6Dgvo67rZGGiy+PPj/vT9chyl3vkfMJN13QcWS72qB5H3ZE8Ho9X/kc/J9XjqDvX0zOqh9MPv+rh7V7uvDgp77pWmip3Pau7KQx/j6et+xOXx/2dVM+6qJVxnY6nX/s10nO51S9H+am768uu9SXSPT1pLWxh0lo0X/EFOmqlHnXs8C7kn/sD6mTNLrDrRT8nwmrWwX6ieEfQSL6OX1vA6GOX/LJnypuoVlYiey6/9TC65PVIJ/vVF8PVy99+a24jy8z81p/X3ORo7tFddFOLS47mrutRZI/1sB5Yv/qM4l9Uj7teBnI/7saPBa/FYfzJrSY3lo/o0fH07FqOtXv9yp9ltf6Qn+N50O8IOs7HiGcjr+s02u04j9GtXehxPa76s7rbCY/R8/rtSfWke37Mf73sao52OcKfqO523J+odi1/klineSniq/4N3QS0oldnOfbGh7On8wu0vvHP4LkaJCbnLCF7D592oY2ik1zIju71whGtzVKZ6Z1vKuBiogVtN/8aG++9lIZUVHj0FylnNV4VEBswS9sAVaEbPY/9HcpvfB9JN1onoDVEWiFSkThRAvWKG6VY3w3VoHdGUqjxSjlaO8dKC7xWTPqNP4fbMlUybGXtVLPoffoPkC7v5R2rgRi36CaQEPBlnUQSMB6KfEbvkKNI8BOBdkkN67kSvUg58ieJGn+8+rB7YPKkcNFrbKLrqpPjYx1yK3+SJbpaC9dRIupQqDFqOpo/o8h2wzKE5v6Nabuvf04mxawUNZ0e+YvyMl6y6XLydKKjoxzYE/6X6C4NrHfzqQztwTmmKH/OjA8hueSjbJfsPjGd8PCzKG74X/b6I72+yhbHHy+X88JIg95l0pq8CttB6srfh995ZbRGlnWb3/YVhPt+RC2hV1ixVdKfZHT8Ut2gBp1/Umex2nI5Utf+a2pdYQU6Sn+afTl7epvBxkNR8xF/ZpCkSGlYdD/6cxKZgaZy1jSTej78aI+S7pOlIQz+5E9w+Gv/GkHvHgus95lFVkLHk9LAVVx4YZkN+kl0/flvIfbG95CIBVTpvgEz8WKsWAMXWyrEyAA1Pu/8ow0HkVwK2rjwS8fQ/8y3eMfyJiLWextjBMnNi+9HJXCojLVgNga9VDtaMC0YfGq8p/sIJDisXb3LToYamk9XWpWEntJTBLrOLl5+S/7Ir8ZWo3fKCdDX5uoJsky66c1kjrIVya3kXGnS/5iyTrDPOGznHcPHCHJitlbpVN5EWsdkL2MmEFHYGOV4tL8zfcSD8RQr8KbIX4E/vdxX73LU+/4S9Ce+lf7YbfOdfVRKDgqHn0A4fIBX6mzF4E1ZAbRexvqmJ+slWau0Znxy+MbnvfrRWlqH7bqw7UHKWT5yZD0nZt+KcrxT0m/6oRrTy9zPh+w1Po3P2//QKlHf1hbCCx9Eozpvmyye9wpp1CDOzHsHXkbXX38OQy9+FS7Bl4yJFlnrzYVh/y50f/8/of+7/waJ/BFryBXHQ7xaQqJSYBwyvA06XyRApX+RgIgAcvjGD1E4tF0uZs61Hs6feBWctisMdGiHUtx2phKEKdC4STVOwEBwbVCIQTUKai+rFicOwReBXZSuwM14iRHptVACKYzPwlO+FEOVKerVxAIIaoa6j9wVTEBMLy/W/an5kLtGl/QiZ0tD3/ZyafE4mpSmFo3rT10WgjkLN34yngzM0axV2NFgKesNCdoJpulzAV/xHKVxfkg5S1aOoLjjJ+QlKqtYrBmpRR9CECPQs9FIlqNpoveUOmrQmYgV6hPcx4a3onjgabisZ7XPWGI6UrPvRpmyrA6WpmjsQYMadAnTe0uzGcKkkXA0MpJD7tH/hUP/8M9RPvgqnHIewy/+ED1//7uobnkYCTZzAazj60AYruBkUHKStcgadD7Ido1aD6ACvxKiFIsT5GbR++if0agKhFgNskKScBfdj7CaIgxwWC9SttHIyviJoFujR5U444yh5BZRNMDNeGJ58lGEFty7fG4AcLykaQ4Cv2qMwFxQLkyZ7EGjZAJTyNG9TPCic+8JgQQgnALDaTRVoEZb2E/Nh3KYCCvwKiwFA4A0M2ZsTjU05kIDpHj0Hk7zrw7FGPGejlwDU4y91rnQy9V9AkhNqYp/OEXLa3TG1fkydqptqpnuF1DoeUOdQ6bJ/LQtgz/pJiIxAewyeRIfZ1P3DbqYSdPSGkz2Yx5yu7+LSqmXoiZZYGd5xq0IWuZQPstsD5qVaNR7gy5tes91ISOzRNXNRuwScDnHNuPI1/8djv7d76Dv0f+JammAvSc19BL9aLyDBpH+tSbLYw/LY+Nu0PkjTQfUjauNM7Euyk4C3t4XMLz1SWim17WpNRfx1sVwpt0Yrd1hD1hn7NjxD+MmrfEIGWeJYeNMthUJrY+iwS4T4JUrbcZHtD7rLEaDCGgCGoigyvC8lvzY+T9MS1NuQbXVdqFIFnVWkFb9BdU0ZU6ATqM00UjUqURAGfMJrgxDkQR6NH03Fm+U7WrSgKLi0jtASza6dhZNVmHdPEGsysNnULYFlrt41lqyMuMPqs1WR/Y5D2RtT6NWKKC060FirMHIlcWTWvxBFN2pqLgCnXR4z2mjBp2OJLMVtQX+uuVuFHb+ANE5WmxDbhMS8z+IEtJ8Ho10NahBlzJdcNUmc1T/RAvTRafrubMf7tBgkBwZPnqJs7ffVB4g4NqGhDtsIwZan6MpqZLOc2IWI2VP40LDE6U0PpKJPcHdiauxY4h4jp4JLETXY/utk/xEaRz3S60jFaWbtw5/MkV+Iy7qMZ4cf/Rbvz+V5DuqgxPPI7/i6sRf5D4WaaWc/AY07PIRrxAE8Tfme+j92V8TCOfMyOqkDxCYJGfdjorXZOFc1r9W5I2fYgQqPuuZgGT27cgs+WXElv0KKhMXIExMQnrq1dazDmJFA4BKMvpEeYhGchRPdB0tyI58VNwUktOvN5BQieXJF0Ggkyd4SyA9+xbCdwImTbsxjN6nmZy+js/TvM7Z1Jyt42JUFj2/JBGhplNmXI/A6zR+YgT+DvL8FYATDwqg0hNpPVWBaWsUkDy47UjMuC7KB/3pgF2RvnVf39OiOMyNf6GrTQkEgt4clvM6AiuNY4Use43TsWW0zoPXvojXWr+lOC1gLXTt8h2TADRjIkj1+rehcPR53kduYbwDyfl3IVZSGdKNQlFPsz7Cdm54aNC7TY7APCVbbSdFXV06+CTCof28Vz0DfudSeBOuRFE7USs1vSw5qcl/o94bdCnRBQdaJ0xbdNyCDJjH3+jJqWSL1PirhfLsIjEUG7PDRs0GbO9S5F+Zz6SoXVszQ5eYJpPoU5aE/sZLZh9kM236SQdGyMhpJONUqhs+kYyIGbyasRhNMsC291HHVNgaGhk/GWONYggQKC7mjde2Tmi8ZMkRKKkcaqDSFhgzCrFnO/D4q7xopGc0KSUVa93IWUlbvlQI+jcIGF2fJm8qYoETT6M6MY1QaRRGkbpIDe9D79Nf5TXdGNxKNDMH/sx7CGDi9KvRx/GTuNEC+nDyWlRTMxDsegjFfU+hmiXwjrfC6ViMakBAE7p2OK2rMhGYD8mRlb1KnHDHKRv40EJ+wUyTPoKm2MSrCBQJVCRnBAqxssboyOHUlZRVlh/L02RLU2ETr4RDcKb8qhMgwYlAD2Pjf5UdAINTE69gMALLctHKUAvdJcMUaPJEwGMZ02Qhy45CEZJPhAQpThJu5zXkVwCPPFleVN6Uf/qPFpbTgXEpF7pWvH5JU7j9KPcfYvvg45ZFLK9V8MsEwE0L4TbPIH8VlMzYRRtPlL4A99iSfnakeHQavACvw3aa3/0QKqUj1hGSnCZn3YZqegHrh/m3aVnJJeVCI5PKoH0a9J4jtgvbQcx2r3qOoxvDW75LeafcUSFVYk1Izns/VfgkUzrSK5I3j/Ue8Lk2TTSoQZcKnWptLwDZyAJVfF6va+GvDMnpRjZObX6EKbLuMm78kf0TWIm2D78zJa04dExBmcpCBiNZLSJe1Q6uU8lMthk/pSr/mjozE3oKya9234WOz6sI9Hg0+lpLExoqitb4RGtzxpsHGS5xSeCm6bTaeiityxFA9PhtOJOuKtsxOWNei06C/gxOMITWuNH0Ml7b3Um+NOqkJ7Zbc7zEyDRayehRepWGdugo+SK/FkcVCRrboGkW+YoA8XgpArPk1S0byM4XuhEf3IJq/rCBqorbhurSDyG+8p+h1LIMJa2j8mcisfQzSF7xRQQT17CECfAzNPRTbkRRwDAxEf7Ue8gW0RjjFGg34JOaC2fZ55G+/NMskzaWIEuHfljCNW5GEsuc5aZyj025B/7VX0JyyS8QTLQQPMXpthrJq34bmPsJ8iSAxXRn3A7/yn8Kd+EnKMNplnwc3tyPILXi9+EuuMvkUCM+DkFjddJVBIErzJB5BGLexMXwOq8nn1UUWubBnbSG10w7Pg2VmevonIDfNika5VtwP+O9F86Cj1AQiyz3qfAu/yzSS38Dg+kp5Cea7pVqkDS9MyLMpNBFMiRZp8EtdKG4+xEDfZJCEEDGF38QZZVlTOsntbaSHS7Wqe34bNB7kqR3Ig0uTSN9l0R18FWUj7zGh5RlypjbMheYdh3lX6DMY51TG7o5aR3KYNSRaFCDLgU6C2t5/sgW+tKIuCghUdUiZinm2sNxkPxqi79GKwR0BGWiEZ13RgJ8MpeJStnW1ujVMnmddD8GRcBFhldjIjS05ClahHxqRjTmIICl547WjNGQa2RE4EuLsG0KtQawbGfYuEjqTOeNEa4QbdpZTioXgsPo2AECR+1w06XyZccgRGRp6Z91oJEfW5dEtwQNsX6jLChXGp1g6fL52dSPSKFNuZb70ff4X5GxCMCpvipeK1Ls3Varad6f4OutSeM7KTiHXkfVd5G46p+g2LESLsGIDLzfPAXhgU3IH34eydm3E6Sk4C2+F9m+HRje9iDSc29FmJqFmN+OWOsMGz0KyQs65pEXRs8vAd2iNwmZJb+I6oGnUNjxKI1IieKapEx4NvUxFrks67B9KZypy5Dd9E0UDz5OYJ2FRxAFt4Thzd8nOFqASnI2YhMImponIf/G11GuUDamXIPYjJsQ+s3Ibv0qgq6XKYvs9RMEFTLTkJx6LYKBHQa0ii5lbbiA+LxbkKsk4U9chsTMe1necWDiQpQoC4FLcNe5BNXiIEpd2xH27UGVZaIROT8zEcGOh1EaHEDTjDXEl8qzZFgw6J0CLdUv5ZefGOWqTH5jWht2+HGUhnbTTZ0AID7xGpb5tfRXsFFeh2BU52upCuqjqw16b5HtBLdfakVtuqj47KQWUd7zQ8rYkI0gVymbybl3I0hMZkuWn0ipuBS7gJ1FVr7dN6hB73W6KICWSNNaRRpC7URRe3OolMdLOgi1zEZbjNGQCmA5Womi3vA7y544qB+gWNLcTLkGPMYgAzMKQQWhsbSQBlDHFYxF6r3lquSVRjWaetLQuYd8VUc4+rXF4oyTxu5sTJ3WOrg0VCWWJU06oxC8ibMsdXaSi0IlYSNWkRk9mTeBrSirOmxBvMdQ0KhIZO4YN13pp0QAlycgGgnUxkVUrEUk7WydYMMjKO1/lbXDuJV/GtXEpKtQbV9BQHF2oxg2ShXrQ3HTlxFufxJNiz6C6tSr4AYJAxT+0A5Us5sJpjTC1QI33omw52XESvsQdu9CsnUOy0LjfQKqqj9em+wRcLBOPRoINLejVDyE2OAmhIWjjCeHslOyekuMUUEyLm7gIdm5EMUjL/G6D4nBHoJvykalD5XDL8EvHUAwdARVL4UqQZCXWoDU8l+C174QXnIi3RYRnD1Ff31wst1IU/5i3gT6+SRB4mPwy3nE2V40pRnkd/GXddWyFG5qEooEMSWCF6dlAbz+Hcwdy5nAEMhThvew0PoQy/US9DDOwxtQJS/F7Gvw3IkmNfqLpDz6fidk07Umz9FhtEEszjIdQHHXg3yqqWKVuof0ZZ9ALsZODP15BFoeC1HlG62ba9B7jVTX0YU2f0QH08aoN5ysjnt4HJ5VK9tYnDI99/2oUHfZq3qoAyXL6lRQGOSpQQ16z9MFB1rq9+g8lWJQxcRP/V8YrLaZYYhm7cdHwj7+NffBn7+KIQWGPBpJAYHxxzEW2ZgYG33e8dDxgf8DE3/1jxCfPNdAyWhSz9umkdh7r8R8BCEBA43KaGUhE1ZtnY4Jd/66AbKSI6NSQsA4J9z0UfjTLqd75NNGjTR1VaMzmz2CoNpaopZF12Hi2g8xTofGi5Cq6ttgX9PajyA5aQ5Bhc6uGjXiJwBUiRGg6f2PHopuMyZ98HdQJnitT8dqyrF56dWYct0HGX78QEsYVIBSC+Nt2tQJcOxHf251FT33mEYSyQX3EsC0m9t4SCWrcRePDDooIDnwKgY2fRPenDXMe4lME25WCwQkGRvhq1DhS+S9ShKpMoEY8xVUs2SONeFG5REQmGpNkYB+lYA9YPknQ4JVrSGjZGrvaox169EgENYyxKnGQPkt+gHj0ohoCil7mboWnKu5uQRntbEiAq9oWo3c7/w5Chv+J0qv/heUd36bflnalB+N9mo6z7bAB4MoH9uLxNTlBNMqyWiyNc6yLR96E03zbqGXw4gdeBLpmesQlIZQKfaQYwGdyC8qAjOMyxlg2hrtCphfD35IAO76FqMMo+RUgOfMMvfW5FGuAxlNdiwSIeNkR0pl6B59CeGxVxm/ADyhXdMsJKbfwc6SUiyTT7Uj/byzNtygC0WU61jZ1jK6lC3Jn86YkwgGO3+MauEA+1hRHcdnrEXQvMT0qnbXqoOaUON8x9LXoAZdHCRpvqCk3rO+4xPmoTJhFpILV7PB0U099UoFZRopTaeUK0WUaBCLbIACJZpiiABPNCoUJNvZGcqYoTBdbW2UfoISStTzlTB6+6GuA8ZXkFttqLpEQxeyhVeCAGHIuAj6yjTMpUBTbCHyqZkIU03Y9uV/jfyRfQRRNKRUIGFYtp1kNi1GPouhQA3DTF6Aplt+gYaOxpJp5JhMwPiDMvPF+EIngWrzFJQ0axgwXwJkzEslPRmhl1Js5KqKPMNWjSdGQAOl9TgCpiF1lq1N4q9GSTTdozxrl3wJCQzvehX9L/3Y8td602cQTl7Ia5Zn81SUvWZ45QrzLANHOKtRMC1CZ5kkJl+GlnW/zkgK0XEArTNQLjN9Yip7LxnZ6t+5FUdffZxlzjyQkbIWebNsNTVUrfE3Fslw6zR+5VPXeu9k9rWfmADqwA2dseO1LYQ3VVNIAssaVTMzzHv9M3OjSGlVKQ+VCdci6FiL4bYVSM+5G87RHVTyBLqOT+CmKT6myIT88jCQPwjMvh3D7VfBn7oQhd4dyBeH4bfNxVDb1cjMXsUUtRCdoMNtZ5zzURzuRqp5GgYnXo/qjBvIcxPBg45wqBgQM0guXrUBgPnTSIwtPD/8OtLzbkNf+zLkJq1huHYCOsogwZVWAFo1E+AFR14gOL4V2Y6lqExcDd+fhdiRjUgs/BCyrcuBDq0li3r5xb3fQ6KFYL/jWhTcIuKB1jQxzqPPw2+fxLjeRJjdTd9FeEO7CTIJFpl5jSRqtFJgjWgZpearKS+EPKpntYNYnjhQo4PME3nz6VWn2CvUOyF7xQqtqYpDzdo6D2q3bgXFbQ+wnLMsOtYuP4m5d6PqTzG/WmdolXYaDiQX2vVJKSH7LEOWvwB3FEayoTFbrbGkTMof27N2qEr6dIirgJz1PlRffKY0tebOLsZJ4kFbHNgKeMd2zbQ0Oqfs1fWS1ioJOKiTUokVa9NikhFN78tfSL7Z4lkHasPnYsnDxUCqcZWDyicyM7xnPVSlb8Jj7Fj8hOUhHa76YGdkwf1sSxrNlw5RONGpdW9tXsCc5aT2Zzt/Gb+OhYkOKlZnStPPrH+VO91VrpIL1UXEk2KR3laXU3/iQRyrPuXZFnbw+ixH7S2f4lyxRPFJN5ic0nbV04qWdsiv/Egm1UYok8oXr6MR9aijps1S4yfGbsKneGknGY+sXlRqNn9AiniLBjIil7ckeouWsNT5ZQxsM1F5R+1Uch3tHo1qrkEnk/vvSLXrc0rlvkMob3jYpidEqtz6VNFoCmgM9OLhw68+iUmrbsPg64+b3+TazyI+91o0X//LBC9XsJd+JdJrPwmkJ6Gy/3XGlaQv7dpj45q1Em5hGNVju2pJuDRoGaTWfQ6Z1R9DZskN6N/4CtrWfhyp634RmeW3oHDsECpDXWi+7hPwF1yP1PUfBWZeA2/GZWhe8xGkps7HMQKL6fd/wUBI+5ROlPZvROb230TTNR9ActENKOzbgmq6A8lbfhNta+7HQM8QJt/6KcSnr0Cchjy/Zz2ab/00mq+8B4mrbkfx8B6KYgpNl69DfN7VaFn9QZSH83C6d9GwrkaxZz+8/v0otMxGx/2/i9QVBA7TL8fwvq1wAzYPKo/Umk+hFG9FpfcQUld/GJW2aagSXMSW3w2vYyrCOMHUrOWIJ5JoueEX2GNcgapLMJdMIjFzJZJX3o3MirsxtPtNeMEQG2SKILUZ7e/7EuLTGG76AuR2vIKmq+6CP/UypK/7MJxJi1He/RyfLeXnMsQObkLsxk8TUP4m0ouvw8C+TXAICm2B82hSfdiHiqT2q/Gxwe4DaFq6Fm6c6Us+qh7iLVORPUy+qn1s3LWDRg2YyMfJsiNDxhbP6Ji31tmotkxAtftllA8/YweZlnJH4RS6GDIgduyDX+xi+W6Dk8gg3tSJwvafIVPqIljsRbnQi9bUXOQPP4bqUDdipR0Iilk0paewfnZiuHcDWtoWICjsRO7Ii4iXu+GFceoYneElbMrfwiEqnJDgXD11qvHyALKDe9HcvoD6h7KZ3ct0hohpDjJ/WRSDYbj5Y4hlDyGf24smxh9qJC67BeHwLnYGcmhqmmVnw3nD+1Es9SGeP4pSzx64SQ+xXD8BpY6u8AmM8gYInaEdFH0amOFjBFwH6J4zXrLFQSTzXSgwn0gz/zRqpYEtCLRxgHxKP5dzOcZ/hACringlEe3erZX12yZGQLPCX6rnqPKJcaj21Ykg8FXHwm1fwjKjmxeH6yVR6H6DBlc+KU2aclL4UeRRLLQbVCOtKn+Lk+7yLyBFiG0jconQowHnA42mUCZk13Wt6WqtY9OIngBWlTIkwGrG7tTkTiXyq3qWvEfnnbE+aFAF9rSrLlpKILll4rzWKGm0M1rrB8U/2zJ/Q6arA3VDvYtVvDM+5Xw8LFz8pLzzh5/oR+VF40+5Kg+xPbbOh0ddrhx76QkoZY/CG9QREPLN9j5mRdC3xSdwFcWrejADb+1OSw+ihfhVqxN12qKjZqwnygA6JFXy4torqOjEevMJHGx6kw5RXarzyFjkYdwkz3WgoWuCOyYszWVn1zFy29wkObS6lh/dS8dFH8m1ZkJcjaJTt2g0WuHN61tQpCFtXoW/gvY6XkeHFvNO8Vsk/JAXlZK1BXN7C7Jg6kzUiPyzATMCgUjqCOkJtoHQ3sTB9miy/14ntuHkZPjTbmJ+pcGUp3HqhjHoIgBaVDBuE8HOBzHw6JfRufIm5HdvYgR5pFd9EMNbn8fAc99C+7pPofu1n2HgmW9hwi0fQ++mZxE//g4tCiNBmFPIgsgocmJS8UU3wemcicHv/SeUtzwLd9I8pFbchp5v/BsUe7vQdvuvIktQl175fuS796D/0b9GG8FWgX4PPfo1TLrrc6i+/iC6Dh2BO2EKjj3w35FccTtCvwV9D/5XBPEWpBavQvnoHmRW3oaub/wH+IOHke+nUXVc5B/+Y7JWQWH/JgxveBZZGq/4zAUo9BxC24obcPSb/x4D217ExA99Ccde/AlaF16JPPkK+48QnP06el98GMNPfQPpK+9EtusgmnKHUdBoWBii9bpPYnD9owSNn0R66mwMbHgOEwiICpseQaVlBmJtk5Hb+DjQMRd9L38fwfaXCAxXo9xzFL0//u8si6Xwk3FbHO2yZuIs7/xgH8p+EwZ/8seskwTarr4Xx372t8i/8o9oX/UR9O1eD6djOryWaSgf2gB/3RfR881/i3DjY/BL0WGw1pzHJY2Uh8IAG2oSqbnX2L1t+/abeU2gcGw78VWeCko7HxVrfb3YaOLzoA9e33Yke7YjLB6wacBEiUqKIEZGTsrWyxFwmYJjHAQ8sYFNSJYJQiSZGp0igHEHCHbLlKHgAI1fCl72CILhjeShilRpCE7/m3DyfXCKw5Q98ULFTuXiML8ew9dfWG6AwgBYDKkcwUQ/QejwUfqPIS7wZz3cGPxyD8Fzgea+TNDRj1jfTgKlfVT6Omw3ATe3D8EQw+a6bSGxQKN48UOC0Gy3CtrypNLWCJpDHhzy47LNxQo9jCPHJ+KzhEppL9NiuVApVplOLLuL+SDADwaMH4cy5RSO8FpsSrl7pojHLvN3RuoRa+2WQ17y/XuRmrmWzGeYFg1SZiqK/VvI2yBrXPIksCfTcTL5VeZDU7EE4TY1KiMrQ6letaORLB3zwi4YZSF6Xp++koGQ8ZHUR0d+yCDJYATslssgjkd6I08afdBuuSitCPxJHpRDvaxbHaNI89kmEySZhkawlIYAh8BhGSXVGeVcoNDe73oigUuOLFcUKZdtspJjW5q6KrIRrBOvbTqKB55j+VGvm99TyyByiYCslhwIuGpEXrKgnbkR5GICrE/VsB21wlCCeNHIkurLtAZ1qYBU1H7K9Ka2VU/B1YHXlJnxH6CssPoI+AtsKyZN76vjRQlUZ5F1q7pnM6RPnfEY6Qv5ZIswABrGMpTjYePLug7R4/rXW1LZwCRliOWj8/1khxS7ZhOi9qzlD1ouIO7MYVxkm2uMX7PiJI3IK7xDudVvGVm/iJRkeJxxXtx0boHWqRrsXSKpIpv64787YykNexIdq9+HIluBt/QWVGlsqmU2oL7D8NhbL/UfRKV7pzUG9YqSzLSYj4ZdT82Gps2Sk2YQ5Kyn/zwFuITE5JnIHdiGlEsDRMOMGJWhpuqYltuzk6FCFPoPIUfQlUbBlH0Yb4JPodci/Tj58CfNx/CeN5ChVo3tfw2YMItmLInq0FHEabT8apacafi6iIBh1KXxFlyD9K2fROtla2x7vnbuFY4eRILx+0PH2JPLwU02WzwyLiF79X77FLRfdx/aP/Kv4Kdp9Gk8tAbLzqc6tAVhKgPMvwHhkZ2o5JmfxbehELCchgep3FkebGCJsEAZYXmR73h1gIUSECCtRyfoZ3AXKnHGq84JUx4isJLBkTC5NNBx5j/M9SLs20flUESplEfgSTmwwbIOVO7Baw9hxsf/JdyVHzKlJRk8m00MFYHR1x9CcGw37zRUzrgZPDnzJpSa5kHnQ2k0KjpT59R4NUyuNUCa3lUPtezE2YOL27RXiXUWalqMn5jWGrGFaD1UXGdSUTlLggI70FN8a52cdrqVaJi1GUMjbFq8rdGKJlNKTIx+ox6wdscqLp37pBczaweVTx60h07AK5DhrKR5TRnViJMZe6lN9VApZZRNnTwfCyk3xpdGNSgUrDafsctgqEX7AgMGEAIUtYaM+Si55Iu8ajGxXmmkxftqExrdEbgIJYvsncfUs2eUtrmAZaB1ZhWfeSMQkaLVZhElY6MBBJXRNCFljG5Vxi/FGR3lce7JOCAo0kx6km0mv/0hyqkMBA2Dm0F69v2snwg42eaWU6iKvJNWaVs9mYzQmGk8VSNcEiLZG59l6lLmLQaBaf2wh+9LHlRbVoeCoQm6p5GmtR0/sNRaNgFcreETn6xb1meRZV22+BgxOYzkNhbtVmbb1VROdGRLZFy9IMP2xZJ3PBS0gUZCcAlTQKGLOmIs+/43EB59kW2ANUQnNzkD7vQ7WHdqV2PVO0kgxp6pBgWo2W+qyYL6UOrs2AglfZQpw2WmpTRLvNb0nO1Op46SnCRZNT4/tkZUdWWyI6Ma2sYqxTl+Un1GdW2WyXjQ8TAZps+YmL5ap54L4KjNRvwK+FBu2S51jqRPnZ0IdNixZFFn5qmsxkmMzw996kDKFQGPATzpcbVtXktrmww62jgmTTR+UqfBABvLSFPtDm2uoxMCWF7FmMrfYTvIsC5VjrVADTpOF65VszLMXEvYl9yI7BtPYHi4DwNvPoOmBVexgUS9O/X4NASsM5zirFQpNNWjwISOLpAi02nxo8VR8lnNDcFvmkAvTCeIoZwbRibNHgM1fNFtr8WdMwSu5pHQ9nKGjaYjmUqFhonGW+pcjZqqH2G2H5mmZj5ig423wC0MUKC1iElYXzv+ZFTZWyOv8YDxzViGxKJ1GHzpYQzvfN7WdcmfDscM2bCKHoFcgg2ilKVRppBSybgBeSoMofdnf4Oh7/w7HPu7/w/cru3kNmUC71QKKO18Da1rPoLyrmfRt+lZdKz9AGKHthLIRaMYTqiGwQZW0fsGPZSk+NlItNBdPR0deCmgI4Orekix0bjMr9Z+8Z9pRK1FQEajL1Rb/Mj4010Ag2UevPIQ9n39PyDF+vKnXs74qEqkrMZJpnJKXeh58q9ZJlHvTinBaUFy/r0oVVtYz6wJggtiiFNIbGmRuBSKdqlpjVTJo2Kh54pbYj51KKjqTsq5QgWkmpSh4zU1NMWLpF6m3DRVIH+1s8IYRxArMA15UnmFvLfQ5laJSW4UNwuLskgYzriZHyurmtJlOen1NwJsggMCL2UqvaoUH58pPq3vkWQp56wphhf4YzqUBQERW0fHuMWLzpcyA8UyKVu9KS0pdLrRperoKA/GTx4IO+25rhQqRiAhuYjKjJekkPzImEQHhYoXKnhT7PqwrMjH+SBFa0CV6biUx/DA46gMbeUTpUfwPHEFYhNXoUzANyYHlE1v7h0Ejhkrbzt3T8aTj6KSTxhwQdNSODNusRPxS3wavU+TPtjOQ0fvq2TJ6eyu+ffAufzDGE608fl480wtodEJ6opC02x4s+9hnAWkJl7HdGeYjGnEKtoFHUdi/h3kWzyq/iSHEbcygk7rEiQXfRzxZb8EdF5P/i6cWj7vpMo3ox+1seKuH1K1dJmzZC658B4U43POUA16wPIxOWUZJ1oRm0NZoExoLWDQuRJhhoCNdV72WhGffQvc1oWUqSsJ4CI74gUEMIzGmbsOpQzrjtcCJqoTtVU7L3DataikJ9XSGy+JJ3UO2SbJYkhAEp++CpXkRMpD5ENpaLpZPjVVWdArsgxosuMao01a8BEUfW1KIZ+UF4GmcRNl3pt7D3LxKaYXdZByguDfRnn1mGUite40L4AzeTm5GGfe6M3aGf8KbgFldgiUx0rTYsQXfxLuik+iOmWdAWQbH4wqs0Ej6AK0aFWCalttxUU8lUaqYxqCN76P1JaH4Wz4HsrFrI0c6UgBia3OWImxi2qHR1IEDfDwY69eoSIzQEFBVfUrbn1Lpw7seBWZpTchvvYX0bTuMygd2Ap/2gLEbvks2u/4VWS3vAo/kG+JvkyWphHUA6bAKAIb5teoAUEUPxqeLm96Ai1XvQ/O2s+g5bZPIbv+aXgawTDDmDTzF+QHkJl9OdxVv4BK6CLRkkHmynVoW7AKDgGKhN2bMBeJGz6FqR/+PQy88gSaCJ6quQHEr7wX1c45GN70FCbe9wUk1/4C2m//Zfgee+ICdDKGTgKl7c/AZxmWuvcgsfcF2vQCBg7voBvLQrlhWVXpLxjoQvs19yOz/EYWjZY5a4mnelT0xSzqNS1qgDqRqpDPomnOUvirPoJ8YgLTEQBQmlQOVGyqCx2IWmVDU18pedcX0LLydvhxNuTcUekK1oNKcnwkQ6VRm9LOFzG85WUF5oeGn1EkJl+OZMcytlkZMyomMTuKxJEUZFnloBERpu+VBSjIb7mJRaA1VFIPlJmqT2ObogLybapHo1mqd40KCSRZrVMeBWy0MD9k2GRFI1g6Q429wJh2AEr2Ciw7xmsggB/bkcgy9RifQKim/KjIpYhcKjgtGE0S5BugJdhR6XhS9uTbduMxXZWrwJvWktBKMH7VtaFd/mo6i3EFNCjMX4LKzNGopupFh5eyl67DPQXv/SBDxUwWKIsaNVXvU71kvVzbXrBNXjUloREUxavy04JZski3aFJAo0ACgTrk1A7PPQ+kUQiB2TjTEsD2nSyGN//I6qLewpPz309PTbU2P5pY8jSoFUfASK2VhpNX0foXyXXe6iosHUVhcDfzGCIx9V4CoAX0p9EFn+mr0+IirwNek7OR2/Y4MqUhGmBKPN0NrKrAGaXc9LGF23Lgv/wUWObi2SkeQ+HYXsot5aF9BkVgktW3akXrr+Am4HVcY2VqI6CMRcDPJJt1WSn0Itz1KDtiz8Cdt46dhKYonUuQ9EJ1k3Xm3VN7zx9Fcd9jrBNemyAmkVzyUZZlBP5Hkzpnagh6c4DgSr7goGnqjZSAOPUvy3vmOoLVpba8wmuahyA10zZYoHku5U6bgFjq7IRJvRd7trMi+sy9QpAsHaBusF7h5rQsJi+sR7ZV1b14iSyLaVfyxxbOdhSyjduZYPqTnPDeOOdzdSb8lsuo6CZR3pKUCdkZ1T67QWxj2nDkt6yBQ3BddCSzVZSObWTeKKVu1jpaeZaL9KHhP/5p04g68Saj/DtB8sDwPVtotvqsDSs9hS/RjkX6RYCL5RafQTUzj3HRklq8yp/aneKP4lZceqK8yWroOBu9PzbevhZOBztBGqkPcgh3P4HBLQ+xvd6DUryZ6SiuKL4GnaALsEbLbklSXAIvPob3vmHrXjT4rxGk7IHN8IuDyB7cDAwdQ7xaQu7gLnjDxxhHBbn9dM9rnYymcNgwGEfQdwRBzwEam6wpOSkxtziA7PbnaIhaCLK2ID60D0NbnmcaFMB9G+BsexQujV22ex8qg0fg04gVunYjPnyUMVQwvH8n0zyKajmH0qGN8KmIURhinC8g9DwUtAbq8E445R5kDx+ES8WuE8pLpRw7aftQzg8idng9ins3IiwUMbT+p3COMR/kY3DPNgSVIoqbX4Sz+0lbV1M8spsgkw1+qB/xA68ix3stVC/tfgmx3BDzGa0nsANeC0xj/3qWQy8bUAXF/RvhDRyxvFc15XdsD60By+DIBpTZcHPHuhDsfxPOwEH6D5jGUfrZR0BSYh0pXjaq3CCGu/fzN494315k970Jn+BPdZU/wjIfHkBF65a69rN+WLa5MgGwz3w9jsSxbQRgaqrRFOK4iPlR3HY+V99BguJbmLmUxSAl4bVNRbj3NfJ3YtTxZJKqoVluW46weSm82avhTrwCuXIKyQU3AxMWo9DfzV7tWoSDhwkiCDamrjbl4hcKNGgFxNILEU66igD8Grj8LQjkzFkHR4eI9u9CMdWGxKx74U6/Fq47ESHLrZhpASauQXLyNQDTLLMuUOij8b8K1bk3Mp5rERT7US32oJCZQyV0PzBjBeKZ+UAf690jOJt5Bz/kMU1DMMi64q8zaTWc+WtQYh3Fy5Q15i7UcRezb2evfQ2Qms18HCVAI1CeejM/17O4UuxR7GPhqC2x/FlENFeRwqN2VvuoT31SgKzU9KvnuovG0uRf7ixPeZULr/Xs/JCUPsE6jZhMbqgF6blDqGRmweNHGXDibaiUs6gMbKMkjCLKizftJpSOvI4wnkJ80SdYr8tRCWjE8kcYXNqG7SA5AfHWGfTPzs6CD8HT2kWmWM7uZZw0ZvFW1g3dU5MR84sI+o/Am3sfYrNX2auhiv3baQhXsE5uZt0QKGlxTX4/qs2L4F72Ydphyt1gv4GERMdiysYWGs0r4GRmA1MvQyxDYDeouqnAm7IaxcOPkrck/Fl3ojL3Bvjpy5Af3It40EtgkKWBIyCbtAg48jL51PKD81X+F440oi5dY/qG91rPVqFMe1NXEAOoc0Q7kZmJfB8BQ+Eoi0DSfIKkYarsAHrsZJQ8AuggjxjLPMwdI0gow5+4msCKwODoZiSn34Ay5ccAXes81s18eDNvRHWgh7q6D5XJy9hBZAe3OkCAfC38ee9j+S9mGOq39nkEJJPhTF9JnXI5Kj27DYzZBhjyUWV79Rd/CM7klQjLBEmFfoTT1sGfexNc7R7uP0CEnkViyirK1S7yxg7FTLZv2sWqR+mccy/K1LdNixgH03KTHbRfW+BPv562bLt1kv1pd8KddSOcZuqowUNsE82oTLmeuO0q6oSbGP0w7WYPyyjS34F2gk+5gnbgGMrUMfEFv0AdsRIx2ipQ/9nbMgiQYmpn7ZTPzsUsrxUoD2qt6ADyTXOQWkD5n3It2x47oMVeJOZ/DNWZa+D5rQSlBcQX309+57LjnUGsn/Yn7KeddRGfcx3Ke55n/WZpn1hn73nRpZy9t9doKUmpcv2xJxEUkOqX4tOi0BR7Fz4SBDcxAgjtQPG1K469FZ8CmqiUqJzZC+w7SqGhkWcjtXzTLTlIkFVk46nFr95C6DoETf1IEFD53QQZVNAuQZC38zm0HH6N/tT7SCExcAhxuiukM9Br05k6DT7ZswNFCo1H5O5QePVORZW3dnt5258mGNlDdV4kjyUkea2RIQGdBP27+161NVw6QNTls/i+Z9CSZ2MZ7DaglOrZhviu55ivnQRZMg2Mm3l1dj2J1BAbtcvy6d2D2A6CmH6G1xQn/SiFgqPhYAr0sZ1I8F69d7dvN5ywQEXFMioOESD2wScQjWmqctsTyBzbjNSgwKAMOHOeIzCgcorWMxCWGmBlPPtf4OclgpI+uL27KWMsb6eKRO8BJMMhpFkv2vmmNUaprjfhbnkYqT72wtjYqfbMgI6XLM/8aI2Ge2QTsm/8hIVbsWFvjcg46dk0SFQ0ZRpNNd5RpNrX4axhqh3xadcit/15IqgWtMy5BtmtjMudBi89HbHkRAQdi6y36k++DpVinmloLVaSyrqNGGc18rufQazIOifIKu14BGFYMoXplQiGafiym34Cd+4dBEk+Ffc0NM25A0MHqFj2vY7UnLtoAWi684dR2PU0Ow4b4cx5PwFuO1qW/QIGjryE/NbHaaxXsXeZhDPlVsp6C4a0cSE5nb3EhQjiHVSyK5Hf/jD560fB9WhqaTDImxufhMKmH1MomxCfehV7zS1IzLkZwz0bEHbRuBOwnJlUJ+Otl7Px+3ZJde7YSFzoUkYrBJ4EIMXtD7LtsTPFjoFGFZMz76RBI2hhTZ9MkdrThK03YSWCfAn5TY8hNtRFQ8J6Zdu3KaA4QWozwc5wN43rYWSPvMoO4DYkqpoipcFne8t1b0J5+AByh9bTqN7CvkkJgxt+glJyCtz2q+AVelBknWbZLjzKhtajOLNYf4f2I9zMjmS5G75DgNC2kLKvs9U0nUmAvOlxAqlJiE1eStlgx4/twg2p8aZeiaw7BdmNP2YbSiM54WpmT93HBNKLqdQPvsJ2nLU8Xpqk8R4qWOZZukLjJU6lh233h3SXLqLcs+OXWvSLlJFTjzawA3BZvpp+F/nWQX0FsakEuK2zUeph22PdgnITZtKoEvBoHaJ2Gef3Po3CoU1w593JNkSd0rYEQYKdJn8aMvPuYj2z3bPtSy6qYD37rMdt4qsJMcpZgkBbekPHC3nT1yA3lEVx60+paw+j0r6EdbmQ9z9Cpa8b7qKPsv2yDinHmhUpeRnyt5S6W/qaIKjtasRKeQLKbSj37ER46GnyTfkhaBSITLSvRtAyBcPbv882QV00by11x0Rk5q5D/vAbyO94GZkl72dnnZ0VdZxYLlrn6TYvQZl21GtbytaRYLv4ERI9e8mJRuxVvgnKF3Up9WSw8zEUBwcQn38bq8RHC3nO7dmAoS0/J//3oJwm6G9ZiPzGB9m53kz9SEDKDrtmUYLuVyxdjer5S+5Dbt9jzGcWSZumHN1eG3Sq9XpXSIJBM0k51LokGW31bPTKl0QlT5Ggu4yHpm6koAyEsSdKcKUBMqklA2l8ojENrSvRwlYpaMWt3W8JncVEpamdHCW9gkTdJ4WzOEKdMsR0yYelr7ZbYiPi81iO4G8Q7CchT8EXmBO4E2ASL5o60g4iOymdH7+qIWcabMpW1XZfEHBo7RMZFXzSOpjo4NIkezUpKggNwepYCk13iiNdKf/MDRulRoQEQGrQi3401cf4ZDzoprOrBKCqbMZ6JZDOEJJP5VGCr/OS1LC1lk3h1dfR1IoBT96rCWga0KajyL+9kJvpsyBUdGYAY6yHgMqg4mjEQdNP5Jm9bZ3jrXtNPWqnnaZGVLA55qfkphhY02BW0OMiW4dgfIoz1u8Qe/bkQesZVNaqZSfVbPGebkoyrh6wyrx/J9Llneydscd4dD3zdpCAmAomEUdwdAN7gZcjyMxAKegDu6xKgGVQZB4DlPuPIl7cjZCAu0xQ7BYPo5ol4E60wi07SDTPQmbGcion8qvpQgKE0uA+JHPbEGRpcAUaWB6a+ktNWoL4lIWshxR572R6g/DYO/cLB1kZAsvMV+sMGvEJVJSr2JNlubHuVB/hwFEkyH/cFgOzXMIEscIclA++jKbyXhSOvIGgcw5jYFkQLLp9W+GU+lk2bwW0Li4SENGiZU2BaGpYC5IdtbuwH9Wynsl48DeegCu5GoNMPtjmA3ZUEp0TkJq9ikYny3LUQl0KESk6k4q9/EqOBqEPyXwPEuyMacpWa+00gu0XhwnkB9npYH1OmAO0T0TbgtvhJdhGEykwJNITL0Nz5xLWaZJ6hXXd/RLBNQ3vlKupR/IouhXKQJXtscQ8FYDu15n4LhS63kAsM9Pal0ZhtKkj0bEEXnMczZetIQik8WWHSptAyhNWACX+dj1LvxH/lyJJX7P2WPoat6aGsnZNHcR6EbhWvds0tkCy9AtlZSQJmkk/2FlTUhYME+t9DV4Hy691GSq961FhO7bdjJQxp6TduQRvXZsQL7Cd97LD7TUzWgK8kHpHerBlJnUPO896g0TxIJ8VWQcFVKhHEgyfH9qEIE0wzXStK820S8feRGbyLMRnXY0y7Yzbvpj1vZ364iiK3S/DybQQMGmzi6bdpCelH5QXyh6vKxrFpV6NlSnzoc73G6Qukj3S2k1qw/ZpcNiJymhauoudgORUPqdOHjyA+OB2ILeZ+kh6g/JGmeQNn2uzhToahLMDB5DIxAlYb8MQ7ZKmqK2sabvYQKi/GGdpL4LeF62si4zfyUyBN3cBMguugxswnwVtoOpH02X3ImQHMxYW2QHtZrkdpf45avbGzyxFNdmOyv7HaVe0AYE1TPcGnUzvKtBS8Vu70q9Vhm5UMQQkuqKbfeyajURrUSTdalw05oml7Im40c4vDecJXNmrRyjA6v1oNEtgS7vPSk0z4K/8ABuNVuDkrWHLyGnkxuLjR+tgNKKjT0XDrjKi829G6z2/j6abfwPw2DMgUFLjiga6KUgzr0OpeSqqy+5GuZUNlGECGuTkLZ+Bf82HCEjIg40wiJuSLcDWImht+9baGS0m1+J55UsQUmtlnAobF3+1QyzSsZr4JMjjnxZE2kGfvBbQSq68nY00hQpBQ2rlOgo2wQ3LL0lwJMAlYCXwpI8atIBTsppnbOpfReDO1hIQ/OlUegNZlmIE9LQI3l96B4LUBBpAKiP6FdCLzVwOnw1QusLR+/Doz5k4F+7khcyD/AW191RadOMie90S8yyQUWydg5ZVH4jUrwAg43HDHvbcHkE1Tt7HiFgugokaMYiHvtWt6krrzXS2UZn3tp6qfyviHkHT5NWIdW+jwdMIg9LXc8YgoWTBaDrJF0BnPWl7d4m9PCy9F2U/icq+zaajyKpKihfREQHiS5snSv5EeEs+hcLgMQx3vUlQPUADTL+xCCg4QZJfAu1Mo0wQv+919jYfRvG1v0buGHvkrCFJaEkLTSmiCfHoFAkCaMATGrvx4bPO7IBW/pEBPi+j7Gl6UOvN3jukElNNCay7FZYL+S+ybJxZ9xLgTOC92jy7NIefQ2WIRsVqeixiqQ3tROHlv0TInk5iwf2UzUgmrDMm4MO4fW0MMcGXvEf6RrpFL0q3V72wDak+BegLu15EuOVBlF77K4Td65FZ9nEUh4Yx3L2VYI2ywTrxjm5E6dX/hULTFGQm3WbHMmh61nrzdUNJ2Yklmmm4teg+GsWxtTL0V9i5HcGGxxG89jUUjzyPuMIGZVQPPEMZUDtV/i9VUl2qvdWWK1BXauQlueg+li2BNRWM1sNmd3+D3gQOTq57O+pFVckvW2fKIndLxxCynSSTk1EtdKHUtwHxiYsRGzhGPwXagwLLNRopF5Cx9mvrlmQzmD7bpONJu7LhsUPpm14g6GUnTOl5OtmeYQoeO2WUmQR1XbJnCyov/y3dU0jMuYfpU2d4LsNprZikTNN06sDqmnpVykNcq3FT1pSWa7sgPbrJ8tDWMZz0CTWZHQItPa9lISnqAo0ECqg7sYLJciJQOG3oUnnJesqu0Z/KRiNmBIzll/8B6DuM5is+hUpZeVBxar0mNRbzpN3ZfizDtLR1ZgiV/BAKmx5DZdMPMPD6n1GnHkT/m19G5cCryCz6FMu6me2FPJIf00/UuWXq5urun8IjyBNItueWUoNGkmrnXSU1LtZHjaIqEZjQ/G9AZaNGoNELbYEP6WaLU9XY2PjiBADq/QuGaPG3yHaIhVROQQ7+kltRbZvMNkyhZCPVovogpoWlBB8S9GKewqXdWBJ5LfhVD5SNJ9CJzXxOPuJhDoMvfZ891QQm3PprKJe0mFBTmuwVJTqQufpeuLleNC28Ek7LJBq+EMmrbkc5m0W4dxOTUk9d4Izxh+xxi/+S4hd4kImkQWU+lTcNQZfYGw7SE4Er3mfrvwzJqGHyI9Bga9CoTarMU6XARrL8Thr+jO2i9PIamQltNA1KQ1OHljuS8sn865wmvV/OFm9KmfOjhi1g5DHfXmmQwCZSaBUCq7CQg7NkLZDMWBlpI4KAhN7z6PFZSaMAV9+HciqBQv8xpO/8HWvYbF8G+sT1qRSV+CnE8lAKZVZhWhsMCGDJqIFETVlmtz2MeHCQcaoGT41XTTrQolKfpUVFacCJfzr8UQvtdQSC3jlZrvajNLAdiYnLyfMOKoW81YUdscD6MGXNdAOClirBp2LWmUcCfeopevHpCKbMJ/qhgqRsSnFSaBleRpqyyN6pGVmffpNT0Dr5MvKSAbI9SPrNCGbdDsxbZ1NZ6hzk+15F8+zV8NsvR2rqSoJAAjnWs3anlVwZ5mjjh851yva8jub561DqvAn+nBsRP/Qy06bhZuZiYYblTtkXWBmrfN8hRbU2Ot7I5Z2kJiNjmypoXKScNSJU8OehZdY6y7vcXMplZefDrIPoTKWTialTRiTD1QkrEJuwjBUoo0kTRUHUwLJkw+SWxlvAu6SdvJOvRLltMeWV9Uf50CiUNklUWe9ax5Pb/3M0s/de6VyAxIy1cNShibeinOlE0tKgLtAi+snXwGm7jKBZL5HSSALbNXv8BoAJHGIdy+FNugXJyVcj7N1ImSmgkmgBOq5CgWCqbflaVDsZfvrlrPIm47WUbkOYnEi5oRyJv0uWBBokQxrZ0fgO2+ykK+E3LzG7oNHhILsDsUPPsVRObfPSdyaB1Dl6KviiTVVB72aCiV6CpAL8rHYxFlEcPszYqRFtpIjtWR1qh/XjpFVTrDN2dPnr9O8BmibAmf4B1u0NyKc7qTd8A0KCPQLiPq89MqyOc6WaRmnq1WyTC5S4qezw2EtITL8e+YkrkFn4AYL07YyDNko6ueNqtlHyS/uBSbciNvtORim5T9p0HDrmo9q+mnlnjmjftGki6NmAxNRVKOudpXNvR7F3C0VeO8rbmHvNYLBdUFRKBIvabcmI7Nel3QKBZbV1PspTl5rtopI1GdXmIEcv7qdDpXUe8pNvYeeZnfWuN5AuDKNS7ELTHPI3YSHSk5fC8WdRhldTdgmwGEZvWqjSbsU6FiI3aaXpwnKyHTGWV0yv8LJpUUGKd6IdLk16VxfDS/VJSIxqbUhCWu1YgNa7v4TEwhuQPbwJ5TJ7oSvfj5brf5mKk4J+bCuFx0XysrWobH2GgKGI5DUfRvnINgKxChJX3IdivAOtd3wO4aTlbCAlW18U75hlZzSFNETuqg+jac0niRcoMn0H4SeaUJmzBu781Wi+7lPIDQ8iNryXPQCdJt6LMnupLdNnYWj78xRe9jhk0BavQ2WwG8GBLeTlRuQP7kSsdRbDf5T6lQ1p8BDcvv1s0GwAfhucpetQpTLtvP7jyGqBef9hFKlIEqs/gqbrP8E0CDJ6e9B+928hsegWOGzshYMb2FNQz5ttlGWnXlvRTyO55tNIXXU//A4a/dd/zPIjYON1+chBpJffhuabfg1B2xxUDm9ETr2ylR9E+42/hFLbDIQHNqB6+d1IX/sJuFQOhe5dcNMdzP/VSK7+OFwCpmyxjPjqT6Hlmg/CmTAPhc1PEpgOsTGxF0UenKYWdsSaUW2ahM7bP0slcxky+aM0g+yFptkQteuK/GodXDRaeYJU57aGgA01Gn2kDOiXQqBdSOXJyzH5nt9hnnQmi0bomPfBHSht/Rvr7cun9fbqQlMjKWaXQClWyhLUaGH/MBVBDkX25uKlvB3aGRaOwCfY1DRcLDMZlUOP2WhiPCC4cYuUjWHEsgcjBcLwbvYIQWyeALWXuusAcl0b4FH5eeVBFPY9RiBO9zKfD++jYidgI6h2h7oJeg8i6N8MP9mGYvdGuINb4ZcPI9+1BW3JTgyxrBLNBGtHHmHYQ6hkDyPV3IkqwXIse5RAehCgu19g3MyXeo06GiCW24/K0DFkaOyDoy8iHNjCUqDB0ILu4jGVID9llrt60Aoo6Eq4a9NvklyRoCF77HyuT+RXZcnQhkqosTWyo19Ju0bIaNDUUj2NFNJZ46n0xG/yxUvVikaiDHQyXDRCe3L9nI4kT/Kv8VdNNhcrCWSWfQax5rl8SneCqOKOhwhSnuNzkuTlJCI3Wjyf1xpDrb/pYFn3o7jvaWKhqANmuSO4wvABZqUbleEuJOM+HNYZcixz5t9GSa3cD7MDQoPHOorpdUstbBvZY6gO77c1cM3sVAT9O6mHXqOssWNCeYhnaGCG9tBIvcQOzpDVE0r9wNBR+E7Zzr0r7H2EMniAVo5lNNSFeCqOsGcT63Mf0k1t1rGqUg406uap7RQpW7Y+S8yPryzfWyRpDFnuGsmR/Ggt7QQ0r/wNxLwOuqjuSxh+7c+RLLBOVAZjFkNkzE8sJyCcUt1l97AdD0Uyw7qLZVkn6mDr6JzcAdMP2ggEth0U++wgYDd/hHLSxza7E8l0C5MrIaDMuNlDjLOL7TvLKCgvlLcY9YI2nKjJuAQ4KbZJ5LtRPvwK/BJ/+/aiifXqDOxHcOh5xLVMZOgA42Uboo6p9Gxmm08j37sdsa5XqT8oLznqBWVHHfRh8jK8mx3kbuoeyt/QEaQo20HvBsrem5SznLV7TbOajqX8VU0HMAIrJ7bxAu0XAZNGv1KZSdSOReR3/Qyuw7yz7NW+Q4bxC/1IseNYOrIesT69iYF6+Ngm9hVTtI1xyvtB4rEhJFNt7Ggylj0/hw5KruSOIW6jfOyws8w1+kelxHYRDRIYG5eE7FIa3/Mnw49gVkDLve930fvCT1Hc/ToFfwjpJbciNWM5eh/7ezRf/1HbTVTsH0CKQKuw7Wl7p2ArwUlx/SMEXRWk7/gs8hueQmbSTOS0I3D/GyjF25AgsMiRh5abP41Kuh29j38Tk+79AkqH9yBgg5v8yX+NoTefQXbPJnTc9En07XidwlRgrzWBSR/+5zj4079jz3rA+mABG1bm6ruQ2/YKEsN74C+5g0b7TQK5vYjNWoHhra8jdvBNGsxoLrzkt2Lqx/8ZAcsL6Nu9CZPu/A22lacIsD5q52/1PPVtdNz9eRrePSjkiwQyTSi+8I9UCsfYFCjIMRpxlp1G+No/9q9R2r8Vfa89iabLrkbf5pfgUGmnr1mH/kP70X77L2L/9/8aDg2GS6Psr7iHveUF6PvpX1CpDBFcDiKd6kBh07Oozr8CLhtvMZ/HxPf9Doafe5BKZjfaeV3q7Ub+5QeQWsSeGcvRo+LX9GpJYGbuNUhMW4DSpicQX3Q1leEjKB47QGPUh6Zl7AVufoqKRXU7tiTKVfpEBl6jNxpa1xQdITM63/cleBPmGDjQqd4CGkNb/gF+jmCGATVapr6ayvUksuSoGCuDlBEaVcarU+JdKkQpnXIlR/yQRxifgMTie5DbRx4LVGACFQSIAibxgMa+qHVOJSZN4EBlrDO4wmCYlT4crRkkqCLiot8+1q+ADdPSYbMENV4YIBAoY/gYfzG0lzLUT4XfYzwk01MJsqn4UjPht01iPT7GlFkGDB8M7uTvIZaFppSK5J0KVrWv4X0WhdqG1nLEZIAHqVS18FojdawTNy+DLNOk6QKBIo3QaMpD01gE6lSGBrNYnjpCg670VyFvPnGRViBG4bQgXYNxOoSQKIQc84f1rSkNlwCo7GkXEb0KbPOZph7UAdCdDnDVCfZJdnZ0NtfYNX8qiTf5ttfPMGy54/Jo9xX5DB3yQeOU2/J35IBGkTxGKY8gyRiNhUa2ZQwqgzRswweZQ41v1JQ9v7XWUGtgWOHks2w7AKssS4tTPEh+6Edr9gx4KaC2+w/QX6GL/GgUYBgh+YmVGc78UXaoE8IByn5BaarzQD5MhhiBvWpJQPqgyZ54V7Oo0iCHMt4uQTDTCMQL5UKTwipN7VrVGr6IdTFyKZJyWqUuZQtwCArCEPH5H4A/8Sq6qoPloNT1FPL7H0eKZaq2r6I5may0WESRLrA7Oage1eHSaDhvq0XWlU098p/1UGVbFq4W0EOxx+oqJmBsftjqBGIIzlRvWtKgOmalMTj5CrJs2zqtXf+MX/FQrkLKXZUdM63blW5yJIsE0RUCEL31QLzFqD+0i1FnPsbKQ6x3bUhi3JSlSHbYBaJ8VdnZUjdGcq34ra2RP8keCJyso2OzMpGcyW+Vusxya/niD3mICUAyTo2kheQlYHhNn5oXRSw+NRLMDqjidoLBKG5Lk/pPHUbKprlXc5TZg2SVndhKtIlKYY1fdmKl36xzwc6HJVD/XBJ0boHWKA12IYjCsX8PJlx/F7xkkr2QAcQXXI0Dzz6IeH4fBl/9IaqzLmeVFmykyqOgyNBoOi3QyI+GXysUpEIW5TKFmUjcHz5EIdYwJhsVAVJy3goMPP1NNDO+7me/i9jlN0LnJOUOsmFtfxLpo68gT8PnxRiKQtp01+dx7OffRKZ/K+NR8RJsOCkE7MGEw8ds11+0s4mmjI2mrCm83h3kl70AcqomJnWf7+tHecvj8LreJOA5imKiHf7MJRh4/RG0Zbdj+KmvA0tX26n3Gtko9+5hD0r7CDVG0RIN9aY76ZZBcfPPkKZhVm8mQ6WgZdmBhoGHCnAKeUy+6laWXQ/DEnguWI3Cy99DqkQlcGwnUkERud7dqE6ZTVDiI+7rBN8Ygn1vwtv7JHlliu1TkXvjB2zwbGjZXugQT2kmHZJab+Rad1Is0RjonYv97Kmxl1jt2QlPZwdRlKIT408ljWJJqWjtiq0bs/Jhz5Bxxi9bR2W72qaIpQQ0dRL0vAi/W1vc6YvONpo1VsQkW4BeziAR6Ew13ss//0KXYESghDZQ+R3e9wIcvQrHIcBjmJKr6VwGoOLQZoQQaZuu0+nwOkvK1xSQwIXqgHKmabwSedZ0IdWj8aXgAmsy+DrZ2QlamLLUFcuH9WjD6R4B/7QbECe4zr/y3wnOCE7UC9TZVxoJ0vk6bMg6WNBnV1kKVM1ao7DayOHSXWs6qN4YX8o2hZSIRG0dkKYLrFyKvNeeSh3gq2fMPwGWNmJonZodgEp3rfNSWeq8J58ZUN4Epuzdb3yuA191eKN6w9VYDkW3dlRKJcNyJV8sE5WTcCr/2e6YbydLfkIDcOMl1av+dLp0gTw1L/4k6z9B1i3nKO58COlArzSi4tc6lzHJTBE/ionyyW/V5alEPywz5VAfA1gybvJ/nBRPnfREuaM/CZR+rZAjVRmlRUPFslX9GwkRH4+Dv7o3t5Ek0KaCkyyz7Pk8WntZp9OFu7RIsq8RPMlzNTMP8ek3U141XU8KB5Hf9G1kCHBsLdZZUJVla8tDBCKs/nRdj0N1M7KOR9TVcaJf+bcw9fqsm8eTw0sGIk2nj9Kqy6A6TPy1YLpXfOoEqV6l1aXfBK5q8iV35tPis1+519KUHEjuBOxPopE8j7wWjeQ54ieSMX1GE/1KF9sGshMk/qNXSKkcTavzU+c3+tTzqjypBPRp0JmpXisXjDRNUH36HzD8zHfQdtdvojpzNeWLvXDtyuCvRnV0urnWPGneXKaE3QsqLRoWKlCNBEhopGIlxDoFWqRFzerRy8hLErQNWIIeo+FRWJcx6cXD8p2PyagRulDANAIXH+xGdf8bjDYSI5m/+jC2nHx+1FvSFJjWXllDMiihRdgRqDA3Y4VCS2Eva2cZr/UsTiFVr67sRlM4MtYyMLIHSYFJ5ldA0dfuQYtbwi24I5GXIa+VA81UMuxB73f+L+SGDqP9g/8S+USn9RbNKNKQyk9p4mJ03Pf7SHrqn+WRY5T1RfBF5t0S1s4YWg7bDUYAqVElrWFSHST0zjyb0iNPesWQyj6UImMEppxqWY1Qzpikkhb/KhePwFg7N4PkRLSs+TjDyF3PmT57TrltD5JPwRUd3Kk1ZSw5AofRJHVQoDEsOwQansCG6laApYlyEalD7SoMc7vg9m6AP/82lPwmxqry1foaKgoqekxZYaUal9Jh+IBggpVmvkpaAOuVyIPqmqCTLcZe82ELVFkPWhskcEg+NFKmxbYxypK9g1CjUb2vAju/htKhf2SdkEdylTegJAXGHBIxKYzKUQcCFlgfVQJrgaZ4qFViUnIsC8pQ4GWVI7oJLLK+tL6I8VQJuDUKJemSgtTCW3shd20di6ZtBQy1AFxGTk1E6x4JK1k+Wg8WYz0TlBJQqswC8mNAkcA6RfBXckuUGi3+Z8lJThZ8AMlln4e/9FeRTUxHkXFELXB8JH6sXSovBKFu03ymShlh2VZ7XkfY9RKBrYSK4O008jSSlMfoFT4yAKeSJSU5tbKK/CjM2KSWVrvSlN9xqofTU/pRmz19JFECI3mXIZWbuYtXOY6I/0xxXUKkY1rikk/Kljv/XsTinVZOelVYbvcP4Zf7It0jy8QyHj8pkloBq8KtoZ5NoSoMZXgcQSQD5k38GY/6KNnoNxK4iOyQW3k2pwiijE7D2KRMROzqix/dmKyOlMGzJONNeTrBz0l0XA7rJP2vRihn6R6zoPyL3Oqeo2+Frd2fVTn/70kS5wtKqr/C7GXIDw8iu+dNOJ2TMLxrAyav+jj625aj5bKbETu4iUZOO/I8VNpmsYeu9ScVDE9dSaV/E+Ltswx0aUF4MPkyDDfPp3hG65xA4DK8ezsyaz6BY00L0Xrl7chveYW4SBBGoEKTJBqj0AhRNB1SGuolMNNBdjSmFFKJelyLGgtZOJkOGiEZOxkrGR+mwo+MpgxwoBETXmsxvgCMr2km9twlnjoOorxvM1JX3su8LUbLlXfB2fICvNIw0KKznmYh5yVQnbcG5Uw7cuQxV6CJS9AAzlzFclodbUGnUtIwu5ZqVlPNqExYyrLbZbymqSxye15H6poPYLh1ASosI6+5E8ViEd1Hu5BJtZA3gVCB2MiQV0qEQMUh+AvWIDfteiQmziCo1RQVezVMy97xp2zyS41PmxZCgrdCZjpibdPtsFhXhkQlPmajoxuBmhqsAVF6KzlpJJa/D/HJ8yIh4EdlmD3wJPxhHdSqhe1a6K3dMhbzmKTU/EDgSuBGYIv1JEXOuLQrDwaa4qwKpt28mH7aqV+o5Es+EuSp0MNy6z1IP9qYIGMvYFOykaOk1kkFeuWzFm4TCrJsC04bEks+jSzLQqMaSXr3CUAEhgICGR3j4RI8JQiSyiyT6CWvLsuSoJGXWpMkwJ8u+yi4LcDy+ykz7ZauP+EGlusSxpEjuFUZUfmqSAU0Kc/xQIvf+Zh51Yt3NY0VvXZH0JGREwhqC7hAihZqa6RNp9LbuhIG04JeASy1pbJG9Bg+YfgoxvsC/ei9bASOAohsY1oqrNE+nSmUWfoxZN0c4yMQO/gyBjf/PYr5ITRPvpHGMcXwp6uhUykapWR7Y76bFn1E+N5kIlbpR3H798hXjnywk8B8R73ptyAzSmpjY6szyexJcmnXp1N9fFbze6oBqYeL2vNxGu3P7vk5yUsEzMzJnqu8RpWZeRgR6BKkaKSKuqBtJdv+KhZBNMpTYZsvH9QRAWoz9MH2Km0zXrKpwHrZva0yVBgmPC6S35PTkG6z9EelfYKl6OKETI0lQ5KHurzzXm4jvJw9KQ3l6TSRHOelTpEdk7vKPip/g1mkEfzaT3R9Ij8NOhNdmDVaI0iGJLl0LRX5rdBi5OGXvoNY1w7EOjrRsmQ1ggPrUdj6FCMQKCohc9lqlPdsQqFrD9qvuY0Gaxj9638OT1NzfV1oWXYNEkyzcmQXSh4N5bHNCPZugj91DpqXXWev0KnseZFxxeG7BAeHt5Erl7iLxkanqbOBJ5Zeh/yhrezhF8kguZbRp/GuNs2Em25ij3s7Ksk0e9+7Cb76EOrE3t4DtoNPoqozrwSEtAutdGg7XWiI47w/ugPVfesRm7GIAPJqlLe9gHDXi0BxAP6UxUjNmI/CgZ1IXPNRhg/gHt1Og13EIPPSQoDYlPYw+Mpj8IYPsT0GNoriDvQgvWod0vOWIbv+cXvxNg7tRHXidDQvvRqOm0Se9ZBom4ymBVeisOU5ONk+VAa7WBUEIl27bSHu8P7NyKy8FZkJE9H7zPfhhgNw8r20X47ttIqzrMrFHCqs10Dve7ziZsQ1OjJxEULmK9azk0VHAGAjB6c2PusD0t3GXAjccqkpmP7B30XFYznSXQ22mj+C4uavENwM0E0qokiwotelyFBKQZ8qO1rjM9Q8C/HLPgF34g2o5gjYkxmk2q9EdeggyslJdoJ6eXAHvOmrECQmwp1xvU0DV/t3o9KxCJ7L9PM9CJuXwZ9zF7wpBDzETNXiXoafCn/+hxCbtpZFXkJi+k1wJ12BWKoTQe8eGwXTCBA6LkOlfTXiDFvV7kYng+TsO0EhZRlvYbpUxLPfD28anzcvJD97mc718GfeBjc1FaWAoGje3UDzZYj7TRgcPoj43PeT13WoZCYjNrAL5fbFCCevRHLqWuSyB1ENCgRUWo9FMD/5Bjhz7oPbsRDBYB/bzxJUWuainD1AfleR30k2hYjOm+HNWE3/a1AsFAg4u1BNzATm3w9/8vWsHQ/FbDfis24BGK6cTltZYurNqCanAFoLVTpE4FpEpfUyxLQQnGUb1W+tYsagSGmzdbBi7ew2GtjE/A+wY3U1TYum9ByUDz2FcP+j1mnSej1NXFslnyni43QmP2M9G0+cY5HCvY2wFmRkWP2ON2/vTVLu1JAjva9/tnF2HkI0I3H5p+GktOSAnVLWcXbLNxDX0ghXnRWadbX5Wrh3j97NxJTWWOmp1OqgxkqQ9E74Gm9Y6e16ivpW2Y/4lT17R3y814gd6XO4RitGhacYzjlld76E7Dd+j4ZeFaRqlJHV1Ep0XyeryoAKVd1aGWK9UJMsaaGkhk6lgO0VAiKCi7DChun5VNSMK6RwECTYhBSVtxUODRY1NcuGJl2nonvR/H+llkaM/MQ0msW4lYajuORBz5mOylF+9WoZxaipOhWuRqOyzXPRvu5TyP7ovyNWGCZAYUimVVGarqbWFBG5sDkC5aFMXjUdQ6KRBtNSlemYBfXk7F2CmophAnpJtRZGhn4G8WvvR2n7K4j37YhGkzT6FLA86E+AJMa0rNxYHlpzZOmTLG9aTMyHFUMKcmT5MF/mR1XtsTeptGMMpylZloWNyrExVcpRPDoPxqrDyrSWF+ZfoqL4tTZHL3Ete02Y8Ml/i75v/Dsqy8CeizObZh1BZmT5TCt8NH2YqyTRfPcX0XrVB+ypSlnpFTf/A6oHv08fjIVBopSZX3mJvvgZQXSy94wt+TgwkEep+2dIUV6ymeVom7gApS1fRbFtLppm342h9X+N5lVfROHwFsQOP8ky/iKKW76HUNv0S8NwjzwDd+U/QX7LA2Qnj/jyT2L49b9F68pPEdi/gmBovR3hMJyZheZF9yC3/m+gnW62sJR8BDPuRmLiQhTWfwXppb/M8iki3PC3iDGd6pYHCdr2EZBPgxZbuws/iirBVzi8FcnLP0M+vsmOAsHl3LtQ1jElhx+DO+V2k73wwE/h6MWtR15EqDV+U1cjt+XvES/2wWM9aA1GqWke4os+TH7/Eu6ElXD02pndP0Tyit/EwN6X0DbrCmTf/EvEknPQdMVvoPD8H6DQPB+tC+9C9rm/QGLlJxHufQaF3AGkLv91FDZ8G63X/hqGN3+Hxm8HcokJ7KT8ErJvfJkdmz6N96HashTJObcSxH8NbkW80GSavIwmygPzoREnHagYD71o3VhmLppX/0vyr/cZshmxXArP/ivEgv4RVa0L0ah6f0/SGPI7ptulQRq51plTOnIgwU5qgZ0Zn+1HK3+cafcgteyXqVMkE9Txx17G8Kt/QdU0aP2p6ET4IktmvCNMlwpdSHmvp306ujTl9PREm9S6Aulr/k9mXTZTMzYRFng7NJZmfFdJfAvsOPE4HIIsUz01cOD48RMgS0RQ4NJNuZXB13OHgEggxwAIFXjkRjBgcdQWWZLqaQhYiMwv3exaH14zBrtTOItP3LDla2ib0APx4QMobX4WiVSSSUZgQAIqHuW/FhOv+V1Lv65KY4ozijHiRXkTLxaOP7yvamste/HFV38Ct/8AdOCdbcNnRVu+xKPxr5gYv/Jez7PiE8iyyJRG5BblUbxEaToSGvkTfyon86/vE/HYIbACgNFT+9V9VK685a9DMJaZNBUDz3wLoRRqDWQJUI8mTeNpAbDO2dIibmfqQrStWBcBXxaIAdEBgsrDzzD+Wv1aPNH3iK9RxDQZgXvgNSSnLUV89l0IaPAVZzlWRsWt7bJTmgJkOlus900Cg37ku7fbcQ866FXTGZV4C7z0TCRn3QafQEoHssb9NOstiVL/m0jZziN+it1MtQg3P8h4JB8EyBp9pDEJBnYjTsCgbdmV/k301w9P6/3irWy3BNHNHajO0vsJO+DSwFTLg3QnuC1kCVT64AQ0LsVhhOVhOJ1z4LYvQGIZQZbO9fF0mCPDDG6EWzzKsi7RSGlhvo9kyxzy2YGmJR9BYvKV0CG4WusyvO85tF/+IQJOgkgBOLoXho8Q9B1CtW+nlU8s3ganaSpis9Yitfij0eug1EnRzs2BnaycApJF8ql1eYVBlisBPOUnPns1hnb+gGXAcmC8Gs0ci1TvmrrUWrkEjW7JeiNV+AvvYzzN8kEAXkFx549YadopZsFqJL9j1ft7kcbKx6WStzGI9a7DR7V8QrtLqW2snYX+NCTmrqMZi0g7Mwd3sTPhDDOMNnSoayUhGFueLm26kPJeT/t0nwa9E7rgQOtiJq0loS2icZGiKLFnFqK07SkEg716SgOr4qtDgndKUi4RUEkGg6yYaMeV7Zy8CEkjk9nug3D3vWJruQSmtHh8rHIwN1pQgTGtg+u84zdYsBl7omXUOnSztOtBKt0+3p1kac9MjFhrjsrDm1B+5U8JVJrhz/0A603bvLXrjzjG1S4/3sYKjFmjeuQzDJGOE/QU6Y/8lDyt1ssjKBxBbuvXUd709yi88Sc2lS3QoUXZZSan8TidGyNIqVFGYYaqjomosp74LNpJRu/WLaepEMKjz4pLAzLjJsRbV8E7uNG2TJcIBHVOVtUpM16CPaZAHCrftE0aJcsjt/sxlDd+DeXX/iuC3hdY5gTLFa2dkxGSrAiihrwaRKlnO3Ibv4nKG19mWX7LRhOam+eidOwAYpPnmH+9ekYbS/TaokQsxbgI16pDCAmkipv/kZ2Iv0fw8n+Bn5d8S/7EGXMqHrXeTfmx/CcRHtmGjA6E1JS6pk7pPhbZmVxVHRpqOTOuY53XIMlP0VA7y354FyoHHqdpVeHJ5SxkoEEXJUk/2EimNoVQbvSWCek2d+Y6xFLT6YNdVzYgHeDqDG3hnTYoqasmOVL9X5x6r0ENejvUAFpnIioITXOo4ZdjWktkL9yhIVWv69ySAIZNrUrlxBLsBboGsmxa72IksiV+pSDtKIhaiYwFlKIs0KDSGCcX3YTEjJXMI51ooOW/dPQFlHs2oqpp5rPMr4CwO+VGBDOuhDZQ6vyrlF6Y3XYZKrMIbmatoqPWhaTgaqRuxrVw5n8IYSaDsH8LlX+C/AOJfNEOD/QX3YfE5NVITL0KXjmLas8+JJZ8BM7kdXAnrkA1qMBNtaA6ay3KieiEaeVakFFgq6QXJVNOtP6tRDnRSI4Ae0hD46ea4Uy8DMmmKaxXGhWN6Okt/TNuBTKzkM8fgz/pSnthbXn/G2hecDNiU1chMfN2OG4zW2uJZaTNCYzX5FIy4qJwbBtSEyajOudauLOvg988A7EJ1yDwHRTe/Au4HRPhdl5OJpLwmqaiMPMWYNkdKBx6nWCL4LZvH5ouex+8ydciNnMNgRUhD6O3w0CZL7/EPLtJxr0WbnICASEhng711A5JgiWnEr3Dc0wifzp7y6n45NsjYGuCP/8+FpmPuDoRNMTZLd+nRx2OWytNA2ANei+TLXoX+LbmHIGtIDUfqdk32bU2alQL3ajsfxi2caiaZIdFr0GTXKv7pYBnpwsa1KCLlS74YviLndTgBaykAGwrPS2QDYnzif7PFUVqRdvsKzYVp9dFyHwrvYuxyHTWikZEdBSE+JOJPA6yRjFsdU//+VgrJn/836Iab6Mf9W+Zt3IP8m/+A/xApx0HBD2a6hu/gtVoSiwgCPZbERKo4PDz8MKjKA4OouzRuB9+Cc7AdoKavmghvyZnNVK193HEgy4EbUvhhFl4w3tQHNhKnJe04w7Qt4sgbgBB316UCdQqro9geBe84iBKw/1sOcz3sM56yjEXcZRLOYS5Y/AI9HStE7/Viy/lBuDljpCHPcgHQ8R8OVQOvAKn0MO6PobyYA8qmhbMdqGS28v0EwhKA3B6N6CU70fFb0KQPYA4QWBY1snQBIPk3/pIBDcCWrGwjOKx3cQubQybRTjM9ChH5d5XkAkGUO7ea8d46PDZYOIixPoPoNq7z06nTleLKA3uQZa8OuxMBEP7EC93oTR0GJ5eyxFTGkBhiGXrpy1uv1JAJUwApSNmUG3tjWOrGaNKGUF6hYni0EGqWlcZm3knUtNuppv8EjD2vIbSjofgewRdalfvMf3QoLHJ3heqOuevOo95AuvU0k/DbZpn99rZW9z9QzjdrxCLS3tQnqUTKEcmRlUtIRi/HmhQg84t0dZfSovhL24iRGDxaMpDYIv9euaCBoUlJvCg/3NFUSUQvNTjthLTuoZzmsw5JJWNrb7in4BolAPjXHXMW72QWwBVU2thWELi5t9E+9rPIKDBFViVLBT3fBvBjh/CjRXppgg0ITa+HNfLTAZaUqWRHu1Q1LsO3ZC/puzNk4E3smvcqrOtNXc5fwIyl/8mcnt+AqdfU6Bx8l5APEyixIqww0gVCGWCSg+BG9gzyUCoSBQL/Sj/SlvloenCiA+l5Vg8qlOdu6UjFDSyIykK7Fww8RIZmGjkR1NwNV7tyAiWBA2PFg3bzBwBjaYlFbdSrdC/Ng5oqZgSiYXqDDAuUwwse8apIxq0K1EjpGHTcqTm3Ibg1f9MO0agVNGUuEYjZfg09StzVy8njUJoSpQmkdrFZ7zEbrUZQuaTngOtM6Nf5c2mMU+pNuadPNvhuNpN5s5GevW/QJDotNGyWGwYuaf+I6rlPbVRUfEfhWzQe5zYJjUyaceO6Ly3jmvQdPVvm1xrZLua3YriS/+VHRN2PrQgXoJPOl79lF1rFw1q0AWhS2wx/MVNbP4yWla4Bnv4LTc6nGODoOhOipvpRgbvYiXxym+CAjFpmwf0kcLkA5WVjlu1SQAqzFLTDLSv+pCBAnsROPMX5g+isPcZJLQSyHq+Zt5r8b81yadS1Fo51VN9t6JDdKo0BTdUnvrYQXy8j1S3juDgj5dE7uDPEfZvJIBKEEho6oKASnXOx3rPZJQGDYWjxb06sFNnpSmLSlMci/RM6Qv8RDxpxOYE4GKzJbDSIbJkhO6UIwENK0AZGP1GDTnqiESAilGYwbGNFSpTudFJaURpa00Lg1o0/BLYUl7NlSCJfgLFSwDpE4Q5+W57DVHMJcAiL7aWzAJHIMnVpdLijZaoy01p6SSt6OBFlaM+yo8eM07mw6aJ+PhUYhloupOSIC/e7NvhxCeKM1a/Q4D7FMLSLovT5H7sSBr0XiQBe5MLdQQ8JBd9wIC9+vWeU0Zp24/ZMdBrbdROI72qv0gG+FHYBjXoEqEG0GrQOSW9Tsar6gRyrR+ibiVQCIIqOu/6AvVsa2SUbbSmjGDnj5As6V1c8iijLuWq0ZVzT4IlNrrChCoEdTrl3C11I3b0OWQqmh6jsXdztqbKFndfAiS4pQ0A0cu+fSTKPfAHXiZoVPm/O2TTRJSFavMyJGasZdpa7E/TWjiC8t4HWfc6GDVPfxp5awCtS4Uke1p/p9227szbgeZ5rF+6EWCXul5GrOcFG/FW98L6Gg1q0CVMDaDVoHNKmqKyPmlVvVSZzxCJ2VcjM1+HYUqpRj3VytBeFI88aesztKReIzmaftL08vki9Zijsaro41cLkJm3twHYQYmackxeMorfpv5sFEqv2WE5M9vRTtl3j/TuxCoydjhp1W0yw6pDK/M7vgc/6GcdyEOCjGnkq2FxLxmqjXzCm4DUgvts5FNVHQsGUNzxE8QcvaeTLZ7AS++NbVCDLmVqAK0GnVOy90060XEHEq9CLI2mWz8TLfjWkQh0jcXyGNrydWQ08kUoFrgaYeIT/kcvXD33pKlErdnSWitNIGpao6I0zb3ID1FIJc3nWrckIPbeJ43i1adMdXq9rTGwVxq9e6TXEFU6V8KdsML40et/woHNqB550crZXnkkoCWjfImMJDaINc16L4Vp+PM+iKrfYfea+i4efAIY0qYTHVwbp744fx2rBjXoYiFp4fNE0pw2MMzvyHBFYxmnknqy0V8UStM70SeKQwvSdRV9vTOqpxNdR2Q9r3MQd4MoUCxHvdDbTrQPy0gtvQXOtMspAWWEVR0K6yHb9SK8/s0mFZpG0hERWp2laUZbO3VeiIyxonWsgupbUlDRaqGqlH20kzSmKSxn2EDYpUBaLK+RBU0b2oQsga1GDN9NUa/EOpFc9D7Kgs90daZWGcM7fgy/MshrjWbKKBeNRxZ+LVSD3tuksWzKWmo2vFk327qsauggLA2guOcRxN0SDY/kgR2zil7Q3gBbDbq4yNaNavbF5rvrGvPta87zsutQEWZ3vojCN79AJZpBUWcFIcfetNZrnJpcBMeUoRogo59oAfOJHVY6rVyN8p3q4phemUJzo51xGn1RL59N3b7Pm43/34wC1lW8EqCQnISJv/an8JomC1ERwLDMS1kce/7/RjrcQ+ObYr2yglnwKnvBm9F1oPuxBPR07qL6s3pcdX/mXntwPPwIj3W3489Ip7sei8byeya3kc9EI91FI5+JRvofHVY0Mvxof6cLO/J6JL2dcCPDiExRzb4fiQX3010v1q6gePQVlDb9FYGVwDV96p+BpM/q4UfS8bhqv6PpdM/HimskvVVap3tedxvreqwwotO5i/RMNN646jTW85Fxnc3z+vVYbqej0/mNrnUwsYfUyt+D17mIet9DxSljaPN34B3QtKE2eNTC1ALW70fGNZpGP6vfjxVGbqIzxSUaHf50cY1+PtpNNNr9rWisuOp0pmciuYtG+zmd/zqNjvd0v2ei8YZ5K/exnp9tmDPFNZJGPh9PGOmuYvtCdFzxrzRNQx3lRGEkqG+DztvxDkM7X0H2m7+NOA2sFkbbdv5Kgg3u1NECvb6kHNPamCqS1Tz7Qh4Ns4CWtpBHB3fKIGuqRzuj3glpsEJb+3XKt17+LLAVEP9FU0oNeqek8cuSXqMTlpC+/YtoWfUxXmvUQmctqUKLqOYPsR5Zp9U43c+L+DXooiDWe3IaG5zLutbaPRrgYjcBtt580FiXcylTVbo6PY36nvqbOreiA3xzR2zNZtSpblCDLl4SLKq4cbip6bRRAbGIZFYDRdHzs6XzM6LFGIf2rUf3D/4b4jpFWsBJSpfujnainERVNj2RRq1iiJeziGWPEaAJWOl8Hi1ajk6d1py+9w7n9G0tDgtMI2UBUy42TyFTSYK54G0XYoNOkI4B0DqrascsTPvQ78Pxm2z0UH+arBPStYNO5ZnlfUqRy6EukSOv63Q6N9Fo9zqd7nk9rpFxjnQTnSmM6HTPRSOv6zTW89PFVaex4hGdKf7TxTnSfaTf0f5EI91P5/dMcdAtoJsWvGsaU0dnuNpxSEVgzfA0YY67jXWtX1H9+kx+R9LI8CP9iUa712msMKKx3McKP5JGhhGN9jvSfay4Thf/6dxFp4vzreI/3XPR6LhG0gh3G6nWtfmPoJXswkkDAiPjHItO93xEOsdppNvpnotOl5boTPGe6dnpaDxpjkWj4z0TDyNprOdnCjOeZyP9vFX8Y4URjRVuNMmP6K3iGkljPTtTuDPFJdJzEf3IPlk0slc2jaZZNkIF/r0dOm9Th6WwCL+UI2dkjK1Lp0IrI9r3ZRkwnzUSC5pmiLHnWxpG/9PfQuH1HyDpFAmFtLpE62qopgmGdGr6OyEDAUyrkJqMllt/C82LrmUBKm2dYhxxpe96odSvT+c2kurP6zRef6Kx/NTd6tcjf0VnE++ZntVppJ+R6Y2k0fHU/dXJ3tNH14qXtte22LlSLG97bdHxeV+dM1VzP+5Wo9ERnk96N9Oq07lM8z3Av7yq7dprg9h2PV5LPjS4+a7y/79ZuZ+Rzhf/J8XLC+pTgWotDdEBtdEzfcnjeaR3q6zelXJ8h/R243onPJyvcnkXSfaJiot6SpBLmEUDQbp6e3SeRrRkVAMbkbK5Ok0DinPTridYrdeHONDhihoNKfPGj4Uo730V3T/7MpLdb5q/kobxNOpkd6dSPa46jb4XaVqriBSSi9ei9bZfR6x1BlnShIaKkSHGiLoez9jxnfpsLH+j6a38nymO8cQ/kur+zybOtwoz0n30daWi0YsIWNtp4gLPrFO5ucfrXkOxBND1RBp0SZKqV2ej6eDXSFGxdyh3PlCHq0GXMqnNy1BJFzgE2bUdx2r3DWrQRU8afJGu0tFD0XS37Yh/m0eRnBegZY3MRo7UqCq2+NGp0OiypUVznSeTvUKkPpqkUQ5rpPwuDmPwuW9h+KVvIVnJM1r6YeOV38ifnNiI6S7MqReVamowMuK611ShJi59e19drm0mptz+m0gsvJENX6UogKdfFaR4jXho0NsndQB0TpJGqjTsqlrQR9dR3Uvx6sXcrJ1IIKKADbokKVQbYweL1a/GFgkIwbfaZ4MubZIOl3GSkbIRAukEaoOGlm3Qe4MMifBDma3prItrMTyjFHiqUsHaQkhHO/wEeiK7anjJ/Jlv3tTPz6Er3ew1IvRku5ZI5a7NOPbwn8M58CaI2RCvFBHUDrrTKJWAljS5tunriAB7PUlM67qUio98pYTM1R9C542/gWqqxeKOCk2xR8ZecYgdc7MLc45YrLvV6CR/ohFh6m71W6P6Rd3/CDJ/Y4Q/bVwkezRGGLsdcT/i8iSqBztO9ZuxPNdprMjqbiOe2Ut0tNC9wrqRdbWy1a5Oe0iS2Iq0HUGu9qRBlyixRfJb6yqlqAS4Ve9qa416v5RJejmCVXUyuCXtYNcNatDFTRH2kAwfHxyy9eUakDl7Ok8jWkAQlDFcHbBl8Do+QexVCJxGsxnZaQ3H0TjzWwvP4m4cnptgb5hgSPpY72mr5tHz8gMoPvl3BG95uDTgZcRZEIzdzm3SgvYYvEqZICQgEGMBEdkV2mZi0v3/AompK6jnhU5FWo9VRT7IMQ29+FgvA47U/0iKeKuTrk5+LjrZz+npXPq7EHFFJJ8KcXqSItUu0zgRX8pt4p0MqwQ2eneewtdjiH7Hn/p4aLz5GY+/cxmX6N1O80LxL6r70xoHWxhtwErGVnqAMkD5GE+a46Xx8na2/J+OxhOX6Fz6u1jjEp3ij/Wu2QLp1jpprZ6NbL1FjONN871I573cx6CLNS7Rxcq/5mHkt+5bnYQo8NvrIJ6fNVr823zoNfyX5/8IKYIbOz/JFrILJ47BqHEgtKjTdlwkkMStl92BexfeTwiWJkAKIoDpeKgM7kfPj/8C1R1PIhnLo+r6qNihlxWUXINz/NdoVxL+9Z9E5w2f5C1BGBt9hY9CArC+/CF857W/wxtd6+E4DhJ0z0kpjKcGGnRG0ghmgvU5KdmJz9/2b9Hhd9K1wjoQyCbYsnniESRxGOmkOqjfj7yu0+ncRKPd63S65/W4RsY50k10pjCi0z0Xjbyu01jPTxdXncaKR3Sm+E8X50j3kX5H+xONdD+d3zPFQTcNSkfGNuC32hi/eWu9xNOEOe421rV+RfXrM/kdSSPDj/QnGu1ep7HCiMZyHyv8SBoZRjTa70j3seI6XfyncxedLs63iv90z0Wj4xpJdXf9Wr3zIwGgjtVSD9vUpHW69bAj4xyLTvd8rPRHup3uueh0aYnOFO+Znp2OxpPmWDQ63jPxMJLGen6mMON5NtLPW8U/VhjRWOFGk/yI3iqukTTWszOFO1NcIj0X0Y9QkWbWKgQNjhNSbxF6VV1b/fB26DwBLWDz4TfxH1/5T2hhi8u7OqMqhEsjK4ZHk0alNJ9fXzyJig4nBaanp+PTV/0KZrctYTi9h46Z5WOHRnv4zUfQ+7M/Q6bYbXFUYnF+AhZMiHDqNZh49+eRmHwZCycgUIvBCXVIaRlP7H0EP1r/II55fSg4NP0afRECs5K1qBr0DkhAOiQwjperuG/+R3DP0g/Dl+Cq3gi08uUcuof2ImQFa/NDfbtsvejlb2RjGHU7DpLvsSvy5Lh4JYs/RuQn/J0+rpPpLPydJs0TdPq4TvAlOjWu+vMT/up3b0X1SE74PRHHSKLLWfCvnaYTM9OQdFpYy2r7QNdwF3JBDxWW2nIUVz2t+u8Jqt9F8Z2eTvV3SlzmUE/lregt/I2Ky25H/J5MZ5fmaeMyhxNxnfL8JDrhb0w6l3EdJ/pjfdrgJa+1BnNKyyy2/aSF1nzF4YF91A0FS/rcpBnRKXGdOfLTE8OJ//HEZc5vKx0FUMAzkMU7Dn9Gb+Hv7cZl4aLLk+mEn9N6MXobaZ6W3nmaJ8KNN66AeqsZk1tmRDJNzzoBQdZq7BTOTOdpjRaw5cjr+Pev/QEyRIF6HYvY0zqtaOh4JEXLpW3KSVfMlaYbdLyh+kBO4OPe2ffi7iXvR9xPMo7aqJUUdbEPPT/6Hwi2PQmdPF+JtyFxw2fQcu0HGU90XEOMIErm/HB2H/72lb/G5uEtmjlEksBL04VaLF8iENP6rrdXhA0aSarjMnutkqr2IIXfvfn/xOyWeaxmGdoYitUh/M0Tf4qjwQErewPWrP/6FEOjBi4d0kT9dVNvwV3LPwSv4tPIVrCzezO+98rfYNjNsVUKWKidSwXpSr8Neq+TatELgA+v/HUsnXoVBSGwt0W8sOPHeHTXD9jxjTpXavX6Vs03qEEXFREbzGlZhl9c/VuIV2rLXoS41Dl8G3Te1mhtPLwe//mVf088FCcIqhAfqnEJVJ3KqBgY7aqh5oCZ0pSTXw4xOz4HH1jxCSyffCV7w2qiOluLTZRGfXjTsxjY9hQ6b/5FJNtnGUDT8RICWNkgj5/v/gl+vOUBDHtlGnaGs/AnqNHMzyVF6/ACotmAdXBdx1X43OrfZT1pcteBF8aws3c9vrr+r+xl0poqruilzpQSt5pg3easbht0aZDWXP7Klf+UYHs261UbJWL47vqv4NXe56GxjqAqAEbtYBsm6uu5GvRep5B/E9wJ+Nx1/xJJR8s/KiiXA/zFi/9f9JYPmj3Qe0/Btm9VPsZMR4MadKFI6wlnNC/Ar131JRudrXcL3m6n4LxK9wkAdWbmxnoqpZsgkLKesOthT7gXf/byH+MfXvmf6M4d43OxTsVciSG95AZM+eD/Aa91pi24t8VYVPBbujfiT57+D/ja9m+i11d8VfjVssWvNOufBp07si0NBLN6K7+M6paujdjYvd7qy85ToladM3EZlnZeSX82oUyhTthBlnrxdDSy1TC2lwpVKwF+vu1B1nNgcqENLmsX3IG2aitKlIWAIEujydraog5Sgy4N0iTLYHEIz+x5mMqc5qlSRdz3cNP8O+Cws6UjYBArsO1rPW1DCzfoYqRzJ5cXbTcioBLWmir2eWsjWA7yXgVPHX0B//2J/xvP73sSeTs+IJpy0Bosj/ZZ/aS+ch++++Y38Ecv/lfsHN6HJjb7NJ/Jf1FzWw06bxSdaGZjiqyaEFk/hwe3PIB8mKMLMTDrS1sXblt0L5LQERAB8ZZNGvOpYBp7ueazQZcCabp4Z3YnNh55xYC3zqublJqCVTPWEoR5tpRAIFvDGjoOpkGXBmnmIHRLeHH/0zhW6IIOLdXnsonLMbd1iQEvTRpbS2+MZjXoEqeLV8KrCQTVNC9i8Gm3k2y4CfaESlTWB2NH8OXX/xh//fwf4VB2X01J85lTxKtHXsAfP/mH+O6BB5H18ih7AmvRqz8SVR9OJR7F36DzQm7VQ+CUCJlkVKlKqUl3Dm7Bs7uf5LUOLSWwqlTQnp6I62bdBDfQdJF2nKqWpHob04aXFtHg8vuZ3T/FYKmXNazxyhDXzL0JU7wpbNtaw1mFy18N1zfo0iCdmCUdUEARj2/9IQKX2oDV68cSWLvwHqQrKeoBLSoh9A4bY5kNurTpogBaWgwbzYBKCUcfO+gwJoOtSQUab/5WaJDjscB6Q+W4j1d63sAfPfH/4NGdD+HI8EH8wyt/iy+//Kc4WDyGTDWGBK18jIa/yHAlGnml4dp3RCdSPJGuvuVTpJGyOmeRgaj7GX0dncElO1F3P/GsHsPJJP+iE35P+DrhdoJGxlGPsf45mbf6M/YYI4d3laze2HPVuhs3jMOrOPAdFz/c/D30l4f43DjTRBKumXkTJsSn2okPWtMld9V2gy4VYl1LDnh1qHgUr+9/RgPQCNlpSrktuGH+bQRYmjL0otGuCyCvDTo/JJ2o6UPV/abu17C3fzvdNKJdxayW2Vg+6VpbKFCJat/CNKhBlypdeKBFdDI51gwf7OGwEaqHq4XweuP/DK+VzZDgSPP5VM4lx7OjGOLVDFq9NjS5Dnpj/fjWlq/gD57+93jhyNPIOxU7rFRndmlNkJp8aOdg0JRb/Dr8VMdJlGzXoZp5ScdCMD2NnAUEZZPcVgK6OPL8OFXfjprIMyqNt2h2o8w0tHVRffWQaXTEJzMOFxWmk2TCWtwdZz50hkyT04GUkzCQqF12gViKFZBjeO3CcpluktFp8kxnjWnNQrSeSTyG9F9BiSn7FfqPlZlOgQBSa6AiIKm9DAItikfhg5iDVDWBiW4nBtyA5cGHpuLeHdLohBa52nE5Bm5VHh66Yr34waZ/rEmcDogFmv02rJpzGxyWmZ0ozyceS6JBlwqpxVAuWbH6vHjwSRzNH6Yrb1j/l0+9FrOaFlBmQlsecPwE5ga95+n4IdQE0CXPwSPbHqB+LBBQs62zntfMvwMT3Daqg2gU217ZRR2vjzSAPu+e1mpQg84vXXCgJUV83byb8f75d8MlCone9g4snXAtPn7tPyHICW2nmkcd7BGe6CiGAoHM3fPvxMy2BXaUgPpNJQyB0IhXRfaiSwRjVYKSqPGmCFI0sqJJxJxbNrATq6R45yFRLfC5hrT1sh6a+bCA25fej0XpuegMc+Qni4JXRLpikMF65M2hS+AjeBMgTgz4gYV3Yn58GjWDhzLjDwka+3wBuSrWzFiOKyZegUTgEIT5BuaSgY929uTTNnjjMkxIYJk3UKLpz0Cggwn5BFJJxp8h6CoyT1r30BRkMOiVMcww2rETMP8+FZdN0BDQaGpuWnoC3rfkPnSUXUwq0/1dJhlS68uyLqVoNY3gEyS/tvsJ7B3YY6f6mz/yvWTaCsxpWsQ7TShJHBvG9tIiygGr22FbGA6LeGH7Y5RtjWVodCOGu5d+CE5JbyllvTfWaF1aZJ0udSFDdA3tx2v7X7QWrg5pR6od182+1dbWho7e5kFLQMAdvcC3QQ26tOiCAy1p3LDs4LaZt6AzNYtKuIQMkrhj0e1AOYAfxq17MyEzGdPTCwi8HANRSQb1CZZSQRXtiQls1HFCrCTmtC7BgsQclCsugVdgo0I5+tXrepJuK+a2LsQ0dCIVlghqNEIEAjcPw4RqCT5f3HI52p0WlNnwBx0BqjSWNF2JGampKDLtkDGlCHjmtV+Gyan5VBoOvr/tZ+guHEJAQDQx3oFrCBzmoYUmxsFz+9fjje5tKLoVgjkP89oWw0tOZmoVZKlwmhIZ+EEKi1quRKc7haBJiknlor4eQSfTmpScggWtCwjqPJQI5KZ4behkmS1sWYLJbjvtU4BhAhmfQG5u02xMSs9gSI/gDARkiuxCqy6dU1ZBzgvwjfVf5S3BH/PHakTGyeCWBfewnDXCJ1DYULOXEkVTxRopJphyq9jQ/Rp29W3WRjQ+czClaRaunHwt2yvbahSkQZcA1Y/pkBaTDITsrD616+cYLA+w3Wsk3sFV027AjMw062DZCfImAQJn1AL009AEDbpUyP13pNr1OaXu4aN45vATVKjRaaq1/SX8Prn5SA0vn7wch7sP4balt+LxbY/ifYvuw9CxPnRM7MAze57D7UvuxdLW5bh68tWY0ToHb/RsxhUTr8Kh3FG0uhnct/zD2LznZfzKdb+NCX4Lrp5xDTL83dG/y3pIPpvyZIKoT13xcXQ4U3D7ivuw8/B29GKAwE2L4wPc2LkaH1rxKTQ5CeNn/cFNOFLsw5cYZwdSuGrOarSiDQOFPnzu+n+BVMXHtPYOHOzegY8u/wXs7u3ClEQzn30JRaK3js4p2Nq9BbfPXYf2dCvKA334tdX/BGknjjsXvQ/VbB77+/fid6/7fayYtBIZN4l7V9yDzfvWo1QhDGOhFWMBrpl6LdZOvxGz09OwbtH78fj2R/CF634HK6ZdR+DWivuXvh9bD2+2KczPX/tbmJKcjTnts5kvF690vWDTdhdaYekspWjkroSebD/B5mwa2GnEWpE0tKUnYGC4G4eye3ivkbAG3LpUKFqLaGPB/FH3wsNArgvLplxNcO2bQZ7RPh3rD7wcjdo2av7SIANKbPfsKEa3VeSrBbjlChZOXG6dLN/12Pn1sfnYNsS0vINgSzMGkZVg2BpYa1CD3m2SGLYkOnHl1NU2u1Sntwv/ZQEvOGkcY8PARhzp24s75t2HuR3z8NKh50xFax3Tw5sfwLc3/w2+selvMb1lmo0o5d0cJoRpfOraX8LfvPgPmN0xH+l8DC9vfQrPbngWyycsJ8jwaeSTjD+OI5Ue/I8X/hd+tOMb2L33TUxvn2xn+qSqIZqp8NfMuAHffeXL+MqWr+C1rjdRjuVweetCxAbzeGzXk3jkjcdsmuum6Tfh2Z1P4dvb/g5/v+3b6GN4HR+RqQbIeB4KuQIe3fUz/GDrQ6h6DhKh1njFsGTG9djVcwDf2Po1fPP5v8Qty9YhCPjcT+Chjd/BN7d9A4e6D2MyQYimT6V0dJjnKwdfwF+t/zK+9uZX0ZRoQsZxCdZS+NnG7+P7276M3V27MLt5NtZMWYHdffvw9xv+Bx7e8h2UYkUqtzK8qo5LuLAKS2A64iAGn+x85/VvIh/LRnqUX/q9fv7tmMi/C8tpg845afQiFo3SarZba7H2DO7Gm0deMYdKzEEzFdrambfDY3to0KVBmjIUWNJEoGpVSzjU0N84/BIOD+1T78vU0uJpV2Fh02I4WpurTlaDGnQJ0kWh2WxBuNtEA/xd3LP8Tvxo2w+R02ppNrwUlfP7FnwYn7nqn+DDl/0iXTTs7NsrHm5afCcOHe1GDr3IJDrQ1taKK5dch3nzFmHD0VcIorQqS+tBQkx3Z+FLq7+Ej1/+q1hMUBIruQRaSRSIVst+HBU3gYFwCBWCJYcAzY2xt5XsQGtbJ25YchOWLViClw4+jZZ0BwaLx0C8g2Q1RbTroESutFbszf59ePHgc/jS2s/i/bPuQjzwUHSLCJiV5lQzCvkuGp0YuoJ+ptFsa5XKsQDZahGu4yEfDqPEHl6JvTutXRNIWj11Lb50zRfwSys+jYSXQaUat9GrXDWLqhPHgF495CSQSLWjP3cMocsSYtzR6gjtsdRasgs7ShBNIxDuVrSGrISDxSN4fMtPyVY03iEFPCE1FStnXqc7BhDQ5BM9lKG2vzGIjhoti8dSdq3jAbSOTa9p0k5GbXBIIsFS8ODpNVDqZStuCyuAxytNWcjN7uXOkpezffQVXas+omAsS3408uLH4gyjOKPnNvEhb/zSn9amKZj4s4XedPdiSQuv51F60ce4UjhFUPsYr/RkfxZevIo/TSkzTQIYBYviU7uQTwsafen3gpP41m/I8kryskC59fH0zocxHAyZvdX6rGvn3ISOxERV2gnWLT+1G13rkl8qS5VpvUz0Gqc465d3NX/m8fi15EBlrR3M+te14o3co3qJPjFrW1aT+qWbnBVGU912YQ76ieLWusrj13rMZzrCQHJ4UnhRzZ856NqcorQij/U0IzfjhPe8O87nyDjtmpe2tM2u1eYJcBheH/EmGVJYhdFHrgpXbx8KqgeRH6Uoj0rfnrx9MrkNqJsCWxKgNZs6wjCLYfx890/t1WjqYAcVB7csvZV50OJ55VE8isZOX7HaE/HOj+KNayEJHeUufaCPykJ5ksxJj3rU6ZEffUXlITlQidlImsUnd5VFVD7yFP3o16QniqPul7eCk/qYX7rpOvKnkhY/EQ/0YX4Ugf0dj0PpRY8cO1fQrz2P3CK+ovta7fE6ChfxezzG6JpuJk+8tzo9kWyUL15ULJx0pepZ8SpszRNJ9RLJA+/5if4a9E7oggMtCZnWasApYNAfwn/++f+LjYO7EKcQaPl6KjEJS6Zfga+/+Gf4wfaHUArKSLCRBp6PH6z/LpAKsG7G+9A1uA/DuWE88NoD+MqbX8czB56EDj2NU2CK/Fwz7zrsP7wXX3npz7FvYB/dNM6VJwdMm3FWwiImJKczOh/tab0EN8CR4X0YKmbx1de/g6+v/wqeP/QsurNHsXDCcrhFmXA2De0UpBiqcac9Bz/e+wj+6Nm/xNUL18IVwrLWnEB3/0FM7pwBP3Qxu2kucsUe5Jhnp5JkHGxC6vVTISQYj8agXDY4j7286xffggfe+Ba+yvTLlSKKhHUS+lDHXFj6WtIfw2BuANPaplOBeWhLdjJ81OD0d6FbiYRMIxkhedIGBdcr46c7HsGR4iHEQrpXBEhobGffjCn+dJaXykO7j2rr1YykPE4mZdEl2PnkFb/KukjRbxVzWxZh1fTrbONDlaD0Y8s+gemZObh9/vstCqma0JS8ai+KXfWn89k8ll1rLENe48avdkJVKSdOVSCN/7yOzvxy0epPwN1LPso6kZKOVKBH7axTzrWDEqEUZoyGpIAPL/sVtDnNZsTvWvB+dKamM3+KlykzsHbE6sgDbdKQStNIJh9ZF6FCQyTlrbo2o27gVK+rET9KOwohpanDX1XGVufkITJYF5jIiupJw+/a0asNGw5/+8pH8eKuJy0/2v0rY7Ru4X026qVF8rYDjcEjFR/lvmJlW2EHJ42PXfFrdPGtHF3W230LPo6k10SvUXmpTKIBsvrUuVZX6sr2uFn3Q2e8RdPaklE9qxlpxqmy1u5kO7VeC7X5p70rEXiu7Y1l3ZXJnniLyQ+jCMMAt826EzPTs+lW551BmCett5TvyGQzFOtO5aJ8GNeUJdt3q3AEHpJVrWfUrfgTcNGbFMSDAQR+S0akN5RfTdOp4ya/cisr7ljZdgJbd4v8qVMrmZGb5Fi8S1dYeN3FtOlG4VQe74SYa8ahvFvtqVNg/ABbj23E9p6N1tGMs51PzyzA1VNWkwflS+WkOlM7O5XEdf1bHLY4bfjk0l9lxzk0zbhm+lrMaV6gLVHodNpxz5IPY0n7MlwzbS1dVOYsabUZ8qN1gyFlT6mqDlS7ZUYqeSyrJ63yp18rT9UD27fkUqmr7H3qLe1It7zRb0Xtj1cqd/kSvMyw3d+37KPEXepkqk0zAf6a7mE+FX9dvha1LMDqGbeSP7Vr5U7gkE8EVGtAtF5G2sGu8KYrxJP0FN1NjpmQZMxe5k++ovfJSt7Fo1ICkrE0EuyoS76la6WHlK7ko8hr+3XEpdIRr1EcDXp7pHZwYYn1NxDmkKsWKTwuhks95Kpsh14OE+SEhT709+7Db6z5V7hlzq3oKfXZouo8e8OlRIhvvPS3WD7rCgp9CbsH9+OLN34Jv3vNZ7F4ylUYoqAUGWeCgrp9z/O4cu4q/NKa30YhHEY8SUBTSbCxVZB38vj5gafw4cvvwxeu/TyGh4cpjA66ho7gSPYQ/vmaL+KfXfV7uHrSVXh+71OY1dKBz133RfzCil9FEwU2R56K7KnPn7gI//zaf4rPX/UL2L7zZRTVNoqCRkPYcvQlGk0Xv33N7+Ouy+/CD15/EL7nojc8TE8ykEBf5RjylWFrZFQD1lh27HkNv3TN5/Hxa38DB45tQ6sTYxkNmtJXs+qr9CMb68XGo69hkt+B37n6i7h86gJkCz2mFMqxQqSRLiSZZooUuYybtvPnqr34yfqHENA52mxGA+pncNM8TSHJAFA0tW5DqklKhg1/NMkpF+RRKOcxKT0VpbKLxdMWYVHnchZpgEnxdkLpGPKlItJuilAshRZvApKO1gblmKKLjDsBTV4rEqHAlY91yz+O6elZSGkUSkrMpXKjPGoDRhv/Or1mAnQqWT5LMc4mgrk009EoWtkV1w7B2gQ0eylkgoytlYv7VOjMt0eF1Urlpl2wWhvoEdClvXakqgzPnMYoq83VjAGJJr+FRkipMDyVaIJKsJl8tmnFoBQx40hWmtDktqHFT1j6idBh+CbmcSKNWLMp3IuSWJZV18eLB36OY/lDvGXhsK4XTFyGRR0rDLAKVAlm14GQyDHjH+Up4+m1TQHlW8e+VFjGaStXHYabcpLoYLnGKwIwJbSik6EqaOJ9kvVa5LXPNFhSrFsBFJ3Txx+CkhYCnXZnKnWGjmTRuzeTlI800g4BOHlRzafolkLSDHl7lQBf7ZVgXIDPobF1Wce8UISMVcaRdR/SQJL/dq+DabSQA4IExpUMm5kHg0uU0SbGJdCcQJuXRDo2xeLMaASf8TR7nQSkvo3gZJh2h9tB+fMw6JbhUddNJo+dYSv1QYL5cigfDpqcVjTHmigzHq+b0MzSiDN+paPNQk1uJ/PahgJ1oNqgF6Z4Ha+V8jsnlcBIEqBzY0U8teNHyLITopE3GfgbFtzB/LSzLDzLq+DEWKSyjsSagJPlOZTvRVOGeUrGWd8xzJuwErPa5xKwFzG9fR6GhrpZFWyrLLcE67GT5eEQYKlstBA24bWgzW1RzAY2QoEvdcLY5rwggXbylPEpP9VWeicwobxo/W+KfgzIu3G2uwTrrh0TMAkZdhwNqFJW1Fn3+ad1uQnWSRP1RFoyyWfqdDSRp1bGVWXnTrrcZ51lqBN0BFETedaGr2Z/ElrDJgM+khHxqU6D3qohndBGmRFgcqQzvDbKjA7lppxSL2kUv8nXUUXqKAoCqvPuIU1ldBv17IKOa+C5LG8Kf6KSomxOZhtpYzsSsNQ8jSRCsE5/DXonxM7NGBbsHJBeKv3/vvLvTemov2Xbt01URlUZk9eZU0LbesVOPGAPw0nTncqDhmMwXkIbjSaoRCpB0YyTXu2g92WZKNMQlis0p46OZqDgUsmqbzNEJSyApVGJIhtPpkIO2ADKDO+x11n1QkIjcsbGan3M0KWBjCHLLnVZx0mQY03jpUpUogkKMp9nYz0UbirRII4238cgwd2wdhNShjPMSp558d0MlV4FJQIAjVD4TD9LJOGpRxR4VCaMR0dDWEPIG2ACVV7FLSJeVuNlIyU4UqOPVdnUmLdmgrleciuzG6iXwRqTGYpTWRZYbuq5qCfmsrzCOEEEgUWC4YtsKVIomoq8kGhLpsaGralEdV609fVY1i1UUJ9b9S+xdNISKltmgv8VgpqvvfQX2JPdYEo3OguNGaEBG50HGSv1SFdPuAGd6Xb8bM+j+MUVv0BHH9/Z8jUsbr8M8XgT9g3uxkeWfAR7B/eiKd2Jo8f24tm9P8bC6ddiQdtcGukMegYO4ejAYdy17EM4MngIr3Y9i81H1yPwYlSkwNzmZVg99xYMh1ns79uO7iMH8JFVv4qdvdvQlp6EgwTBT+x9GFfOXI1pzfPgJ30c7jqI5/b9FL923Zfw7de/gaGgH/cv+zSe2v8zDOZ7sG7BXZSbBJpTrXj8zR/hWOkoPkDwniv1U3/TcBBwfm/z16jYU7hx4ftZz5THdBs2HngGrx95ETdMX4cpndOpSJuwq28rth7ehPsv/yiGCPwP57rwwp6f0+Cel+b9jshGciTLbKdXtKzEx676LXZCWJuU2UPDB/CNl/+U4IGdHTpp2leCoTaqQ211NES60oxfWfUFfP2lv7YNFh5B8v3LPoYHNn8DLYk23Dj/JuLsEC7b7wMbv4NfvPYz+BvKVJrx3L/il/HDTQ8QlPdh3ZIP4tHtP0QQlkw/tbjN+OCyT7AjM4TeygBe3PIjXLf4brY/Gsh0E17a8ST29W/DvZd/HGGJ4IhgujXdgm+99GV2qoaoBzLWiXjf/I9g09E3KcNbmKKgcsj8ebhz0T1oFQBkfa4/9Ap1VxmTU1PxyJ7v08h14pbF78cjm76Hm+ffhUScQCvejFf3PEd9GGDl5LUoU2c9u+0HWNi+FJMnzbURsFf2PIX+QhbrLruTeS6imfn/8YbvoLWpFVdOvRUlyuvEppk41LcD8UQSrZlJ+PHGb6O3cBS3zb0DTalpSFFnbD24ARu7nkaBwMFG0ezv3FPA9kwIy3br4I75H8QNM25jGVEeqPde2vcUfrDzHw2IFaWnWW6juYhAlkJ41J0hUkEZdy/8ZWwdeB39Q/24ec49tDklfGfj13Hbkg9gG+1QJtGO1TPXYF/uAOaxLJ7Y+yR2dD+Pqyesxczpy6gjQxzLHsMjux+lrtTRQNIrwI0zb8WMthns/Lp4Zf9P0Z/twQ2L7qK9SqM1mWZdPYgJrZ1YMOEK6HD71uapeGPnE3h96FUCZPJN0NPBrtEvXfvrbJ+70Mq66WMcD+/8HqZnpuPa+XezQLLUhT6+v/4bmD1lMSY1zcUTu3+MO+ffiQQ7Dw47FCnK8U83/SN6wh7mXaAqxKppazGFdRej8WmjDB3tO4REMkG5acPP1n8N6VQG1y+4GyHtaYK26qE3/h55h3aFNmNS0xR8dNlnkC0OY9Ox57Bzzxu4cdmH2bY8pBIJPL/jcRzM70SZ4Dw6boPgTo2ROvt/F5K9mtG8EL921e8w2wK30Ujg220ViuHCEitPRxZIQbnsZbL9kcqGqGN+jj2EBMqOb73Q0CNoICApatiUDbPIT06FwOcaKhc0L1QLVN/qVbK3S7douqBKQOIjR1Cm4eKeZIAhBtMgvIpOZ2w59N/vBsjSRSCgwrh1kGmZ4M/VeVoYpn/2AQmisskceqsEUm4BzQRbDsGBRqAcr0hBHiQgLNMAqOdGWEGQYwvlCa588t7LfA14ZSq0AuNzbC1ageFdgruiR84trqg6VSYlGvpB8cielN6AH2dcLuPQEH+JgKxCQ1q2dGSV+Iy9RNdjGTA/GpLWi3uVxwtJ4iCaqtDEh5otlTnrZphA8+EdDyJLUK1qjxFEyrDevOhu1nuKhkTjPDK0Alljkw7C3NG7CdM7ZmIaldexwWPY1r0RKzpXYEb7bOzr3Wq51/EBT25/GD+lQpvaSSPlJrDjyBt47M0H8KPXHsTsqSuwoWcb9g0cxePbfopdXVsoCFT25MELm7F23jo8tvUhfH/D3xHkvIACZS1HqXxsyw9ouL6G6RPnIU8Z23jodfxo80N49o3HsHDyAmZKtUxJY/1owilNJZlSx4Jg/6lNP2N838HeQ0cwpW22KcKO1ml4ZueT+PH6f0SVSi8V78Syydehb6AfD2z6e2za9ypa2DOOexksmXYtHt3wEzy8/se4csbV7B13GPr82fof4KVd0SnsFydpxIJdLpbNtp4N2N6zlbIq1zJB6mxcPnUV2wPlhW6Gs+vEDJl64G/cb8KNS+4meLkXt192r+1c1XTblTOuJzh5Ht/Z8DUcGTqMy6dci8HeQYKTJZjWMhuZWAtWTrkaHf5UVNkTKpSL1B3UErSUa2etw8sHX8D31n+LMvBz1kcMz279GR5580Fs27URMyfMQ4kGp4WGasOBV/GTV79hE9DtzRPIUjSCEZklcml815mvYgJlsz0+Af9Ivh5c/x2sWXArDnQdwaIJS9ActmBR5+U41neE+Z9ho5SPbHkYr216DlfNuoXBE2aQH3rjy+Q3ZAdhJX76xvfwoze+gr1De7By5rXY37WXsvQ9vH74TVw3dx0BjUuglsbDG76JLQR16WQSP+D1/p69mNk2HZ2JyWZIHt3yQzyx8adYPnu16UpNFyWohzWleK5JMTrUSRXWU5V1/9Lex9CTP2r1KUN+xYwbMDU+kZ0rlaB8j6z8OqmrLqAeTXZWaBM2H3sDyydezfzMpzy9jBx14MzmxWh102w3XQxRJnjuw+ME2D/Z8F1cOflK4+HaeTdSHzyA773xTbQ1dWJKehrioTqCAcO2Y3HHCsrCV/HQxq9g99ABWoAifr7xYba377CuetDBTlpV8N1J4Udb/hFPbfwxlkxfhNDi0LQgbRZtSIl8PrbzZ3ho/bfR2TaRHaYUbiGYfm3Xi3hk4/fZKW5CCztQGt1LkVd22dEW78Durp344RtftbY/e8Iy6qI0i0odVi17SWCYtuAfNzyAvuEBAqosvrvhWygWB9CemMp2cCM2730dT276tsnMVNa1Sk5ToIeHj2Jv1zam/xxe3vcKZlH3DRbz1GN/i2c3P42bltyDApnW2XcmBTYa1qB3Qqa3LgbSGJJGaNTEHQq0BDWsEr0LNhFMqNJ1AKheqeOykUgcNerj87mmZGSONZSsXmKBSs/m0iOtTP/RaIhGgZJUqkn2LnUGl0atNJJWdjVJEWOP1LGXT8s9UfGR5r3Ug4BPSZca1qaRbCsn2YDY1AmOZidnI8GGI4NapfCDBjUkCBKwiNPo2boUxlhiD01rD0TtdPLpnqUemVRNYprXEc2s0aqYGqG7KWzy7VcINDWCx7wLGJIzGylTGWh0Sweg2poWhtDaAK3RUK9Hykv7CciikRpMtMjWms67TOIv6h3RupF3rRuQwnAIbrbgzQPPmZ/6IuBZrfOxaPIaloXyovJjJk6yuBFpsEbArL/YR6AZw7WTrsXG7k3YNrANS6ZejmQizZ77ESu33lwvhgijswSnDo2qxhlmT7gMd6z8JG5bug5NmnIiGPME6Ql2y6oPcuCyXuPk2/dd9JZ7EbqUItajpoH6893ICXAzPi+kPzK0ZMLleP+y92PNZTeTP21ciAyDZEAKssA6Yy5tJOuGhbfi7uUfxoIZi61awlgCpVIBA8Ex+iN4LrLeCQhbm1twpH8HCr6O/GAbYNrp+CQ0ey3sYd+I1UtuwMHefejO78X2wT341LW/gssnLaWxVUoXH6lzoM6UNkcU2Uge2f59llCRbnFbB3PNnJvQ6kxiG1ajGwtkCyAN46cbHyKofQA/3vw99GZ71ATRlEjhSLGbxe1jz8B+zGqehGcPPo4rp16D+QQzT277EeZMmIPZExfhQN9uyo1SUIuvYkrrFOxm+cUSIV1K0CrMVfNvxboV78OCOcsJxjQOR6kkOOsr9aOULGI438sOlKZk0jRirFu2/WhESGUftTVmCRPTHejKdlGuyhisDqNc0oqiHPb17cWKyavYUZiNbUffQGtyIjqb2tnZWIclcy4n8N+sZWcYKg2zo0idkmpBQHkfCgcxzAauKarOTDu68gfZdylj78BOTG6eZjI6WDyEYT9EXzjMDkgPdQw7qcEw1Vga6dQktCXTlJ9bsGrB1Tjcs4OyzvyR/yKbmng+16QWrHYvnaQRyv5yD1499CxdQ6ZHXcaM3nHZh9gpSrDuVYanMqFS1UegXPFRm2DX4EaCrBmY2j4TO4Z2Ym/PfqyccSWGyn3spPah4noEF0coHwG62RHWLIs2XxVZyz3VwwSXAY5ke9GSyDBiwSyPuqMZQ/k+gu0S65R6mHXazM7fzYtvx+1XfACzJs5GqEJiex4e7KWfCvqrfbRh7JxVM+Rc6640gOBjqNiLvmovcoyrGpbhE5glEh1YPn0JbmInoYB++o7W3AnaaOS/xPwPBD0oqv7yR5CMR+uGtS4s4PMK9dDA8EEkyHu2NIDuoaPwXC3JUEe7gs70JCyethRrL3u/6dyhWA/LWIseKJkCu8y9OuParNWemYKugcPIxUMczR8gyJtgdWTLVygTNoghIWzQ26aLoPQIoAhedDqwKlZrWjTuod6k0IeWrXoyZHzKNsA76lD+CtZUZDR1TfBkLzKWteInzkZb4oM4G4IES6auxEamxch6PY4WBBqAY+ORYlTvRuBFI0oy3DNbZ8vc0k0GWSLJb/ISr0SgT4vsNVbmUOBXX3YbMukMcoqLactQqLfukSeNSClvGhnTCI6GzAUWtesjoLtA0aK2y7Bu3t3IqQEybyVT0gKU2slI02Px6J2PjIOGqerkGWc0UqcpE61v0VoBS5VpeAQMZeVPYJJhS3yuIXbxNY/5SpgxY4+LeXt3SXXDmqg3WKZPOMh6Cdkb/C6GqRSlcFWFrBRczx5/a6yV/gTOoinescjWQtAAqac+sXMWjdkBDBV6qUyTKNI4lSQbAsEsE+16Un1IiuKBj9sX3Y8nXn8UT215gqVJoErwHTiqa/LI4g6doi12llzKyLa6zfDoIIAgqK9pYXGlUUP1wFu8JK6YuQZPb3gCL2592hb5a6RUkcUCgjVhRoUplTF/0gp4BEo/fP0HOHJ4ky2i1toMGbok5VFKUObfrxaRLxbQkpkMr+Cik710JoeCjC0V8Y/f/B6+9+Y38NDW7yJLQP7kjkfwwBsPYOmcGwgQtcrj4iPxr80GkWFxWGd78PrBl/WEsl4lAJiANXNuY139/9n7DgC7jurs7/W6vVf1XqxqWXKTewEbbHCjmF4CIRAIIcCfhJACAUIIJYDpOBhT3HtvsmxZzeptV22btpfX+/99c3ctWZZB2JYtyfesnt59t8zMnTlzzndmzpxhXYkfeJc1ysv/WfdiEjmfpxwaUyR3U7mo/XiAbDqFOncNcVwGTYEqAqFhtMfaUB4ohZ/9dXd0Bw5EezCtegbah/exObKm/2giczA2jOZwE4GUNj4voDE0ERU0pB7ZcCf2t28zBoLhIebGVmcxyJfsUZbRoNEs9inJGLax3s6SPjLmHIgSCNZR+cn/MJSjLPAIyqXxfPuzWMi2SqRHMECAHU9HsH+kC/du+D3+uOUmrNj7EHk5x/fUSBPfPxWjki4lUA+bfqy0UwR7td4aubaiNtBo4pQ5+UyW5VNv87FYGqXP8C3lYuCj4k0lh9EfH8GjG27B7Zt+j4d234eMm0CLfc9dINA5RopV7a0+LVXvcHqwvu1ZtEVbzdSh2nVCxQzMNH566ixHIqte9W34gR+N7A9GhuHzuhBPJglOd6OuuBbdEQIVAiFNVbspTy2AZzmxJPLDrBMCkgLrjXxTSQCbSEVHjQBqm0zcrDB35di+1D8O1su4+sUUBiE8uvY29PR3GX1As9fMbGQIWOTwnjd+UILtanv+MV/J2hARvaZCCSeNAZTIDOO5PStx6+bf4aaNN6En3ctnaMCT5/NsHyOvspQzbNNq9v1hgvSsM8myyYeL6UqOCXCxnVRiBw15rb2SxlTbDaYi2LB7FW7b/FvctfF36Bk5YAYh8iqD8uAzMuQdLNdQbAS1xRXkrQCCvhKM5AaN35biHCrshrU4Q7nY9ErpDQ9YKsFUIbSeC2JK9SwqMlDp9tNK9KHSW4TyYJOZUurPxtEcGodJZeORjEUw4Mig0tdM5VPAjJo5FLIBWkgJBMkYTYE6TA5PptBKIkZ7IUQLIowAJpTOQFohFDJ5TA1Pw8TQZAzFoyxCgnzkoZBxY27FfFw+7XL0jvRSmUWoAB18bhIaw1WIR2mJaqSBjOdhBxLzpQaT6E/2UIj7zUqOepaxNlSPYVqQ4ytmocZXhb5kH98hj3IXBaSnHFNKpyIXTSBJAVEdqkNNsB4be9ez8zgxKdiMacVTKTA0UJ1HtauMHc6LSZWz2bGd1B9ZnFI9j4qb9nDugCQoyvJlmFs2l13QS8t3BEUUumEq9vF8ptIbZkcaRBPTfc/8D2BkJMbnohQ02kHxsLY4xmTlx4/JViKSYpf9N5aNmOj4akfLWgUCngDyFFj7BnYZZWjhLPPfQbK0sCQGhQSBUFEpth1Yi6w7hxJ/Na20NnSnuozzan1ZI3b0baOwA0HOTOzo2YjaolpafRNRWd7MPArYeGAdmosaMKfhFDg8tH6He5mHRkazFMIZLJ95KapKJqO4OEDB3oumyinY1L0OAfLqtKrp2Ny5ERMqx2NC3VSUUtDnKa12EUSNJ5hurp2OzsFd5I8qTG+ch5HBLkytm4KGivEIBELoJ3A6wD4zt+kUbGrbYMD8+Ko52D/UigQBwJLJ55P3J6K+fAK6o0NoGdyIMm8VTuP5yZXNKPPLidWN82ZcjIksVyzWh139W43iOKzW3nCSr6T+pEzUgi6C7QP9BzC7cQG0+lA8UVlSjZaenYhkBowStoC21DRNISqSmfVzsaZzLX8phTymV83A1oEWKpgBnDXlAtRXNqCxZCIe2H0/UgTb2vKlZ6gN+5MHkCbQrSyqwPrOVQQxUsRa/k+gRWV9wazLDdiaUj0R+w9sx5xxS9BY3gBPOGRG0XaN7MOsxpnYeWAP+2fctHvnyH6MZEdGy0eDpnwS+qJdlEdU5iwhGQhxyqZm3ju9YQ5mNi7EBvLK/sgeZCjXmirGkXeex0B6GDH2+9nVczC7YR4m1c7mq8knzYmAvwTbItvAbouSQAUWTzyNMmE6QWECu/r2Y96UszCxYgIm1k7DozvvQ8jrMyMVO3s3E+BNgMvjIbDchTrykJyxWwa2obq8Hqc0L8IE1p2u9w8PEqAJAmm+gC10DBhHZq/aXX1XI7NyhB+mPJ9Tyz7Ha3LtaCytJQBbTWAwpjUOkqbO9LH4QYaOwKQbQbcXqXwS+wiyMoUYxpdNxs7uzRhmG1RTdocIbFsoDwIut1k1vunAswjnwjh16jI0VU9WNWNj12ozuiXfqlwmiYqSSixqXoxxFVNRyKaQHhnBvPGnoraiHi6fD4MEqoJUbq8fHQNt8LEMk9iWW7qfp5Emj9ocvE4fJtWNx7ZOGlPk45l107G9ZwsGowM4dzb7bukETK+dg5beLfBSjpwx/iyks2nU+SswoWYqxlVNYZv4sbb9cQOUhUdl+teVNyKbS6Ezsh/jyscjlhpBV+IA5c8MDNCQ6BjajeUzLkFt5TimPxV7WD4NBAjoCWAVe8tx2oQzEAoEsLtjHeY3L8C0yrmY2jSTRuKTiOQGCMoFDNVTR43yY8EQxynpTV/LgKVvuDO8VgldN+1qVFIR7m7bglMnn4Xfr/0FBpMD+OtzP4vtXbuxYs/jaC6uoyKei9aB/VjUsBD/seJfcfXcq1AXHoedHVsxr/k03LvpJiTYyWbyOEWUfkrDItzwzA/QEK7G1fPfg5b+XXhw54NY2nQqQqFSApBhWlCT8ONnvouMNwEPwZqW3y9tWIJV3U/hwW2P4IKpl1GwlVIYDGBi1WT8cNX/EiAlWHMZqE/+9bK/w00sb4mzBO9f+kGs2bMajWVUfBTsGzo2YUpVI1a3b8bznWvw4TM/g76RNuQSUUypnYH/ePo/MaNqHmZXTsP/bfolzh13CUHAJHT278f0mpn44XPfw3kTL8AMWt8b9q/DudPPw77BTuzu2YYlE87Cf6/8NopcYbzr1PdiQ9smzGyYjSd33YvKcCMW8R2f3vMsTmddPNxyFzu8B1fOvBarOlZhZcfT6Ix1qfVHW+GNIdmsPn6yFCEhRyU+d8aX0FRURw6hcmLflmPqL5/8L/Tm9xshcyjDG5K8ZioSYN68Vv4EzJRKhin6XUXGUs0W0uQ5WocEwSlHzIxouR0hoyS1Ki3gLjYO7gUq+0KegI+Q3OsrpckbRdwRZ9oaTUmwqkKozpbB6fdiINttrGQvQog6hlkQrRAKM1+myT+/q5gKtJ/l59vl0nDT0gi6yzHEc1ISflc1AXMvy+EnjvMjRaDpNqMWGYTzYRoHGr/ImxEYeQdSQkKr4HLuEJaUzEbGl8XTnSuMr5eXQNzBssey8i4Ews4QPE4XBjNDLLtGejSCd3yREd9U9maa1ljklkJdXLUcb5l5DetWo0AuKp+tuHnzT4hTqAU1MiApQh7QyK226RrmbykzjUOXE7xFNc1DxV3EqwFPCDEaHWxFA9T8hSIq8QyVsBaV+NgfvLwyxLq14m/J51EjaG5HCYoJzGPZPgw7oggUKsibLmTZRopRN8wyl+dDiDuj5C2t8qRBwGeTYkaWRwCgKO9nmZJQKBONautdNYqUYRtWUU6k8zn0F4ZZJi2hzzH9IuRzGT6R4WuSr7SKjXwpxRajwnMwDXeeQELTaawLbaxf7KzVZQzn+iiPNK5WgnJnEFHy8LBjEEGmodhRA+4YirIhk26qkGI55Jrh4rtnmL8PxWalY575RJAUyGJeGiU2Pe2w7vaaENOmRckDmlmqMtaRK+PGNXOvJ7g9RWfN6NMjLffgyfb7TNsdSiqr5eihuQYLcAm4K0KbAEm8QMOZ6ZY5ysyoVYrXvQXF0sphyJ1GMQ3nLA3vDMG3l7wQYF91kWPirOe0ViKzrTXdr91EFH8r6KowwDCWG2QOafZJ3i9+oLGaI0hXedi6rM+E4ctwgW3gGGG7C6iKpzT26MYIjWptMlVBOTKskSlWQZAyKez2kNe0eGuA5dAqx3JjBF847WK0dLWiPbYPkewwMi6tRlc8Lj4ow4D5qIwZyjRnIcyyaZpPcy+UE/xTnyrm+YCHdZKOsUwRU/WqedWP6qTYW4lkLo4R5q30Kl0lyOUS5KEE80vyXr0f24fvaLxojglDHJ900jnDq/A+jxeP71iB+9ix7t16P2Y0nkpp7EBfLIVfrv85Dox0Ywkti7Wta7GreyOQ0rRADcpyIazb8wzua7sDd267FQsJLrYOdeDWjbfjydZnkUqOwBcoR4QV1Z3oxq/W/RoHEkNYRpCyeucz2Nm5k8zuRpGvkgLaTUGYxZZ9a9EV7cDdmx9hZ3RhHgHPretvxEM7bzdD8hNLmtkZKRAp+CRABSM1hSSB2ROL4q4dd+Hx1keo6FK4p/VWPLF3PcrKyvmeUv9Z3Ln1Lvxh250EbjE0hibAR+EusJB3unFm0zI8u2s9Lfk98GW8CAfDyNJyem7fGtzf9hAB1n6s278Fj+x/GL1DnagKVmJB02L0HWjH3v4N2LNvBy37uQjwfTe0rMYTbY/h4e2/x8yaU7C2bT064l14rOUBlrODwkI1/8aSJo7kmSPvs1i+F0/ufMgwhJhZMaGkEJdOvxBpLY3nPS8h8XzBQ+mh1ZcpDOclDKXUvMjmNSKo1ZuKiZOmEh4xFp0USdxBEML0Y+4IhUoH0yE4oxJSuA8pyOFUNyJSpLxH00ISoJp46Xf3oSvbwbwUVkBhQYYpoBzMjwJPiyU0Vctch3K9VFopCjcCHZZrhPmPEFhpClm+F7FMN+/THpwxJHLyEaFQy2vqycV7R0z4Ek1bRwkS8/wUe8pw8bTzcCH5Y+r4udhNg0GrMLVCNlbowQgBnFLTSEQ014PhbLt5XhPcxyVJ0bL8htjeBQp5Lavf0L0S/ZFevgfrnCh8csUUNJVN4HULiAlYGAXNt43wD8Z1gECadRwlKJKlLqNuiIZQV3aQdSlQRaVCoEr1wXYT6JaqYj3lR5iUwj9oxC/NQsjdQMUZQE+2lXVPIJJzs11i6Ec324jQPE+4z/sSzE8BGbSwLML2SqsM0l4ifg9T+SVM/5LKY3kJjjRCKbdorRyTYpNTsnhQU5EJKTamaVYmM9G0k5yRa0ec7Sh3iIxGsll+TSVLgcutojs/ZHa7iLPMmkbNsD46sI/lVp0QRLoInsR/OQI01kMmz/P8y5GXk5RfeiZJvhwgwOopRJiOfEvVGIJhx1ItjNaTWoL5CRBkPRk82fKQAaACu7pl6YSz4XX7WJ28Z6xuR0nyQa2m+qMyYEoEqWyfEfZ51b9GoYcLQ6a/6U4tW4m7ZCyJczR5NkQAneTzbhpmEQwV2s29mjK0YrrJfV0rudnH8p3sU918iu1IYJpgupoR0D61afJbmnknBGIEUHl/xDk0yqcCgfpfwX0i5nlxXoSGWY7PyVAf4nN72I794mOWmTfgAHrZ0pRLbI8BgughGnUpF436XJDtavkA6r1TrojZXUOSMeEaIaCUz5/GuiQHNEGaRb9rEJ2UL0PkJ/l9yWVF768QJeLnA/l2JPMD8FB+pp0JdPNeebVpwZmMIYUAsRxvJEfMS9n0CukNB1pqPjcFWlaRzslryXQ/rbkwAYjm1GPIuwsIkul83jCqy8Zhau08bOh5jsJwmEztpdAaJkN7kCFqV7To2ZWz8NdLPoLLZ52B0lAVAgQ8fgoX6mrkPFr+zDzJdPUVzZhR3Yyn25+hIleEao9hwQSVlzpdzp2Bz+U1wifCjpCiNdsXG7H8dCSACcrkl+HUOhG+hFhYy6uTPipHWiQJgjyVXQyviEwaPfFk2EkodOPeLKLpIXhcQQpaCX8KNwItr8uD8eXVmFrdiI29z7Eu5EtEVZCLyfCjIIobR2mNvmTYpbwOL3w+Wi3+YkyrOAVpTxJrO9ayRrUiJYKYh4KdAsVPSzcuzcX6kv+WQKFsnjeaFJbCIlqOWT+m1GpaQyMXuqBaKaDlwBYoVo3U6+EkASxlp/skDgTY9L+UkRSGBJuEiydXjKJMmL/FbRrsJ6NJefN5CZ0M+UfqZciE/JBqpjgyYEBq3RJMKo2EU46a0Z8PmlhWWcMzHgp5D3mGuVGhB2gtqxRaRyl/OVnD8tPIUbDKD8jFK0o3S/6RYKRq4TuLe/jeLI837UaNU7GWAhSe5EOm3U/B/kTrM1jduRq/Wfu/aEv1wkmgL4d+xc6yOFdp0Fp3yGtETr369ca38ZHICprJ0rFfqg7UTgqfUhVoQFGomP1TSpgghu85PKIRHbUbafR1zNSTHHsNAHMgzHZwsk3ki2fqnYpMvo3yh1ScLUF2a1TI4ir5TclEEngXmLZSUbn4PD95rSQTGFH5yAdO+e7pLsqhIj5ZYJ9SETSypAUolr+j2triOeXiLgQQ5HNeli1IJQlH2Cg0gUE5gutdMurUphTibnOWzzGNgsZnQvwtr07mTF7ReyTIe1pNKH4SGLA8NZkf61L3qZwaRVEMuTJFXHPWwJ8ReNN7iOcJD3ldxoaHZVd+WVfM1IECYFrVq7T0DseGxgJmWiTjiXXAsjRVTjejjOYq67RjsBWZnAV4XkpqLdVYHi4CMy8Nbl+mmECVPYJ1ob6tkWj1c/NWejeeV27yxc2zbZK8VwZTzG2VgRBLCVv3Kw2SAIbAmHhNst6kw3PiX/n3CraJV+Xjq63eBLa1kb96omSS+FtyJMv3UUurvGklzTpQDSs2X1EugxD1hfqyyu1hv/bwexUN9v5omxmV9GcVM0/vxvTIEw4ahFqlrn5g0ub9Mvh4imlTWrE+QwZY6V7JNxmKbFXxNMuvkEVV7jIUZckvZALtMym/3wLvM4FQWVIZFFZtGO9gm14lqTbfUFJ3iFECymr1J4HZdUvROrgJwwQplpAqoI+W5GAyje1Da3FPyx/xYNvDBBzDZBwCpzSFTrqAKTVzsGewBcsmnIlVW57ErzY+hGGCL40T5AyilxMgkXyCHYyK65mejbi19S6s6HwWI7SGC0xLXCdrQCMpwRSthkycTAwTZFBWZXNpE7pSfeRlCTUJTXUnCmB2mByBkqYCLItJAQ3l7Cr/gQTPuGl9sNPTEnVQkarjjKuYiJ7EXloS7MTkbUdS4CuOzX07cXfr/bi96wH0EQD6jYj304ISWCvAx86mcBcJl4R6DiORdlruEdy1627cte9B7IzsIBig2i7kUEzl5c/7zbt7KWC1qi5ISVNgPRiw8QaThK5AgmpsQtU0zK9fynKZK/xQ2A63YHv3M6w3yb6XCn/JAj1rYAp/WKtjJBg0haMUxF/A9NrZOHfqWTxi/Ut58rp4y8W60bRlU2gKrpp2OYrTBOUmLYV18BhncoUgMACGT3kouLzJAi6a8Q7UhSZTKGnkSaMZbHHy6ZmTLsXVcz6GMxuXGwWgkS6pAwl/vamCCHqYp3heYt+K2ExlQSAvAacFDJcvuBrnjXs7rln811hcuZT8H+c9aQzke9Ce6jEWtJv3esmvyjtJ5ZswoEHWrgCclKkseX2U/vFHUhAayZGSyrpkfLDv5XNso7ca40EjlJqqWNn6KC36Xj4hMaV3GeNZmjdsaik3j6sYl857l1GyqkON+lg9QwpRi1lolJjHrboQv0j5KX+tfLSqSP1BTuBZ0x+1skureVMEVgJcHta1gJk3X4S3zLsWAVcJ7xb4lpLTkg4lz3TZ/8WHguplgRAunHMZnNkMZtXNw5KGecxZOxD4afSIT2mA5RQUVamwLVnSLM8LKDnIDxqpUfsJVDnZ78VDAmpybDcAy8geD99ZQN1lFK1GNRSv64xJZ+GyGdfiktlX49yZbzH8acwLTT2pHxGUegpB8rje1WnkloweLTJSP1MIG2Zg3uu1p9F01XnVZ/lX5CrFmePP4XuSdynnBBof2XmvaRuB7ENdBiQFLJjC/qLnc17MHr8QSyctMavAJZvVltZ9CiNBuc8sNb2nGpMR5mIvkswO8hPI5DGnbD6WT7zQjCwKkEreqseKi0wwXdWZqUEVib1X8p91KXBkAq7yt0IyqCXVLiKrz4/xq4CO3kEwJ0RelQxSPjKMtPCFAI15aEWqZIqMtiEa4FqVrlG1mlA1Ll3wHiiMkIxAkB8pTZiGQJ5lOkj2FSQASBX+Krxl1gdpYCYog5i7I8H2FY8ocGsIly9+P5ZPeCvev+TTaCyfgiw7mzFHzIiiJZesP/HB6OdYscObhCyueEOJAiTrwtXz3ofPnflFuHxZPNv+rLoIujNaacHuws5335bf4trZ1+EfzvgC3rXwE1SU7Dq0eC6h4NNzdcXleKrtMWzYswZvXfx2fOmMv0J/pBt5j/xcEognCZqYV8aXxI1rfoMvLf0Yvrjsy7hm7tUWc9FKUITfwVQXHO4QPnX+51BdUoo/br4Dnzrj0/h/p38OewlqOkf2sGPJ50PWlge9LKNAjTOXQldhxIx0pAoJRLIjRugrJOkQgZ2Wflf6ivAJlutL53wZt++6B32ZQfQOdmJK3Qy8ZfYl+O0mvuOCd+DzZ/wDPjrnIygho/flI4jnR1BBgXJAU2NEZVqVkk0PmSmEFR2Pwe8swT+e+0X807LPYELZeDMcnmL5orSE04U4RtIaui5g89A+fOTMT+LMhrmUU298zxE4ECgqyflx+fRrqcrkscXuzfag7Yd7t9yCYT/5Q6ETKBQPJ52R0FUEZC8BTKnLRxFZyVRcKHFWotihyN8FgrU1eHjX48xNEMtJUVeEShf/dxL08Nm8U0BbwKrC+GS4KFikvN4543rMCMxGkMrfaXoKnxfgVbkND1BAsV0FnAKOEtSEx+OxjX/AE22PUmj6TXBKnzPAEmqKSKKVgs5bznwVAZsKmc8rwneNs4kpklwJ/Pb53+IPO/8Xf9j8a8ypnocUlaFZUML20rieRlg15icrVX2A1WWWnksfyGdD58ZE+vEqHTWaZRk1VFD5kFmNubDyNEwqn2mKrCml9uEdeL5nNY0GxVyTUrFGniSyKgvl+NCiz6PYGYaTBoefYMfrCKLaUcm3DiJmFGyKxk4RSt11KCH4yMng4PMl7hKUORvIIzzH+wSe61xhtl8ZlZ3GNRTfjqqYSEz1HCC4CrjqEHYWMU2lHGB+QVQwHaeLapNKSvLAR16rcFfBoYDJLL+bskT+MnG2XYDlkxeReFhbpZSyL9c6qynX1KJpKvwS3utEQ6ECXoI4rXDWNJV4u8wdRJWzlk/7kSQva6w0iHL4vVVMz826yxjgGHLXosHRSNnlxNO7n8JPNn8Xf1j/Y0womUL5oJEugXDVId+OdZPQdBQBrgkiTF7UO0hPS71qVE1Hx4KsbqSxHSlwGg2ZAs6b8lazYEVlEWxYQzneltzH938p/2rsyYwS85p6YtSXwva9a/HU3idZ9xn4HaVqIdZvJdvKgeJCkYkvZwwR/h9iW/gdYfJFJc/4kdJqdPVhva7qQcYs86hy15h6Y3dn31X8wjKzqKqS6TMXfofhpwEuQKXnfQReYeZTnw9QLks++I1BFBZfsE1lmGum4ZJxl2JB5TLKFI18q5YF4HxMWyEtpIMUFZ5mOmW8ZEZxoRS90V7cQ7kQ4f1F2QLKXdXwMy+BK3lkZZ1BFHn5nlqlLV2mdhRQVvVRlzlzIYI3zWIoDJEDN679EX6/7Qas3P4QptbM59sKOCqGGktkjAuBSX2rtSRj1Cl5aNMrJgL7I2iw14CO2hk+l8eHZ70Xz7VvwZ6hFsQKERQ8VHoUIIpPlPFJkZFFyYC+LIUAFaKcOqNUSu+f8wns6tiCnf3bMMS/nEfDyFQ22eCo5U8mJO/IX8WX9SDhpcXExOQHEMh5qGAJwghICh5akDrPjisGC6XDzDGLqFtqOW1CAWjjCzlT59xWKAiFocg70/CkWT63mJjdNh1E0hdjUhSuNKMT3hwUrd1PRZKnYv/YqR/BLatvRD8BlqyYDPPVSkJvNmCY2zjO8p0ltOVTkqFZ7c4oNpdlhWvoS9Zd2sUOzPRjBBYuZxw+jeqx48vPKOmmBZ6TuZ9CjPXhY324s35kqc0UadzP+osQCPL12blME7xhpDrz0Ipd3nQ+rjnlwyyPJjMkC1x4vv0Z3LPtd0h7KVApdIxFKG1xCAkrarpHPmiTy+ciQ0CqbTfaunbA4wuisqgBt63/NapKK1EdbMbK9gcwrWg2pk9YwsxTqAk24PfP/wxBfzWumHE1Woe3oyJcjLaOndiZaMWVM9+PvkQvNvWsx7bOVdQPTuSyOVw16/1UBk+jPbbb8KaHlTm7fgHOmngxuqN78XjLI5g7bj6VdADloXo8seM2dMa7cPG0K82WF9lCFCt2PobGQD0mTzwVmSwVYK6AO7b9nopf6qCAheOWUNj68GT7I+QN8Z8ZkzB8YOriRCbDd7KXdaBth9z44NIvoMxXZXhASuHmNT/B7uh23sa7yP8meC3rI8/6P2vGuTit+lzsHdqOVfsfx9tnvJMGUA8KXqaZSeN+1mMFgchZs96OocQw6kJV+OW6n2Na6UQsG38WelKDaO3biL3dLbhw9hXULU4UBcvw2I47sTu+j0pVoCNPOFOJC2e90zik5/JZrNzxMK6c/yH0J/qNMgt7Q/gt+au6uApLx59DnsrC53bROPsDyqgIz55yLn674Uac1XA2hYsbq9oegld7383/IKLxbuZZYwLTzm2Yg/JgLfk8gepwHe7aeisGRtqxbOplPF9DECnIlcXNz/8KzSUTcMbkc5FIxwj0/Lhny+8wu3wOpjfO5bk4nutcgX3DbeSXDCb6ZmL+pGX4w6abmL9Gwcw8kSr/DSNFJpd5palyjQZNDE3CNQs/RlAjQO1CJD+MG574V4y4Zci+lNc1YmRmJyTIeb9GK+ez7we8JTTQn8N1867DYHwYpYFSFNIFs+l+iT+MweEuPNnyKK5c/C4TnNMvYJN1ss/9EjMq56K+bBzu3/lHlBMsL599JZCKoDjciLs332jA8wXTLsdgogd14UoMDg1RzuZQVVSH1dsfQFt0P/no3ZQ/Q2al5/0bb2NJM7ho+mWIJNMIBDzoG+jC9t4teNucqxHP5LCpfwWebn8W2rlD03bvP/2v8fOV34ePbfrOBR/G7etvpJ4bJv9djWd2PYIzJy7HLVv/iDNrz0FzzXQa8r1YS97Px9M4a+ZVcKQH4AxU4OFtt1NMunH+lEvwu7U/wwWzLsb+/k5sGVqD6UXzMKmqGXftvIv8EcTFUy5De+QANvasYC3TTCNQFfgz4OpNThrxPLmc4VnunmwM/a5+dq5hZL0asaGd5yJ4IchSyANZwIpVFCFwUVT1tO7hC2sV16BrmM+NIENLTsOoCuKZIIBJ+POIeKikNRpACBXlsx75Sclao7LTdOWIJ04BRKs1p1Upln+Ak2Zd1B3l/dbMdJ4oXz5Vw9400lo+xnxdxsla1riL5ZVa5LOUvCmCLA3PanVTjJaWhuX1Hml3ykyPHMh2mbIOBggDmb8/76WgcDJt+YDlTByvNNMb9g4gyfw0x5/0xniPQCMM6FAAO6UbE2h0JimwmK83gSHvMK27BN83z3tSTEtbx9DaYpGTCsZC4ZZ2xzDgYXqauTg2+PovItVhFRXiRdMJQAg0BMI1dRvPDtIqfxgZtrPikbGwFK4vZXCdKhAoa1umDAXjQ5tuxu7OreRqN+7f9Gu09+9EbXEdRYjH7HUmZX3apDOxcst9uP35XyIS6aCy0mgQLfzsAB7e/Hs8sv5OjK+djY7+/egcasUz2+/D9o5neQ8rUmD3MJJ/S5R8tKl9Hbqp4O7ffBc6Evzedg/u3HYbVu1+BuNqZ6C5aCaNCidu2vQz3Lb5VvRmMphNhfns1pV4dMN9FOCltMLDiLvjqC+eiQn8rCaYg/Za5Hta8Evcd3KQ5aujqYo0Tmu+EGUEu0YYsb9u6VqL3ZFW9j1rekg+KWaEjpaBk/y/dsczGEr14o4Nv0J3YhBx9tlHdt2Le9f9DkFPMTzOEBZPugCbdq3D09vvRLJ/ANPKxjOPGnT2d+DhDX/Alu4tmFU1G4mRAh7aej8271qPU2qWGMNIAFC8MoHXuwc6cO+GO3EXQZgc5MUGq1ofxx833ER540CFJ4ReKtqbyW+3b75D4bsI8irFsiyuxDKNTDKqDLgcgc5p48/DvtYtWLv1IfQeaMHsqskIMs3uwTbcvvUm8tE2NFU2ozY0AXVFNXhg/c9wz7pfIkzgIHlzWsMybNq6Dk9ufoQGlgdV4SoaEfVo727FXRtuR+fwHhSRTUPOcpw++wI8uO0WGocpGoYsyxsMskSWCwDbkf1G44dnTLrYjBwJgAm9PrzlNgy54qbeXk6pqR+YvkDAJb87P0GD9p/Uut0ijw+b9j+HBzbcispgEdbufsi0d0Nxo0mxknz2xPbbcTeBTMjjQHWg2mqfggdJGnTTG0/FQHcb+eY+7GVbTK2az7ZMIsDUH9l0C1buegLhUBAPbSEP7VlhgqTOqTkdQwNteGbzE9jaugkL6+bSYKb8pbF315bf4N6NBHDlzeiK9WPLgS00Dp7Auj0bzWiURra1a0XfwCBmlMzFxIopBIjAnNq5qA2MQzweQzpLHSUdI34rqcXufWv4fn9ER6QHU+uWYE/3Xjy8/XF0du/HpPJJ5F9WikYq2WU2t20zYRzySTem1c7Crs5WVrMLp9Qtoq7MYGfXc9QjNP5c1kIPI2xses3pDe95CqS3eu9TGBwZNNZ8IC+7Xd4MbjI4IRJBizY/1SodqRmhbuFut9uLx7fegxZt38H7NW0S0P3sgXJGls8B7+JZ2k7s3BoJkrupVLmG33W/HO6DfKYx0Mg8aFFROmoFi0BTuOBHXaCSAIDZ8j6xn3hQFrecEjW1pKHpvCOOUncQNbSENEIjlegnoDMbk5oSa2he5cjgrjV/QCSTpTD38IL2nbIUiawIDSErOJ6ZsGDaKqflSSWgKOK9tHzkZyYfEA0za6RQg+2goBFw0pC/pjv0rmbTYpXCgEj5fmhExGtG4sw9/HujKUgBsnziRVRMFaoAo7j0/dyeJ9BPUGp2peef2FSt9xLiJVliercRWnQjPgdG8jl0JfoIdH2Ew+Qbl2rXy3vytBYp0JnMUL4XCVqOaSdrsqBdKp3oT/EZKnKtVNP4mYCVwJ02Otcybk25HInUflqtyNtILBAlv6aKzp1wEd4280rMa5qLXDqP0nARemP7ed3Ph9zwk7HCLOOCybOwbM5ZJtxGgvkJGZ8xeREt6TuQIq/LyJBTt0Y8TfqqoBOepNg05etEmbMMiyacZUZy5bc0ko1i1b4n2OWIWKj8xgCZ/GWIVAl0qEacNHLYnlmP1XcUHiOqZf0yzhRckukW+Uowedw0LJl5IWKBHKKZEWzqWQ2X34l3Lv4IGoJNCATL0FhRjNNnnonmBoKweBvljNVr1fZF4RIqx73GgFLo1zzBeiKXII/1mu228mm2j8OHSt94vGPmVXj79LeiJqyI9nw/pwC8k/zBYhujxlLmZYEKNDXU45Q5yxAsKUVnqtvIs5HUMI0yGlC5CPnHh2LKnr7IARpUSQxr03DyqJ9lUpmnT56MpbPPRMoxyPJE8GTHSpSVVuPaU9+DgLceNKUwe9xSrNu9gvUyQPnH/Flfx2jy4i8ijU5LqmkqbWbFbDSVTTFsLXCwP7oPW/s3sO7UL0cfOIyM/DZgQP3T6hcyfVm7bAtKWb7jkFw32D6xFNtKYTPYCHkanurDqSx5jPwT8zoxFKfO8ZQxLcl9Sm+WqTgQRmNNE+aSb0oritAX72LaPuM/O+LJI8pUetMRGvGKwi454UUoHITitp01+zTU1FShI95B2ULjPhmH9uXV7Ir8n0zPdfH9WZ44jWHNZhgZQwN67YEVmN2wEBPKZ+DJnXehqXw8JlROx76+nXxpaQLyJXl/RetDqG+chnfM/yjKncUoCoUwraYey2adgZLSEgwmhygvNCWtcCIZ1mk7+wV1nK8JxZRBe0b2k3c9mFg5Hs/sehQZj6QdDXS++5gmsum1pyNor9eX5EB63pSL0Fw8joKAEIgAR6ME2jZAk0sCL4roLgaQ9eIjSJHak8bUkl7FftEKLAEHRaJRuABrB3gCFaZhPU825UddLStAxfOKe6OAoKqARZOWms0083lZRWRq5lcfrMPFsy83q9A1dG+G3WlqaPWPQkGk5d/A1HK5AOrLJmJ2zSRTzhQ7kZcl0bJ8CQ8vOxi1qxFyUTK+Vv1oE1MBsATvVcwa7V9ofAiUmcokoMU8zNsTeMp3Qq6x8lzSlIDyMMe8T26uBpbyWJuhyqnWKCS9n6ZceFUxZLSuRTFntFJKcteatnl96dAcpT7HBSfj1PHLWQcsjYQm23Iw2oVV7c/wmC1DkK0tLFRercg5nIwKFgAX2DG/FbFd0dSTxndCzxm/LANYyAc51aKXFnQY1L0o9YQoYATiBMbVTgLq5ADDK5o2Ft9Y+UgQH4nEP/Kl0GiF4decC+NKJ6PEX447N92MPV07eT2PvkQUDUXjeYt2JEghze94soAndzyB2zfcjIc23om+whCBvxfrd6/EkEOLPfhGBNaWGnr92+tYkRnVIC86026cPf3tBBCWD5H6+Lq2p9GZ6DT1LQdvTdObhjQygGSqQbXuhi8jOcC21S9eT5pbsqw3F2KJYWzcvwZ3Pf973Ln5d9gdaUciH8GdW/6IZ1qfxuLmMzEQG0B77wHcw3tu2XA71nStNn1QvUwyJh3rQ0MxgUCG/ZfNa63uVF40pCQHmFecfffMyedhz77NuHvrHRhiO1uhOlRm3qN97/Ry7MeCGNF4L3Z37Mbd6+7CvRtvoqGoqOh8H8N3AtXyXXMjnhlCZbCKz7sR8pTySSuARzQ+jFWta/DH5/+A2zf/lmBhiGCqF7duuBEte7dgadMZTCuP9u4W7B5qpbyS/6JqhdJP1fYGk9R5RjKSffB0GlkeymqR+vGjO+6iXFXsKTWzGto09mE0Jgck+/ScfksKyo+Kh+znukcr7wyZ+rQAhJcyWX3dk6U0zBVQVVKHYRplekRQTYtL4vER7D6wG3ds+IP5tAxsZpuQGymbJAW8+RRlspNGujVLIEM3wmf29+7Hb9ffhts234yNXVsMB6lcku+qe20DJ2NPMyZyd3DJ8d88bQG83uE2E4k+k0lgX2I304yjvqQeByKdRjbpXb00modyffjj+p+iq2cPZjQuRiQawdbOnbhl/a24Y9NvsG1wm5FfZoEE9YyTBt1zu1fj3Glno2ugk7zItMhnihofcSggtxZEyFiV3rF0jU2vPR0HXa8APztIlaMIC6sXoiZUSSASwJSiSWRGD5lSUb5rUepWYDl2PwpdD5m9wRnA3JplmFcy15wvK5TglKrTMLNkGmUaOxc7UrWvDkXuCiysWoQZ4akYJhOpe0wOT8OZNUvQHKhH3JXCc3uexXCG1geZsMgZxIKKhZhaNJnpasyK9kwmiBnFM7CoailKWU45DTZ46zCB99QVNWD/4F7sPLATcQqQ5kAz06jEadWnoinYaDqWAhGWOf1YUDkfp5Qt5LsU8YwD4zzj0OAKIsVOoeCGksfGYuO3RkqMbjEayFww1yQ+LBGkKQkBArmPCqhQhLxwq54VWKUw4j1S2CYWlAABW3xMZ71eJBElQO0rpEbLyTbMenDpzCtYF2EzHSMhJsD1ZOt9Jj6M3mL0dfgfj49QZp3TXXmCmwQrRqOh2spGkcC1OjNRiEPbUoAKWTGQFC5ha9d6vHXmO3HVrPci5KcCc2pk0UXFplFQKxZNNKsl70DvYB/OmHoeTqs/k7pLAlPAXMEdtSiBNzBPtYfOaUuZ4bymlHPojHei2F+Ct855L0pLy5B35XGgdw8y3gyunfkRXDb9alR5K7B+z2O4cPbVuHLW+7F0JpWOxCkV68KpFyJMS9m8G9NTJaiVjcI+0Yh90YS3YM3KwGE1kRf1oTFTNoEGykKCXUvAH0h0YN3elVQs4l2NFmj02OJxXbfeXjuhJgyQunTOezCheCoibC8ZFtorNU1FFSAQWrv3IZw+6Wy8e+YHcMWc61CFMiysW4B3zH4/Fo87Fe39W7C3bxvCJeV4xykfxeXzrsa4cINRgjLZxKM7e1tQW16Pd7B9zpl5GUoQQpx5ZaR4WZJ0Lkmec6C9ZxsWTV6OC2ZdQT6LwuXx8r4ovJRZ50y5EEOxHsyqmY/5NQuwZvfTmD3xFFw153pcesp1qPCUI5EbofKTElccJPnr5dAR2cejAvn0A7h48gWmb2hcY0PnSpw541yW6T24ePq18DlCWDbuTL7j+zG16RS0dVtbBc1qmoWqokbKSqbHvqARLdX960ZjebEskjvWKBR/sm2cBDpLG89CdbjJyAXx9dauddijFdMafRa3ENiMtfiLaUxlyYiUe4SH8iLKtqDxybYbycUJSBSV3YEo20ddRgZTPEsTnHn7aFy9ffq78Y4578PW3i2IZToQI1ipLR+PM9jPd7Wtw/ja8biO9XnlKdfCT/BD9uTzCvBK+UseTmXSRr4oMmKCJuyOrpWoqpyAa055L66e8yE0BkoJchR3LW50k2ZAoszfzV/ac3Fe0xKcNf58Cg9NiVtGlMa9WoY3kye3mjLv6t2KA9EBxPIj1CFZxLJxvmsGyydejCtnfhDNtY3o7N2NrQfWYErDTPLTh3H57GtQHCo3rhd+V4B5XMocnWjt24KKislo6dzEysij2FWMBRPPhtNF/UYj1KxcZRnE80eqcZtePbEPkNOPAR2tM3yewuV9M9+NutIp2ERLc8nMs3Djqt/jbYsuxm/W/BE90b14/8KP4rGW+9Ae7aKyzKHGUY4Pnf7XWL93FYJeD1bueRzvWfxxbOneTvBTb1Zp/G7X7fjQvGtQFqzFjv1bsWz6GfjNqhvJ1FlctfB6rN61GllvEiv3PYFPnvop3LDxBjKyG+9Z9BHs625FuaYAfF78+Nlv4coZ16DUV4L+2CAml0/BzWt+jA+c8XfoGzmAZ9sfQdBVitriaty19Q/44gX/gu7oILoP7MWiqefiW6u+RuDow/sXfQibu3diYrgRXel9+O3W3+FtU67EQCqKtR1PsGokXkgnIadbDCaL3W2tnKLgWFi8AJ888++pcHmV76wxup29G3Dbpl8jSfB7NKRhd40ehKlEcnkCVgoNbcGkwLMC204EmSoFtpwezAqjGJWYn+1FKy7pxJXzr8ctO36PJK1EL5+LyU+BoC1Q0BL8pJlaDvmCSGRSSGqEUmCY4jVQCBnhm3YkzDkpMVmlWjKveFkZWsZa+eRy+ij0huBy+ahI07zHjRJvGBEK7GhBe61RURdKUcm7h6kgTJ5EwgF3gPcMs040mnWCE9tBY0Fqf4ErxepRDCJf1o3rF30CzcWTDYjSarxbN9+Ind3PI+PRpvJUEQb0aCHISzuFJs4DBOmK/l6g0aUFBma8hPdKAQrU+VGMUiqVwewADao0NIWuqcosrw0WIkw7a/il2E3eIZtEjWK0wK1CHMivyZf3IuwrIg9ECbDiVIJhPmWNZmvNl/Y4lXoqdwTYxlTobGe5Ogjgl/DP40xhMJc2jvNDBARS2CXk1SKPopEn+IwAgMBDBnlngko5xNRclHMpspUPfo8PxcliXLrkHbjhue/A4XYhrOfJI8NUqGmVs8AyevzGyIjxHTSFFiRXpanss4pFKAXKumRGb4B8Uf9T3iTVK3tlLY3fD5z6ORMvUcVJ5GL45TP/g658G/uIVvoRdjjk+GFJjkNJIF3jiiZAKNPSQhS5fWRZd/k8gbnLbfYYlSEaYBoaBVT9huQ3mwnhw6d9DHc+fxP7X8wAMY2uaspMu0rIzBrJx4w7Sam7FMmsAowOIaQZCKXFwvrFk2znFPnJxbJaJkSSx0VsgxCNMIU8HmKWMmx9lBMpM3WraUKFcFDwjypnKds+R5A2ZGQFKCeEK/0ytWgkJmmYKbyIm8a5djrRopi83BdoyCn0UJGnGFkCryjbVwujQpRZpeSnYfJW2jFMGeYm0CIfMd8UeSyYC+HSBdfj1vU/Mb7Acn/RgMJwQTucjFasTS8itfFJ5Qwvcjr8uH/HfbjvwEN4ZOsDWEhrbP2u57BswqnsAEGUUPF1Rg6QKTX1k8TsqvnY3rkT9+2/Hb9rvZeW2wQMxgfwcMutuHnT79FcORlhMm+WAnTNrqdxa+e9WLHrGdRWNpHZKUjJ/Dv7n8eKPQ8h45JXlkJAuLCsZhktihb8YfeteHDfA6wcdlwqwfkNC7Bt3xbsGWxDyF8Cp78UEVoav990EzYObTXgT7Fx5DIJdtg7t92PezvvxI6eLRgXbMDCxoXYvn8z7my5GU/se4TpKpCBB4+33EugtpJtqEaUZTdaIScZGYuWfwrNKoYN5Xx457xrzaiQEaV88WQ2hqf3PEYgxs5vnf2zJBvB4fBQoShorDwhKPKcGhqXWlfgTsWYyhpwp+CETgrlGaWTcfHEt+P8WVcQ3PQgkh7g/doMhhYdhaFWMZl7mXaCafVktP5TU7p6BxL5J06FmSRos/ymZJFSKvJ8yqld/FUKmAjvQwUKUuoYKXaVVcphiMoxmxuhRewwq2ML+QR6FeHbxfemQNVUyHCB91CZHm09HM9kgKjpR3oXM2ZnjKu5dYvRXDSR9aJaLaB9qIUgawOyHgJa0x/EGxpfPDIlCFYHsiNsdyfrKsL0zfgfUjwvcahtSRSxuzt3gPVOBUVkrDHJaLaXwHrQKEhPQcEcQSAWJ0BRwGRtGi/VzPYnL0gtRnmuS9vxELwnmFeaHKVRGROPjUrRTR7WlFWSbZoqaL9DjU1otNmNqGMQgwQ+SSrJCMGemCvAcoG8OsJyJAryB5RbAC9RYWbZ/prckgOEM+XC+RPPxfmNF+DcBW/Bmr0r4SUfC2ikCPD7yEdRp4sgS7WbRj+B4HDeig+lcyOFboKwKMvIcpKfNX2mGnjdyLQDC6L81TLkfbWrm+1wxviLCCCLCCRZHvL7qv0r0Z3pZFnVjQTFrFHQI5PSJRcRDGlaTjEDtRo8xWfTTtUd+xv7orblkiRR3CwTTZ+lyLENIzzqY/sroLNAuYt1rn6p9itkaeiYOsqYnRwIkXms4Ade0yZyyzBhYlnGAmWOJohlwmlr6TjlQb8APXlOEDxHvjAR4Plsjr+Vv9w3FJutN9+NYceAcUDXSLUElrpBjHclWRbtMaidI9LkSY1Gml7AtlX4i7SRSYoeL8NC/KBzWRygsRhxajseH8GU9jdIYsDRb1amXrjwamzueI46Sn2LT/G9+8lDxl1DfU0Vb9Mxpdex570cyYeGAIqWv9+VxGAyhoDHYzZ8nVw8ETNLZ6NluIVMyC5EBsnT4i8K+pCId5CFaYtQscni1C797Ftk1KgBUkEyv4/9MQIifD6XSccRpFJuG9ljVoS9dd6VuGjGFbRS2Y3Y2Ytp3QSDpehPjsBNBvTntbVOAcWOIjgpKLXJcZ3PhycIjjLpqFklp5ETOUrLh8vJcnjYAR20MlIUroqjkk4rersfpbRmexLdvO6hhWtNk8jHQ8vY1XEk0KVgpXJORlK7yEdKgsVLq+u8SZeiLjROb00Zo2khJ7Z1rca+aAu5wfKnOBrScLd8WsRD2uZEPmvWNImEtcZQJchYuzynkRFZr7uH9+Dh/ffh4X134v7N99JqpBqgUtA1KWspMi24yLJnmDjMVKYK5iedwBbnf8yD7WgpLj0hxSY/E7WizumKpjEJ0Qko9K2RExPQUukyVSm+saX2GndT5HJpGSfhvoSffA4tp+wTm4z4JihRDehXjoJePoplzhKcMfF8HqsFNbWUxQPb70XaI99G3e01/KIRECniI5FcCrT6V8BCjufya1IP0vSapuC0FEIxxTQqJq9J1a7GHtRftTuC07Qry8M2MSCA57SpfFZASKORTMtsx8LOKv8vLYoRf5kpedOW7PuUKw4DrJWGtovRghpyAe9TuGKpWU1BiwcVBFN1oADGMgAMZxo2p/o2o1ea5DGQhOd45HHjif1P4OnOp3D/pt9gS9863q9FLbpLZdC+heTL0fQVetcvQC9Zx9xVAoEVa2WefstZ4ch1eSzIvBoZQL3BTI6xnTR9OD48FTPrF7KO1G5Ab6wfz+1/nIBJkIP1xydNvZrWeimNvYHSVw9RANoc299p+q/aVVOK1nSlcVkQD/Hd1e+0U8fda3+tVud1L8sgHohZZWFq8tHSvWrHPMsi1wy5Eyg3GXTGtYD1Lt8qQTrBbr2TyqFRSAE2jZoKGvmYpnxx3dRHDo1mmxE6TYVn9D/LxVKyXQTEBPisNtWIOXmYOk7pyPBSWnJvUGXK51jAPsB2FZhWfvJJlR+nAlMHqJO0q4k4xM968CmsTy6H+zb9ERv6nzaLLZxOlo98Ld9f5aWFU/rYdGzpOJDmDmhPsXjOhWGadqfUnYYtQ/vQSyt0b18blk86F5uGdlIhkiEpjHxklO5IH8bXzKOsIfNmCuiIdWN85UQMkeHCqEbe5cIQARY5nEKVTE1hKoHooNBXHKkV3etw07O/xezqWQiSaeUfFfc4mU4X6oobmW4CNUX1SFDYFdLDhlm3jOzFnV1P46nu1cZ60kpGCWmxq5xjZQFLYcjPyzgisjtJ8Et4jMSjqGf5UoksSvxN7GQUPeyIZQpmR4bXb3X1k5VURwJb2iqiylmJi6ZdxnOsHXKfQMlIZhAr9jwGB616S2wdHY2JB7O6yygTCVuepZAylqJpAZ5h+5ABjFLS6JK2P4pkB5ExU5QU3UZ56U5BJQoeaQA2hwSRdc4Cf1otpBLrulKXC74Amu6zSqO7JSwtIZ+hApCile9DhoBbW8QoCrzS1tMaSxUolBVvItszPU03COI5aHFaaZ64pNIbx3d9s000rqKYdKc2LEO5v8pUg1YRbuxYg854K5tirMZVh6pBVdWRRzaszX+ZJttEo1omsrZpYwINNo6mX6Rys6ZtpdrYJ8kHOrZWINPy1728RyFW1DYasVBbKBq8RiYF8kwUfubnNu2k8qnl+WYaCeGf1WoW0BYI0qpekc5qWy+NVJiQMpI/+ugp5iWwZgAW77Q+4iOlo5EZxcWLI1mIoTPXbUaq5H+paULBjwyvK6K4eFYjclr8o1ETM7rH3xrR0WIQlU1oRqU0RD58/Un1otFDTcmHccaEC1jLClWgesibMC5xjIzWge4WbNT2UqqPI5SX72Z9+PYGVPDQPKueq2dMD+afxTvaocGCsAJHWcQcI5bBQ9BvQis4AuQBxUY03GgAjmSV8jCrtXlN+wuqIT0CZ7K4DD/pGtuL76BvF9ta/q8ZtrGMaPGTfHlzfEbJWcYfSyJZpHLxrHhEvUMjqMpbJTbAmFcF6AXqdFYBUjVCKlilydcsr8njSyNtGl2VnNF+ruIRw00sq1YqK2CuQg0NkY8UrFSLImTgiUcUqNfK06bXg0Z74BtIbOtt0Ta8d/F78fXz/ouM2ofV+58kYALWdD+L4mAYPQNtZCszaGuE6MYDG1DIxfG5i76G/7f8X5FODGJnz07857lfwafO+Cge2XY3XNkCFfgQsvzOFIJI5jLGaXZi3Uz8xwVfx6fO/RSe37fOTBnGk4NwZt1Y37katf5SfOXCb/O7CZHEAHp8edy07kZ85vQP49/O/ie8b9a7oNWOES3dZSfS8HWCaaczZGYq0/6kYltpAoCdOsdz+Qge6FiJccX1+Pol38DZjYvM/Hshn8F5096Os5ouMkJRjv9MzKqTE5gs5ajPQegoUKnQDWqT82e8HSFnmMLOybqRYivg2db70ZsdMq9v+V4cPSkqszZ4loKVEs0RyFjAhukbKSyBZcYy+KGCo7Iylj7BvRS/hJOEo9mE2RRcQlkjZZbyHnFlzXC+iUPE50ROjaRQ1JnRFCl7Xpdy07eUvQSZXJcFmMTgWlUq61bTVwJ9igStURXFhnNoxSzrQdBMMDHN/DLOuDl3MpCgjMgab3CgIlCLxRPOYv+VMsybjYQfbLmXIJtwQI4qVGpqKykwAQTV75FIKkJKRda5tqXR9lIBpiUwL4PMlZOvk1ohwfaQUpci0ijTmPrWohq3eVYrg338CGp5NFJGXtV+ePLy0uY7KT6fNHxm5ar1ygLJ8jdTOlqpaO19x3NO8p/TGrOyNj0mE1JhaiRUbW/lIghIVZ3TzgTiXT3LdPktftXquBwVYT4fQjBL5U5+EFYr5uUAeUnx8bTKWKMjYfYpf168o2epTsljQR5qayOzAbHyY7EFOF9vYjUyd/U3gREnJlZNweTKaaYF9P57Bndhc98a3ikAohEdtRENVANwRNb/LyIlaj68aj46HgMmTJl9WXVqpvWZ3tjqYzgTTI3n81px7KJxb60L1MiUWkUAyIoQr7ZU27FNTHmSbHdrSt+4BTAxS2aoTmVoqf01Ek24NrqCT6OtBlSrPfX+lAMmThjPqUwGqLHtNOlojaaqHORmPmt2BTD1IxBGoMZrfgXCZRtbO3my1AW/AYM0FQi1qMFYv+J0PaOpWclCbTauhV6WIad3ZP9gXyC7m4EFvZfKZtPrQ9QVx0a7H60zvCibo3VhOpq6nMdsruznzwXVp5n4MPfsuhVpt48dRFM46qZUUnxGsiObpaDlNS2vF7vJIVLRdWVdZnJyRCTzUamnKYhFYlRt+yLnRnVSD62OZDbFNKxVXsmcgn7ySJ2W/cSvtJluOps0MZkKZGSviyzOtP38VqEVNVqi0uv0MK0E8/eZ/FVGlTfM7hChQCxkorh83GVIFznxROvjyMoRluRxqlNpEunEV66WSFU7E3RIgPK3gEac9TDNMwlfPv+fyQbWZt0u1uXeyF78av0PqEhY71Q8ssyOrFqPF1J3eSkPH6Sx6wfvG+tgB5869MzhxwfvOjmISkdgyYDSgtkLcmbFHHOcdznw6K7b8PT+x8zIlsDES9//z9fJWA2KrDsPrdM/T0e++2jS+PNlE73cXX/6aSt/63/1qRerRT1nXbNoLJ2xp6wn9EufP1/G15zU3sxWRqVAiQcl+Juln0ORp5wXCb8LMdy0/ga0RndTOmq68NC3s6DGa1XqF9eA0hYdnr519vWqqyO3ysufFR36DmO/Dr320vsO0sFrB5+16eVJRvRJ5wzvIkDxExwpQrBAll6puXYW5k5diudaHtW4PaFR3jj5jb2uwI6HlkbAI3TvJFjRXnUeBNxB81vVoXtcBFLqtLquj377CP4E/xQwUSQwNVaBWhbrVewZfgS+lJvAmVaCKVSoV1s38E/lHWNYF4GSQJbIz/ushmH+zCdIkOcnfvrCGZ/BN8//Gk6ZuACb2p6nHMqx/ISVfFZkLJWTgizLWlNhZmSAdaQhdH8qi6sWvYdAVe1hMZ4sx1WtD9KKSxl/BW2oe3yDLNGf62hj1w/ep6MXP3XomcOPTy7SKKAmTTTqM6P4FDOiodE7Njb6Ywewdt+TyCtwkoYdpJlfQn++TsZq8OCdL/715+jIdx9NGkeXx8vd9aeftvK3/ixFaZ05+Nzhv0XWb/2vJ0SHXn09yer/RmbnXDh33Dko8lWw2SkRWKRNXRvQPtzKu7IEXaOPvEDWG7xW9OK0Dtbpi0lnXstc/zQdOaeXP/viKwd/HXrtpfcdpIPXXu4Om44lHUfanTYYQYl15MCuA5txw5PfwDAGCEoIVjT6RJT5AqPwUFv1jP3+SwbmzL187Igsx2tmNEvfh1RPno+Mle8voXTBh05HCl9f8V/4j8f+Dd9+6pvoT/UbC14FsICj6IilOSFJ014aLTRD+M40Ky+HJbVnYGLJdL6lNSKpt93Ztw2tg9tGRzI04sjzGmK36SQiNi4BdcgRxOmTzzfGigwRTbk8tesupN2a7tVYtKaRT54+YJNIBjJQ7i/HouYzaEyp5zsRyw7hqX0PWc7ZvJ53aYrNJptOXvrLkcMxoBem6g4BS1lauUmfCwmnXFFhfCi8ObcxfA1RJh+6MstK4+he54X7jiTYR8+Z8vBvjKzyWd9HTSysv5BGVcaLoMeBiM+NjE8rUJSu0tf/J5dysSYOzYQRlWnaOGBWoARvmX2VVKlVp4UMEvkUHtt1N7S5toKzypdAEYsVmNGmk4c07S6forlVS1BfOt5wgHxIdvZtxPaBzWZayW12diBnHHFEy6YTkSyfSAcCaTfOnfoWeJ1+C1RR9j2350kMpLt4Xb5LWjQgiWGTTScvHR0yeQNIq1QU4FKqWySnQMVIUkc9cUibYctRWrBDlZ2FJx/kt+CV9XeykSYL9VoZp0YpnPBkAjh94nJUh2qN8JWDuoL2bep8Fp2JdjOyodAYcvA0IRTYxjadPJRne5a6y7Fk4nn8RcYgmErnoni69SGknOQWTSVBDsIaybQV7slDCtCQx+Ti6ZhTNV9Sgafy6I+0Y3XHsxQCMrsUMNRJoGUesMmmk5aOIdDSyIU6k1bIpE38DynVI/3JbVqjWVY8E7mFU0nLz4cdUWvDxpS3ptu0ikULgF/ph6Lf5CmBrykLrS4xq5JGz7/Wf1qSq1U/kiXyPtN7WSuUTs4/raXRKhht7q0l8FW+cpw36SLDB1qFozAYA9kBPL7zITg81tYPGskQI+pzMoLPNyuJBVxZFxY3nYlSfxm7HvsYm3dDx3q0xfeakV25Z5nOrb55QhlRNv1JIoh2ZwM4c/qlxo1ATSs/2yfaH0A8H2Ffd8FFkKWW1wpEm2w6nkiYQDE6jUQyukwfI6xeER3jVYdfYYfzK5oHchqxYMGtQGu8gd9jKtUsby1ovl6C2FK8mss3W0eM3jNGKqwUsl557JrOHXqfjseuj73c2LFGldStzRL/0fPWWQGt0RNjCR7ysATF2E9Dh11/yTOH01967U/dL3q5PA/7/eeSMfRyaR1KvPaydXDIc/pSjDG1gCPrwfvmfQinN57LeywnWLXtPZt/jdV9K9m+B0csbTr5SKJlQmAy3nXqR+FHyPBGJNOLX636Lnrzirpt08lKrlwGp9VfiPNnvMOEHJC5vG9oK371/I9of1vSeUz12BLApuOO8k5MKxqPdy3+jHFtGeVY6rBXNjZ1zIDWtq4NBFpfRsGp/awEmzRWIeD00oJqKwbFUzJQh//MyjNq5VHoM0qHaPNRGuugLz374jOisXuN75Cu84QCu+m8PhpjeuEmm14FadNftmEhhwXFM/HB0z+PoEPhNtiaBLfRVBSPb74FSbeiYSu2/0vb6lBSk/zpO45vOlHL/1qUW6JlwfjTMb58Mtua/c7lxJa2jdjWu4bGzks724ne1jYdJEV1Wj77coTd5VIyyLmyWLntCfQk9rOhZUyP3kiSFLYk8Ssjm2/eGDqZ611+pNWBCjMiqzcVcnk1XHpMgJaAzNau5/Gt5/4dTqdCJDALRWcnsFFQuMObSIBK00qaLFRQPy37N5sgvEywwldDWsGooJWFvDCqJiJZOofWxqhc+hxNdRwNix0tG77eaYmO9r6/nASwMk4HivIhfHrZ5zClbCazIqMaRwzBKuVtxTSzGFft8NqRclEOf46O5r6jTeto6bXM840o/ysjFwvCUrAwVlBJiwe016BNB+lE543D05NpLePVbCWjPm7kuySAILbuPpwOyoHXumzHEx3tu72W973WeR4Nnejll/uS0U9aqGMSFX8SH7zCDI4N0GKKPdEDWNuxyuwDqO0IVFAzNajCHlYl1uJuXnO4MZSKY0//DmR9ab6g7n1tSTtNSbl78i6EC6VoqpxoAuZp2wOLXqsmPdpmf73TEh3tfX85WW7/WVT4q7CwYRm0z6TCPDjMNKGu8rrZxkIAl+U4Bm1s0/FDigou48raW41trhApEhCW9LLpJCVjPJuPkzzAE0bkqM+z3XUsslnApuOVZBvo2/xnMbB41+ivV0DHaESL5cxrOwrt6SQkqNjw1njRkehQuZsppLGlcw1uXnsT+tBvdLK2m1CqGs6zRkDGXpYdWc8yZVaD3oanDipxdXORXIYk33OjQt+TyWNO+WxcOf/dqCsaZ6YQX7ZwNv1FZLWlYmdpewqeYN2rDQW4rBNWu2iiWM3zShnXphOD1Pe0FY2Mppz6MU+YhRJjHd6mk5OMXJaRpRXFCkZsyWZjXFEOG0kwygLm2BbANh1PZHhUM3CCBpaxoOOx4Zi/lI4Z0JLG1QJfazNPnbNgj7FoDie9lMOaStAu6+pyidwgbnn+FjzZ8Yj6qdlDKupKw2N651inHL2bAtyEfWAaY5u6au86C5KNRnYyzynoaRDXzb0WZzWfzZd3s/IE1qzVL9Z/Nr0akiVrrR616tss8jbbHekMYTJPq13Ugvay7pOfpFjlMqB2F1kxk/SxFevJTmNASmSLVpvezHRMgJYRpPyniSKnethoFkbomqODNHZZzrL6IRWdp/WrjTk1DLXlwCb8bssv0Z7cA38hgLRGtWgladUgbWMCJQE0aydFTQAeVPB5E2ZAKeoZT9aLxZWLcPX861Dir1BhTHkEwizsah6z6VWS2lEjj2aSWG1lml6+Odo41kwe6SYDvMzooz11eFKQ1cNfSuqdanVrZFv3qb1H+5tNJzdZnd9ijiMZ2DbZ9CahYwa0stkMhrLWCsKxLqaMjjT0pthLIl33upwo8jiRk0+HtqnJOxHLx/DA9nvw9J6HMeAaYnqWk7zl8+U2vzR+pWPzTfAlpa5QEml+N7prcMWst2NR01lmXy2NpIzthxhJZ5Dlb2unQpteCxLs9VGfBlmpahP9r5FM1bvUrRndMMCaJ2z5e9LQi5qSTasT1k5TMmos/zwZN+qpgl42nbyktjZ+t0a9aFW5WMLiELvL2/Rmo2M0dVjA6u0deOevV6Dc4UaSPStccGPIZc3NHyR2RwrecqKfEVeOoMiLRp8DH7tgBq5YPAV+XpcjtUY+tB/W7oEW/H7Tb9A23Ia0O8Hn5USvkRIFBiU4Y2/WLWiSCgAAZtlJREFUti9a0eTK+Zi8G2fWnYXLZr8TxZ5iA77y/MDlQG80gf+5Zz3u29yJYQVCLQhqjSr+I9bIy144SH/qlld67c/R4c++JK1Xk/jh9DJpvXCaB1rBSXA8v8SJH33iYpT4vTznZJXzBjOiJSDMWwm0JHz/9JZGLyT8J+jwe3T8p9Ico6O977Wko8nzjSj/a53W6BeT1B6hZsSYja6+Lud4k9Mr2Df0xKQ3op2O5r7XslwvJTNgzW/1eOOfZeYOrPyOXa422XR80rEZ0WKKz2xtw7KfPguX04OcW6v8HMhoSONIuRlzR6YvL/K+UCaFy6bX48tXzMes6pBR3NYKxBySSOGJXQ/iwZYH0I9B04m12bQ1jShhnoUn60ZVsBFXE2DNrFkAlxlCsfLJ5fN4bEsn/va2ddgynAY8TDcnMJDhx7rNpldBRqE64Mym8Z23zMJfnTsTTjO9a+1TGcvm0D4URZZ8oWllI4NfVPE6Mfb70OOXo6O55y+h1zLPo01L9HrmKTrasr3ytHS2odiLsPoY+67iqHVFEoikpXx5v+n3Y3eKjiav15uOtmxHroMX09Hc85fQ0eYpeq3KdnT3edneDWVBeM0qU4JrtrUNtGx6s9IxAloFrCDQOvMnzxDIeJSL6WwHBethpPMCQ8bI1eSSfudRzUc/t3wGPnbONJS4nciMjmAJc7VH23HHxt9jY98apDw5Ajmv2ebH43LhovGX44wp56DUVU7wpfQUTt+FXX1R/Msd63Drpk4kvL7RMo0W6LWvhTcpEWiZUSsXmlwEtZ+9EBMqQ5o8YBM7Ec9k8Xe3rMbuuBMjAluseEVaExTTVK+H7ZW1GMGmE5w0/X/VjEp8amkzj9m92a3X7evDlx7djaTanu3NU+IW9lPtgKkjnbHpRCa1oT+TxD9fPAMLGstASUtiu47JWruNbXqT0THy0QKe2rofZ/1kFUCAZJDRGNA6WjLzSwX4smmc31SMf7pyMRaNryCGUzwu+XfkkC1ksXr/Sty6/XcYSA9jWtk0XDXnOowvnQRFm89R2ctrK8c3vPnZFvzLvRvQkqAwd3lN2jYdAzLhNQSbWL/5HD4xtwrfvf5c0/ROtpcA2ON7pGz3Iu3yGJClNkpT+Gr6V4FqD59gtunEpRJHBt+/bCYmlwXYqg7EKQu+/sBW3N8ZR4BtP+Lww+3IwktQJlvLBlonB8k/a1oQ+P475sNPcW2mjkev/UV6wCabTgI6foEWu6UcaT1Uvyk+V0lr6BPLJuBvL5iD0qCbyTlMfCZZyYPxA2jp2Ym5TYvhcwSNwHZJcPP65gPD+OIta/DA7n7kCLA0gG0wnE3Hhgw7qYL5ceTgJ7h65KPnYNmUGl7TjpKEVWzL/3fPFjzcmzWjGK5R9Zom0ErxV8AANZtOBkqSHS6u8eLfL53B9remj1oHovjMPVsxlHcjQX7wkQe8yLLtrU3GbTrxSdvxenJZ/O2ielx9SiPFgnaDcFtiwbrFJpveNKThh+OTNCBCS1fThbKP+tg9//Wp3bj8u/fg/q0dxqHdKfBGQFXkr8WpTWdTYPvNgIrTkUcyn8MPHtyEt3zvIdy7Z5igS6vfcpT1tiA/tqT6VZt54Cq4kObnq/dtRCYrHx1LjbopdD+6dCJKsknEtRuAw0Ml6+T5vAHWNp08xB6JZ7vjeHbvIPuejKcsplSEcOmUKsTIG2HCazdBVsyGWCcVuQmqNWL9843t6EumFdGF7csWPjZ2vU02Hdd0/AItrV6jEs47/fzOwE/gpAGxpwZTuOJXK/H+Xz2BnqTOWVZyzpVBzqkl5AWs2tWNq/7nQXz2we1oT7sIyhSlXHaUlLhtTx1TMvUsSsOKqpvHo3sGcPvaPQTB/CVwzDaYWB7AFTOrUZxNjK5Ms0YnD5lgsOkEJylWCRiNWv18bRuGUhrVyCPPBr9mfhNmedMmxl1mtA/bUOvkIbkDZB1O9GSduHH1XmQpg7Xi1Cab3ox0HI9oESCZjmlt4ZAU6HLIgT2IJIt984ZevO1fbsd9m/fDTYDlLHiQSjvxzdvW4NIfP427e2Ps3FpNqLTS+o/Hel6J23TsSCzlRJh1Lr8M7XOZ8XjwpTvXIEVF66Zpm5FK5bXL5jZinD9vpgrVLIq/ZY9nnTwk0Bx1WpsIrx/O4vEdnXBQ4cqVoMrvxLXz6hFh384UnJpUellhJN6Qm7zI8EfB2n1AvnySEPpooEQjouru1lnxkhlD0VVJEVMOKzXr/Ni1sd9WmJgxc0zpWzR2r4wGHZmy8F6d0336c4z+ts7lR/n4YAo6L9Kz5phl1VUZGSbCGH+PRc3XeZ2zUrPISklw1LpHfcU60rNjR9ZigrGyW2GcrWcOlsQqn0qhc+Y389b32G99Xi3J3cMn+U1D+a4dvdg1EDUl099Bei1yssmm45+O4xEtfSyxSUlg/TbiUh8X0i4XVhGMveVnK/HuHz2G32/owOJ/uwX/8NRuDMrPJ6f4WuzoJgl5Y+qA4s+kY9OxI6utok4vFKTS+OeRWhJOfP/+59kM1r5nEv7NQQ/ePqcZwVyGgtltpg2tXTFtOhlILRksWCPRmrr/1aZudMesZQ/5XB6XzmrAWcEMAuynWriiRSuHk7prhv9lyDOKgxd3asFEASX8XUc7qkqx+bJZZDVayruzvEc7QmQoAzyEGoG8jLDR3SH4nSE/Jnms2H7aYF6lFKjJ8n5KDHOsPD28quLoqmBTVkeUNzISUrwhy09CcobvJ0Cj0Zs8+T3BtHVdvobicqVgOYLzmnMM9BRocDjhyadQ5xbkKSDB9/Dom/WgcT89pzfSCLCuq6Ru/h/nWUlAlcmnOwsZlPO63ifGvLMErcrVx3JFeCCwGc7LAWM0H6eDeei7gBTbpMLUFN+U96tulLZ5V36/GvLojVkfAea9xxvGL1bsMm1klYJk3otfViXbZNNJTccv0HpZGuuVEicUW243ft8yiGt/tRLbUj7+9pu3Sjmzxin+xfSSEzYdUxqtbyoaBaj85yd3or0/wrOWUtTU4iXTazCt2IVQgaqOUnfM8rbpxCe1foJtLfBSWkhjMFXAjRu6zDS+YYl8Hh8/dyYS2QxKcnKFf3lSWgJMAhB+goTvvWM+vnhGE7558VR84/xJKMlnMewg9HDmMUIAIYAhINTj8iDK/GSs6ZxCSniZeXUuC3+B8oKQwE+ln3Jk+RxBh0Ogn4aCgD/vi8LP6y6zEbYZIeI9AiReARqH4I5AHAEK86hgGWrIxzGmaTYIY3kFmgTKfEwrn/cSeMolgiCP3189fyr+4ZwJWN4QRoJ5JPlUiHUiElBT6OUMy6FwJzJAvAKNfA+Ngp1R4cXHl0yAM5fEp8+bhlOCBG8UeGHerToXoCslCNMa7YjDyzJYvU5phJhAMdOoc6Tx5bfMN/6T8qUbaychYxbxVZHeO8zyDLEt6mlIre2N47GWHtP2grVqfwNqX21GNtl0AtAJCLQO6ZlGWrvhppXm0qAVLUQHhZ0ZlnfYm+ocP6SRRTet6AA+/7tnqD4kbKkCqDRCHic+uHQyinIJxNlmr9aStun4IvVWgYQI2z/j9OCubT3Y3D3CtrdGnOdVBnHphFICC3Xnl9G66uYG2OhHDh6ipUwmh089uBsfvn0jwVEeC2t8BA9pAqg0KlwFTCzETaiQMgIzAbjKXI6AyIMKwpc6ZxIRAn/BAR+fESgaR4BVx3PuvJMAgRCAwKfCkcBUp6a80gQ8LlSzlDUUL1MJiQiN4CdgERDSqFaIQPH9i+tx4QQfJvFacT6DBK/V0+Cr0vOCS46cGbmTY/hUTxYhpvyVe7dg7b4+NFBu1buSKHNq4/wCypmXpt9DRHiTMWJAW78rQNBXQAn7TAnTLSKoHOLbFXkIopjXOD7rZ04yMJN81yL2r2ZHir+d5jlVXxE/4wgWwesCYWGXg+UXIHOgrpBAP2stpPfnfa+GBOz0FzBv7kacff9na/ZhKJ23PEII9IzyYbkkxm2y6WQm11dIo8evKe3vHcYv1nWwN7EXGQnJnvWqzRc9r/R0rPT0bVlGZk89pm+yY881brgUNDYdDzTaUFQ0u3pjuGRSBaoriswIhaZj6ov96BiIYsdw1rDICYj+bXoZGu2JJjitP68wDnkciKZwzuQq9lhepdadXFmEB3f0IEkwNcYqY6QuLOCgUSEPr+u7hM9cNKMOj7d0YWKxD6c0lOChln7kyU+fPm08zp9SjrfNrMO23ijaE2IoTdNlcWpNEH97+kTMm1CJpdV+PHNgCA0lYXz29CYsGVeJK2fUGND1bF8Gl1U58Z6zp+O08eU4rboIu9p68Nmzp2B6cynOnVaF5eOr8dTeAUIorazMYkJFCa47pQFNlSVwebxo7R7E586aiHOnVOGCaTXoH4yjN6apRcX2y+H9y6Zgbl0YzXVl2NIdxUdOHYfzplUy7Tp0si8ciGXx16c24O3Tq3HujEZE4wn0jKTwhSX1eMvUCsxn/r28Z9O+blw8rR6zasNYNKUSF04sx4qWPkxgvXx82Tgsm1SNiycUYcveA6gLuvHp5ZNNPMKpVTzXPojl0+tx95Z2fHpJE1y+INayD8oAUpsd1hR/EUnySi772ecjDh+CjiwGWFlBGsOnNJaZ0D3KQAaX3AteTV422XS804ml09QbX+iR7MoyjYx5pI/luaCZ/7x6sdMeGzm+SO1VQMoTwOd+v9r446jVNLEkX5qrF4xDuStvOdCOkoT1nydaxEx3jHSk32NnzPEh118J6fEXp/FC6qPfL6ZXl9vL00vf5ejLdHR08NnDU3mlVahxE025leQ1siHN6sCKrjhW7ukzACjrdGFciQdXz6zi3S/NRAJKPlfq+NpiS55T6tkhrxtfXD4NX7pgJnoJQPqTeSxqrkQhHcW3Ht6OO9e2EKSU89kswV0OKeZzzYJGfPeJXfh/d2+nbnfj7JpieJl2wOXG1x/cgk/fvQnXz29ALp3Ae8+cgt89vA43PLAJRQEHKkIelIW8uGvtXnz1zo0IuAsoC7uRIkjQmNim3gjWtXTilvV7cOP6LpwxvhKZWBJfvHsLbniqFe9fOh6OrMbtADfB1u+f3oFdB+L4xgNbMLs6AH82if96aAse29SCSyeVYn6ZiyDQh288tBU3PLwBV89uwjl1PmRyWXzxnu340dN74CWI0fSm6vGOjXvxxTs2IZPOYVmdH7sjKfzrA9vxL/dsQSISRVlxCJcQtD23dR8+ff8O/Pczu/lYAT6md0lTEG6/B8/s6kB9IWna6NUCHxc/caZfyHsQyqeR0jZqLpdxjO8cSrDdBcGtfmpLaptOdjqxgNZLaAx5GXE8+s3fEj5GZr9C7WDTa0xsBw1VsW1cSGFFXwq/fWKb2RZJfiPyc5lY7sflU8vgyct5WE7BDjOFoSCmGtWQb83hpPs0bTQx7EeKx/ILCRJgV3nk05IlOMijMeRDEe/RNJUUoikK/5NLtqzpHofHTG9oasYCeZb41/0aGY3zrlI+1uSXzw8QYxqKAyZHZHM/01N8MD3ZTYCf5lHR6NSLHKdzTENAwVXQW46qFuZlvY7+L1DZ636VRpNUQFoAhMcyHVTOqPE5cqLIVUBt0A0vQYtWbcrRXFM0cb6flYa2M9JUWQ4Z5iEFpg3WdSVprmr1nYPll+O1YtR5eKyU5aOkEmQxZNokhzAVrqK4p/Qcu1VDyMX3d8BfUIms0h8NaWxEdaHtlbSxuHyPHAQ9P1vXgRGCAhfrSsGHr57fiPE+8YLqQE9Y/nrDrIu84QW2L8uhK3Iaj6cy+OJD23Hd7ZsIgDy4sLkYk4JBNDZU4APLp2DOtDpsG0ghyFSyeRfCfDbkdmNbmvXG9tw0nEVZkYdp5TCYzCHq8mGIGeSyBUzzFlDi8+CS0ybh6nNmoDfLthAvZHgvjwsev9mvMeb0m4j24lNNLcbcfmRdTnkzYEJRCFuHUsh73NgZY3rMu0Am1qpbTR3GaHDk+W4Rnm8i/9bXluIjZ0/D7MmN2DqQQH3Yh8oiP99lMi4/bSLWdQ2goSxsgr0O+kJIub1sM7c4F+kc+TjlgssXxp7eIZSQ55v4Dl/ms188dwom1pQbe7SU51uHk3C7+dbMVxLT53Pi+iWTcMuafUgyzRzbSH5wf0kbH4kkidllyFE61rQlW4482Zlx4TfrO82omTWZqX5svmyy6aQl9YcTk6S4xz7m99hn7NzYx6Y3nNQMFN5iN41k5dw+fP3+9eiMURFJ8Rak3B24am4jqsNawSUxnyfYEggiIDDN+NK2lHyWA/0/nTcRE9xaN5bDOY1FePspTUjlnFSyOSqaicTdTgxK+5nAIIQ/Ahp6mAiiopAyyr/P6cWIpqaoULUqzfIxkat0DlMrg7h6QbNR/AIymgaLFzyIUdHFCRqyTq1uA8Zn5QDtRT9RhUaeBGgyVKZJKmEVXyvTMnxXKbMYlW6a9+T5W342susVK05Ta/5cDsG8XKAdKGP5ynJpA3AWV/rx7nn1GOYzWUcOQ0w7wQoNM+8OZ8CsrOtx+E16ii+ntOJSxDwOEBx6WB4pNwGmfqbudGSZK0ELr/uprDX6UJljfRfc6EUYxSyD3n+iO41Pnz4evlwG/Q4fzxx9v1J+EjICS/oe88PaOxzHrVu6WAb+Zr0ECUjet3gcvNmUGWVSWVXfIfKNS2CVxxmdZ3pmIQU/SaZeSuaIko+iXifa4hHs3D+Ir9+7E197YBfu2dZvQKub9e1kHWYzKUwMEsixnaeGnOiNy/G7QMCaQSqfx6QA24Tv3550op9A7uYnW/GP97XiW4/uQVdCuSrml2CpBUaDBg7DTAfKENC0YxHrMZ73ozMSwcwyrwHE4wNODDO9JEuf5P0CtUG2q3ipiCBzOBLHts4I/u7+3fjqA9vxx53D6Ehk0TWYwHfu3Yav811+vr4L8WQaNeEgwnyPSR7mT/5Ja1SLAD/KY0c2hnEN5Wjpj+Bdp03G1v39+Nqju7C3bwiebBLJeBKNBGuawvUxXwUJjrIK/vexrfjMeTPM/vox8kuS7/hakKaG1bzqfwJW6gQF9sPHWvuxsStirmmVpIvvYJNNJzOdYD5aNp24JEGrDcYleanICIQciRFcNHucsWipJxCmsnS53Hi2bdAoSI3N+KgEExTU7iOwjmziVM6BJdUeDMWy2DWUwPXzmzGh1IU7tvdhJr9nlPpxb0s/5hUVMLuyCBnmm0hRYRX54HLmeI8PA7E0qom8Tq/2IsCMhqnk0lSeWk4hJTAp6MKkEh9WtQ0RJOVxWpEDjdooO02QlsnDS6A1l78bivxUXFkMslwTQh4srXTDw3InEhkz7bWwwoPGIhciVPCKmD8+6EYxwc6iKh9VEBU/05Jinlnhw6wyN98NGM5YWxNJkdeGvRhXGsBaggmteKtm4ktrgqhwUIkn0iyrw4w8zSv3GmfpvlQBJV436h1pjCdYTCSzGE+Aoa2pltT4Wf4sOolmggR4TUEn5rIevQSiu7IueJl+KdOYU1VsnmmuLMGKXd3IEWQKxL0qVczGzlHhbu2J4qKp1QjLvZKnG8tCaOkawL64FrNYeQhwacNpMYmgjkZHvDx+67RqTCvx4JxxZWbU6HfburA/ksYlU2txekMRzphYho6kA52JnAkf0evwsiKzeM8ptZhTHUKJ34nfbe9HyOPBlbPr2C5uXDatBjc834k2gapkAtcumcQ68ePU+mJs6I5gSXMJ1u0fQCabxZKmEmzsjmEonTO7G5ClMd6bxQUzGlDN7+f29OKcafVYUhvAGZPKcffmNuyMySndgQiBeCnbfUFdCe5pH0E/2+WCSRVY3lSMM/k+Gi3b0z2EheN5bnyZySvhDmFL1xDewbLOIeBurgihh/etJUBb1lCMBdVBPluMBHnotu3DqHTnceG0KkytCqI85MXqnhT2k5mundeIWeU+TGbeezoHsWxiJW5ctx9lQb4n01jbnSCA1AStoO1rTzJAFBOxeziG8yZVwu1ixRnVYOsGm05eOo73OrTp5CEhKX1Lo6aNFR8jT1S4c3jkY+dgjjYLN+MXDiSJAv7ujnV4eqSAYp4acQrwyBflpXHD9YQs4nOaA1haW4LvP7cfXz1vErKZDH7wXAcVVJGJ19RBBfO2+fVobevB7MkN+O6D2/GpM6aQ+TNY2ZvCE1s78S+XTseqlh7MbS7Hg1u78EB7ksDFZUYMzqoO44wJpfjms204rdaPK2bXY8P+PiybWo+v37sZF86qQ3OxF21UHpt60mjvH8G/XDIDTxKY+LwB/HxDB/5qaTOKCzlE8wVUhQL41qMt+ML50yGvnbaOHiydOwH/fddalBcX4drFzXimpRuDBDx3tA6aUbMAu+lbqp2YPaUGP1yxF5UEpZ89fwbWtHRi4eQ63LNuH54bBP5qXgV6ownMbarADau70EBA8a4FtVjXk8Qtq1vwtSsXY1fXIAb6+3DqzAn41B1b0VzkwQeXTMCGfb1YNr4SP3l2D7pG0vjixdOwu70ffj+BWziMr7Le8l4fiN9eVVdWO5qJIx5c2BTEV8+fRvEgcOXEtu4RfPK+XWZUReNFPt4rgKWYbBr9k/rXtHCtr4CgJ4BINoGRuKZH/YgQjQZYrvoQn8rE0ZbSCJQLTk1HMzNNBVf5CSAJrjpiSQJiL04rKeBdpzTj52v3YojAbHfGYRy3NZ5Ywzou8rrQliwgS3BVRBDelzURolBKIBMhEDahITTCxW+B5tqwj+DLgZ0Z3s88pwfcBE5ZtGUUZNWLMEHMII0IAcmJPO4kv2tKu5zAtpHgfCALDCYzvGL5tQWKguwvaXQRMA6wJzQ40wgHgyx/GgEX8846zTsXa+dm8tcQ60Krd5VqSSBAQJ83KzTz7Cfid7/bjXIC/D7mkSBIDBCs92bcBFcFlLN7xnhvu8uHsFm4cHiPe/WkBTDqtxqv/Ocl9bh0Rq0xQrQS2SabTlYiArLJpmNNFKJSkhT0IvngaJqllz+/9fBm41+lkRx9/M48rj9tEurymhjSqJZFRxb5llLcTjAwuSaMs6vc2H5gEE+39uKCSSWYUlWKbe3DOH9iOVrbe7B3IIHhgWE0VBUjT2V78/r9+PWmbpw5qQJDQxHs7I9i+54DmN9QbCxvkVa5mTLwdzKTp1Kux+Nb9qNtII5ELIbKynJ4PC4MJTK4cccQ1nbHNIdkwMHq7hR+tKHbgKKppX58Z1UHbniui73OiQkVAX45cffz+/HDLcPY2T6Iepa34PEiSaX+1L4R3NnSL82E2oK1VU3c4TW+TvGcE0sn1yLS04ddQ2ls3NuFU8dXG+X53Wf2466WYbTs78XEspCZAt3Um8R/PdNO5e9BJZXpd57eh3/flsTwSBbNITfOJnjbfaAPW/n+bcNDaKopwanjitHKuvz3TSP4v40sMxVyxqkpVdX6q1PAqhsFyVTYh8f2jxCcRnhkTQ/OqCk2zuDuvHzHtCrVePcQ+AhgyXdOAUGdaE27sCNSwDaChH6XvLZchFoEPvks9kVSaEnpbvmUZQlwNUKjaUegJ5lHazSLPoIeTTXLz6+fL7WFwL4r50Cpzpk/p/ED2xUliMspqGoBQ7zPz+sK5xAlwFHcK5G2SpevYIfDzzLl0JMiyMoTvDC9Vj6/m4A5rV0pCBYFrBWDi0gL7Tkf83cZMJkmGNwdSbINkwZgqo66XX7sjeWxM+lkH3EixLyH8y60sPzaGzLCdCNMqofNsZ3vtYMAr488lSbPOFhbXSxHf5rgieXIETgRMqOH79DKdm/LujHicGMfy6D6yfL99ubUKnlUsg69o/z/WpMApvzUEk72v40d6NH0LdvUJptOZjp+gJY6tvo2v+U8XONzQkECRWaLCdMZKf54qMB85mZzvyw5vYZ+y0eG13h/GRVDyJzWeQoezZcc0p9N2qNWrkl/LL2xm3jOGkOxPrLEJOStclhKwhybZ61zZtTO0MHnTNkoXCz1UkA1LWQ5XlvPaWpE6cpZ27L2rPMql3XNOladjOUtnxUFHtSxLusZfasUSsucNPf6qKxqfaofnVKQRXNxND3r+PUi+WhIiYnlLCdelp9K4dZtnXhss5xjLeVCfYOFdSVYNq7c2nSYitI11t6HkepLil9TZEMEJxdOrcKTbVE8SwS3bFwZQtS8Go0IBf0oDXhQUVlEhZrAgb4Btl8G0YIHfparIuA1TTS+isCEAOx+ghw4XcZXy8F6k6+VVKqHCqky4EN1sRdNlUGs6xxBTzSBmzYeQIRK7X8unEagUII9GR9+vWof3rewAf94eiNCzEP+RcNUePLXShKgBb1KO494Nk+wWEAslWLeLqwn4HpmVzc+d95UXDO9gu+oSN6aOiwwf6pglkd1VBFkgf0uTKv0G7+vx/b2oDnsxb+wDO+aV40ZDaUmEKWmZArZDEod8k1jPuLcXA7lbIt+5l3k5DHTCfrcTCtIoJVBa9cQ6kMetFPxB/jexXxWINhDgJFhW8jX7NWQ+FQjkWKBPOvjx6vaWBq9l9Xn3jW3HsXsJx52J7W8IR6YPmL4gICHleAlZK/KsW0IaiIujUFlCXZ8hiesvfZYv8xnkABV9e6jTPALLDIFvYHad+1wDneub0O5V7+1gMGFVleAoEwLMrwIM40ilwvDgmm8XuTif2wv1YX6sfjYSAPKF2sCmGnzP/knDfM7TsMhwONy9kVx+DBBoWKCVfB3xplFlOVR1Hv5S6WZn+K9yw/MAEQCHvmBpQiu5Beodk6z76gICmxqYouRh338LudvN4GSjzn7WG/9Tt7HNlOAUhVco2ZKS756Sl++ePInU7kUc0ujpg4aLUNOTR6zlpnHsSAZWZoK13Tupjhw79YDzJcFZn3KuBkzarSQ5aU93iabTkySXDgOSL3aEqASYt50An/48OlooPCT9Sgl56IQ0Cov+czI3gQFiyzEYvOtjsqbjIDj9VzKTEdc0FyiJ83Uk1xYBXYscJShoFSqFngy/j9GuGnFTcZKyzyhC+z6Amk6p2eYp7SyQ4KezxbnnJgcoLWpMpiSWlVqAA/vL6Vwm0yFr5U8YZ769bWnodSnPDWlYT0ja5xZjwo3OUZbP/LmhCZZLCdmK30BL4lT3cO8+E9gUYpBaWgqwzoJVDrTuPVDZ1C6WWUusA6t8kldqYCvH+XZrv1UFqZgo3Wod4w6Avj63esJVDSZoPZhG7Ourl8wHlXuJJUAFYd595eWl7iF715A0uvH5r2DKK0owYGhBHpTOVBHoZNKVNNc7QRX3UNp3Ly2EzduimB3lA9TG8r3J0Bl1zqYoNLz4oZ1Pbjp+X6s702b0Q8v1Z94R3wgt/FEzo2OwSh296bw3+uHcdv2AfTIETvjxA/XdOHe9buxfGIxeTKN57oi+PxdG3EKAWOSIKrI60E9kUOB71ZZGuZzfFfxEctAFqLy85k8FdTz9m3D+PcHt+Hs5mKCDa1DlPM7i8w6LFBRFqgcO/pjSBBg3Mh3+r/NA1jTncDy5lL09g/ivx5rRetA2ox8aQsUAYFhpw8lrCu1fkHKmu+kKTj5orUNJTGYcuEn63vwf1v6sWckiV3xggkmGk8mUVVcTP6lEmRZU0zAAjuvnPR82gAM9guq9dV9STy+p8eswhOfN5X4cN2sGuTEC6x9KV8/+6ByFRiSwaD6kBO6AIR6qvzTTH9j/WirFwUMTZG/HEQl6htaaPD5pY1oCBJI8D1KWf1OAs7LCcg/cXozrppTgyB/K+ipnzLAX0ghR1B5SpkPn1zcwLq2Rv8+dloDZUfelF2hKzRpWcZn5IoaY/9ShPUCZUOE5dF0t+SMtQRDPdvFcqgHKPq8FktI5gjA50y8qTSPc3y3YjK2IqrH+B4CcsXqF4YLXWY6L87PMN9LiypUVjnXa8QzyfsDrBGNiIVZRhaJbS1HdIt3JDdzbHsZcIpmr9AaYy0Z4rkg69jLE1YrHBtSWxZYlhDzybvcuGVbG1rYNyWP1Df0pkZO22TTSUSSu8cZyUIESvzaxoJiRoKCf5oiqvdQANBKL6f1OsXLzkjBkHRmKIgcqMwnMcFtBQOk+IHP7UaAlriDikpKzOdKYyqlSAWoZWnBCXQovkuNj0qQIMmfTqPa60AJBV5pzhoZCvF4go/fFF7CWAFHGoFcGg3Mo9IjC5Ti05HCDe9ajGUhbaTM6pSEIoASNNLUxLnNRfjKhdOMw7IS9XrdFMwZNPmyKKFINLuQUfAUIYHxPidqKOA1ZOEmyFA4sCZq32rVAQWnV8EGpEhcOVqgKVQ6hjHZRUvWABcpZAeoCzCddVNbiFNoe+H0qTYLKM8lUOSmMmf5Kymkj5eGl+/M070J/OrxjfBSWZhVaHwPOX1fNa2KVVnACN8/VxAAfSlJYQgErO0YwoaeOCK08DVC9GRHDG1dvRhxBXHr9j4smdGAn1+3ED95yxTU+F0EdgUqKI9ZXXd3e9RM3dzx7gX40dVzMLMihCGWI8frglx7IlHMryvF350zDj94ei/ev3w6brt6Jv7fRdPhcTnxKSrqX147H289bQoebh3EhLIgvvfOBbjxusV4cs8QdueDuGVTN7595Tz88sq52No+hH0EhEMEgxk2T4pljueycBKQvX1KOX503Vx8821z8RCf1d6QafKnj+XZN5LDgvoKfGZpE+7fPYSgx4OfXncqfnrVXMxjns+2d2H6hFr8mvkWE2QTsbL8eUSzAq/MjDzfwwwTTE8rEmMZFwYIMG/ZeQDTqvz4w3Xz8cPLZqGiOIzH9w6htCiMW941F2dNrsDOSAIpvmtQvCmWehUkoKLo6xqh0cY7Gq254dl9LI81iiE4eMWcWswsFsC1zkj5aupSU0+aBpOUmOhMoLqQMMaYVmmqv4X4zrXsaymH1/gdBTLkd6Yi/6Og5AOf12pPgS35Ic2eUIq71+4iYG3nXQQfHi/mkgUjPJZ/IGue9az85TOVRrHbAt7yg9KoTBX7WpbvIUBT7NQ1jat5UMX+XEawF+S1xkKSwFL7L8pk4ruzfGFxFvk0wHM+STrydxHbp4SfMm/SGExKvyan1bfKXffGUMt+P47yI5y1fJ20KrPC6+RzQF0ujmEaYTJOrF50ZDr82uHHL/fca0Fh1r1G9rTyVVC/PR/A/63aw5azAKFAoLUyVddfJaPZZNNxQo7jwxme5ykwtE2LhiIC6SRW/L+34prvPIxQwI2vXbEI6UwOk+vKsLW1C0VUAA31pfjqHWtx38Z9+O1HLkQul0QprVUN61x/w1P4pyvm4r4t+3HH9ijeUu3DZ95zGtIRgiuPC5d/fwXeOb8G1yxqxBDB2pTqIqxuPYBmKpjKijDe8sPHMZGg7DvvOwud0RSqQz5c/oNHcOG0Zrx/aTOVYh6TasL4rztXoyRcgi++ZTY29sTw8ye24A/bDlDwWi68YY8Df3zvUszgves6ovjyzU/g/z50DvpiBF0EVSVeF879/uOo8Dvwyw8sRzqVRV3Yiw/+7Alcc+Z0zKHC1yDQxMYqvP/79+LpEQIn1pOPCmIOy/zP75hPIKmQAAW882fPYEmFD19/7+noHklj1Y4e/PSJjbjrcxdg3n/ci9s+fC5ufr4dT+/pwu0fOQ+X//gxdKbeYMuRnCehW6DSGhfI4olPX4QmAgaB3DzfU6M7H/v1E9hEKK3RAd17KMk61qyim/WhUQuNDAw7A4bXNE1mnJqpwGK0nP3JKPy0+GO8x+kJIZtKIMj610jkENkzn3XBx3aNUE0GPT6WKUdl56HCzmMvyzEulaRaYHk9TI/tVEawHyHvqI3jBP8gYAll44h7/VShVBpZ+QblCWTcKCFAyRPoDGcICllexUAiGyKTTKPcIwDhRzITYxp+RKmYHQTv1VSkBfadAtMdcsoocBPgZJinRvJoRBBQJJhHOd8nkmNiPqbJsqbTignG/NxSVLKkHGZUz0XDQyPCmWQCHr+fACCPEYVScAeghV/JTApZ5pXkq5TwWY0cxwnKiljLGvWSP5Kb7ypbQrGjrLGxV0aK3aU60mo97a0nx3eewmfmFuM9iyezCxPKUFY80tqLf3xiP3IyDPgOGhmSmi7ju3/+rPEIUTOHAy58+4lWlAeDuG5mGc0oF8aX+nHHpl4DIJfVF+OjC+rRRftlRkUQX7x3CzbG2Yf4bmc1h/E3Z0zCSCyNmzd0wEmg9NaZzUiKj4ai+M+n9mFqbQWunlmKv32sDYtLnHjXwgZ89fG9aAq68Hdn89msA8U+F75z/xb8zQWz8Y3Ht6OFef3vxVNwwzMt2Nyfwj9dOAP/+3QbBlKaOHPgoknFCHkDuH1TB4FzCKeNr8Ivn2nFVy+cwvSA4iDBNRviK4/txBDNvAL5oZ5A/INnTUMZ5UYl5dyNK3fg/v4cvnvORKblRH/WiW8/uRvedBydjhBNzTe4b78MaTrYmuZ1IkS+jbFtC5TdP7uE8q6uhAaB2p6Alf3WMrpssunEp+MkvMPodQlvKgs3wdYHzpqCe5/ZDQeV5DsWT8CHb3icFn4v3rV0Eq76wWNY29qBD586A/+3vgUfXT4Z//aHZ/DDR7Zj0fgy5HMpTKgsxW6Cn60HRvDjD56O/7r5MfzwiR04e0ot9g5EUFbso5Jx44O/ehZzww4MJ5O4/sbnMLM2jGxiBH97+WJ8948r8N2nWnFmTdAM4xc506inYL/qV09jf/sQrjx1Fv6RYO/cKZX4wi8ewYqOGNIsr3kjvk6Gwm/fgU5UUVG++9crkXT5cf2yKfjkbx7Htx7ZgQ8sm4oHt/Tgr5ZNwo49bfjKXRsQzPRjQkM96kpCWLGjHZ++bQMqqJ3rS4uxoi2GgodCisBiP5XF7SvW4d6n9+Ctc+uwpTeKqQRaJVQA7/op62p/L5pZiLctmYpgVgEpnfifJ7chnXPjjjWt6CY4eDXK8rUhtbkoj2GiAXc6gQtnNRo2yTut0YeScACPt/Ybx3HDJoeRpttkAWsaKSlncaal2FsO8l2Uv5WWNqx2EE1EXB4CHBcSxnR2mwCYfBiDTh+qCCiibo/x0dJ0jkYotLGwApOWE+A4CLZ63T4UaUqJ90X5TFYbFvO8yprhJ83zmmx0MX2FQVDk7TTBi0btNAk2QgBX6iQopCJJELYpcKQ2I/axfEOeAEFYAWUEhzGmW8xnhwi8RHptQQzlp1EPjW4p9lOW/JQiD5cxTdVVhn0nwzJW8FmN2GTIiwLhHlN3mkLLMU/5AXnQx/rIebwEUdYog5f1l3C7UOSSbxP4Xl6WwUF+JoTl+TyxnAKOCrhqAltleqWkKUitBhQ4VhgJjXDJHtvRF8PZE8pQRNAomNBcFsCGngjao2kzkqWpLsWACuYzeG5bO+7dNYTi1AgmVhQhEk9iJo2Pzz2wCzs6BvHW2XVYu6MNXz5vMj59927cuasH82tD2NARwUBGytyFNvaZU6o9+M2zO/FcZxz/dPFMfOaW9bh1WxfeNbcRu4eT5JcCplcW4759gygJeDGHwO253QP48OIGPLqzF99c145ygtSpk+uxZ6AfU0rk1ebA0kofguEwdvdFcXpVEI/s7SNPWVO288p9CLNN1vcmMDHkwCQCwDs7UriGZf7xo9sI+rpx6dQqtPYn0Jp2mnbTestnWztxV2sf3IMDWNBchS1dUVwxoxrffWQzfr+1n3ztZPuwZVi/b3TPPhKptwtUq89q2j/A95JLRYF81tkzhIunVJHPnBqIZS3p7iP3eZtsOtHoeOyPhmSJj7DTaSPYoXgaIxQ0wzkn+gbj6Kcg1pSLwy8fCIrkDM9nXRjwh9HXEzcRkGUBayVQ2JODP+DDu8+dj2+/eykt9iwGkikqzCz6oink/Vqdk0N3jCa1z4d0Vsuc/ShnHu9bPhP/fc0ipLx+9A8kCJ4C2B2h0vaG0EkN5aVllvK6jPNr2utBwltEaSKgpVEafqgAi9xBowyzLIPWJ0UTOXTm3Qgzj4F0GnVUmA3lxThnzgR849pTMW7qdOxo72UKvM+Uz492gioX8wGVvIvl03TWogo3fv2R8/FfHzwHkxqrzGjMPVsGKLASeOrzb8W10xoxwEqoLA3h/RfNxh+fWA8H3ylJC7KDwlh7DL7RZEpAhSdwJAt8QVO1AUYCOWO+Odu7RnijQJRufjFJIMupX6BC6k3xfwQjzNQOOciK3m75sEhRS2rLJ08R1YsI5kt5Rn4txfmC2WRY1nQgL58pOeYq4GcKigQvh2P5vWh1lhykNaoi75Zi5ce0VFaNrMkPptyRNFNrAlfUoXy9PKJsL/moVbP9hggWNKmssJ9h/ta7CpxXEkBIubjYPpN4bZj5sCRsL42sCUQ5jAGi/DUaNEBAlSfoUu5ajagpNj/bVPURI+/pdYPkcfnx5DU6x6fY6gaMORxp45NTagKjwvgTDbGvFRPAaDGJq+A0vk4JPiuF6ODLlZG/nPxWn3q1HjzyFFSdhdU2fJcY+7gAwriQCyWhoEld+fSwrwwP6Q45ffMc68jPi6rXjy6fhi+cNwlnzWpGQgkSxHSzv2jEMZ2Vr1QWAYLmHNs2SqOCh6bN5M+ltlR+CYLIhAAyAWc4EDDxsQaYT4igd3vfMGpogOmdma15VvDPrBDkcTVB1KoYEPMFzB6dU8JOrGkdpKFXjaW1Qfxm/X5MKvXh7eOLsao7RvlFUM5nFW1fo4KqV/G34IdkWFU+bWJgJZhTP+XQ/kgK1fyuKMR4XfHNnPirJZPxL+dOwgXzJ2CQciDC9vu/De34m/NOwd+f3sS6ITAmQOYrHLeUZt8KC7WTVxXmQlOGGqmcVlNEsG3JArPYQpVkk00nCR0f3EyhL4FjSEozT+HKcxKsLolFXspQ4WhfL41euKhwdJ/AllSrlIocW6VMZk0ox1aCrTQ7rZOgKkpANBxP4WePbsJ1v1yFv//Nc9g2pO1FaB3zefk+Sdmpw8MhxamplhwOxJK46fEdeO+vVuCvbl6LJzsTRgHLh0BjQQpSKV8PnuJvSyk781GEXRn4KPRNoXglR+WlaRBXmt8ULgJgiuuj1UZu+QBR2LQMRPHkxv14zy9W4uO/XoXb944gz+ta4SVfjVJJZFUCz5lRqEKClvps3PfsdnzyVw+hjUohklXd5PH3927DZ37yAD5xwXQq0yR6h2L44v+twnc+eB7TyUPeGzUsnhTOG01uA/ZYe3y1c5vLcfniCcjzffVRXKWWwQRu2UELnoBRIwGHEx/DCNtRoQDkoSaAY+qH9W0UGs/lyAdqHzkja7pM760oQ8r3y8unssnTPNLqMQ/rpmAAi7XkPo+4081WdRGoSQEQsGjkiOelygRgtKxfQE1vEWCbVrJ9PrV0shkpmxL248PLJiOUFTARNLGmv0IsQx+BlUCi2t5LBbu8IUiFXITl9SF84Zyp+Nx50/HJ2SVQqIJATvlI0YvkV6bXK5gVYwKFAlOKEm/elXl4eF0r5zQ5o62BBMS0TYuAtQLAqkepvuVQLnCo91LZfOR7jTJptE+O3kpLAM8YMuSrKMvK7Fgm1rDOvUpSPQs8ilS/yud9i5vZf1gaHut9/rixCztjehuVUFvdAFG266njykzQ0v954Hms3t3LPqjW1Ruz3CyknlB9JVlHXpa7gn1Sd4QD1mizyEpRbamFKoqQnqXh5CDI4j08Hl9RjMERjWSyDtjJc0RGilgvh+0A0+2IxrC4zIfxiQSmlrqxP5rFnkieMimH2mI/nhtIY2dPBGfOqMPGPvmFOmjcaYsm1mMqjQof24bySYaQ2YaI5VBbxMVHBOCTSwMYHB4mQAuQZ9KYWBPEpEoPvnX/Bqzc2kZWIC8QVD3SkcCnb1+D8cU+zA8VaETRACCAVXrHG6m1tYOCfAS1qtL0RtZLEw2G6+Y3U36xDtjv1Y7GT8tiD5tsOuFJPH0c0FiPonhgb8tS8Cpasnx0tBJnmMpKfikSv/0pKRYqv4IbcVqg0l7ax+ybb5+Ln16zCHspHJ/pjGN75xA+uXwWTp9Wgx/csRZfueoM3HDVfPzju5eZ6YooO/QAlZxWOsUyGfMbBR8iGVq1niJ8467n8dfvXIYfXbsA3373IjR4CkhQOIxoiRgFZpTCLJLNGEC0oWMQ/3jFmbh+TgP+mZb23y4bR7kvdOTB7pEkZtaW40dXL8R0CsMRvpcRq1QU/YkUhWUeP1u1F2fMn4SfvWcRfvTuxZhd6kWa5Yjn3cbaG6Cy1YCbHtO4hxy3btvehQ/Skv3edcuQTBFkeFw4c1YjfvKu+fj7ty3CI1s7EUPQOBjft7sHa1t68ZkLZ6HOncfv3ruM1vIbL8W0YkvtHWBdfOHCmQjJX8MoQDnEevDTp1sw6HUhybY2/siHkZaFawsd1YtGiOSMLGcfxRyq4W8P21QhJWrUzqxHgYdB3qkpujD5pi6sFWvWVGExwb0Skh9U2JkmjxB651yo4m8tWNB0Vy2vj6h8vD/AT4q/ZxD0VvBZTYnonsaQE+Xkk2g0ijvW7QFfico8h3IC7pDbAi6lVLBaTi9H/wD5p8KTgzfowWoaCN99eCv++cEtOH96I3wegj8qHCkgAQMpa8Vz0rFG8QSURMb1mb+1qEIjWgqpacY1TN5ytlZ9Kh25H+u87tXbjp3TrTzP/zWiJfAh0qiLrisbjTArXICCS6ocr4Y0aqFyaVWtpg9Lcmksawhj8ThtLE1i+VoIVB4hjxfcCsShrWFkpGik0oFWGhYTKsL4q3Ono6GqzEzZRvjeg2wvlVMLJPpphUXIBw/tHsTfnz8Zf7+0CcPRJBys0wJBpxbNCJSO8L4R/u5hO/xhbTv+/bxJ+LtzmtEVSWLzQAqDfKaSwOlDc8oQT6RR5PfgHQvrcPfGdlwytRyfWlaPpZNrcP+mNmRdXjy5ewQ7hggjWZaHWvsJyDI4MJI19a4pQIHm57uimNZUgi+dUYeJpX70FrQ1j8P4+33qtEZ8ZfkkbOgcxvqkwkPwwyd3DdPg5Ht+7rwZmNhUQ/HiwHhfAV86rR6fka8YWb+XBmUR77cg5/FJqgftriC/P7NOhzL0+gWNKAv5LLbieWMivToWs8mm44qOI2d4iSAJCAp2HmuFYXfWY3xRyt057C0EqWSyqKES3EtApGkPjR61p4FHP3Eh/u2OJ9EdyaIl4kHKnUUplVh1cRAHCGZGCDbqKUjHF7mwO5bEgZwPtXxrWVM9/FRRNEkVJ6m5iqkZk6ySGI/reG1csRPtsSx6slQPLgpMFjWe09YqDtRTBeyjsiihcJgfdmBbPI1Lm4sxbeo4/MM9W4V+qJyymBqgUuQ7HIg44WLZhgigFKm5XNY7AVXMlae1S4VbSoUSIwBMEQi4POiT0MnSkndm4CMg62W+eY2WGaGdxng/7+f1KMGfRvCYKKYHBSkc2BwTkHEax+E+vkslrfC8P4+RtBe1fgc6CfgUifuNpTxcWQc+sqAG33/P6Wx3oUm+MwXx47sG8I9P7kMvAWFxxknFLCV/GKuynTQKMLGyCO+eUw2FDBtOZvCDx3fh4rnjMMlHwFRaijK/G998ag/rP4OrZ5RhfnMFqyqHar8fl9y1A1MImSJSg6zbj5xSg4llfvgI8O7csBu7ehL4+JLxcHg9VAZubGwbxs/XdeKaeQ2o9xLoVZUQTDnwwyf3GKf4L1JJfumRFhQHArjulGp87ZkOzKBG+eSyZoJqGhE0FL7z9F4z3fzxJeMQCngxociDB3f24cdbBlHEOmlwZ/APl56Cj96xjd1HE35jFtHY+5/YWkiQV6BXyjbIV9IG1j+8ch77mlpZVwv4xwd24LEDmobNGf9IbXZdzz4v5+mQRoKc5F+t/CUfp9wBslKeZkUeB6jKS9gvNY12gAC9PJdCOfufgE8f7xFoUYT5skIEUXJVtYN9m8/0ObyoI+Cr92YJfoHdScoGV9CsEC6nLJJjdlfagSZ3Cm72zZ0pgfm0iby/l4BI08MaVS0n2Ndo2wHmpxHUOrblnnwA2k9SYFujeIpT1eRMoYTl74wzbZdWHQLfungqfrliO/qI+fcn/Uh6NMWbhjtvLa5RLLSCz4ORBOWBK0AgmUMVeT5MS2F/0olh9nP5r5mNlA7vK8cJCURpxaFGWkOs2/klLnztsjkocgn8Ux6StS3Qr4/4/MTmdZtsEr3RmnaUxjoVvykgtPFoR9Zv5uo1NbSXwIhyBgmCk305rSorYNjhQXuBSIPnNEq0myBmS8xLwKGRKZeJQ7OX1uQIAZKmHrp438qIi8JXrpgCWC70mqwL/KaQKmg3fC9BEIEUi6FAih3Mf+UIhV7eigKdlv9VhmVhUTNMZ7/y5/Ewv1eMONCd8aC3uAbfeHgLZC5LnGjacBvLtyPmYZldGCAo0m7/WlkzmFeAQIINAqhe3rd92Im2jJeKxYtuTfVQEDkpXIcoOLuZH3XuKMnHxI1dKS86s16MsPxJppuloH2e+ayLmwlX5p6ncuHteSoZIsSBtI/PEZwmLT+mN54KmBBw4wsXzzPHqnP5ULHZ8JMN7dCGzJUZjXDqmuDGi0lAOcJ23j2YwH8/uh1fu3sDplX7UezOoybsQpTt9tWHdmL7/l4sbwxiIs39UydU4L8f2ob/eWiTGbFppnLNsn7l56SpvXs378N/PrwZ96/ZibObKij8nWiuK8FPn2nB1+7aiHOmVxOMZ1FHsJrO5vHl+7ahpa0X75hZDl8mzfvJpwS9Ci0yKZBHKJPEtfPr8My2NvzigQ3w5jIGGF4xowbxaAz//MB2PLBhr5lK1CbYGn362LnT8Yunt7FVLZVzsJOqzY6Hdnt1pBEXjVBpFaSmyi6bUYsJJXxzVR7bedW+fjx5IMo7NNFpjQgWESSp54YIJOTT1U7DayRFgEQwNMi+rc2au8gvZiSPPN/JezTS1+/yoyXjxjDtuGH2GZ+m8nmL0lAYhB7WuBYmVBLQaCp3cy6INZkAj72oyidM/XdlXMagU3k6sj70sD+rnRTw9vmk24yux8iLGglMMu8+9kXJHI1y6n4tXlH5BfBCGsXkZ2euCGtSAbOIQ6EkNH06RLTVlnBie5bP09iQy0CeRqVkoDYQ7+LxrjQBncOHAaan8BgDvLeVxlmevKjRwQT7g6Ynj1/ShC1lIOVQoJDCNfMbUCRZyc4nkGWTTScjHR890ox2UaSajibRpkkNntNgm+l9KqZ13vJR4j8KIjmeO2ld/t3vVqIrOXrdpKMbtAyd0pVWn4NiT91bo2ZuaVf9kl+L0jeZ6n5dt6xNPWGktS7rPzmnuGSvym9H3yoFhTCtYfO8M0EwkEGQaT64ZgfBlM+EYNBdmuY0ZNLivRSOSYI6XQtQIMvrR+EHTOR6OYkqX/PO/PBZxXoy5/hbkYKsY6ZNIS5fFlM3TNO8syEKfApyXQcFsuCefGzM++lec17nlMcbS+5sFh87awLGV4ZZPpZHr8Di3b65CzsiliO3gshq5G3s7Q4nTQ+Op+V//dIJ+NjpE1Dk91HpueGSMushSna7sScO+D0FNBX70dk/jP4szznChis0NaPgkVqpKOfspU1V+OtlU3DhrCZi+ALbMYt4PI12PjNYCGCgvx/FPikzF7YNUjm7A9hwIGYWYGi7G7WWfHkU+FKjJ/IZmlERwMwp1bjirKlIej1wZTJoLCvCQ21xDLhDiLCdFbZD4SLOm1qJbR3DWNNLPmPZTkYSyBf7yQ9TI0Tvnt+kwVieKxBsAL/e0EmjRlNI8mkSvHEgzPaRO7+OFV8qJR9JHmvrGIUM8JpRYvYj8pH6lmC5RpQ0VaWdCAbIQxovk0O7+q3OKTVjcLAwajNVt2JfKQVN5Ql8x5mCIqprtExR+XP8ZPmswFWEaSrSfpIPVvA58ZHAuvqcpiY19pxg2po+lt+U+E28Kf+/xkLUTDkrVzdfXoFKf/b4NrNQRivx1J8H2Pf1jvLr031RgiiNislvU3wrY0qjQ1HepzyDAnPMI6/+fpyS+ogAtvz8zqoPY0lTOfu9al5vMCr3+f/Bj002nfh0XIhyK6am/hsFJexwCkLofGEUQ99GgpEEbkQCD1KQBbTQmssSpHic7MD8VGTVYT2Iurxw0+qUT8AYsHAaUGI9b0AIiTLNCGB5thvXZoEjp1KwpjOl7AVm5CTtJUjSuUCeaVMomsQo4OQlFKfV6aIFLQUiPxFZ57KgmYLJJEBhK4GtwIt6jzi/BRi9PO+g4rB8EyTQC2ZFWjin3/Kb4ftTMAkkqawiKSGzjQ7zMHXFYy1/1/NpCXyWS1GjzbY7en8JM0eKZ90st8r7OpLKzI/KaB3rvzzmVRTjA2dNZ/VJ8AoOA/tHErh5c6dKyT/t96YpGPm26OqLSen5shl8+Iyp2Lr7AL73XBeGEmkEMknkWLdJp4AOs2N9SIgnCHB8Ph+0lU6jQ95vxGEsSjEB+AiV1aQSAp1p5fju2nY8vmUfklmJfSpXNpc/l0OSbVlWUo7BZIotqjqnIiUQm1Lqx764VkkSqPOc/Ig0WqL0hZ/7E1ncs74d31jRhW8/3Ipn+9JIsGANPhfC2RTc4hvmIR7c1z2E27f3I+dR3HGLP09kkmmk3mv1YOtPbaE2lbP6h06dgBIvK4ltqS4qv6zn+8inrFytwFOvENeqbyhEiRaxqJ5KCE7UV+VnpRWGefYfF40d+a5pEYPAiOE3UkUuBe3/p96sfllgP9fokgLdjjn2K0pagm2mBQHlbFP1cvU1jbxoKtM42Bs+Euc6UUIgHWKK2vlBCwQkYxQ8tEsLHXiHAJ41dmNJrCGmrb6aFj+QL4dZRk0jyiDSt95vd057WUoGyZtLK2mT5hkdl+YtPz/Bt/00HhSSw+dQ0FONDGV5p6SV25RBYOt4JblMaM9Gl8eNqxZPMgsQBLCtmh0lFv9Fv22y6QQnyYE3nFJUNFa/koBQkSQsBSV0zAsURtZ1HY/+luIlqIpREWskKEeBJEgjB9t+txxnKd4oRBVF3YzuKC0+m9YcjUmM95jk2cl53fg4kV6wBjW6ZYQjrVtpQT6jQRczNUmSX1VWztcmXUuI6jih4vCesTxTcno2I18a1rfey7rXSlv3aPsMs55NmlvlYj6yXrUyUWLdAlBKj+9iyqxy0ppXWvyhdPVb9xrivVIO2stNyskqo76VttLT8etNak8KVb0iPw4qjb+/YDbK/YRT8rfhSflo3LJ+P3qyPMfXkbCVQrFUqh58MemdY1Ra7YNxvG12HT66tAkeKqG812dcAwV85C8jOKz/t/an0FgcxF8tacLfLJuEwbTGBDymrdNsk75UHmU+Dz4+rxpnzxnP6lK9FVAV9OGDp9TgPy6ajNX7+jEgnxuW6PJpZfjCghqcPqMOD23pRERxq8iPn5hTbYKlKj7QCMH+HRu78OlzZuKv5lbho2dMQpXfhadbuvHuxY34m4U1WNpcAafbS3Yt4NxpFZhZX4YgQfbrvR/lsSBxpWpZAMgal5TBYY1UzS7z4a3Tqw3uFnf0xLO48flO5N0ehAl2BIpy5A2z0rfgNqNNhbyHfapg9mos8+YwLaw2pvHCFPw0sKYGshgXdKCEYHuIbeFgPdb4nTglVEAR+75WtTWzWWeECfaYhvpnaS6JyUxnOp8VQIrTmKqh3JhdzGeIuAxgIx+MCwB1XnIx00ixrRWNvd7PcpCHy7VakbeV8VoVZYOMR72xpIpGsATcNBGqUacwwZAJo8F6GZselWGkXinjT3UmGSHe1BY+6rOqP7lSyGioIJ9Yd6u0AnY0Sni/rmkBjvj9eCSVTkZfnHVwzaRSE0DWyC3Wr3ln87/6nHVkk00nCx0nzvA2ndRkWIztT/BoNiGkKriw1ov7PvcWZKU0qDi1qnDDgWH87YMtVHQayzo68ii0A/lrRnkYjnQEHRmtRnWgxpMzW9z085hZIUDgszPtRiMVaGNlGLuG0qh1pNCalDqUmhf45XMEac1aADEYg9fjQjadxj9dPN3sk9hBINbRP0IA68LHFzUhH49hXX8OmwaTZgWsRh6mUBnXFHnM+VpvAUPxFAaoZpvDHkwKu7AvksbueB7ae288z9UGXdjRHwP8QfTHM6guJpBIZpFMW6EATvQuIzggFWvsG5KMCgOAsyl855JpWFRv7eQnGaHgwL/cNQinGbWSUeMw8c404iOjS+M8Mf5f787g3y+dhfYebUMEJNjG33hqH967qBENYTf8BFj7CL6/tr4HH51SjNMnVhkwvr47RSWfwRWzqjA8EkNxKIgvPNqK98yqxtyqEIaTady3bQg7oyl8+5Ip2N3Vi+5sAL/dcADXn1qPEo1eknf+uLETuwdT+Py5kzAUy2Blay/Om9OMf7h7I3ws88fPnISfPrvXTDdrMY/ZfJrG2DERtCcYaQVvMxv3p2+fYzZ6t/xYxSUWp9hk08lINnfb9PoQladD83huF4qp0L59zTKi/Aw8BEDyfclQGf18bReGNEU7+sifI0EjK8YVsHoogd1RKrSU4pllsD9ZQCybRzGyGMrk0Jlivswrkcvhue4khlJZHEhq2lqBOd3IMZ2KfBrZRBLP98bRnXMxDZhRJV1bfyCCDSN5M9Uh0ODyONEWzWNjTxRZ5uMvaHPhDHYnCni2x5oa7EgoBIQV/PNALI3HuhNoj2fNtJmUS2u8gNW9KfQVfOhOaOFDAQORGKKZjAEZR10RxzFZ0356FcUckw8kW4t1esm4IixoKOYVgjC+924C27t2dlMieYyjuRZCaARUIz2KnydfJU2JmyDEmtojH31v5X78+4oDqCgJYU6pC4tr/Ljpyc349aMbsLC+CJMdCVw5vQKff3gH/mdNG57Z14V3zKjA7x5/Hj9/utWs0JsR8mJqiR/Pt3bh3x7bhydHUgTIilGWw0+f6cJP1u5n3mn8asVu/MuKDty0pgXTG7RLKUEf2/jLj7Tgj4p7l45jTrkHxcVB+HLapDuHrPiEbyi/rNGx5jcl5dne/McPDSrW2bvmN6GcCNmMcBJEm0UQNtl0EpMNtGw69qRhGYIpw2zpPD55ejNmNZaZc4qXJYv/0ZZ+PEEgEjQPHB3Jv0qjHCMuOZ9noD0L9zoDVO4uxJxuKFaVRruk3GOawuX98vVSRPeAI2dCOmixggCWplq7+Oww71OUdKl5bcHTXXDjP+/fwmMXynjfJmcxi+3Cr9Z0YGXHiHGWVrR3eWRp7z75emlqTFNNXgKsPqff+AxpikijNPLd0mJ9gUSNjMknSCvWNN0j/5oDzhAGWA4Bi5NB/eg9FKFMkf0V4kCeUvXOBD5w2iRWkfjCWuTxwyd3IeYKoIi/FMNMDuECuVq5l1dFsD7NdBsbURg0mWKrEnCpnVK5FMIBH8rCQVx65ky89exZWN81DKc3jBHy2HBW0/4u+F1elAX9uGzRNHzkrOkEvXn0ML3/XNWFKRMa8dt3z8dED9ASBW7dfgDfum4R3j+nBn7yyd+f0YyfXDkD1582BZ6sgYsopJk/gZ+TBfrd1l6cNaUKs6vCWNObMf5lAZaNLGd4RN9vbpILADC/0oOLp1VawMuMZBGCSz7YZNNJTDbQsul1IEpVR8aMDE1x5/CZy+dT0JoY7NSfBSrCHH75fBu0zxn16VGT9ukTiCnOOanQtR2TC6VMVdOAlQRFCqMhgBPmVU37CLlIRQpgyQlaY2dDVJICAmW6l5nrbBWtbil5Ra8WENqb98Os/uS5SqalUbRMTsFLCaAcWeM7FOO5QZbFhAngsTqW/IbMdBeBmLqatuvRJ8ZjOckLiGl1mvZiVF30OQJozCVNeieDf5ZIEMPLV9FG1y4iptJcGpfOqEeDnJ/4joq8/mRLN1b2qS6sLWg0PailAGHWixVzSeRgmwkwaWSLdcs6jjm8BogpsnsqFsNAIo/vP9GGbz2yB99dP4BMJo5SjwMhXwBZxZtj/oloArevbcfnH23DN5/uwHA8y/MFfPbBHbhvbSveNrNG2A93bB/Ex/+wBudMqMDp1T6UFAfxxd8+h9ue34dMnqCZzwjEpwibtcPmGoLuqRVFWFjjwda9PahwK9yCVgHCgEfLP+3NSYJRamdND797bqMJMK2Nw801VvZrsdOATTYdz2QDLZuODQkoSIAaIapjfnj42QtmojporcI00wb8/GF9G/ZEsmZBgpbDHy1pREthNDTiISijOEIBAiqtDjWO1FLKVN9aUSa/IO3hJ4bXikE9oXVaxXxYZdCyczkqaxmB9kbUSJemsAR4vARhIaYrp/wS3qMQDsZ/ise8g6lYYQO0Ws0oDp7VSjRRMd9ffkaqBYUUMI75TF+gQeU1YFNl45Gi2wtA6EmNflkpnNikujCjd1S0Alzaz/CqUxrJC9aaygTr6YbVbXC4rHrU2+sjfze1iX+0FsyWQbwux/IEr6ULml7Viru82dVhMBHHQ3uH8KPLpuN/Lp6G986u5nk3frW+B7+5bDL+64JJuGhmBX61qRMfv2gObrhkHL6wfAJKmMZnT23Cry+eYhZAPLAnimUVHvzgspn4+oUz8XxvBDsHogh6nPjaOxdgXlM1wb22/cohTUCuqPU5Zx6dbLd1HQPw+MLYHs/hs2dPwoKqkNnVwIpt/+YijWSqxbS2V/1T22SdX+PFsgmVZmTZ8suy6OQYu7XJppcn2xnepteBxGIOLAk48cQ/X272n7P0Zw4tg0l89u7N6CgoFIe1AsvG/ycPaWpPoFSAMpxN4kvLJ+P8yZUSPEYc3LShA99b3YmM22u2RhrFp4eQdUIgS0BMPnV+3pehOOn3uFGS1WSkw0SMr8jmEXQRAPE4k1b6WlSRMvKnhjzXns1h0OlHYyGHgCePoVQBQ263CSJa7XUilU6ij1BOcZ6K3ASGLqdxkE8TBCrESpUjbXZh6HVpMtFhRkx1TXtSDpF/P31KKdoJyu5rT6KC90ZY9JiB6wT4LPObSfoJaGl3TQHjqMOL2lwCP3znKWguCpipX5tsejORrdFsem1JenHsM0YSrKkEvnntafA5Nepj+Wso5tRNz3dSAVpxgxT7SLce+qhNJzYJPCsEqAythTVBnDm+3ERK1whnZzSNX67fj4jHb0b6HC9FWS8ijYwpLIR2acg43SjLEnRRkSv0gUY33Y6smQYeJD8pOr8c1oecQYKnAHr5sJfILsxz2tKnL+MwoVLKCNzEc11kxn6lRhQgn6E0yziSVvgHj4ndNcLvnoKf6fl5v3hVW1g5zK4Mab7Oe6aWorYkgIf2K867A1sRIiDzsUzWPplvLpilEVnBSzWzA7lcHlfNqcP4YtadRrJtsulNRjbQsuk1Jk2SjQlTshcPHZk8rp1ehSXTq008pEKBWo8Cd92BKB7fM4CwMw8FXdW0mQDXm0slndykLWa0yrKEbXzVgnEIuDWlRNhBQPPTtfvRS5VcUkjBbFj9J8SRrphpVz6naWBRjs9q8YFGuTS61M/jRF6LERRdyorgLt+8ckKuOH8neN0ECGV5NDUbcXlMZHdt8RNkGTTwrphdLAoSBQEs3sv8dC7Ej6aT5VSvcihw6LDTmvrVZtJ37BvAN1bsNnHTRphOMe+Q72CBaK7gsKLNv5lIU/DyhxxxeDHVl8M7NF0sQ8rGWTa9CenlJZtNNr1q0vRN3mwK/k9vP9X8NizncCCaK+AXz+2n8rICtioopNTnm83yP9lJ40VBAqEXwjkQ5OScLjzfNYSH9wwThAgoWZHV80fUwuIHiyfk0yZfLQktRWNTZHYtRlAoCAGrAJ+X/1zemTPgKEjElCHASxPsDLqtsCEeKnutRtXChXxeixWciJhI7T7yoHKSZ5FGx/LQ6lBtzaNjKzRowfj3yWlf/mNFApB8N18hg0EaE8MEFXoXbamjES9BwrHRtjcdVwut8q3D2QQ+dmozSjysWdaF3b9tejPSsQFaRl7qP00RsGOZTifSOftzcn8sLytrZIufbAbvWjYd02qLTQwkbTGiqZfndvdgbV/cjGxoJEIR7AW2tErwyOnanxPtoz8BG7/Hiavnj4M3r/WgTqQEstd0kBcsABJh+wuU6P4jpTP2kb+XPorJJQCvtXxKT9OTwmgxJpYyPGbF3IoScGlvwqJCCsE87yZ/qTzasqY0n0EZzwuQaSWoRsW08EHcJ6FonNz5MeNvTDtCzoybc1YZ9JctBM3ijWHycCnzdJktuZwmRMmgy0UAx1KzDC7FhlMih73PyfzRtlVaVTuvyo/lU6pNLC1zyfrPJpveVHQMneH34KyfrqTcGY2MRMvT7CGoJSivNSnJ1+otXk1af+rZV3rtz9Hhz76atF4pvShPtrFDG29r5MqF2d40Hvz7t6CmOEBFp21CXBhI5/Dx3z2Hrflis8+gNQGjJOz1RycTiSWyBDh/N7cS1y4aZ+FuNvADu/rw1RX7zR6PUsAOghUxkZFER8kAFruNMd3YQ1YCBhwdISGdOdosDr3vYF4H+fPgOdFYnmN0eA5vPs7WelxPNoXvvXUm5teGeUbvLxg7ZojZZNObh44J0FKKT21rw9k/eRbwqGNlac1qqb2HObKzyfx8YZSLpEOVYuyUKdGhJ0iH3mOujxF/SFAffm3sUfN77OIR6PD7Xi6tsWNDh9wnGrv+ovvGTozSS9IYI578s3mOXTyExq4fft+R0jqUzPmxG0Zp7N4/9Yzo8GtHfE7+V2pjAq0M8OO3zcFHz57KLKmIBLRJ31vZip/tiMBNPtCm4DadnCQ2Gx9y4oYrZiOolabkkxjZ48O3rTdR8RVsQ/DE2lwZCJBtbDV8clCs4MR143z4++VT2e5sXDNtaFjgBXFik01vFjo2QIt/T2/dj+U3rELB7UfelTG6t1BwM0crcKQNtMaIJ/9snmMXD6Gx64ffd6S0DiVzfuyGURq79089Izr82hGeM0EljTdNEpfW+nDLpy+Fl9rTaUYvgJF4Et+4ZzWinqD2BDcOsy+iQ8twpPIc6bq+RYffO0Yvd/3Q54+U5pHSO/S66PB7Xu65MTr0+p9La4yOJq9Dj0V/6hmRzv+p50VHun74OdHLnFd7X7+wCaeOr4SLbQ1nDk9s2o/bt/cg4/QaETD2qKEjpXP48djNR3PvoXTo84feJzr83jF6uTQPPR6jI13/S58XHX5+jF7pMyJdP/T5I6V1KP25vF7u+bHz/Fbw3y9dNAe1fv12mxWacoY3S110bJNNbyI6RiNaBTy1fR/O+/EzyLu1QzuzEMDSemrTGyV1j9DZdOqFjjx28OdIafO+l3uLl0vLnLcOj0iHXn/RvfrxZ8pv6Ah5HpF435HK/+fSetH1Q+jQ80e6x+TFk0e8xs+h5450z6E0dv1F98kDy40Aonjoo8uxZHINwZQTXvKA9jbMORQvWzF2LBJH2HQSE5WrlKyW+TsLCongMr/ltG7TyUw0tykTNFopvzg5wjtG/TNtoGXTm42O0YgWsKOjD/+7YhuK3Q4k806z75fW4VhrhizSkZSuzo7Ri4+sDnnwf8sPwnrOIj1rpTFG6sqWU6vOWd+Wj8TBZ620RGNpjeV2MFfRwbQOvW/sWN8HU7acZwUgrDRU1oPlenG61m/RWPmttKwzytNyxLVIKckS1HUrbyvPsTQOpbF89FH+h9aFrlnXDy3bwbRe/KxF1j0Hrx16/tB6GSu/0pIj8azyIlx3ziwTu8iZZ/raXod3mvanwBXo1uzi2IayL+RzWCZmlnn0p6GXOWdo9ORhSbwwePqyaR32wAvn9HP0vL7MbWP3jl4/NMFDr48dv2yeOuTxi2yA0RsP+2md4I/RL0Pm+NATpLFzL1d+Q6PnzYlD733hBovMqbHroycOvfeFR8YODr3X+jl6r+WXp7YnwuJxjoCLp822RBaJF/WcnONfVJbR44NpjZ4TjR6/8H5j10Wj58d+Gho7N3qf+dJ/It142DMvXB+99sIz/Lxw76Hnx87p+mE0dv2FtESjN77wc/RgLN2XpDX2/Ci98POQ86NJmJ/m9GEnlKb5ecgzorF7X8hz9PqLbtMPkU4ccu+hp184r+98zqwoVrtLNigSvCWHDspEm2x6s9CxcYY3ScpXx0S+4cfuWm8eEpiyhKmOJHWlRg3k08lRdpMDtA5tzji5SRBeWw4JcFk8QKhtRMKhLT96bLGGTScF0cCTkaXRLP4yQIsdXv3e7vM2vdno2AAtm2yyySabbLLJJpvMqK5NNtlkk0022WSTTceAbKBlk0022WSTTTbZdIzIBlo22WSTTTbZZJNNx4hsoGWTTTbZZJNNNtl0jMgGWjbZZJNNNtlkk03HiGygZZNNNtlkk0022XSMyAZaNtlkk0022WSTTceIbKBlk0022WSTTTbZdIzIBlo22WSTTTbZZJNNx4hsoGWTTTbZZJNNNtl0jMgGWjbZZJNNNtlkk03HiGygZZNNNtlkk0022XSMyAZaNtlkk0022WSTTceIbKBlk0022WSTTTbZdIzIBlo22WSTTTbZZJNNx4hsoGWTTTbZZJNNNtl0jMgGWjbZZJNNNtlkk03HiGygZZNNNtlkk0022XSMyAZaNtlkk0022WSTTceIbKBlk0022WSTTTbZdIzIBlo22WSTTTbZ9AZTfvSDgg6yKOTzKBSyyPFEgedyvJhGltfi5sYCT2atA17Ul46VQBZpk4Y+uocXc1Ya1j0Zps1LPJctpHlJ15gLzykvMN98Pm3dy+yyLINS0fMmO2XB+5mqlQePs/xOmnJkzO8Mf+f5nPLXfXwTk14hn1FRrET4McXhOd5mlYFp5Ezh9CjzMMc5Fcl6Xlnw0QyPTbo8n+M7gHllkTHl0B3mKn/k+UBG76tnVZ+6rPKZu8zrmXIW+L6mXDrL9Mzha0gOvthrnaZNNtlkk0022fSXkDSxgJXTQcWsMRCHGQkRVMnzyGWuuQkMHBhOZeDPJeENhMHb+dEdo0nwz1lwGdBScOiYYMPp4vNCIS5zb17Ihtd6o2n09kUxubEMfUMJ1FcVwcnbhjMEPw4nSvlcjul3jsRRX+RBwW2l62E6DofAWQEO3qMyCR11DqdQGfTA52Y5ecrFsznex9JjOJZGmmCnqihgCqonItksRmIp1JWETHp67yyB1fbeCGLxLIpCPkyu0jvymsPNdxBgc6InEsf+vhHUlBahqSyErMkrjz18bojpTW8oQ8DjYXoso5P3D7Ou3A6UBH3MO4+9vC9jkJUDCaY5vSoIn9fLa6x71SDTc5oSvjZkj2jZZJNNNtlk0xtOeWQJCpwEEru6h/GLhzfg+3c9g/uf34NEToCBwIvAxkX9/7Mnd+GHj7fAS1Qk8CGAIgBikcsAj7yTIItgIedwmHv2HhjBcDTK60I5TItA6rHVO9ARiSHN+z79k0eRyWTNtTuf3oZ71uyAw5XHUDyFf71lFYGTQJ4Lbv4JguR4LOAn4OUgMhHg+8+7VmNP94ABKi6NJPFbZdDfA2u3466VW3hEJEewp0R2dw3gJ7c/aZ7VCY1gdRMUffiH92PDzg784u7V+Juf3Md8BZp0TwH98QR+etcKrN3Tj8/84nFsaOuHh+k9sHY3/ufWFXhs6x584Ht3ImlSBFa3dOF9P7gXm9oHWHcEnQRY96zajFue3ICbn96KL/70AUQTWebBOuYDesYU5zUkG2jZZJNNNtlk0xtOBFEES/eua8Uv73sOCydVY/miqRiKxvCV/3sY8TQBDf+ktFu2b8VTrb18wokEAVM0nUF/IomtHcNIpvMo5PLY3jGCDfsHkMvnEU1l8e271uHJHT3oGE6ZvHriGdQ11mFyQzWKPW5UVYSxs3vEoIznW/qxpS1G4OHC3u5ezK0thtvlRF9/FM/v7cNwgiCKqeRzWfRH09h5YAADkSSCDg+fd5ipvb0DKRAf8iYmyJvTLj8STj9PHIQxWd6f/P/tnNlvVNcdx7/3zmIbA97AHi94w8Z4wbgBnARIWQK0ojRRH0hQGiVSQ6U2VfvURVWQSJe3PiDlIVLUqmloliapmhAFCiKEJWzGNhiDjeMd73ZsMN5n7+93Zpr8A1y5Ur+fsWfuPXPO7/zufZmPzjn3eJaYY42n16Zi5ktNwY92r8OfXnoSc0ELrb0jppXegdTkJPzm+T34ya4KPL21CC09/abV38624NALu/DL7z2KvMwVuCCi1js+g5MNHdhZXoBQ1C0BLCSIqf78qa145cA2vLS7BquyM7EyJVnH6ERyTcJxqXt4ULQIIYSQRceF4dkFfHqjE794ZhveOteC149dwdY1udgsovDR9W7jKI09Y8hetQob89JwsWUQSaZsBC+/fhrvXbyD2UAIRz6txwcXbuHYlTYcfuccBiZn0aDS0dKPW53DGJXz3/71JBq6hvC7N0+i9e4EHq3KxpWeSTzwh2F5XLg/M2+mKC/1PMAjpZk41dyL3//jDM7cHsLLb5zA+GzQ/D/32gm8d7oRHRPT4lixkbJTDe348ItmM1KlU5kqLzq1F9WRLLmI/6qWLd+5zGopLRXFkvY63em3g3JsawtMBsPwiAjqSFhUyjSmHQkb6eobm0F2dhZGJdeIx0ZGooheNIRt5dn4UoSwMHM5DotQJbp0WlIaSnzzH42Z1J9PX8PBHWUSWeTKKF7cC/XgIULRIoQQQhYbEYzewXtYV+DDjds9KM3PxGs/3YeszAzsXFeMurZhIwkfX27F0xvWYucjBXinocvIQRAelJfk4I/PbjEjM5fahrC3thxPba7EpfYRlPvSsLMgAwe/XYbvbijGR3VdKC0owvayfJRUlOBc9yi2lBWgo7MHF251YFNlDqpyl6G5dxR37t5DabYPH17pwivP78Gvvl+NzVL38xuDsMR6VqYm4dUXd2NjYZZkEkH9wBTOtoiM7a2VdMMIihzp9KUnGjaypar1zZvqki5NjwuZGI4qz72pEP5+4jIOHb2IvOwMVOatMDW1jh0JwTYjZjMYHZ3A46szEdQ1ay5XvI4FtycB/gVd6m5BHxjQKcOY0EURUoET0RqfWUDTwCw2leZIcWzRvo4Q6hSs5vAwoWgRQggh/wN4kxIwqwus3BbG5+YRDkcQDomshCJYarkxJ+eXu6fw/umreP+z27jVN46vZvzQBe4pLmMvuL8QwKTU7Ru/j9ahCfzsB5tEIPTpwah5Sk91YlLEZDY4h7ax+1iVmijC5UPBiqWY8/vxcf0AdlXmYUdVPv7ZOITlrgWkLPOKfPiRmqCL4YHUrBQMzM9KLJWamEbYIklzoivHm7rhS09BstctCuWGV6TIJW1Cojra2NTWISMzqCRiFPVogbTX9wjcUic9IQk11Wvw473rceTZzebJRK2ua83Ctgvzlgd/+aQOB3bUItENLF+SiCnJXRfnh0SqxkSi0lKTtQNVJ9O3mQ6UXHSxv0uSePtqOw5uKZPvLTN6ZsdHu/TzYYsRRYsQQghZZHQLgtUiO119I6guKYA9H8Cv3zyL3uGvcLyxDVtrsnG2bRj7NuTg8Iu78IcXdmD/plJcvjMAl8iBZevPeRS+5UuQ6o7i8Yp8PPdYEfaUSSz5Rr+fD+v2CUDZimQk2m4cqC3F/g3FKMlchgSpk5LpQzBsIyM5CUW+VLQNT6CyJAcJ4iBpSYmo75/QVNHcPoAKX4Z6iyiMmI5gicnoBN+hvdUYvTeNT5p6zcL9mGaIkKlbSf2pYATTIoxTIkUeES4tmwkDD6RsVj4DUi/dHUJlbjqK0pLMQvewiKM+u6iapkL2wflm5K/KRGVhOuZDUSxP8iAzKRmNvWNmsf75a7fxRHmOebrSH9KtJyzpz8ZCRCUqLPfBws32fmyvKdYEVbXkpZ/f/D9MXK8K8WNCCCGELAo2kryiCR4bb52+jtrKYtSU+HC1bQST0378cHs1Tp27if1bqpCe7EKSbSErNQGXbnVijUjH/Nwcqgt98LqAjKVL8MbxBtS3dsM/O4+1hdkiGVEc/bwewdkZ7HusGpdu9+Pf1+7gWksHSgt8SF3iljpA6QovyvPS4bJdGB8dxXfWlyAl2Yvi3Ay8faoOF292mi0annmiFNFQBCN9/Xi8qlj0JYq7vQOoyl+JreuLcOyLRmwszkWC16PDXRicmMappnZcbenChaZOtPaPoKY0F/+qa0bdnbu4cL0D7V39KCvKQd/gELZXl8DWJx3lpa6mo2KWHUbb4H0cPXMD04F5nL/eikAgigq5/rWFWTh68hrONX2J2orVeLIyD7PBMI68+xnaRydEYAcRCQSkng/N3aNI87jwLbm/sZVZzsJ9tAghhJBFxmzQKT/7Hvnh738wg5beMczPz4ng+FCWm4YEkYxgRLdusM2xFYmNYOlGoV6RLitswaVzYgiZmbkZEZAF+XVfKvLmlVLdU2o6EIHb7RIZi7f1h00bXd8kARASGdPtJWyxmrD0Ew2ETX2zJYPk5o9GMBeKYpnXTLhJXZ2OlH/dlsKKTU26NBeJHdRYcqyttX1Y8vXrOi2jHFoDkreONhkP0yLz5pZYOs2p1wi4pVf91LVTuhjeku+kosRWsYuPpZk2UTuCBakaCUeQrHtoISAvkbyQ3A9pH5T8EiUPy+WVXPROS0u5Rs3XaShahBBCyCKjO5eHRCTcIiP6069bK8ipERl1C7PGyDiBvMlxxBJpiIiw6JoiW/eBcpnpOXUiLdOVSZaU6ZN7ZkhI99VSE5K4sLS+TsNpA9vEsiWWpfpiRpF0IbnqiRthlTqzR5eeSy7mWPrWeiI/ZgNUiamxdbG6yovu8i5JyaeUy3FEktdNS3X/LLPJqW61IPlYcqxDVRpT+w5KHZU305vmJPWiUs9curxFTb46whXLKdav9iWlJpRetVtyMDfBxIgtwFddi91bqSXxNGeRWnNrtDdnoWgRQgghi42O2BiTUhmKiY3+mRKVqbg4qHDoU3FGeoyS6Jkcq5jpp/lF17ryrbYxLy2RSFJmhCX2JuWxOBpf+9e+tMSIkZyrpph8TFuJoM1MK3NqxEfXZmmfX3/KS/NUydIe4h3GYmhrDRV7+zoXI1rmRKtpuWkZjxU70tixa9a2KloiTCZMLGb8zdSNB46dq3RqHfNN7HpVtzR/bati6DQULUIIIYQQh3Be5QghhBBC/k+haBFCCCGEOARFixBCCCHEIShahBBCCCEOQdEihBBCCHEIihYhhBBCiENQtAghhBBCHIKiRQghhBDiEBQtQgghhBCHoGgRQgghhDgERYsQQgghxCEoWoQQQgghDkHRIoQQQghxCIoWIYQQQohDULQIIYQQQhyCokUIIYQQ4hAULUIIIYQQh6BoEUIIIYQ4BEWLEEIIIcQhKFqEEEIIIQ5B0SKEEEIIcQiKFiGEEEKIQ1C0CCGEEEIcAfgPBt4Fyf5UesYAAAAASUVORK5CYII=">
            <a:extLst>
              <a:ext uri="{FF2B5EF4-FFF2-40B4-BE49-F238E27FC236}">
                <a16:creationId xmlns:a16="http://schemas.microsoft.com/office/drawing/2014/main" id="{39976A2A-2D22-47B3-94BA-CA972927AD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6424" y="-3055793"/>
            <a:ext cx="10066193" cy="1006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png;base64,iVBORw0KGgoAAAANSUhEUgAAAloAAAGqCAYAAADTIepuAAAAAXNSR0IArs4c6QAAAARnQU1BAACxjwv8YQUAAAAJcEhZcwAADsQAAA7EAZUrDhsAAP+lSURBVHhe7F0HgB1V1f5e357NbnbTe+89IZCEEloA6UgXEAtNLIAiYkdU7PqriP6o2CiCdIJ0AiSEkN5725Rt2b77+v99576XbEKioUT4cc7uvJm5c++5555z7jnn3rkz40sT4IEHHnjggQceeODBew7+zN4DDzzwwAMPPPDAg/cYvEDLAw888MADDzzw4DCBF2h54IEHHnjggQceHCbwAi0PPPDAAw888MCDwwReoOWBBx544IEHHnhwmMALtDzwwAMPPPDAAw8OE3iBlgceeOCBBx544MFhAi/Q8sADDzzwwAMPPDhM4AVaHnjggQceeOCBB4cJvEDLAw888MADDzzw4DCBF2h54IEHHnjggQceHCbwAi0PPPDAAw888MCDwwReoOWBBx544IEHHnhwmMALtDzwwAMPPPDAAw8OE3iBlgceeOCBBx544MFhAi/Q8sADDzzwwAMPPDhM4AVaHnjggQceeOCBB4cJvEDLAw888MADDzzw4DCBF2h54IEHHnjggQceHCbwAi0PPPDAAw888MCDwwReoOWBBx544IEHHnhwmMALtDzwwAMPPPDAAw8OE3iBlgceeOCBBx544MFhAi/Q8sADDzzwwAMPPDhM4AVaHnjggQceeOCBB4cJvEDLAw888MADDzzw4DCBL03IHB9+sJpSSPt8PPSx8gRSvgACPH47IDRpYeCBj7iyaW8Py16wsilHFxHuwZPkFkAC6bTSAryessxpn4tP/ek4j4M8cmWER7++lNJDhs+XJha2MYtzfzpdGYIOKIqUX+1y+NS2FNMaW2NoisYQS6YQ8PuQG46gODeIUCDgCpKPokN0ZgnxGfV+cpunKXGbQHwB4k+m/QiIeftQYtVbfrU5SXzCLjBMaV3xE4URyj8e6+IhgCvB2liBj7hT4k0ihTh5HidtCW5qZ4AII8EAQkHRRx5wUzmQh0nyPLAHkf51LWU6sL/cMln+JVge1imKxKskZWRtJMJ02vHVL7yEKGltaG1DczTBNEdjXiSC/AjLKA/pFw3UIJ47Du5Di+phOltoDPb7xAM/66Mesb4U5dbQFkUjtzhl7Pf7EQmFUJobRpi8UGvS5IHKiAdstZNsRg8Frs1Ms7pYDxNEQ5r4jVdM1zVXxI8WtqU+FkNrPIE81lcYDiMvN+R4bvpCbH62Nx1kvUnuhT1bXwoUndWp9htOXrerzGtAHup6SvWrXv5lZaR0/SpdbZIMs/zae+CApBBUXu0izyzVQYp6r36ZLWL9LXO8D0gk0mK1LcMzw8df0eA0XP1YoMxsK/NKH6R3TvepuSTGtVHt1t5+lJL5FaV78UrXZQf2XmM+0qzcsnvZutTf7bgdvixYv5ANyfDYZEvYm0v6o3PrDZaeckyzY5mIVIp0+MOWZ99ey3yW1fF2nysZnJZBfOOf6FSrTJPVT3isv5j1jyhaYnFrUTDgR0FOBEVh9g/qluUkTeKlmthehgKVERjtrM5sLu3PvpQmM/U7HPuDWi/+WCEjm9xg3dlWCLSXLJVNePyy+bwum0sGMT1lWqBrjW1xNLF/RNU/QkHk0+bm52RoyuiDQBisX5Jw0z/2bemSZJBkX05yn7VzKhEgTbns00EaO8cbQ8JyxCSm+6nPIofJotPPNONfRm8PBVRWdYkn8gnS1bS1e29fseuqj3nUc1WXwGmQB+810B4Yt/8zYDWpE1GwKSo6jfJLS7fi7gXbqYA0d1S2AAUf4DWJ3BzoPpBGjErROy+Ir509FtsrG3Drk8vojIJMdR2Y3ZF5LCwyE0xVZ6o0mUqekoFLo42dOIfGq40aGEqkcd20AZjQrwueW74V989bj6A/xKr8yAvE8O2LptLxE591RBp27aXAVNpUMonvPrkI63a3IUQ2xtmuaX3L8IlpA5mHFVK5Kxkkff+ReainMQKdVpr1ff6E4RjZs0QNciwhmNORlWGnF39q6tvw8Bur8PSG3VhV1WgdPxaPI+IP0inmoGNREOM6d8R5k3riqIFdrS7RnGLnFQ8lVh9pvO3Bl/DUliS7fhsGd8zDLy6ZhhAZ5RyFM9pZYCnb1+5uwZf/8QbCAZYiLbnpGG48eSR6l5ca/xx+cvdQ+yRpEc8k3V2NLbjmzy+hNkbcCQaPsQTirFZtF49z6PC19SvOwdReRThueA/071rMDDFKMkQZyzCQbqNfxjeAB+auwXOrdtH4M50WI0qak+Ij89LkORoyJjTO62EGEAOKc/HF08YxTbIUMjJFxoi1iI4Y881duxOPLNqK17bVoLpRhpfypw7kksdFeXnkZy6O6FeCy48ejA4R6gyJqqpvxe2PLkGD6lFQSSP7meMGY0SvTmKD6Y3qUVDZEEvhobmr8ciKWqwzGbciGI+CCgc/eVBaEEHvTh1wYp8inDamL0oL81mOGs36ZcBvIB+l66105rnJNC6d3BtHDe1p7XTyl15l+hH1PcZ2zV61DfeyTQu21aG+uQ2t0ajxuzCSi8FleThzaBecMqEfOuRSvkmGoKyLXtICPIZbRvfvXt2Iu+esQQd/CuV5Ifzw0qkoY5AmfbLBiGSUoq5TPlk9fGn1dvz9tVVoCeUSTwrTysK48qSJxjMLzkz13qpTwibHs3xTJX7y/EoLPFsZPfTN8ePLZ05gIMGBmvjKP59TaivXHhJsuzkvtuX3L6/CnA01yGG+FPviGeN746SxPXhR7sbRrn6aZLMDlFOCBMm9/uGZZfjd4m2sL4jOrPuuj09DhzB1KkNwtlbpnPqy5FzfEsWtj78JitWuNzHg+fwxAzGpTxf2I7VLgSLtiQJ71ven2SvxBnUuEchhwCE8SVxsMu0l8szp/mn2cryyvp5yoA6w9OhuBbjqxBHw0xYlScv2ulZc9tuXkA4rwEvhS6eMwUmDqHuswMKifRisPkn9iabxpT+/jEQoYvXSnOKbZ4xDWX7EcmXtsE/9gzRoECZOLVq3HY8s2ILntzWitrGB/YMDTF7PD4YYlOSib4cQhnfviHPH98WYHp1YhhokfWKd7UE8Y0FL1YCntS2Gr983GzX+POSk2B/JnltPG4PyDnkmayKxcu3B4VC6BM12+pN4YWUl/jZ3vdUpmQykTfn8GePVEMvvp5+Rd/BRj6W2UQrl6QUb8NjySszfuRuNLXG0xFuRa0FjCBO6sR+yf5w4fgByiNNqs6Zkgjnyx0+785OnluDZNTtQm6AdiYM2J2YDKAld+psbCaM44sPkbsU4blBnjB/cw4Iv8UADF2si6ZO91MB2V2MUP3p0Dn1IgD4rTF9DpBl57guyXq50B/qba2eOwICuHWgrUti0swF3PLUYPg7gZOXo0vDNj4xBWYdcsiMTaHHzAq3DA//RQEsV2SiPUpVxUX/532dX4NrHlyAaDNtV0/g9JO0vdIdhVFEY8249Das2VGDM/7yCEK2/gqqY3KqKWPE0iqj4jTRI5tzUEfdsPFfAwHrksP5x4XicObE/7np+FT792BJeDlNV4+gbiGPhty9EbkjGVsZTZamKRh9z0Lmd+tOn8MxOWlKjNY1rRnXBLz82NUNDChWNrTj+9kewKpnr8rQ24+lrjsOJwxQcKYk/tueO9Map9H+nE7tt1gqsbo1bAJfkKCdhNHOj8bVAh+3y0Ul+56RB+OIp44iCIyn1FuaRgU4QT5Sde8CXH0ANHbH4Uswg4cXrZmBkj1IRx7yieS/I/IjmjbuaMew7jyHKUZzoKmBHffra4zC5Xylxa15D5Si8fYsfHIxflDzbuqGyCUd9+yFU5xa5dLZDM3Kq3QV+RGrnPE4mUBpI4NJxffG5k0ajR0mesUt5jXQV4cFXH5yH217dSpI0O6qATHgEltn4lce62ngUtykhH07sWoRZN5xg7UmQhiB5pnLCu7mmGV96aA4eXVOPKOmRw5Kjssoz9VrgxrIDc2N45cZT0amggGXFu0aM+tGzaBYu4syJx/DoJ6bguBF9eJ0cJh2azVizrRbX//VVvLSjkUY7zOBBRl+IHVMVzsv1aCYrQK9/bs8C/JGyCyvSYboCwS5fuhd1DOdEswL4e84ehkunDWM5c2lsk3RWudPY3tCGW+5/DU8t34lKP8MMC+gdLmsQeQca5wi3cZ1zcNs5E3AMA3ijgvk06HcDIR9+MGs1vjhrMePBIHsJcNOk7rj93Ek222oVCqvptfoya2dH/8NrG3Ddva+hJZJn6Wf0z8MDV51ifFdeOW9y2KhpD2qL0p5aUoFT7p5DtvOMGcMMUh++4ijMHN2dNHDARJyMC0mfsOwLSasjgC1V9Zj+o8exNZHDVLY33obvnzICN5w0nKVUD9Pa6WrQ2pJAIwORE384C2/Ux5kjQbVM48krp+PEEezD4p2KCIyfarNO/NjV0IrJP3wCW1olAdKVaMUjlx6B08f343XHHxsOsq7lDHxP+OUL2MlRh5tJS+LY8gI8+fmTEaFuGDvJ32v/8jJ+vbDa1cV85wwqwf2fPtZ0Wpk2VzdjwG1PIicYQAt1ZXyRH0995mSU0WY6MqnPRqcD2Zz61jT63/wX1IY7MCWBwmAaS246Cb1KC3gue6dfViHekIattU34xr0v4x/rm1FPrJori8mYqy8bXQpfXG3gAPGPZ4/Cx44ZTtuWYK9Re/fWL5Deqw4/r8vW1bakMOhrD1FuQdpvZmD6V47ojW+fN9l6onRwf5BlVr26IvvcRBI++otZeKpCtpm+hRWcWhbEY1861UQsecumqo8qEFu5ow43PjAPz2xuYLoPecwfJZ0aojIEY3nZoyD1LIoTehfjjvMmYThtiGZuhdv0RTIgfy7/1XN4eGMtGojffI8aZ66DvcU6JO0q/Y4v1YoIaxtDOd86cwxOHNmD6u000S8qWH+K+LfQHh37w8ewKaHBDHls9vGteu6ADWedeezHz19zDCYNLBV3sWD1Dkz/nxfRGqZMSUcJfcH8G09ALw7WNQFhHdxEJvoMkQfvIRxMWocFpG8WZFFZ3C0WOj/qYSwkZaR0eV3RtVGlcxnufTZd84Pu1vApT5i9Js7O2Uajn9JUjWY56JyFo4nn6UwQZn/EYeac9etIo1rhbWMgYuiobH4RyU151enljNxNEG3ERKXUqCupPEYSf4TPzw4pRy/aCWqdppRtlsnngki7BcA0mSED4pChE27N6MR44eb7XsOVDy7DyjaOaOiAo/6QjaplVDVqFRnuNpcPOWTbET07EY1mDjRbp5aKTraOdP3zzY3YlRL1qieEWhqKZ5Zu4WXlyvCwHdgtDHZs3TaxKWwZCegWKMf0pFVnbkZPMpSLPVRwdcl4qP1tfgWdAWG26XuTq9Wl+tlGdXrxkSPsWkrpp/O24LSfzMJcjhKVRRTIoLhbLkriPiM3OSOXx/EVgSCSgRAaKZ+kZMT6Zcxy5B7EM2Z2AYmCNOCNdZU4/WdP4oFVdCFM95Mf7lai5MdyHFUGUwqyiJu09uvcFeWF+VafZtekP3mqm3s/64mTHlFpImR9Mt3baltw8R9ewnNVCSQCuWjiaFZBjJGsqRTRpSYydyGPc6jTI4eUIxhyOqZ0sScuuVBHRH8ODWfYEDjQbIxIVCC5ubYZF/zqWfxxZSMqgxzBsk+IFgs2OKqPUKfD1C3xNco+M6c2ict++yIeXLLVZrD8KaexCnoEmuVUo5J+ptMp/3rOOvxz6TbWJZ6ID6ZxbIbLJ5AOt1IOkrMCUs3M6ZpmYKVfErnEtT+YPchI09BJT9JhxMIh3PLIQjTodi7pU9XKd2AQESl8/6ml2BZXYOrOxcUc8sHsA/mQbZ8ThOOfyi6saMDrlJlYFmP9SfLooTfXuuvWVrXFEU+pW/9xt4rJYfUjttGfCZBVl0AhgWyL5i3q4yl849GF2MXgUQPNJI1IJ26/vHw6whzkJalDaTJI9bu6MvWxfFjWRBVJFrwm/fOlYogGGEwy36LdUXyNAxHN5CqfdLr92FpciPFSVIYroICUuDWjn6HTlYnxgI6fdLy+YRdO+NFT+MPGGBrU1wIc2lAksg85xBvUzD1tjuxeIMk92z1hUHempdjf1f8c2v3BeMb+KXqURRbCRM+AUTb6V/O24c0NldZHBfu3QzoncsQT2ZOH39iI17Y18FTlaavoE5rZRgXlzm6orzLU4uH8TVU4687n8dRW9nmzPUEGqRq0Kx/bQ9tpARUHafFgBE9tacb5v36GvKhmfsqLRYKK8jM6kCD/6s1uUsOomzkUjUJ7o415zAOQpiB1o439f25tChf84RXccN8baNPyELZFQxr5Bmml7G2bjxxhuwppc4rEIesW2rfbDL94TJmS3FRAtFNnVZ75W2lnfEqjjKWTos+4zX8PDi8czDIdRjCXxL2UksaIh2lpKpVeHT0tg6GII8bzKDv4PhtHFrFWNMWlOlRGKmJMc7N2jfvWKCJtUfhbNHKg26FOyUAkA1HWk0A6mkQixrzEnY61oDnJY+bPSbmgIUQy8ohTdGl2wzq6SFPHcIf2azbOztQh1AB1euWR2bRKWZ/LneDlNnZeH52lBXYWXrAz7AFhosGl4v9w1jLc88Y2tNG4CoIp8oBOMER+DMhP4uhufhzbNYDxecLVwkDLh7493IhFxGqdmTqO60DA3a+uJE81CpMB1f0LHx5dXkH+kc+uireAks3Y+qI0QjFyQZ3d7VXIFVPbDoLgQMCsqk83NeVaILwclSnYTtFQFdOQdw9GMSiYQH/KqzCaphxpBKkXCol1L2NZWxoX/f5FrNhcSVwUjAKgDI9zGJVoZsTxnxZGM3iUdShGfaFOQM6YOhKKtlAYMSQp+5ZkA1mrtlEXrBYftlQ34ao/z8GyVhpWoonL8EsHEnF09bdhbGkQR/YMY0In8p20Fre2YGg5DSDpkfzMARJPnDJ2UqW+mSycrgg0Qv7dS8uwqDZGxyQesH1sZ3fq9MzOBTh3SBec0rcIE4vjKEpE0UgnrLtyp43pRRTOeWsAqpoUTGk9oGKzNtbfQjqsFukCN9NGOpob/vwqZjN48svISv+IwJdIoG84jqPLwxhWRIfAc8lCo3/GTtjBctf95RWs31WXcWjZmQQNUaiXhFIyx5/Io5OO4Mb75mJ7Y4y51KddW5U3q4umP9aPyHNezqMzJovtmiTgY+Bus2AHAemNFg4E2Y+DckCU96KGNvzPrKUWzEiS1rwDgG4RLd1Uiz8v2op0MEyaSEcgThVyywcERqe1052LatUo3XhMQZUvIj9LGgMoIG9fXl2DXc1x8le8Zvl2pLtjlyAMslNp9WXDKfzZa5KhDw/OXYd/rNvNy5o3p7DjcXxn5kjqVgFxk99qFzNrcKXAW7cQDVi35oh0y9CMFc/NMkr/080ZJfHj7hU78MD89eZc95p84ZBM3YxUmDoRlEyExyTj+kTWWlNTsaKmGR///TNYF2cK67SBg2hhfy2hbId19OHYbmEc2zmAITkJBvBx9Aol0atzEWlSbcSVIb09SI+D7AsuANLm7GYTFSWUtNAI5A6+9eRi0HSZPipYbj8zpj6moYJw7GpJ4OcvrER9kOGN7juqTRwc5ZIfsr5m3wi6+VfXlsTn7nkNa9rEX/Uf8p94g/Q1Q3MTOK5zECNyGETSZljIwjaFWe3ytgg+fe/r2FHXQm5pzSUTyX9BiMGVSTqtvLK1bSj3N6IfbUZ3CrNHspnmtZX2xclD3a4plI/fzN+K2x+ca4G1aKDh497xn1Lmb5xW34dmBcJixD6+UX6NW5wNIe0l1E0f5SQe5ZCWiGQlO6lbsawzE/oRsgKhprIiE4EH7zmwn7Q3EYcZWJU6W4LGSrfEpEy/eX4VrnlsKfuBrZrAmEgbfnj5cci3m/H7gkoLtEZmaK9StLXGsXLHbvYjdTN1R40YiZ+d63ezFuKeNbWsK4dqlcLEgjh+Rrw+GjyFDRo7aRAiJe9fVoTywhz86sVVuO6xxcSXY7cietIQL7rtPJtKlzFjd6LCkgZz8nSiNE6n/uxZPLOjyehi9fjUqDL85pJpIpaQxM6GKI78/pPYKG9IDGhN4smrjsXMYV2sPTI8mqpes3UHjvzZSzQuIZbSzAWDP/5fPKQTbjx1NPqVFNgtBPWRRDKJGhqTDTtrcdTALrZuRHzVSEhBiDrLpl0NGPmjWWhhwGmGg+1OkE/5zPfiVVMxvl9XkWsgUt2xjlJ0ri0YfvuTiIc1KiO/aQSfveZYTOnbibRpwp1EaNSqJh0CZOUmI7iWwcyw2/+BRKiQF/zokWjA/356Bo7oXWKBl9ZJVDcl8Mib6/CDF1eiOqWROYmwQMqH47pG8OBnTkYxg0y1R+tnbnnwdXx37lZeD5rRHpVPQ/uJExFmoCKTKlOV1RA5hyBlF44EMaqr1o1YaCbJ4JK7X8D9y+s46jNuWn0DQjF88/RxmDG8BzqwjG6PaWKxhfzcuKse+WE/hnQrMecqHm6urMeoHz6DBuq4zf5xhPr8FeNw7Ii+xJmmYY9j5o+fwLw65WcK80wvBX595QwMKMmzhcQaICRoSKtaYnhpXQUWra/E984/0tgtVkhvE/zp+aW/odpGsDS8JOpvZw7FBdOGMpcbKAT4+4c5G/DZB+Yj6mdApACDgcoA6svt54zDCcO7ITdIN8EKV1U14Sv3zsPTu5pYBwmQ4FNhXNw/F3dfcyLP6YIyXvK7s9bg1qcXIhXKpXOKUz9UXw7O6RHC3Z+baX3bLd5lfWyfiP7TnPW44r55SOrWIXl3Zv9C/P3TxxuNSdKv4EH8swbuA5Ig8OSSCpx29+tsKmXILGa2yOPB/gSe/MJJ6FOu28qqSwFCBkSunaRxim4jbWnksQY5crEKxJO4Y+YwXH/ycOZQZpZnW6wCOnmN/xpoY6bd8Tg2sIsrmFV7lS8d8+PhiwbhlEkj2Aa1l8mqTGhEGw3Ljvo4jvzxLGxinzeIpfDopZPxkfGZdXTU9bV1TfjIdx/DGtopekg2N4iLBnXEXR8/FnnWHOo50YlqBYNX/3k2frOohhdUVxwXDizFnz9NuyY+Md/Wmhb0//ZjSOSEOVDhYJPyVsDfjyry9HXHoV9X6irzWnHilEhrOYjpdct9aI6oTAL5wTwsvvE49CrNFxsYtGn5gh/nf//v+Ecl+ctE0aL6ywoi+PUpIzF5cA+U5lDnmC6JxRkgVTQkUFtVjyOHd7cZWhcKsbzKtgPx3tHi+mk1eT7omw9hN21XkEGyzf5xAB5JtuFP7AfnTepj8heWbCAvXbOHfHj2i6fm44ZnNiGuAasQ85pmgqeVFeDlG08kfQrU6SnY+O89uhBfeXEdGay8ZBKvjS9I4bvnH2U2KcJBXhv7x/zN1bjxL69iYSvtB+sWVwPsc7dN7YMvnTmefoYWQzOzxHDlr1/E3Rvr2SDymVWf3a8Yv7niKPoO9ltW05JIYcWWatz+zHK8sJWKpf5mM54h5Cfa8NBlU3DiyG7mJxWI69bhMT+kHkk3UyF05IDxWx+dgonddWt3XxDvxc0QGT6oWzHycyI2MJmzrgpH3jmbVWhAkkQxcc+78Vj2m2LyQoom6yQasvz04L0E6cV/DKxzskqNKtxxJk2K5mtmZ0qgjaPjI3t3wmQ69cl9y/fZjujTmVs5RvcuJQ4finIjmNy/C6+VMQjQ9U6YyP2UXp2Qn5/LziAnpKe1YEHKZOKd1LcLpjL/EX074yjim9KvM4Mst35KTlsdUNYnYcaEBlVGk+orgySnwEQb+evcDIp+ZUWUwPIRlRfonOUVoMWzmTNOR0zXqXAl1BMJ3/nnatTT4SiQ4QXk0gl8f2p3/O4TR2NM945sawiRcMCeeMunQezVMQ/HDO2BEM9pi9lPiZUHGlnJ1fx90XoGA8JMXMQZ0roABivNrO7xhTuYQ1Peji4ZHnMwTM2qhIypDFHG/Vl+/fokPdKtphwqmAHlJlTC524H6UICdf4girTYlLJUu0rzQhhUFsFNM8fg+c+diP7BNqqHeOTKv1zRgqfpdIVCI3yBlsiLl+K5FsGHAzk4qmcxJlEfJlHGk/t2xJQ+krn0pBQTqAMju3WiKIwaFk1hXkU9HlxS6YIsGmVROiIviqc+MwMXHtEf5QU5yCH/xe+cSAAdc8MYT10cQjxO8iqhdokOt1e6PUHFvUCzV42tUQbfHHky1fJT3LfMHIdh5UXQelh1hwB1VXX07JiPSyYNwh0XTGWAJwflnJScnxxvzOqhc5AcZSiNHUqTBvgQY3D/mzlr0RAIc3BB+VHXIgwQ7vvkETh3fB8Us45QSE9QhjC+ewf85dNHY3JJkAGqFrJTzuyPf15RjV2721wbLNjVrV8fSkl3yPpWEM2kIcFg/C+bm/CX2auNTnDkn6KTzLhD1i66eGx6xuBd0aTyyZnoihqu7YCQKSud5NEePpOoNXE/vvPkUuu36qtuYy7+J9ib5NyfXLEdz6xjZJum0yGfImkG4Kw3ShRah2O4uDmJqX9zT2aqltfXVmJVkwJJDVJiDEy1mJg5Q2ncvbjW/LPNZrD9Ckhka3g5g0+/wsUWGmrKSDP21GcN0pIcTH3rgTlYl8xDgRZLI4IuuQHcfuZE5GlQldEjBS86FkY3K04cZl+EXXlEEY8zbdEMmtqfpJ2Saogn62I+fPGhxWhiIGU2RoSKBsOtf/6wU2m2XTOSrmfI+brg6KHlWzmgZDkqnvpeLoPl8R1yseD6E3DOxP7oURRBbpi6Q33K4aanDoeU51uQpcarGt1K3z/IcqC6+Kd6M20wG0EZJDTgpKxyyTPNnH7/mWUcgLTxmhsou8CYVJLHuk23o7ENd8zezEEieaI2Gj7yn8dauiFOCa90ZDcHq3e9uZFtknyUN40hoRQeuvp4nDCksz2FG+C1Ig6mjhvUFQ9ddyIG+6LintGUZDvvXrQVVc1xcsi02DbdUlVwKxlI7AF27GLZt7wIihkAd+Wg/vhhPfEMbctnx3eBX7dYRSuhmWW/+dwaRNMc1JHHci3qO+y2RKZAENhNPRrRuXQf37jHR3I7kjZvQv9yFOQShzFeukNQn7O2E4+SSbPUSE3Xjwt0PTgcIPH9h+GtolQoICMoYduTPkzRk2impe0221FxzLhQ2cxLMVEKomvtwRn4DPDQGfp/De0pk4HSOqwsXpVWKGYK6ZJsb+tiMgYxm7YXpLy2ewtkSyhY2F7fimeWssOzQzhLlsTxfYpw/RmTif/fwV7kek2A1jyJM08s3c5LcscBzBhQhuEl6lzEHwgyoNiMmmY9v6mczqhmHeIBiSVkU93+wHneCZix3ANOtjIEmnkcztH33Vcei5CmxI02jST9eGTOSsR4Kn/ooB0SpiUyfk1gfKbRUoKTJltK4ZpcWM7tg7j/hSVIhCVN4qIOFnK0/sOPTkWfrnoAQONX8Wov/GuTdLBrdMQcBTdqSsyySHfi9rSq9N1wSr+M1r04sr4pm7L3ysHABQmLN+7Cqp0aWbPlisbJ7IvG9cC4ft2Nv1Ydf/Qnl1rCAcdnjx1GbtC5aeZGDCZP7n9xsd0uca8kSNut2qpAgLnirhsyPRFgm+h4rn94EVbtamRZG06xamOwMmX2hH/fgHZw4Mzl8jnsJ2QXHl6+2Z5qtMflzT4wkW22ltGBfenBeZQtgywGf8UMKqN+9ioF70J9APSupNs/uGCT8UYDquEc/c/gYM2usOGvrN6M6paYzRCor2XRHaDFKFKQKuesYIby1iDm/jlbcf+aBk1S0MGm7InTn5+mp3s7WEDiBnlOPgeGt6a7EgGEFYDI2Yt62RXie2rDTvz0ueV0vmELsMS77I0Dh0m/2SP+2TXKnMXveXoRmhl02LiQqDUr/L+XTUW3jpE97W0PjmaHa+9Z9nxfaJ/TQeYso/g9gwlEFRRwW1LTgj+8sJw0ZW9qUneZT35Dtu2OJxehSvaCwUu3HAZ+NjhgPubRbJIrQYopgzfWbMVW2l6LHJkaisdw/QlD0ZNy1gMUWiTubmdrS6FnGW3yKWM4uiZ+k00a21h+zpodFtA4agl7DgSOz/uAQ2c0fPvCozC9W9iVt2A7iFXbq7CIfVf6om7rQNeyeyHI7PbZpLFOQCoWYPBpbbUtC7qS3bK/HhxukIa9/+DX+iHXIXKplVKPoHWydlpkhpMbHYBzlDIeSs8q4HsPUlpHRfaXFLBajV/ck4xKFX3vhAZXRqO8V1dsQ5UWO1p9QVszdsn0ocih8d3b0Q4BrLOnsXLnbry5izyVgdXIs2s+xnQpILGiFVjWkMCCLXXOjhn+7IG7/n6CzXyJDmtLHEcNKMfMPnpKUrSxPf4A5m2vR9XuZp4fgO8sbu9E46EFbYaLx+SzgjQ9SODkKX1zoBHqCysVmEqmrIN8Gt85D9NZN88y+QXZ/TuHSDiEDrmZ26HCHvLjew+/iVoGvppFFLglMKTPjLyMpjOubzHY/wbmbKtDa8LdThXtfjqIa6YPNJ0QLjcbYpitFqWfNLIXuhbpaVOdsy9yNP7I8h1W3uhlXlsPZ7SEUEiae+WKTgWzaQYMYVz0m+eZSyjePs2HBKzn8nH9KULS4Q+iNhXGbY8vQFtCw6mMXGVH2Ib7567Dst2SsA+dIymcO6oPBc5+Zrx9K5hYDHyobmzBrJU7Ecr09W7FOTiqh255s5fRENQkw3hq4WbSIAmxoP07Xu8PDT4NHmS7lCmNespbC+DjekBAASPJuXhsT5w1eSCPOViiDh949uffgDFeO+kxMCBfN/oltxRagiH84J9rsGBDjbXTYT8wHyw9U/3W6nqsqNb6O3v2mil+nNSzA0brFTUiXNt7DmoEeZnyY/qgzuiSq5l09g3q4w9e3oBtu1s0l2u8dG1IYcHWWtw1f5M9wR5KxHHu+IHINf+g6+KBGpTJz8OX1+5CKkBdt3TqBwOzU0Z2pwZlbD1TFc5pHZ4NYimnk4d2Rwf2YfNXzNAazMUzxLMX9yECVUo1FBLPLSePQjIapW8RrQHUpwKYvXILZSRP6LBq/fBePos+Hmfsg8vhrmlhh/kntVe6ZmXcNQ/eP5D2ve9gt4Y0dcoIvJkdw9ReCmIHmY0gvdGj+KY31C8tXDQVOojRfFfAunRv241UeMI63CO3WjwqQ+0yOdJEqzs6dMjS7MOLaypYmWb0lJZGp4IgJvbvbO113DhEUHkGIg++sRHNul0hR0TejutVbq9mQFwzgNwYgP1j7krWJAOiGrKhxGHg49sGBknkseScsvm8NE4f35u0a22MqOQosjWFTbUtbMeBeKMnUWVudMR2mdzktPTUk26DuHQF6FqbJB6v3rwba/QUeLb55OOxQ3ogNyLjrrIBmwF4L/jToSAPU8ry7TaHtYcEvNqUxuhvPojfvroJrXHSqdtQNLZ6ElU1amYjq2mHBBky39haz6CNnNDogE6iA/3DiN6dkGBwoicwFXw6fihA0W0doCQ/B2O7dDC6tCXZ/vVNSXuPm9NPPcqvvTpgBK2k9appA1BsgSFxsJ6Fu6P48v1zKR4XoLznwOp7dkhhSKleFeHofmFbPf46Zx3rF6foHJmnsS2Gmx9bxL4lPUrh6AGl6BaUoDUTdiDapBnUEbZTzX95bTUqYjZvZ/1oYvdSTOpXZrcfrdJwDn79wlKWU7uNrIMDM2hBsl70qaHkzffNxdq4BlakJxnCqMIc/OCciQxl1B8pDfbRdxJoqYgezDG5k6LppHdU1yJbN6fZKwV8n/jzy/aCUbvFahpwcBAN8zfVYrs9EUkEmYZeMGkQeaIWaxHH4YBMXYSWRBQz+hczKYGgZlOTAXz+72+wftKkjaBB1PeeWmyLxUXX0NJcDC2PZJZPCBwuQcai4+WNek0G22985oChtAidO0inlIv9g/bFVD7LIx53Lc7DsDIOWtV2XaOcVm5vtDWVwnxIwGwK/bUmNZEOYjptTVlEdVhldIVBzN/Zwjw8b4/SkUlws6IGStuzKRTOvDtQhDNNdutt+RAPDgv86172HwKtPHAmP4HtHMHc/eJi/OL5pfjVc4v32X793BL8/pnF2B2jobTHmQUs53rDewtEWZsO4fcvLMYvn1+CO1n3/zy33Gj4DTfR8zvSuaVRzpw0ZDr8oYO5e4PtdQ3qdTxSWgq9OuSgC0dXeoeKW5VyaCB7EWX2x5ZwlE3Qwm09UTSmSz6DrU7IJS57oJEZX9pQix31emRdZl11yKkfBj6+bXBG0Jwd/0Rd/66F5C8TTc5xe7Kqsk7rhg5AL/NsjQVx1/OUG52g5PXL55ZSfovxW+4lt7++tAitMeegZYYq6xvRptuVCkKZpkWrI7pm3zXGE6vmAHW9TRCGvIAPF08diIK03s3j+K5KK30RfOrv8zDhO4/jV8+swG4GCXIC7jUM2sSLQwMVSSVTqNndTKOt0CFogWfPTvlyHyZv9TY3Mywa7MwVJPQryAYhml/1k1cx7Kxr5JGj1W6hm0BijN3loPJxQjc5H80kskQwgB/P24xnl2wijw+V6rcHW+qacfGorqyzlbYgAH8ogtvItwrdCiJomd2Pn12MjVrcYk4xhvPG98e23U3sGLxo7T4AGA/EjzTuf30tlcHNeOSTj+O75mFIlyKUBXQrmals7/zaNqzZUWf5neYepL3E20a8NG94aOE2/H7JDoqX/TsVRmd/E3545hiU5YXIQtL1rlkmSpzjr2lqxE0MhPUAjQ1e/Qksrkvg6w/NpfSkXwfhA9ujWTvtt+xutFv1krlwBBn4DO/dReEqU5xOHB4gXqLfQpldMq4vitJxDsBcXY+t3InnVm6nflH2bMPcDVV4UjOv7DO65Xf64M72hHlcDDf61E5Hq3qAbMd2Dtb2qCdx9CvNsQeL7GsHe/LvLaVyoYAf3fKJk/Vo2YfKV9ZUoy2hgeChgz05qsEw9SoSCtjaLS1817m4upF6rJc5Z0jIgK5zC4Tw6JtrMn7R+aLs9ptnF+GuZxdi4SbdekwSp6Peg/cXpIXvO6T8ekxaa0JSqIumceOTq3H9E2tx7RPr9tmuY9r3H1uCJr3+QeW4yQ8eHkVK21Mvn5+1Gtc9vh5XP7EGn3lqDa55cg2ueor0PLmWNK7C6ia9xFDB1j494tCAZKtb1bX67TFgBRVK060lLbqVcJxzeytYAKZLNBDC4YKQNOav34GlNTKh7oWVg8o7olfnUgzpVYoRZR2IX3WksK4lgRdXbOMIOzsaN24K9fsKGV9vNMlI+OkkxY+gVh0T7BFsXqtnIOIc2/6gQMuPax6n3B5bR3lxT7ld/dRafOpJ6hBld/szazjSdeZWFel1F2agTQZ0JETbhcHuHp64bNq9OxAO3X4Y1wfXHTUABSnqvORBl6Ul1uFgGCvb0rh21iqMu+0R/E6PqCc06yYa3CzNAUFsIF+yQw+RrQcdYnpczefeFaSAqSQvYjO0ardqVTH92ohXDeQ1tbg7R+1uRjnhZvKIuIU8svq5OYcgDMzN0feGihpcM3MCylOqSwvkQ7bu7HMPL8C2RgaUzOfch2p0tb4rIIrVu+IMWIehayBuOqHbrZub07jzmSWs34+tVfX46cvrENbtc38aEwsjOGZYbw6MhMA5SbXlgMD+UVkfzdwSUiY64YIwJvTvhi4lhZjWq4zOXCzQO/yC+MeiDWQdNYeyVRulQ/uD2KsJ2q8+vgAf+9PrSIep0wwIRnUM4cHPzsTxo3tRZqrNLep/p6CSosANnoCNjXEcO7AzxpfqkRjyQoO3UAq/fHMnHn6DgTCTpDe6LSa52ks8eOwk5bDVt2n+RU9qMx/lXZCKoqS4wGZkspPKevO5Nn0mTO+Cym6JTJoGgKYFh9o2V7Xxta45huG9OmJK945MUnDCEJ/28dZHFyBqrwby46YH30AipFetkD6OJs85YpC9MHaPnrKQXlsitBq8xMl7uhrrC0ywCx3y3Eyi03MNRrTeldzkuW7l26CUW2lRnuFzg4gkByJso/FOBQ8BmM3ZHv6zHkGfjvn8dQOACCtsjCaRjGf6PkG3A02HNDgLRvDzeRvf4h+1XfXUJtq9tXhtXZUyO4oOkSwPDh9IC99/0AsgpWQ2+kihVVP98g568qbdluZoo45K5kYcTgG1O/Sx/tsEjoL1qgif6rc3UmsjrSKTRjYZiLAj6DbX26PBKb8KuceEW9ucEzPHzv9QKOTqIO49T+gdFKygoZN5/cfCzYjS2OgdUVE6vkvHdLQ8kUAaZ43uibisC42PXsL52JLtiCcUZKhDsiM7hO8ryJgYJTKQMjLcFeSG7e3/MjJy4mpP878aQVJuyWCQcqNO6YkiK8tQg7hC3GKUoXFVyTxqbhUuPVnGmmmAxctcLVMi73VddDDJFXg3oPrYLhnXb5w5CT8+YTAGasIkqdVoeqe95E8GBMLYkvDjs48twEU/ehwLtlQ7GbPcgfWMF5m+5xrpTaToACRba2nSbn/ZG8YtA3miI/GXm3JYiCXaeFxcmGf6IX4Lsz0KwKDNFtQTxB9XpXiTRm19M6YNKsN5ozrb527kLIR3eX0KX31grt3B1puzVU+YOunW4b0LIO7axlb0KM7BjcePhN8ellCgnMa9S3eYg3144RbUJSNsdwqBRNQ+4ZLLJjVrppCglQoZZuwLbJe48PDcNWi1Fw0b43FU344oKdQrGFL2TrMk+ZsNHP++YIu9gkG6e7CWufcghbC0MWYvzlTmQDqO4vwwcnms70uqLlf+YFgOAYSG+NxNcth7otTur586CkUmY+q6fWIojG8/PA8b6lqNboUV0gH39YssJY6O1jbNvipIkiZJX1LIswe1FZTpU1IJXPHrp3Dkj57G1B/NwjRux/zoSRz3w1m2Hf+9h/HEAgZ1zHvILVNG5pf5i3HwIX2+mTLsklTIIV4G8PquZgYUO7F803bM3dHCVKYnE7h8bDeM6VWCxlY9nShE4jf32nTGXWsiYYGhWxLg2hyif1HPyNpSveJFwZTulGfjQ/me/AI2ngGeG5ZxQJMKMGg7cM/8l8AC2R7ZpVCfplIlehDMb4MkvU7ILRuQiVDAJwaSVhJoL1/O+MXsJnsX0LreoB+52QhYffptE+bBew2U0AcApDzqhVQtGQFNTest6LZ4dJ9NT/i00RdJ89XVZNRN7w4PUJl9rM+fJD1aTxGn0rNz+lIhvWgY4YReYMd8b5MAy23tVRuIh7GDjTZtY7jFICI7e2BW4QCQfdLSBUjqhEBtaxT/WL7N+Cne+BMpnDmqn6wj8fkxc0xvlAodO6Pepv/SphpU0NBmKHLO9f0GkuLYKQMjwv0MBhPuzQJmaNRqH/LCovXAvNF9I1+indxixKVAQQaKPNFLEMU8x0OfPY6uBPHSvdIizVGqEMmVmoD5914A8elpPgZ9mm385Emj8fTnjsfNk3qgry/qdMnap8b60BbMw6zqBC7+zWws2V5PVVCGA8D+xBG3HrIIKbJ0mmAtsBcDHxSYVzzhkT6ebNqlQErBHRPD1EPjtvGnHfDEPnzMMt+6cCpG5omX6hcBu333l2U78eTCjciLyHHR6bOAqHq3ECUuOZ5PTBuCiV0YALE+0byuKYn7luzAA2+uZ9N1oxQ4s3shPjK+H4OhFGLirwWR4vH+oDarlT784Y1N1AXmkz2ikz9zIsvzito6bUh3lOQ4vfClQ1hRHcX8zVWu6EFEZK+aYb15DKDzZTeYsS2Qg5e3NWDmL57GM8u3Wle31+29S3CS8iMi2bFJeoLuFPb9q6b0Nbtq7SdsZt/44gOvoyAiBx1gMKx+IXevd0zxUGgIEX2RgDj1UWiB1gDpPdHqn6pLarWkrg3za+NYXtWCRdWtmFcdw5yaFsyuSWA2dXhXq2z7QZhzMDA6HZ81sz1lQBnOntAVWruowZS+53jXqxtxz7ztlLU46kOfnDRuOHGklWGuA4IGtGG2N2T6nWU4B3FiDY8sJdP27MyTe1BGkOlH0iOlk8Y0B7FaorGn0L+DbDar29XfHJU+Ov5oRjYnpAfC/NQJ1w7ptrvKwtJd+sL9/aN7pQrlQRnHzIHIL2TsqAfvK2S17H0Fe3mpHsGnYpWHffj56SNx5+nDcOdHRuyz/fojw3HH6WPRkU5WL3NzK03c7+GATlTon506Fr8+fRTuPHMk7jp9uNH1u9MG4LcfGYJfkc5hHZwRst7wNkH9TbQX2lNbMv5KSdtLEjUboZkPseaAkA1OWUZjKyF7cVU1qpvUsULWWUd3LsSg7h3NCIWYb3CXQozvWoAIcWtB747WJF5as4PlOWozXO9/h7TmihTtdEIG1TS1os2CBLdJ8p1ynBM9EPQJA789axzlJpmNsO3OM4bgt6cOwu8ot6/NHEFDJvwyYhyhaiGqrKwq00wlDaDddtBV5REx7wUosNOaksx6PsVyfUry8c0LJuKJG0/BN44agCE0sBYIGgMCtq5uDR3izQ/PR1Rvej5oq/eCitq7uDR9Z85K9aZR32Jj/oOA8ji6alroxKQP5gg0tk8Tl84PwAhLcvhLWN+vLpnGAYgLzhTux/0h/Oi5VehWELGXP+r7b3LP7xbcO5Rg75f7ymmjECE3Y4rsGFx+86llWFjbZvkC5N03LjySsnZ2wtwVZWzvWDog+LC2sg4LahrthbgKegcU5eCogd3Yq1iU8pPMTuhd4nSGPGsJhPDggo081gyI06n9QR8jRzqKb54wDL+/aJx9q1FM0q2wylQObnp4EbY3RO0BHOvX7wLMNWf6slqtgFGzQF84cTiOLtMtKoYktAdRcu2JFRVYt6MWfYv1MA47jvFVer+3DQVh6ZHwucCnjQPQ2kbNFumqe2BoZEkBBjH4LKb+5vGCX28oVyAjjePgQg946JNmzsYdAgi32sDsejeetFC3gb9w4lj0zZckiIv6+eSa7bh7kfs0l2YF9XoSvX9O8K9q0vfANXiwPq8deV7DYFCBtOkJ00wM3LJ9welPEk1RhdzWeIIPYQVaYlEm5ZAgoydZGjfU1vPXCOHmZyDvR1Cz8XvA9U2jl4H6Z48c/Bb/qO23pw3Gr84YgWmDOltu19eytXjwfoF0530H+waeAY110I/Lpw3HJ48egU8dM3yf7dPcLjtuNEdgTql95onflnq/DfChA+n6+PRhuPLYIfjE0UPxiWOHko7B+PgxI3DFcSNxKdO62cJhdYK3S8del9mtgIbDRmkysn5s3N2Kqubov8ZohlBlWISdVhy8f+FGNDNBhkHmQovpb/jjC7jujy/i8394Edf/9RVs5FA06gs7jrMj3/vmBlvncFhZ+Y5APJVTTmHJdr2XiapqRjqNXBreXp0KD2w+mKcL/cWV04ZQbkNx5TFZuel8JC7n9tFpI+x2ihDosxTFBTl0DnIkDr8W/i7ZprdvZzKZQzxgbW8TNLbkCJg0Cpt9MJx1aI3f4LIifO3sMXjpyzPx5emDUGIv1oqhzax9AK9tqsIi3UI8JDrcqw30IWG9ssE8Bv/XVzfqGbcDgsuiuoDV1Q2uGikF256X40NRQX6mv7Wr37LzPONkNKMwdVA5vkR+I6lbUi5oeLWqGYs27UZRDl1wxtEeSiv+Fbi3Wfus25w0rCfOHVbuZmuYFo/G7AsLWpx/5diuGNGtmGS4Gs2NMjhyC/rfCgpA7pm3nkGbnDmBbdYTvDfdOwef/+PzuPae5/EZ9qeNDdJP9mHdV6LDfmLRFjQwqGOIecC2aaZUMw5DKeezJw7ErdP6MCBlb2V9+sTO0oY2fOPBBXbb6N3wRuy1dVBsb1T6a/qjCyF0LszB98+bhPJAgnni9lLmeKAA339yEYZ2Z+Bo7iAzQ26FHJSxf/gt6BHeNHkbwYotO3noBF/E4Or3nz4Bi24+DQtuPgWvfO44PHDJBOQn2bAUaeAgOsS8dvs0Q84hQYZ2cVr8E1X9OhXgpuMGUoTqr0k0pPyoTjiKJ3UK4RO015IBC/PvwKCrWv/ZWcGlWULphB+bGVzHOEhQOSdd5d37K1B8vF39w2Z4XXq3ojxbJJ/N8+/ANYu5+a/AvzGWxLZ6NzAwWhjUDi3JtRfA6usBDjKM43k4kcBpo/vt4xvdNmyPbxreq0yZrbJMSQ/eR1DPet8hao/x06Cz89g6FG567YD9tTvWo+a6raFbQLbsxhSJ3e0waVKUnc/qtqepqLas2zo9O4LokdGRo7bRVbY/HDKonCN8bL8eoHcgCuJjUmULg4uNu3jOFqozMs0tInWdRr9u3MUcTE/T2GyvbcDCDduQDGgSW3iIo64Fv1hahV8t3YU7F9fid4ursLa+WdQyT8BeQvnKpjrsqGliijr4v1IHEZE5NMieZ/aZY9u9TWhfZg8brdHOlL2yYBOjEuqI1ZNGl4JcdO1QwHZLGvsB80Ttlpn0gnJjFmWTmDRatT/TM+Imc8XvATRKpQzwDVQvHZQ+YN3GoFRm12hSRiufISOT1Q72wD4nbwUikl+2QJgeUc5fr3mw937Z5kd5XghfO3McfnH2cGbUA95hhEl8UyKA5Ts06j0YtCeGXCP+UT1L3AxJ5lotg7cNW7VIlvVneaEzNSRzLkeztlqLiNMsq3kEH0rzwgza3CyBg2w9e0E5bVaUnfHWj4zC1PJ8ohTvfEgEQvjNGxsRYftdsOb607sB59bUC9LQ07U3nzwaXbXame1u1To+8rN7IIZbTh2nG5lMjlkoHUyHbNG31jAK9tCROUiS139fSH1jMJENLLe2xHHnkp342ZIa/Irb/3B7vbKRgYP6vehIYnt9CgvX7FR2sxEOHX/tQD9BFDMgiDFg0XvNrjt1NEaXabCgOZIU5PL/sHwH/jJnLY+YKnlY/QSTzdsBV5/wRNL2bCGTnB2b0L8Lbjx2MK+lqIsM/Kn296/eja0NemghYbfoHGjPxrDciD6dka/+wST1khTl+eySjYxNXJoeZFJMl0MBlxdGMKJrR4zrWUZ568lZBjJUen242tolHTlUIH0WqBktrpz68GVTBmMs9Utr3mymLd1mgdNNxw+3hfBOsge/02E9mnSM6FXObKQvY8O30g7W6ElsnhrH2XbrFZm99KG+VR+FV/8AwswSIE8HMEjN0fqPg4HQazMs+uMR22Y4Sefy1dsYLDLVbIJQJzGqqwJfS3KgvWbg+B+Rrcj4oD3+UZswKwBVe4xm9krDx58DAvOoQjXYIEObfu3AXcv+efDO4WC6+J8F0ya5fr2jxxlnOYo9+3bH2ffLmNjVu6mwerz3cIAm3GXK7dMR3BsdHN3aYnzWqz97n4lGe/8ySDkQsKMQT5Id/ZhB3RGiQZLz1TcUFeDdPXuVe5LFOpDap86lruM6gcyzPuOhdM32vLhqBza0iiu6YeMctGiP+7nn1iY7IMPIYz1VJJr1ZFhLKoJHXl+bMYQHAicbx2HhN84TlMLu58ixYzmy7NVDAX1PUjMTWr1jJVmVORjtLQeDxc01eFJvSVYeH4OOZBKn9S9GeZGeMHJU7Q9ZE0t2cpPs9Kd6xD/+Ucf8MlrkhwKpEhrnCb3cS1G1tkjpr+xsxovrnePMGlqF2QpgzQGbcWYKeSmZuMWqMnhZ2g8AvKBBgTbhkPxl50yfSKdUSCN3fW/utAmDMFCfhmIbNQuWDASxu0nO8EBAIglySQYZVZzcvQi5QeqDGMq+kqIz+PnsDbzC+sxYC7cRw3rlNHxYvr0Gi6oamebepK1v5R3dlw6J+YRGe1fb/kA84jBH9mHiu+sTx6GnX7cgdSmOVTUxVLTp4+48P4jc3hEQH1uDId064ovT+jJWkKzo9Kkntxw9CD07FdAdSzMjpE5t0pOU1uR24NovFZvPQHRTJQMHa6/Kkauil8FbWguQfdwUdJCfiQCD0SQDNxauDwfwpzc3Oi0Trj2gMpo1SaGOvLEXT5K3HXIi+PmFU9A1SR4RT4z5tBziC0+upAxq3a1R0WCtORjPDwZSAPFYt4oVjMiuqFrddE/isyeMwBn9ymwAorsJMbZvdoUexwzbbT89VMDcVl7VD+5cjO65mcBNCdTVB1fWoLKh1fimdWpsAuvQSabvcZP9VFtlJGQ7LVWoDxWsiKTr/iyJ53kcIf7svEkMXNuYqtudPpzaMwdnThxgrVZw4Qq/tTKXol8/ZvRnMMO+5s4D2NwWw6OrKoiO5xz0qL+bmWCbzLaxOct27MaK3frAtJv5TiTimKT+4RAfAFIMyHRRdoO9zZrhMluwRH267YUVNIZ5Ts14vUMghRkj9T1H5sn2FRWxzc1WC41ZNh1nN17TNyn1sm8nBu6t0B7L0A72apYCO+V1WqZjqyYDWf/jwbsB1yveZ/Bz1CUBN1M79Ji7id8cmlOe7KYOlH2IPfvdKjnVPS9ve49BuuY2p3XuV+opUGr2+J2ADBex0PgN6N4RE8pzM/jZFvbuJzY14sf/XGoPO5oDt2us3apUgEIe8Jo5ZwZrTyyvpMl0sz56XWf/vASmFAcxtoMfkwtzMKkohDEdQhhbGEApR57ptNY40SnREd9LB5HWmrAMb/cFyUIBCfMbgZm7/qqYHdptSnDyeTs80Tcg5czk7FVKm7iqWUIZu8poAtfd/RIawzkoSOtptZitrTht4iCrMyuXfYBJeqmhIBtwafG/6tG6NdfGlMbu5sziGRt07pEDgVgU+dD6qCSaKJdvPTCfo9xmGi3qJ6Mj6Zs+y+RAdbMGVcEko4X/jkfZ1rwVtAher9k1p0T3qif5TI+JVyGC9DzFtChHuK1twqG1LVFSm0DnQj1WfnCwqjOgkiP7dMWg4gKSnkZumqNwKsyseRuwnCN31aEBilyvI1oBSBq/eH4NGmLsh8ZDXmuN4/Kjh5jeiXsO2teUBSdD22uUX1KIH5w5CsGoFlgrOImzTjFL9TndfzfgwinRoY11si2XnDAWx3ViYEHnNKQoiAv1RKI95agS+4K1gOnZNSw2M03y/vraBg5KODixICuEYcEgpheGMao4hNHZjX1pdMcwBoWoR74o+eb07LnlO1HTGjPbpDVgojElPFonJx67fwPxc1LfTvjsiUPhjzoHLFm0RNtw0wNz0RIjDmYS6e4lzQdoxEEhW4uauPdYjNADL1pk/T8XTkZPfd+b57p1nWfBYMJssJ4ytYqtrA8FkSAuGtGFmVNopd6Gud/OKPzLf3vVnmZ1/9InakiGTNkrvXLDOW4N+ZRCTbe0twvtClFOaQ6GjmSgeNWE7iZ3rVm67dwpVG/xWsGR8jOolkD3A13Jtm/qkN4YEMmhbibZL9n+YD7+/NwKVDe3kUdsGXmhZxx1OzfINrcweP/RE4uRDLlbjulAEj1zQjhpSDfScXD5aEDr7kBID5RPsqWeMP1ns5bgedp65qItkA0ATu9dgsFd9SoeaWc2SMrwgDv2KOJzOtXePwqkQ7YekPVZTeTFgSlTqvSL5ZRHxSm8vbhkM6W/AZ5n9NeDdwxv1cT3AewjlyRFStZKeVa1plDVlsJuGvn2W21rAlUtaeyyRb3KrZkEqsT/Sx0Q0dzY8XLoAK8/djDSGiIpgGHrEkz72jMrccOfXsW2hjg7pRba0pCxU2hdTwM7/sNvrMHWygbsqG3BC2t3kIUqG0SII72/XXYknrvldMzh9tKtJ+GVr5yK175yGubdegZ+cPJQBGic1Ne0umtRXRxrK+rtNsJbQaPYOKJ0mDXk+27yX3KQPGpaKJeWBGq5r+V5HbdMjHOI4IxAIKC3S9NQSx3ZPooeTy7dhSO+9wjmcPAoZ9CqGTqOMs8ZWIypQ2XYVPbAlaVpNHfTGtWJNukO6a4n3XWisyWFumbwPI5QMmrfhBOW00Z3w/jiPLRoxsKMShqvNyRxwk9n4fGlVRz1Owdln0CWYSKpK3Y24JF5G3muBe5ylmqFUWC/bwFeVIDz0sqt+N1LK7CjkSafODX8VBCjp7k02xalI/n5E3NQoUcfRQ/rzCXuwV3f+rX+fwUdc4O4eDQdJNvTShr1Ub2KYBgf/8WTWG7r3sR36ZUPLYkAvvbQQty7aCurS9M5BEmLH9M752Bsr05E4fj0r0DBsXql6NXi57MmD8GlI8rIG+k565LPdax99+AYbW0TPgULJZEAvnLGWMzsHMYdZ09Ex5BSJa9M3reAozYLSfapfyzari7EMnE611Z85ezhmPXVj2D+LafhjXbb/FtOxV0XTZEnY146tlQQOzlYmbWU/BPYVI+smpz/vgTsccrUmc/MGI6Z3QsNj4rEfWE8tbkR//Pscpans1QwzOwH0/VDBVEgCSrQ1y3DHh1zcOfZ4yyA0KxXzGhiDr8cK48pbwuRWFC3pa6cMRod05mZHOqL4O61DbjsruexmR1KOmSVKD+PN1S1sM9mEnjuAjD2m3fXDIIblGhG9rMfmYBz++bi1mOGYESPUgmQl2XERLlA9b8VlKrZpC5FEZw5rJMiWVpBPWEew5ymOC6+azbW7dYdBg383Xv1qhgMX3P3bDy5pSkjC61/9OP0oZ3Qp7RQTTwgRNhgDY/YrVkx+cB+qA+2r6lN4Ka/zcFXZ61Aq9YDygZw65CO4qbTJjgZ2H82VOav8Y4BH3E0kR7Z2/b+Uee19J3VFNPO5gTa4u55Y4X8+4NSG6OyibLf+sC2bKPspbOZdbSZzt7HSIub4fXgnQPl+e5V/1DBKuJP9skcKdCvX1iNa59Yah1ajyPrtllXWmS9j8dsKPOr6zgi9TwdFTLRimXfuwjF9s0pKhEv6mkuZyBcvs/85VX8z8KdTsOp4FML05h969mG5WDw2xdX4epHl9o7mDQy6sPdkm+dgwIzvPwnftFh9NPTyjCf8rNZeGZnqwiweq4f2Rk/u/RI5rKc9sHoyT94HNuiMvikNZrArE8fg5OGlUNPt9mDANzrqbqzf/YUZu1yiyI1irBvX9H6RphnYtdCDGCH1gNydXW78frOFmxqSuLPlxyBenaMax95E2F/kEYwhEkdgRdvOh05e55a0chIhpP1kc7tTVEGMU9im4ZGsoA0GLdO7olvnDdRbgnrdzVixPee4MjeBcDq3B1pAGRMw6SnlSMvfVErN2nSQIs/SrmE0cMXw4NfvQC9CrXmrh2IFQKyaE1VM0Z852HEw+7pJ9EztSSIzh1yEaBjr26OYuXuJlSwk/spBy0U1hobBZGDIgm88PmZ6FLiFmYzlTj9+PqD8/GtOfrmHGml3ui9AiV0Chpha+0GNYMORqYxjd3MopmtMnJjJXXIGUhWwrQnFmzGuX+ejzjlrYBRt0T0BQIfA7LBuX6M716CoqJCNLZGsW7XbiysacWw8o547YYZDJY5UCCyLQx8R/3oGTSKOs0WJGP45xWTcNyIvqw9Cd3s+Phdr+DelVW2KHlMpxwM7VGGDmy/ylc3tuGpVduwmbL12esJ9CqIFE4oz8FfPncCijOvokhSDqU334cGW90jGabw17OG4sKpw+3cuEOdamXZcd/9B9bU6x1QHDVTRgpp9Q3oY3vnY1BZJ+pPAq9tqMCGNuLWBaLTJ5L1WowXrzkKRw7uxrKad1Sf9eN7T6/Gl2ctdOvmWMf14zrhpxdN5zX1WXUWzdGJhgB2NLTguB/NwtrWIIqTNOISKGV+YZ98/Omak5mD56ZjBwMpjw9PLtmG0/4wx25NSlYTSkKYc9Mp9nSl9Us5X+K13CZU6jvlrxdNGnbKooWO+Jgfz8IbNXp9DIPCRBTfPWUUbj5xuNmZF1dtwQl3voJkJES9C6A/m/fqLTNRki8NaqfTQs/8UdYx+tZHsFp3dNkn8lJxTOrXBS9cM51q6MPOphZ7r9SGFhZQP0vE8fglk3Hq+D5Gp247K8BexaD32F88i11ihWYPmDc33ooXPjMDk/uUmf7rdqza/bk/z8bPFu0yHZeNumBAKf7y6emGR8W30cv2/dajSGmmhim98oJYcONJKLE+SR6J/eS63tEUZH/5zB9exp3LKjnIks2j7GlHi6gDS1imR2ke8arDcEDAvN9lUHDL08vYkfQ6DdotYzP1kAHK6O5FGNqtA1pjSSzb2YT1O+tRG8ohX9XuJO4+cwyuOFrfcWQx1+kOAE5va+jwB3/9IdQaTX50Yz+Ze+OJ6FlaxPrUSgVb1EQ1xsBpm80M88yeYievbrh3Dn48jwNQdRnSf0xZBM/dOJOBf0omj3n9qKhpwNTvP4Nt8h+Un/iYpA73Tjbj6L6d0aFTAXbVN+GVdduxPV3g9IkyStKv9OJg+J+fmY6+3YqoLyzJOtSy8+56EQ+uq2FbXX8pD6VxdDl5ST1qjqZQUdeIxbVpWy7SZp9eI4nkZ5h8+sEpg3DNiePUKNKjwNeHTdWtmPLjJ1AZoz3QF1FYVzH7sZ4cV1MtLzdWhza2Q4F5ONaKO8+fhLOmDCO9ccxdW4Mpv3qJF8I28NFMayHrL9AaUZYV7wTyEi20Ox2lCvwri0Tx3Dc/hg5CelC5efDv4F9ZuP8ImOik9VSQqBax8nAHO1eVPxfVvnzU+PN5nI9q2/JQxxIV7IBSMBlXdwvofW/GOwDda9cYkxygAkdoU+78+DGYFOHowYIsBWAyiVq/oTVDbfjDimr8ZmkV7tsSxyZFA2E/nt+wC48tWMcgJQ/5KfKPZU8b0Qu5dMgabGtzlibEXxlxoHtRLo7rzxGgeqbVn8ZDSyvcG9IPBMxXR1nUIgc7WU89t1pfISqCedhKudRwv5PXq1JhM3SHCvomoW6KvlwbxQMbG3Hv+lo8W5lARZQBnBa1Ui/80gmSeEReFE8yyOpanE9uOJrd7be3ghxuLY2i9GcXad1O+rYE8rAuUIjaQC52+3LQyE2m2dZW8UhGUW9s/8axvVGm2T7qVEiT9NTFdCCMVTEGOhsa8OtFFfjzqlrMraOjDeZgW10DNlZrTZO5JIIcvo7eqpOavdpZ3YQ312yDL5JEJQ3aP2t8+NmSHfjW7HW4bfYm3LmwAlsZ8PhYp4mH+Ap9rfjyKcPQkfJ+W7aOPAoHArj3smMxMKAn3CQdzZKEkKCjfmZbK365cBvbsx0b7G6Dm+WEPwc5DAq+d/IQTBnclfnJKRrn7O0Jl2l/kEzUZkPATcFJGt2oa3dePAXF8SY6TiYTj+V9l2Dr3u2oPS1Oli6JfYeBg/uM1YFgXxrE17tmr0VSgws62gTbOqFnMUoLctluyYK8U3+1PuuOIyz0sQkMQo2vSg1iaUW1+ySPNVMBPg80YFKgtB9IY5RtKIOU754yHLkJvRKBeelg9dLmy/74Mna30QFL1w+gT28XJD+7fctK5TcVs9zxsek4IoeRIs+dBquN4qJCBGZkurgqO3vTScPxCQ4k/QxCHOUKdjjw80fw/K4EfrmgGncvq8cb1XHUBdS/HD7hMJ4xMDx4kHVooFc9JGwpgG7eEb9wi0b2OdGkGajskgF38+xAoBZpLpeBaGkBfn3+BJQlm4gzIxEi3My+ec/mZvxi/g7cv64e230M8qTf3BSIdWL+n545EoO7lZCXxHaQZmlwVZlI4NGtzbh3TSMe29yABQ3kPwWQkG1TQ2hnCjkgu+X4kbhWQZYCLBUmUl21Y7bPqrBg2PE86x+1yT/W8Lw1FURDOohq5HJA7F6T6/rlW6GR9e9gme3cdsqG00ZWBgrQ5CvAVtrJLb4IfXFOpvhBGujBIcGBJXCYQObCtMY0hx2PB1onoq+AqSsb2P0rBhGyAho17bfF9a4XOnTrKuwQUj83Knb49CswBdN9dykyNxvlGGRz7A/qErZzm9GmUbyAZTLF91zmryjXE0QuQXVlRlMEN0LQuqA0InY/Te3ixkOXQ9dlEhz1MkDdO+bgvpvOwIk9C1GcUCo7tWY1GITKUNsiduW2WbowR9DAExyNvqK3ItP41AdTTGvAyWP7shKa/cyWoPFOcgRj65SIQQScPmEgwkmOVBnMKABbWR/DAi3+JtjdEDlEawvr5M49Tp1ge2mUKQdb05LWtLLO2VqOmnJ9GhG+FVx7CSZr5yQFCiBtZM76zSkpJ0fHklsqxVEz84cZZHxyZDkevvFM9C8usJGsrctQMJPB4+Qmeu2UcpMsaIb1Ej/ShaSmHDR9FyPKOEKkP5DkSE7WkW2UgzRfyPbd/JGJuPm08fYEW5pl9P3DgL5cYLwnqA4tRrNrSbS2xrByW5XRJVy64vTC8U36IZ6LZu2fXLIZW9hEJDJGNqAZTF3ROXdM0qjSqmEz+gej+O5ZEzFtRG+SoFQHosb4KBnxX/3IXdU569IJ9UR9ZEyvjvjtJ4/H2CK2U7dXhFjfkFE/y1Sql/CCwWeQwu+KKG6ZOQJfmDncSLN1bbS2maqQNOcgkLSZor7KveuNaj3PlZkpmnmbNrAzrjl6gOmOtE2y0zjaZju4qS2Oc9r2g0yScd90Uri1MYBiWQXI6mMCSdJxwa3BS3PELp2ywQwxiEpbjE7m2EIFljdREnY1tOHVDdUcSpC+VMC+RXn6ZPKcctbaNQue5ewym7WBZc+dOhzB1mbqU4gDxRQDoySeW8ZAOotYeUVTpq1ZKRmIfu50a+7CKQMxs18ZT0iX+jvbtbophRvvnSNNYx4NSiRnbsYHbXrjfwYfd2KDrXu0c+mf9FDnrJeJarV+VVwmRC9P0Qz5D648EcVJrRNSSbVNCASOc1k5B9mP7uJg8PMTBqCQgYKPuiILllTUpj4nCslzDX9lj7S2tJCDlqMYsE4e1oPksPXiw/7AJLXNKCfderJQtNsTkMoufdZOcifV4oHaJdtmg2w13GTE60xXbuU0Xuua4XC6aXWoOQSTI5lx6vje+PlFx2BQDlsr/htvw+SROE+QcSBeLTPwJ5IYEGnFTy+ehrMm62XQmuFSPxNS1cpeRRyOc9oU6AfQZgGu6GEPoM0VZj38EIi3YmRxLv5w6VTcetowNlXEur7hWiFPp0GDznWasZdSvnZ+cc9G/LYcgf1DfFTtosb6D8/FB9025QH/tZeNVFkaJcPB9KSWVWgeNckAMOlMhfJ78I4h8A1C5viwg0Sl224aK0nIcnQbKyqxensDuuQG0ZmK3iXHzy2796NrZq+tG61Cp0iA+dK4YtogRIK68SbFJWbqtFRSh3rMfPHabahuiKIsN4Se4SRGFiZx6hHDXWeUIu4D6n5JrNtei/UVO9A5NwflORH0j6Rx3lGsh/jc+hvXgeRT9aNFxq8s3Yg2GpxupK8kHMak7gWYLqNCOmRY6mNJzF+8HhHS3jUClNIoncVAqHepbp2p84leIeQhO6w+LvrRib0wplsh4g3NaGttRSzaSgepIIeBBztAkT+J3nkBnDK0G/qX5qCtrQ3dI5rmDWJGlxCumDE68/Fox3MtunRjNf6qLv536pCDpas3I5/0dCddJbkBdKJhOWpod9S1xfHKwjUozQ+T135uYfI/jS7EX54T4F5plEk4wHYDZeGIpUsu504ZgkJ7a3s7MDrkWrXuLoF/zl9rL6/Mow5EGPjYm43ZrjwyrSN9f6ewH+M6hfHJST3x/dPH4crpQ1Ggl2/SO1iMKVlok9womyUbt2NXTZ3RKbmVm774jMauojcnSFqD6BoijdSzMl7rE0rgounDYE/oiCdCLyPEvyn9OuGc0T1RQgO0u7kN0Vgb8mkQFfvKQYcZdHZmXDKpPA9XHD0CZ4/vhdyAqOEosS2BV5ZvoC74UZobQQ/Wc8qonujVqYPpXk+92LFTLnJo1HyUazxOQ0hnpEXbWtcUoZyL6UkGFYTw6fFd8P0Lj8KJtthWlavfOBOuhcZPzVuDDnkhlLNP9KT8jxnSGYO7dzJH5G7PSwddm/qW5OC8KQPQhfyN1UeRbFbd5sKpVzE63DSGFgRxOYPan1x8BM4czSBDAbQ5CBnvDN+Jc8W2amzfsZP9MYTOYR8mdi/CUcN6ZvSY+ZXLjplf/Zy0j+vXBZvWbkcTA5FO/jjGlPhx4vhBrFsDAAUWVipTrh2oI7Ef7ahtwiL26fICypD1DmXQeNYkDigIRpucnehT3+Ze2u7TbUxdNJ6lGD768PKSjTxlX5Fec8w2Y0AXjO1TipeWrMecTXXomO+n/oTodOP48llHIUe3g4TfflRZdhN3U+iQn4P167bZ+LAb9b9jJAd5bN9Jo3ojGk/h1WWrkBuijMLiVQAnj+iOAZ07WHvlwI1S4tMrKib2L8PqFWuRz36ml913oe3aVVOLkT1KTG8kh+XrNqOWdqE0l32T/XBsWS5OHKWBlQYSPnvD+PML16ELZVlOPg0q8OGsif2RGwywuFkAk5BrFI+py92Iu4DtWbFpJwpYplPAj8um9EMH+w6Vyyt+mi6R7pNG9sBZQ7sghwFmc0sciai+wKB+rEEJ7RPl1Zf0ndy/FN8+ZSS+efoYdM6PGN+djIS0PdCuMsn0lgetHAy8/OZS+8ZpKXnQLzdhTxQWkTb1Mr001tEvukSiUoVXCIxg08WF63egsq4JXXMpazZlZDFtpnROOay826vEiK75OHdMH/b5JBqaGhGNNjH2SNnrMXwUbhHt5KgiPz41sQd+csnRmNq3zHyN9EB8lSQlVOF7bflG7GhoJR+SyFW/NhsXYwCWtCcKOzLa70YdO3tQKW45YQi+d9Z4jOhRbIFR9ql60S9dVhX6rqtsShFtoPSiG9sif9jZbNteHyl7J1sgvS5hHacPpz3o0pE4AtjV2IL5KzegnHLoKlsum8i8Xcxus7wdCxdpoy3pRBsp39mH9Z0xdRj7gdilNnrwToADXnWd/xBYTepUPNDtQoJe56AbTm8VommxO9wDTFNRdXs5Kl52awvcyFS5FaNrvKyPveo9J0qUo7FOznzWoVVwP5BTSVDJpdruZoMPcTMMSVsnlJbDsehfb11nRyAuN9LPjJl5rlBCmDWTkg5kZiiYrul6jSvsNoLqztC1LxALDYw6mQYQqsMWYTbHsa2y1l5qpxcS06/a7YyuHfOdIRQ/zQzanJqjXbNP7KQa7SkwyJjWfUEjN0UtRoxARlQ1uxTdUrN1OqTf4AD0OsyujNquuTnXtH0DLaUZj5hLcmhqS6ElHmOAmDBnH+WWZNv1JuS8nBwU5ObamhLGLiyoeiQHx9t9gNekvnqDt1qYlVt2ty8oQbS6gMjopQ5pVodsMtjTFViXeCFDp4/hbt1Vg6rWKBpagDCJKtb7gooL0IUOSrOebrRM7FJC/rvXgWRwEdRmjVTVAg18pQbK2EaZ7qiuR2VLDC0kRfIvoJHsVJCDLmUlKKQCmEwUrNC5SM7Carh9ol2Ox2m86YHRr2PqEPuYaNPj40rV+37MKRCPXhtSUVWL3Y2t2B1l/6MBL6Ul7dm51IJk4RGNwqwa9gfXMqfzko3pqvhgo+19QbM1arkGKq1U4FY6DR37yUd95FrrbOyWpBijqvarzppE3Pb0FDejh4mao9Rrd/VpqYD4TnuifpYR5T4gHD7W4+QvProWqN64aGF/UUk3C5UlwPHetE70HQgxZaq1Lu7N68xixDIv+ax3tCWIW69KcGglH/GHdov57NlTllUXtHTX0EwZp88CSdleX2MzRlQOInMUur6pwZy1w1L0IXn2MSJ1degLGpQh26dZSAXN1uXbg/JTN2LUk3rqg0D2sSMdsta/tQfphT5BJlE5Otk/OFDYyP7RwP5BNbZPx3Sgg+5WXsKgk7phCi9LodZJ/3jEsu3BtZx5SKP6ijVQumpXHUh9BXbpLY1wOMxy8kCsVGnlU06HXynclMXS98fBHMwoO6OPYW/eVYtqDgr15G9RJGWBbfcunRCh3iogMjps4y//peUKvGQDowzMGqjnCkD1Lj4tSo9nvs2ay4FgPu1bB/ZxGzwSrL9laFbA3R5Et2Rvgwbxx1VnVxxony3j0oRHmuu+QCGbwRTppPE9q1vK276sIHu+twYWIy4NyGgn95ObB4cO7I8S8X8IrCYJXM5JxoWC020MquchiZDlZfylCCqqJ2jUc2IsH6JOSZl028um1pluymblXMdQB9ORU7R9wYyIFFk5hMdyyUAonb9CQOfmS+uDzbJ3e52MlFElZXx0zC7B/LqNxqDMrpm5NDwyzC5o2JcKZrOvyYfNcKpOrbFSR6GhNsctAuyU/67T7Lm1qetKFz+UxQjSddYhI21B4r6gmWc5aRlVM25K47FmB3WqAFM02tufWQsv7QOqSe23W2TKp+tKVFn9tAPRq3+TDWnUFqdzEs80o5Qh28DNxIj/AjpRXWMd1sllpNsDr5mUSaNwiQlZk76/LbYqxFc6ZFtvo9sBolNlM43L8k+nFuDYgRL0rzz75bOTjAx4ZiN+llHwqUfCQxlZutBdNMkcE6hAjl6hF708t2MeWX7xXvyicbO6dJ2080jyNHw8N8ekvqR3f6k0USm78kkFxB3xTCXtnBfEV92GEIhW4VUh6zJO8KwiQVqVToR2a3dfEJdVRjpqXDQ9FS6jcF+gk3f18JrLRhpcq+11G8QjCh24+tuDuOEu88f4KV4qD49Joxa86xaYXhmhN51rcPAWELniDQ8VtEhv9wyWRLsuqC0KXhU0qSqmuz7C4ER8EcHtwcrwh3qkPiLXpiSVV7IFVGo3rzldVj7yknhlH4QwGyTZOkHjg9oh2hQQKT+z8Zot6id2m+Wg8zR5kiTjo/qEtYNnJkSdZvitUkyXqtsl8VsZ2oHdpjOO6Jp0TvXZjWyroz0or1ihhgqPWOKsoPYsn7lm+kHZGB0Z3mhcraUCDBWt3D4gGkwOsqHin5Z6JG1hd8R4JP2UvxBNjtb9gZeMDsdn8YP8NbxMNTqIn9cS7FPS6P3bJgzKLrrdgfBJXq6FCpN0R0GDX7u9p2AtM1kgcqRV0gOny/JDrn6TdaYyQ6+NeGQLtbbLydLVLZ5ahnagMvIeCqB1SXqrCi2o3y+vMotWycjssmhnv9CdF8XM9mS0KLJysqlv5aNwuICM2aRrPNRdoyBxGX0evCOgDme06j8BZuTUIaUOOpZRk+GQwA9BiEaqBC6Fcwoh5XehmpSMzjujtKZC1nmlHk6hVJPgrTNaMthmKsgQXhOObAc3zLzGdPUrpZmTY2qShtNmNCyHOgwPRFeGo0aL9lRYjcUFSQVrLG0Gsh1YERu1qj51ArXDmWTRYxqvQ252yB9hVzlhUt3Z2QOBc5Qqyqv7Rx0EK8v8qs+h17Hr+MJv76LK0G8/b+mUzGl1Wg6jwY6Yb//apGKGnfjEPyvLX5fGkhlHYvXZZemIcslYiBvit/trDw7vXrm5ANPJ3FHUHpiXvPdrvZUuM6skpxmH/Q2OSNirleKB44v0V6Di7pfppEFreDT7pupVdt8cwuVoU9uF07RfDaVcXNDjalAAZUgETDd8WSQ64L8oUCBgAR3z2HUFx4aZeqOdHDozq30y/NlZR4dZvFI5h9j2dsHlUR02IGCichxo9le0q+7swEKBTsofNAr2h72yV38SLodXMpbTsKqJRDWaru5Xn9TQyjOnLQWyxjPBjl39QqtgQuuC7IGP/YAkWB3GU6PS6Y0KWkDF8nrpqAhzM4FOh5XHcFs+pbQDFjfamGxr5VjOUKgO5k/p6TDi0Z8NmPgv0kWeUWF8UbsVNLugzgIpVch/Z5Z13clKR45+/emK6tR6JoUDxESZK5d4IPmrlbKxguzgw8ru1w7piHLJ0rg1oNIlHmsGZT9wV7jx39GgXwWnzCt6jX4mGf3c26HWbKl+bapJfXtfGpwdUnnxJJOXNjOre/p1YYZqJLa32KL2kKlYMmApsTP7fi8dx3g9LDoNX3tg61TGGqAySiJfWVUmiSDdcnx0diZDh6FSefo00hagHXeUZvJbO4QksydzMlwWN5TDXWPSgZpmgRI3BcGy6yrpgrr9QXXpGmnjgZlwnrsBg6h37RYGDfj9Wf/SDoTbMcsO+OesiB0LiQfvCGgXsl3iPwFSfSkiRU2nF2Pwoc+LvMWI/QtwHYGdkDg0+rHbcdaCJI2MHm11T7JpsXjWETnVVOdRPdwOWJ3Dqy6vzm5KyfK6taDxTJAOWreGTAfZGxQgatRinYr44ixhtyoztWUNuoykOTarl+ZCFWh0diAamC/TUwyHVWYgGlyBPSk0imbAhNZl5jkNQwavGWjuzQArj0veC6zD8VJY1O4QnRXPSaNzPJq50zmvZ/l2ALDmCL9oV40HsBSZK0azrivQMIOp0massrjFr0xeSxO/He8shyp6Cyh3Vm7Oze5hW3tgmj674oJfyo9ttVkNXdiPZuMc65VeZlEZNXZikrRKdOpmM4RDtMpQK4f0QvJxcna8Ybpdk5OVY2SaAgWjXTgcDXvycrMZQKVpywhWa7NCGmmyrORt86YsY7Mg3Gew8F91uLKiyXjO86yr0ImuWUU8sLxqU6aM1ewO3gKWZ48TEgI6MOq0Ziv2B4dXchaNrnZtao8z4hxxs57sLNtbZMy2us/liG8MKSyQUF+m9vgVOBML8Wqey+AAOnJgGtQX1TfUx7Ww2mrgFb0CI5ShT/mcvhxM9RJWlrxQaygDzbK37/PCL8HHuJetE8/MSTJZ7dZ1yU21GxidkpnrJ27+Tjh0kWnGC+XO1CEcHAEq2JfsXQDtZGtBDp2p0vbUkalmD8gpM79s2v4X989qjCRInxwIr+rUscOfPZRuimlqvoHosmP+GI17QXmNYl5yvYnnVla0OclaPxXsV3Yv6Lq7lsmZORAXpUPC4HyP5TsAGquXdRpvWa8eIpK2GFgjmZ6Rj3E70zjltrroC7SURYN/nbpZ00xV+nHZXVa1L5PgfnnGA1susQ8wMUNzG8tEbDAu3dKrdfYF5VLQ7nwTBz5McH1MPJTuS8Op90LJI6N7PxAOvUNO1xLUHc2sOt1Re9+a34NDA/bVTO/5j4DEnRWvqnWq9nbE54h1WNpj24tbe8G+VwR7Uw4G2ZwCl9vRx193YJCtNXvNlfn32K2EFfr3OR04zHsq3gcOdG3ftH9V2kE2hyCby7VHrfn35d8u7OWVjh3et2J39b8daI/3IGUtA394sb2eHLiEw3ZgTNlrDrK4HOzF6o72xd4+V3vIlmgP7XO0v+LyZn/3lnRH7SGLYd/a9s2zPxx6zn3z6mz/FrwV3lpC8O9L7W1JtuUOshw+lLqzte+t1ZV25dvT0v5sb80HA0dPlsaD09Ge7iwcGPve1CzuvXCgmvbNtRfX3hSX42Dw1pL/DrIlBO8V3n1zZyneVzLvDBxm9/vv9CRLheBAPBUcONVArtRs+7/Xh/awb60HAuXIXvkX9RNcTsc3lyOb4mDvkeBg1Lk8jvfvXgIekHv/2UDLAw888MADDzzw4L8H9p999MADDzzwwAMPPPDgPQIv0PLAAw888MADDzw4TOAFWh544IEHHnjggQeHCbxAywMPPPDAAw888OAwgRdoeeCBBx544IEHHhwm8AItDzzwwAMPPPDAg8MEXqDlgQceeOCBBx54cJjAC7Q88MADDzzwwAMPDhMclkBLb0C1t6Cm9Yba7PtQ9x558GEHJ3enB/z13onrgQceeODBfykclkDLXtxvzjXhPryqY9vssgcfYpCIFVzt+caZgSd4DzzwwAMP/jvhsH2Cx31SVx/A3PshWaXs+60lDz5s4L6Mte93sfTxW++DpB544IEHHvw3wuEJtIgySWfrvrguB6uvsOsb6kzbd6rDgw8b2NfvFXD5qVz6gj+1gAmH9nlVDzzwwAMPPPhwwWELtIA4sYfduQf/VaCwWvek0ymF22meB+D3e4GWBx544IEH/31wWAIt3SRctX4rvvePlxEI6tahbiX66W5TiPn93tzGhxgC6ZStzxvWtQSfO/dEhP3SBj/83q1DDzzwwAMP/gvhsAVazy5chRO//1cgHGKKnKx3y/C/AtJ+bknkJuN48Esfw8zRA+2BCAVaSV8K/hQDMV9QGZGiWhwo7PZCsg8HqMfbSgFutjbTl0CCw620T4Mud12zn0EeSBckd0/2HxKQcDOQpBIE0lo6koaPdsBW7tLtaDmBlhUIvPcMefCBAupvlLoZ0SKotJsskkq/0/mCw3PrkCQ9t3A1jrdAS05V1O25ocTNgw81KLKizCd3KcQz37kGeRZs++lM06huacUZTz6LaCjA8wQVMGtipSMM0bnzZa2vB/+/gablyyOH4oJ+A8zJCv64cgV+vHINfCHKXbJOai1nkLrgcniS/3BAOJXEPSccj6G5EevTGlB9au4rmFNVrw5ubiCQDloQZsG4J3gPPkjgi2NMh2LcPX06B4JutbkGg4F3GGl5gZYH7y3YAngGVmmOW+MJ/Pijx+LzZx/H86Qu8loQN85fjB+tWslzjhS8oeyHGroyoFp4xqkoC1AnfH400txMffhxLGtr41XZAukEd9KDJPXBc7gfDqAZOLlrCR6fMcMGXj4G0vMbmjDjkUfRZMtJ6BdsQMWMUgO/Zwg8+AABdfKYjh3x/MnUXxqltJ86LD1+h3rqabcHhwEYVPlpTENh3PHEa9hWXW9hNlIBxmFp3DJmKApzmEcxvgIzGVrNgtm5t32Yth2tKdyxeAXVgbL3J5EX8ONLY0dRRaQRND+altesZkKOl0kHwOFt/w83OqZZ2yrwbMV2BBhPJTmomlTUAZcMHsYTXqctsKiawbftD4TD27zt/dpkinxa3uKCLDcoeOfhkhdoefDeghlOKmZKAVQaO6N0tP94nnrqR0L2lFtHOt1fjZ9GgxtjXjlcBl0c8bpjb/tQbcEY7lq7Bgsa6uHnqbYz+/bBkZ2LeD3OjbrCAEwvN/Z04EO2BfNwwxuvo4X9O8iBlNzX50YMRllYAZZWaunJdO7lyA5U3tu87f3a0noTqPySZrLMSiH1LqKlD1igxeZkosmDg66/2zy8lq1nn2z/qsy/g/Zl/xUeXXs79Rwsb3s83O/hW3avqCajIXtgn5PDB3YfWwZUBtWH381ejDfXVSBIw2oUpHw4p3cPTO9c7rTXFtBLFdvt387Wvvx7smm0faB0b3vbG+XSlAjia28uQJTn0ox8GrHbJ0xGyLSBKUnmE8v3jBq97f/9JttD+S6vi+FXq9bZ+CvFv0H5ebh+xFieaJBFSErmnty97YO26VEN7m2BIY8ZcPlNp98ZCOMHAGhl5ZxplPUKCAsadK7eacZXtxWYps31X7epnK7bcea65VGCymnLME5Jdl3JilTJPMsnhHq5pmXInGccbTa/OXIda8vgVXoG7MWcBpbZHVrdgmw5HRJPlv5sXjvOgFkjJog+1WNVscCeOpVZ++x5pl6f6M2kGf7sujjNEmi9FI/1r/w208RL1na1i1t7IlRsD/BEZdtdPiQwMs1zqlK0so6b/vQk46sAlZVtC/iRS+X9xvjRiGgtl+gI0PCq7swTHocGqkh1qA2aFcnSqiBPe7bV9IqJarumU7LX94DKZ4JCXfOTjqy8baStdMnDLro8hlcbDy2dm5URHh1n6hQYDoLt9MNNq391XfVaXuJvX5cJUafcZ3XUZKhrOhcojZvKZbJ/IEG6GExiVkUl/lFRQVFxpEiSjy4txXl9+vF6G9tA3tmtJLXPgw8HUJ7S75Af3168BDujMXvSMEU9vn7IQIwp6OB0w/qSJ3cPPmAgv5HZyVzrqWkLvN4hvPOS7xYyjkjNCSRb2d90ro6ooCrjOZJxds4EfQm3lJwjc/t5XYUsAGEH3Scg0zGv+3N5rDTlUblsR1bnD7E+XQuQhJQxUXn8lp/lDQ/zWzlHk2O6nKIWdSoPj22vjZf0YwGL8ulUe+HQCdMzyW6GR+dKyGzZa8qbYhmhSWvhMBMUFNl8ZTYff4wPTMviZlogSbqywQCz+NMxnqcQNF7GmcBrKR5rU+BlRYWD6WbkMkGRyuvRCmuXKpAR1KYCbxfaFeLhy8s34pE3VrHpmUCKdRxRVo7T+/UiqxTchLlnXXYb6RBBJFo14oluQ7j2uzYwjeisHWKTLhgvlSfj1FWXdEGQdPK1tstBGP+FRzxSmjJl0i0g1qZj1Z0tw0OVseNMO2zETllQbn61z3RVG5MtqBQO7o3fBAu4mE95JC8GpXvqS0qewsE82bVNwi8ZfVAhE9wmKY8fL1yCmoTrQynq9vfGjkGRBlHKEOBmr/3w4EMDpqNAQyyOry9ZSF3QQCuFItrwL44bTTVmkC2ZW5DtgQcfXqCl/g+D/I42AR1V95IS/OSSU+iXnMM6b9JQjO7a0Tppt8IcfPu843HO6L648ugJtNYkV4GDka3OSSOe4nk6yqI+dtwEchIxxjNxOjZ2YnZymw1TcGHBDfM21+L315yDkkASRw7sjZ9cNhOItuHzx43FkX27O7zZQMjolKMQohzW6kOBprz9EaYl6RsY0PB6Wm/Ap/PzWz4VyjiNbPBjzoSQ1JNWbKelqQ3arJIMqE2aaWM5BVTm9CMWbIZU1hw+N/GAO79oSyTw2ZMmYvpABiypEMlI0T/72b4A7r76fKC1mfWq/QmyVLzT5gygA+FTMMs69zxRkWmH5cnu3w0QQW4ePvf7h9GSEE9cYJBL1LeOHIkOetRfRlkBRJaEQwUGL/2KS3H+kOFsv3Pq4aAPN02YyOMMDy3Akjy4E/+ywaT0yQJO7XnNjpXP6WKmAP8z8tsjM7YhG2CBvLVyzGvBtrZ2wICrf1Ee/jbjWHxx0jgWJf8V4GXR+yUPHbD9YovoMjnwRHVYwMW9n4ORgDIoUBZNql8y427/Oj9IoPaIzmAQ83c34G8bNlAcSvOhe14EXx9PObWxLVogbf3Cgw8NmP2izgYD+P3qjZhTX7dH7U/v1ROn9KC9tYXxltsDDz608P5YaPW0TNCwo3Y3pg3uhQ45dDTRKK6eMRGnjh7EACKKod3K4A8H0aGwCH06FdIg1wMcHclIW3kFZ3FtakYQ+uDPPdd9FEXJKBJyjjYbwF6cYiCmQCLK45ZWTOjfEyFeW75tO+565Hn6rhz07FKCTgXEwOApyLoRZz1trEMzLSrLuvQVv8Y4iY8z2ErEkYxpgaeCI+ZlwJNSvjaWTbCeJI9joi1Tt+jVavAo0xQQ2IyX9kwTMMjwJVqY5mPcqDJMY7DkJ+1JpsVjcsRqOx0t60VrC+tjGh3xoPJiFOXlM62eMQLLpsgzBp8T+9OQKTDU7Apx+Fp4Lcpz0StcTDZ+xmJsG3G18lq8yeU3UJ3ZIOPdgNqYwpaGGH764DNkhZ9tIu8YUI7q0AHXjhhCWhSEqj3iySGC0NJp96ATH1fYgSekm0FMkIHKCSUK1olLAUmSwWZC7eKx3dpTXdIZIkjzWnZELV6J7wrKbDZRwS2vKQA0+niduoWo5M004ZJ+RRkESb6abbV80jtuhiuFK/sNwq/nL8CP3njT6YB0w566oyx1HqPcLQBTdhYS7jjxxCQH5VW9wi06Wb9okG5ZYEI8mjX6oIJolJwU7NLhfvvNJahodfzSx5muHdoPAwsLeK58ao8HHwpQfzCZ8ph2Kk7l/tLcOUj4A5R7GvmU/VdGj+Egi9el9x548CGG/7yKZ21pZvSaTMSwbttOjO/ZGUX0JX52vIl9u9LRJDCtdyneWLySbi+Fsb064YEvXY5F378GR/UspqNpxc3nzMDjX/k4nr31YxhfVoDbzj8BJ4zsh3tv/jhGde/sjDudmY8YBncuwqPM9+QPbkCH/Ij5s34lBbj8hCMtONIarVabuQhi5sBueO7Wj+OV738aHx9VSlpiuP3cY3HbiWMw+7arccc5U3Hbecfjte9ei5tmjISPgcq1Mybj1hlj8exXL8dfrjsHNx09Av/8xlW456qzkU/HePrYwXjspovx2rc+hfMmD6czpWOVk8xAgO39xrkn4ptnTMPr370Kd1820xYNjyovxA/Om4oXb7sKJ/bvhsGdCvDC1y7FK7ddi8/OcI/Jx0j7VVMH4/nbr2bdF6HIn0ATg7QWGrk8qyaFj03oi5e+fQ2eu+0aTBnQA5PLC9imaXjo2jPw2neuxbnjBuCJmy/E89/7Anrnig8ykkRgt/KyQnuHYM6WuBgQ/fDJV1HR0OQmgRjEpCiILwwZjsEFmiXM5D1UsNkSP+PsFHIUGCkAoqySMT/yhIYB1KjiIvz9pJPx2MyZ+Ei37ggw31cnHYGICKAM7pg6DblGH3k4ajQK80gHrw1goPbZkWNYB8NrBj23HDWdmhHEjSPH4vFTT8Ufj5mKjmxTJBHALZMnI1dBIoPcz46bgOKwQn7pXgpHdumOS/v1wdePGIfJPcpx9fjh+NnECfjC+LEopcL/cepU/GPmGfjc6GFGz4COpbh5cH/cfdwJeOSUGfho5y7484wTce/MY9Alj20kz744ZjxmfWQm/nDsdNZL2lOq74MIjq8uWKdseFzFAPG7S5fZXXQ/5Rdhnq9NGsvLvG7y9OBDAep/GujY7DFP2EdnVzbg3nXrKXsfk32YUlKCj/bpzYwcNPy/BzXYAw8ODP/5QCsLcrxSzkAQjy9YiyNHDMaxY/rjkZfmM9gKondJPoYO6I9X1m0zFQ4XFeMTP/8bvvPAP/HpU6faRMLfXpiP8757N773t0dxwznT8O1/PI/l26txDfOt3F5Ju86RM6IoSLTgvpsuwxd/+zDO+NqdiDa3IcQgJhLJw5AuJSRD4620pXUNtOHqj87EebfdhROvvx3XnDGTzjmJSf26YE1jC8769q9x3rSxWLR6k+U5Z+p45ATC6F6cj5JuXXH8t/4XOfQi5R2LcMo3foVAbj4m9CnDa8x/6c//igtu+xU+e8JEBBRRMsgI2NM3rJ3GaDTrqKqpwTFfuwttkRA+Orov8wVw5NABuOwHv8cL6ypw9ydOxefufhQzb/s9Tp00CuP7dULY58eiXQ046at3YvfuWnzq2IlI2dojH1qCEfTPD+KqGZNw7Jd/iOt++Dt87czpZHsYM8YOw9W/fQz/+9Qr+NJZM3DhHX/Ec8+/iitOmOocn09RGgOt92KmQU6UQc7uZBg3//5xJrgZjTT1oCTswzfHT8zcPtasjQJQGWmVUztUv072A9GVjEOf9jmhV0/cc+pH8PuZp+FPJx2LGtLtp3H/6ZSjcMNstumZZ3HD8BHonA6iVySMIzp0wNCCPJzcqQsuHNQDOaRvbHEhGpsaWV0aO+prcUr37ujEGKE78w2kjI/rXI6RRXk47cmH8ciqDfjptKlIJxoxuUMRCgJaLJnGtKJCyl+BBell217bvgOPVmzDDXPfxJzN1TihvAue3rgZP13yBpqa47hu3qs469H78JEevdA1JwclHBycM2oUrnz2KTyydiM+P2oELnn6eby2aTsu6D4QF3XtgnBrC05+4C94nk7r0wNHsK4WY8cHF+Rss/3dhz+tWY85dbspPq2T9OG83j1wbGcOjJRPOmfqRrnb7GZG92xHXVTgr2O7vZvREVvX1m5AYMV4rNuyGlHJWOjc8DGfgnLLqnOCZhM162yDCvVHpuvSnrp0ojzaZzZbwqCNeax/ZLfMdc0ycsBjdSmPBR3CL17onO3TJe2zttCWBHwYgo4sZNqlnYEf31+6AlXq5wzA4pTJrWPHoGdIPNEm/rXjkfFzf8jksfzcfJqF1j7KPRlqssjykcc6tY3XhFM8t3Thl45l87DPEo1lMDoIMj0GzGt3BZjH8ut6hgaTHcGuca9zydToU7ryZXQ1qz/SA1vW0C7NjsUX6YV0QvmEn5eFyPqF8kjnMm3OMpbonE7rXHvRyL0FsMIjnNrzuqUbYa646DOaeWy3cTM4lE0ZrN1ZfJm98loGHljf06H22kR75lB7DwzIlfcRJGBuc9duwVH9y/Dp4yfhb7MX4qWVm3HF1BEI5+Zg1+4m+AN+zF2yBvVU5rU76lEaZGBCOQ/s3BE//fhp+PzZM9ivEoixA+ujxk3xBLsa3Z4vh/gj6FpWinRLK1Zt34U4q2ylEpgesFPaA+e+AGLcdNappDPGdC/Do9/9Ap792a0sHkEgEEJrMoU3GPQ1IoStldV4c9tONCY1MguwuJ+Biw/zlm0AcsLYsGsn27AeiXAEdfX1KMwvRgFp/trZ0/H1T56LgkiQdbMBAX2GJuz4QDp0N+n1TdvQysBp+eJl6N21E0d/CWyo3I2tbXEEQ2HkMwBbvLUSrakoXl26hrSWIMrGzCcP4+EgXl6yCv27lSGYUvBIvIlmlHfrjEG9e+LFH38Ff/zydUgEQ4iGA9i4bQeqUwGs3VmFNxk4NPjzsLyqAeXFeiKIZXVrEjIg71JNrH3iOIG8uve1RZi/ZhPblv3mXQCn9+yJY7vK2aojZ/KbfmTKHazXMhDVTNPL27fismefwCefexpffOFpYgkgP5yDtlQCmxubUM22vLm7GoNKijBr/Wac3rc3Th3YH7fOno1z+w/E5Fy2vbqa1bggqTmRxPM7d+H47t1wQudueGjjOpzYtTv+voEyDhfgsZod6MUALJQI0ezpSTrdEPEhSrmmzfjLgBEV2+Kns29mM/x03PF4FCsam1lD2GbXLh04FL+YOgM98vJQ4FPAlMBrlZUsFkJFWwvmbK8AQilsjLUhkOPDuNISnD90KJ674GO4dvwY7A4RsTnzDyKIATK8kiUlnQkqmpn61Tfmk1cKtZNqHn525GREdNs7q2sS+/4iN53UgS5ooKI0JthsWOZ6dnZEgQ6DevUxczQa2Ng0Gq/ptq7dQuZe10LCxWsJLRNQf9TG9KxjVR+wdZ46dzOedp6UfdGe50IsfLpmx6zX8PG6NqWLFum0Pu6o/m98yThc1W+DL+L/sID1X24GbDt5vqyhAXetXGnpev6hOwcXN48Zx3aLD+KP5MLs4v8BgelCaWj5o7ySZTKPx9xreUhKMuFmecRn5dHGNNph0xNb76hr7Kd+6p2iFd3SNxBebolMXe6HaW0sp7KikZsFIcKTKa9z9cUA2xLInOst+PYAF/fSLb3ImfYXfh5LH7TgRXoWUtuVj2VEm9ElnjCLypou87q+sKAyRhLzCCKqJ1PO2iT6dEF74Wb/ULt1XbooUF3KrqesRbPwqSOqbQpUlS6eWTt5kA2obM/M4o90P6ZjtVdtEf0sK7KUTfiNTkKm+H8riJXvO2zY3YocCrO0Q0fsaErhBQZVZ0wZiSWbdzm94bWA1lvReSmokOwHl+biR5eehDseeA53PfQMWkyoDK4y1x3oJIoUHVYorFuIxJGKUfcZINHoavG8ZVU5Xg0SfxMd2qJNFZj6me/gyOu/h/GfvwMxGgDZaHtqhp1RjylL0bQYnWEWN/fRVMtDgxnmJluqPCE62SCN6j03XIrn5q/AHX94BE10/D4ZFo5sHKkpkkAKeBJTh6Lx79y1Gypq61mHvhGodgXYX7T4HihiUKeP8xYX5mNXi74XKM1m26jj5Z06YUdDE20+eabMMl5NDXhxyUpMu/Z7mHT9d/CRW+9EDuvQFL5G/DHyNySDwXMlhW2knmLfVcDg2vrugTiMHmIO5+H6O+9jGxQM68nPNHJJwzfHjUK+mKC2iG4ZBjlM1X9AGlxamp27TdmSESRSOahMhZFL+mPpGPLUIOLxMYrtysCrhgHorO07cUR5J4zKz8Oj27ZgXVMzvjhyJJ7ZwqBGxlh4g2E8smo9jundBzO6dcPsqkrUtTSgT36B8bmE/FdYFOWfnqSM0Lj76WjzZEhl6HW7TDSzfflqktjILSFZ6iQZxw8mT0Bbax2uf+01bCYNzUkF4JSrKZL0TPnFAz9lkjY8dfEkvjl3Hmbc93dM/uuD+OPCpbxOnfl/BQE8V7ETj1ZUsGnUOaaMLOqAK4cPkto5sIcEqAfGC4LphXgrveCQiM7hoj49cOvUI/CDqUdhcHG+u27BDvOKbxbA0DmqqJiv2a2Mztg1m3Vi30lGccHIYehOX60qLZ+/CQUk5vyhA9UDmahydKi+VpaVA2TGYKa8Xk2iTR7G+gvTNUsWiKKkwI8ZWispIoRXTk3dVQGWnKO1kTuSbnRmA8UPK1BVf7R0BdY1q/ckKaYULh80GCM6KFBikgVbGb4cqM9bHm7KIxmbzH3onhvGVyaMwc9mTMFlo0awNK+L18Zc7bmZXCRD4WY5BbeSozYLbHTOTXqhwVKQuqMgWoFOPI1zhw5CGe2CC1ZUjnllX3RsAQj7vOqxB7SkIzyPiz7i1gNbQW66JnJMH3nuZx0K9DTKFk1Gj/JwL3xqgz2dyfyqQk8Zq6zKGX+4af2mgnrNlDH4KQnm4ZMjhruuo3Ja25l9ObSCQJtRU/8SQgb2ap/ppcPdr0M5JnfvSWckQpVG/KpDIJ5Zm3WsNhGfypsP4rl4bMFoNo/b7QnU/ktB0nzfIU4hL92xG08vXAbk5mNZRRXSuYV48nWd59A+sduYA0xz1B/nsR9tiTTyQkGcOnk4zpt5HB1smgPbJBIU+FXHj8Pwbp0ccirrpvpmbNndjG9ecDy+dclpaOYIOBSMuC4obWTZRFM9zpgwBCV5YexuasPPP3UWrj5tCi4/9RgqWVTjZ/YBzWCFEKczTbGzaktyxKJxeYIjjbRGHFRMBS5xu30EtGm0zA7R2tqMGWOH4JOnH4dAQSHp9eG6E6fgpEHlapb1HR/xf3rqUHzxpLGYMKQvnli8jkUjTmdpCBrIh0eWbsJPP3U2rjthPMb064FXVm9l2QDOnjgA1508HhccMxF/f2E+mumQCtn3Pn7CBLyxow5dS4txx5Wn4AtnHYOzp49FCztEkjxQR1SbFJiJdoaG7JcRlBXl4ycfO4V2kZ0n02feFWRxiN3kz9ydzfjzc2/wVJ1U/TGFqWUluLhvf2qlOi8z2pNoGcdzIBrENJbTzF2zDIo5LuZnIKqQNNqawuLaOnx/whRcP2ww7YEfq+sayJsoVtXV47XddfY05N/XrEeYgdfK+oaMIITch1VNu+nT9URmCg2tCfx2QwWuoAH7SL+u+P6UiXhg2UokOCLf0tKKq0YMwtWjh6BjJMfs5R7DQnz13CUpW6XQtZDX1A0a6zoG9RPKOuNzxNkhJ2KfBVXZZjPc1CuOOvWST/Pf3KcDYfx10zp8YsxInD9qOD42aQy6dyxk3qw1+38CUrVgDr42dwFtucKYJP1MCl8aNRplOVRacypskximpmlvzk/pFE4igS+OGoxJnctx36JF+N+Fy1HZIodFRtGJ+BTkxDTzRIZq5M4gyJekFDTzJUeh+ulUfPawCvEyMF5fU4Um4nUzTMRDB5nP9Mt6dqeG0knJESl4jrKwPhekfMqvh1v47x5U4Ea7dHzXrjiihPYnkUQPtvMUytgebEhknKMcdYqBhWYDqFeGx4JAoZAOZ44/dMB2sXm7Y37ctmQxAwHykWkaFH134iTaOcmQPFHQI7nz8K1gyuD2xqYAimggZ518HOZtq8BP587Ha5s3uyzcTBf0pDMHYarbgiwFHXqISjKUZaf900BMsZXJUIFFgnsO2owWC0pSuKRHT3SVjac/uGjAQAzKy+Wx6JA8VaHyci/9UHk1Qrc0FUQpUOGhy6eAhG1VWlx6yDSzZQo+uVe66M62UbhML4VAezImrvaoPuGSbmqT/sXQSvxranYRpWhhfj28pRk+5WPgeGKf3phUXMz8Qq509RldEw4GWnl5OKtTWaZOlhUP5ISyx+qH3CZ0LMZpPfqwOSwnWWmnfmB6rrxMy4L63X8xBL5ByBy/p7BxZw3ueZWjbc1EGccl1IMwm51r3c5avLZ+K5po+CgvLNtUgSVbK6EbYNX1u7F86y7UtMQRZQdZtK0Gq6qbMHv5enTIC+FPLy3Aki1V2NHQhsUbdiC3IA+rt1eiXk8AssoUg7Sn5y1BKUdNSzZvx1+fmYudLUnspnFeuXknthHv0m1VDL582Flbj7tnL0OQXs9Hx/b8irVobktg/Y4dWFvdQMeQwqot27GhtgFtNNarN27CJgZxO6pqsZJtaGSwt6Oqmoa7iYY7iW07q8mLnXho/joEIiE8v3wj/skAqqKhFaNLIxg7sA+eW7GVepvCuUeMQcX2LdjYGMMvH5uDba1xNNMZr91age2N7IShPMyhc9cTaTHS9vNHX8Ku1iiWbdxKp52i7VC52VjTECWdcbyxaiMKi4qxpKIOj819E6H8fNIXw+w127GrKcZ2bMGOxja0tLEO8msn+VHPkeayLbuwu7ERnz3lSDz4+gqbLTqY6N42SA30Q71YuWkbzjtqDPIjYbOBej3GCHbwP61ahVapjQyFzUxwLwO8PyiJRrKxLYn1dbWosaf0ZH+SlFUNtlOXXti+mQbHh4ZUG36xYiVaFckE/Xizph5v7q6kjfBhc0MT5tZVobZNxoG0Wd1ETss7Mr8IL1fWYEUDAzQ68qc2bkY/6tdzHAw8TtwIh/HK9l0IhwJYXVuDu9asQx0NVspGtKIviLWNddQxyoztW1FXh4qWFhs8zt65FXEapuWU4e9XrUQtbevuaAyLd9eQljjPY1jS2GDvIapi+jK2cXNLAi/v3I6uOYXY0dSA5VXNZA+NpfWa/y9AOdGXVLPf5ZBvR+sLAQysO9CJ5XHg8tQW8pXBvnM+AsmC7ZOTovjyKKOfH3kULnjmaeyiY6imvDXwGlyUh1vGDMeMnr04WNqN7bFWTCzvhpFFubh02BjM7NUbS2uq0UobcsXgQbh0yEB0L+2IRZVVGN+9GzbsbkKMeCYXF+LqMaNxSq8eKAuF8ecNW5HLgchVI4fgokH9UJITxFL28TP69cUJ3bpjGOtYtKuCtPlQSt34yYQxOKK8HPU5+djZUIeTmad7STEuHTwQ9S112BptYFtT+AzrOJ/9X99/XFm3m+1jkKkGSnGyswYfNrB2BWijqnFUeWf2JQ4U2NwBRYVYWLsLqxto57JtPxAPNICxYFXH3JIJfGXsKDyxdQse2rATdYEEahn8phN+HNe1FJ8ZORxHdO+MtfU70cjA+rwhg3EkZXHF0KEojgSwrHo7BhcU4avjx2JG7+7Y0FKP0twg+nbsxP7VhL4FuTi+e0+s2FWJswYOxItbtqEb9eN7Y0ZhZKeO2EFatrItRgzV+qxB/XH5wH6Y3qMLg51qNJLQU/sMxJSyIlw+bAjK83KwsmY3ehWV4oTyYpw3dDBm9ulFf1LJWCQHH+3d1XDU00DEWttw7djhOKdvbxSQF6vo38KRIM4n7jMHDsBH+vZAZVMjdrVEceyg3ji1UzEm9+yDN6vJW+rc4p11OHdQL5xJXT+RA4b1tdtt4uJ/J03EoNIOaAv7bdnImf372GzyUeVdsJh9oWthBP3yC/Dcjp24YvQ4bKnaSbuZxPSuXVAUzkNlcxMHlHn48fjxOKFLJzRT55dv34RJtN1fGDsGx3TpRp9Yh916clr6LDFKXgcQ5wcZ+pBXlw3s78imzbG593fYBqnq+w8kXkHMjno6OjkoGtxX1+1AswytL2CBzGpe1yi/ho5pwdadJr9Fu+pxz7x1WMdyiypoqGiwFlTU4g8vL7MZLLemgvjppKvjftwzdzWeX7cTS2paGXDE6ZhTmLutzoz+rtYYr6+l0W1BG4Oefyxcj3vmLMO22mYOMEJ4taKRgZPG3j7M2VqPFjrxBGl7eWOVBYNLK+uxvZmBHTm6vKoJO1sV+aewlMq+tS3NThvD/W+sxuJdDXhD9JMwf1kX/PKZOXuFR0f+0LIK/GnuKmxhJ1N6HUfQb+xQd9WoKYo2dsYHl9fgb3OWY0uTeBWhE0/ikYUbcO+8tVivV1Jo9MFg4rVNu/CXOStYNolKtv+BeRtwP/NUNjQzeGwlr3bTZvnp3ONYWNlEAtLWhqUMDksKC/GPN5ajrpW4NBJ6VyAhZHuaZModA9Y1tY34xVMv2+0j3YLlmBJ9qdyfHzNG0RIzkZlZY6vi+4Po4mizjmqzulmL2F1QprdPv9Go904lOLYL4mkGwY9tpdHTyFCzHtSLiuZmNNigkfhDDIaqqF9SBCOVP9xmdOmN8T16YVYF5ZUx8FtoxO9jIDqXwRD8eTbAbOYI9zHK9A066upYDHGNloXXepcf61qa0KrRI89XN9TbAFAQ9+Vh1s5dWFi9g0F1Ak2UUx0N2rp6yiIQYKCVwLYm6gHlWc1gfxtpVoff0taIBzlqf6mqCim7faWHPgSO7n1B5/unvd9AOegVFuE0vrNwIXYqwKU+JEj7Ff36Y4pG0xqdi38Sf3YzewAMz8/DBgaZrekcpjET5V7I3U+PPBJ/X7UZj65cix8eNRVBBmZj80P4/Mjx+N0bC7G7vgqXDhiILpEIPkrH89M5c/HSho0snsIZdCJ9OFrPDaTx06On42/LluGvSxfJd3KL4brhwxFqacSPX52LsxiA9aeeXjt4CJqb6zFr8yrSSt1hfQ0MqJfQeb26ZSsWbNnEoDCJo+iQ523eiAeWrsbtk6faa2O+NnY0tlXuwi/nvILL+w1ADzpgdyuTSqlg/0MJFJ5mlMjRNg54vrVoAZpT7rU5WsbxzYlTENHrTkz27EMHBPJGfUsDJkOVwPGdSjC7inbc1i+Rh+Rfj4IwrhsxEr9/cyVWb67Ej8T3mA/fHTMWlbR9P58zBzcNHYXicARXDh2CzTsr8PMFS2mnWzEkLx+ndCginjj65URwcteuGXr8NEc++qPdWM0B0xMb1mNlZSXTWa9ooe6sqW/AnQvfwPYdVfj48BHs5HFcwACuhO3+5etvUu+64WgG4T3Zv28ZPw4PLF6OBdSN300/BgXJOG5ioPLM2lVYV7UbXx4/Grs5IPz1/Pm4evhQ9M8vRDHp+MaEyXhwxVq8sGY5fnjENDY5iTOoz52DuXiEA70isudj3bvQ7bXSlrTibwvexIpt23Ad+0ET7eJa2vd5m7dj4eZdmNy9FGd16UJ+zEectukcBpPisWyoZtX65UZwfO8e5F0Ml/Tuh+YoA2HawqZ4FC/s2IKVO2owe/1WuuYI/ueoabj7zXlYtG0tfjp1OiKyx6bTkjvR/heD1ON9BnUcdhoaUVsgztG51jfZp1mUrjSfggzllbRk+gQqlyFfyYo4lUcdWYLlLmj3rMN0n1puLQPGdOEUKJ/smW4NaaSsY+uk3DR1TKQBq0sdOsV/0aN8qoyZLYiTpyboHrXSDI/WHYk2EaMRqlt7ZVOulkc0MT872m8efRHbGty5vhD+7YdexrrqembL0sO6bPqWJ0YXd6Q7pGlZE52Mewav6hOftAZB+TPnPrVBJCu/GQtHn6hzoCNlyOxFLOvQjN3Pnn6DNsQqVcb3BozvxGkyCuCu5xZiZUUVqZO51UMOKXx20CCMKdLb/ZlHAYoTrBXfF4jL5C1+8Lpky+DKL15rGjxLt5otmVqwxG3PNDbzaE2VeJXlsS5puol838pg79N0rAy9mah8Lt3Kmc4Kh35USGUzx9plF50qnaNrn9ZmSGSSrdpudZJuonELsF2wYZtdY7rQZg9Ur/RGabq1oFtMuh2icrpVIeRWL3+UR8dWjrj26ADB0j8I4AhqJQO+vGAhg20//VTaZrhuGk0HZWsY5cCk3wQ5X8mTzq86lkQo2+fsyUI/ygrz0NbWhjn1NXiltgb1sSj6RWhL6Hx/sW49ZZnGs1X16JkTxK62OAcnzbhx0iREJH/qSoyybSNNoznSX7R9B5Y3x7C2NU7ZpxAh/uO6lqN/WTk+NXEcg7EginLzUMe+9reKSjeostu3acQ5GNsQbcWSWJvNNuuBnMd37cAbdY2Y19CAThoEUa9mdO2Bcd264+IJkxBlWqeQbnVK7lKSrLA+hKBbbVp8SHm+WFmLBzZtYRdWuwMYU1CATwzrzzyUfda2HwjEHuvH3FN+TdEYcrIOXf2SdYwpKca8yiosZUDw9x1b0T2Sg0gwyYFkM17iwGktq1jJwKIonIuntlVgBm3ODAZBMb12h7qgNbDCb+8wtLoCJFsVJlDPAVtFIoZVLTHs1u1nq1c00eJHoxjXbxC6lXRCR2tCCg2pGB7dXo11tNX3ba5Aj+IOJDOB16mPKxi43Ld5Jzrn5ZpdXssA7jXa3iTr6Z6bi4e2bcY6Drie2LAFkzrkIcI+P6e6Ciuam6jPLYjFW5EvUpMB1lGBrTH2KOqr1r/qqd5orBkT+wxA77JOKA/4bbZ/U1RbK3ZE2zC5Ywk65YbxqQnjMbC8E/LZP3y2HottDYXx0KIVuGjgIHQO5XJQF8CGRg5oaWv0OsmK1hg2kA872uowqaQrKupr2W/iuH9nPRrZ5s4RLXokHvXl99KH/D+Ef6HN/ymgAHQfWwZIysqR7pmjBuHmM4+jlscR1uJ1c/7KK6Or/HJiJN3SqWXWKVNUXl6z9T0B5BNPSrctE824avoofPb4SRxdqKOovIrzWjrpgg46I3YnO3eOTjhUmwIgoU4xD6+Zo6VjUz4Rq3OBzq0TyiFr7+ixNHZCW5MjsKBA10i/6Nb7ltQG1pcORrCYo4w6dVzlM6ei8kHkqJlCy/TpAzrhlxcdy3bp3V9xbrxobVIZ1Um8DMDUyUS3ZqyYaFlcvuy+/aY0JetAG/PrKRI9HSOw9HcDWbwC0ZI55766hSPZ+54ijxQKKz1NwxHAF0fpSSTN1IgGyVjtPAAonfyXcTGetiTxk2PFH/IxIUfNPJrxsQUYxG8yc3WbqGwtgZOT6Zd2kheDnzU0aNVatGuLzcVP0S5amEk6YoErzxXwCkRihld+vVrESPbj2D69caFGinrkVQ7BDE+mnNaPaG2K5eW55CU91uJqBdFGL9MkT9Fo6HVOPAF3a9yCMOmtrmuUogGA0aYGGgOYJp3VodI+AGD8V1sD+NO6NbZezq++wCD4hB49cVaPcmZiO2ztk/Jrc2W20Zn1KshHqQJnrZviPs1gyS+e2toYPYCStvVtYco3V7wN6sEXP3K5JcnXz8x5FY9u3oA79LRjKGUPrOg1ISkGyAF7Okt8Stv72LRGtJG26M9LV+GXi1bjYy++goU1opfDA7FXxEk+ok9lKcdcm8FM8ojBl/VJoUyhxfLoVmccdy9ahJ8sWY4rXnwBSxqbWJFwfEDkc7hAOiq5KdiivL63dAGqGDgzlbJO4fbx49GFDt4GQK5T7AfKKd46+QjfY9W1uKBXbyCmWWnpOe0egy3N7OjhpzTzsqcwdwJJyiSlQTLT9PBTgMcvbK/Ex1+Zi/EdO+CyQUNoxRlU2cMNCq70IXzWRUHb5H6mD5rsiU9DBasz6Ud5fj6+M3Esdu6uxY7KLRQzy9FXxag/LaKXOtSVgV2b+jxl3aA06lkBfUKSvNC63YTZEvoM6k9YbDL95hCUNkFXo1qjLB0yGlg/g/44ByR6AbSeVhc+cU1bSSQfP508GRXsW5srd6FSekj99tGXsbhBIw9ep9/58ZLFuOWNefgt9yn2Sd0oU19c2LobdW2tOH9gb8yrqWUJ2lSrIK0mU2TiATlE3xqQz2CfDXBQGRaN5jyl09xZof9eMDPxvgOVOI9KGKFgpTyz1q7DXS++bgL66jnHYWqfEvZN5zjsaT0KTSIN6xuJEqDNLEmR5XDj6JBuxr3XfxTlWhwdDOPh+avw0Jyl1JFcZksinw48pJGLjLg5TXuLFoI0hHpK0CmGU3gzuJoZIo1BOeXMbJdzlGQf6VFnNMOgDqynOEid6AwqSOSIQ/mDHP1qelzH4WQLrytdmspRPGnW04wCe6IxFUVuMmZpoWgj7rrmTPQsoIKTvte31OL2J18jefkkXQFiG20G6zc6SReNmI8dWbNxAatDYA36AILoBR5ctBGPvb4MERlgkcq2XMDg5ESOsNw5f+SE9wczOEkMKyrEN0bpEzxyVilMKi01udjsnoJr3WIyWSl44bkMpPDKaAq31sYIvUbSGqqpnN1iZF6bUWHZbPAiuWsBqvALnxApn9K0yNaMaBxXDBmKIzvpHW0xvL5tK56gU7fHs03nlI9FpWtBpln9rEPBoWhQlZqtYpLTM+ZT4KZFpvEMXZoZ0FNBCiah9jFdZXVLTot4FQFk9dJ0ite5+2AACbEBhnjvQzIUxJfnzEVcDoW0FrAdX+cIu4Pab0wQKL/aQcfCYj9bvBB/PPkknFzeGcdRT0KBHLRxYPWJgb1wdt+eaCHuzRxxB9gffRaIqsqoTVaGIjmY3KMXEjEGZJpJowzlOLX4XevgpnTviWmdimw9VpA6lqCTe2bLVlwxZjR6F/gxpGcPk5tm1Xz2VJp0QG0hmZRpbbwNx3cqx4gORcScUBN5Pcx9XN9YZp48PLh5G64YNRpD8vIwsWd/NzCya8z8gZHTYQDxQrcH1UjyfnVDG368Qt9AVdP9DDpS+MmRR3DMmulbAsl9D2TK2o4//hB+vWI1TurdC18eNw5HdeyE43r3x7zaSgzt0gUze3TDNYOHYRODnxgDnwjtvMyMECTFcA7ApvbqjgE5uahmAF8YDGBnUz11oBuOYOB18ZBh9syC+r6+zzmZtiUSiCPKvGeW9cDAAtkaXg8l7cn5jjnst7QBA/v0Q53opsIVsZ0fKS7Cqd0645ie3TG7YpuZnrF5uTiyqADfPHIC/rR8JfIjDK4ygXYb6VrcUIvPjx2C6R1LMLNPX7xcVYtGqslQ6syUwgJcO3akrTmM0c5r3aJNFpBGPeAlvS1kQzuxXUnagfHkRcB8ZwwV9JvjS0oxrGMR5u7YgcmD+mN8YUcMKe+GfNKZjEcxvEMBeuRrIsCPP9Mf6/bqm9sqeJ7xf5RTS1scEzt1wsTiMsyvr0ROXgFOYb+6euAQ1CZi2NbKQaoFW2Lgfze8/4vhaZguPWIY7rj8Izh3yii8uWoz+tNwTh/a32683XbhiRjXrweCDJK6FUQwqW93LNm6C2O6l+NjR4/HK8vW4gunT8O1p07DJ3neRGU8YcJInHv0GIzp388Wow/qUYb+3TvbQvijB5XhF588HxceNQYdIj68uXYLbjp1Ck4aNRDXnzIF5x05Cs8sWIVWOT1zsmHk00De/fHTccWJkzFzWB+8tGy9rb34/kePxeUnHIEeHUsxZ40W8AYYRDXjkokD8LULZ+LSaWMxjHQ+t3g1vn3xyairbcCOmgZ8ncFjIpHCll2VuIF13nLODFw2dQRWbapATVMb/ufyU3DlKVMxZUBPFNIJXT3zKBzRvxeidJa+tkacP3UCXlq1HsM7FeM3nzobF02fiJFlhXh52RpcMX08LhnTBx8/eQquOeUYvLZoBWr0ZNQHEqQbrVSBHGzetRMXTx1Du6mO7KcxTGJI1y747bIVPGWaBVr76Q+NSVEwhB9z1Da9axkKSsrx6ia95HMUOuXl4OOjR2B4SUfM3lKBcWUd8J0jpuCcQQOQz6B+iZ44lNHQDAQd8fiifHxr8lE4c2B/HNetE/5JXbmk3wDkhEKoqG/GUTSSg8vLsKF6F24eNwafGD4Kp9P4zd1VQdLi+Pm06Th10GD0KSjC1kQLfjBuAqaVlaKuIAf5bSmMLi/FyroajOjUAd+dchQuom5Gggksq6rE6O49cGHXbjh/+GB8YeQILKvZgZ36VJKCJTa5ODeA60ePwcndeuGzvF5Ao3/u4KH47OiRWEx64uTVbZMn4YL+fXEcHcvciu04uXdf9CzOw4baenQKh3HV2PGYw3Sz8B8EwydvZ0aYQGO+uakJQ4o6YGRxR1KXQnluDna1teF1jsT3zm6QbuZVGxZW16CyYTeGdylHSW4ultTW4omN7BPl5egYysGPFi1CE+toiMewpSWO3XR+6tI7WptQ2dqKY7qVo3dJMe5ZuhKbGJA1Md/Sxia0xBOYu3MnjujRD0t31+CZrTuxPdqGBRzN6xUog7p1R6yxAWsa6hhQtWJdU6MNeMzpqz2BJCqaWtC5UynC/jAW1+1mfXFUNDeaA9zV0oJVrGdezVaURnIxuKwcVfV1WN+oNabCYQzh/wdARocFJHftM23k4GNJ5U6c268vSvQAElk5tKQDnqRT32EPM2X4sIcf3GsmSHvxnAX0LsP7163BgPx89CffG9uabcZxxY7t7FtdbQbp58uWoY3i0brH5Y211LAAA6skNjQ0omckgvE9uqOS+vbH1WuxnfqhmGRgpzL8cclyrOXAq6KlDetrazC4cxcGbU1YuLsavWkP4sy4QS85ZpBeH2tAZXMUo5j+JIOTDa0JbIs24PRevRiXM8Rj0HPnwjexMRZD73y3yL4hmIO11ZX4zdrVSNLOVbW2YZ0eCKAuzK/agbJIEQYwuPvd8iVY3ZxACe3d+QP6aniNHfUN+MWK5dSrMBqIcyP1qlU2lW6rqq0Jr9fuZloVxnXpzr6xDavZrm1NzdjWUo8hJSUc2PgxZ0cNbVot219uT28u3tmENU0N6EReaoZsa1MUjdTfqZ0745er1hrfzBazmh0NMRQV5aCUweXCqjrM5uDhiN7dyJM0fr50gZu9tQkLyksDCJ3+P4L3cjG8L603Lb7nkMZzC1fj+O//lXFKJgK2sJ/Scb1sLySTeP6Gc3DLX5/Aypoo2th5Th3RB+MHDcQ375uF337iI3hs3go8uWITA5cR6BwK41v/fAPHDOiFi6aNwad+9zB6lnZEA43VqM75+Oxl5+LqH9+Dx77ySVz5s/uwvqEZnzxmHHI5lPzh43Mw/3tX49If3sNOkcCfb7gYn/z1g/jGeSdh+Yat+O0TL+M7V56Jf67YgL+/uSFDXwpfPeMIBMmmHz/+Cm5gUOfniPhHDz6DWV//FD7/679iWW2MBp3touMemJfEPV+6Emff9r/oGAnjzusvwLG3/gr3fvlS3PnQbDy3Zifu+8wZ+MscduDKavzgkpNw0bd+gyF9e+O6M47BrX97Gvdeew7OvP33QFFHtLU248FbrsR37vwrXq+PY3r3DrjyuMn46F1P4o+fOxcPvDAXr63cgl9+4hzc8/I8jKMD78ug4gt/fBifPnEKOrNz3/jQyxxxSQ4fMJAqSDXEOhqsX158PK4+ZbpN9OiVCnrlxHXzFuBXK1ezvyqj9KcdmKGN24zGhb374AtvzEdjLI6Vl12Kyx5/lLKvx/2nnIZPPP8S7jhiMm58/mUajQb8/qSTcelrc9CgQIaV+1JRvHj66fjMM89gK8vfN+NYnP3cy7h65FBsrd6Ne7fsxAX9uiGvsBhLt2/Hx3uX4+rZC/CxHl3Qd0B/PL9+Iz43chjOe+YJdCzsgpp4HN9kELSpsgp/qd6O00r7YkBhED9avRoPH3cMvvHGHBq8GP540gm4avZsjO5Qik8NH4CLn38GUzp0wWUTR+OCJ//JvpPD9vnQmwOCe447EZc99ywGRwpw29RJOG3WPzGltAynMNj71Otz0Yf9bBcN6dcmjMaLO3djXWMLvjZ+BC5/cTau4Og6RRx/WMvBgGCP03qfQCbHAq1sAKUBTQD9ckJ4/bRTGSgFKWkfNjPAmcF2bmjVDCLth4mfZXRLRi9g1Gyl8GiWUM5XQZhQyREogNatOJWR19SrTLTXzK+ByrFPaJZSZXWLxt4xpJlEBrl65N7eWE6Ewqt6NQ2p4sKhF1HaDDVlZLeR1R7dqo4zG/NrFk3KbTPgBH3QPZnL8zZXVoTabCTBXqJJnMKjS6aX77OMDheonezXxkcbPIlvwNk9u+Fv04/iQJXX+P9ydRWOeeYF9U4rtgdsFktyEF+ZMdBKVlJmwqW7AiYrXVI5psnBa6YH5L2WfyhN5xpk6VQTAfbtU+HTNe6FQroi0DIV0wEKRrPC9n43zfSwAfqmrc04E0xu3NS3RIfaaLRGcefUo/Hd+SuwuZXBtMoGYjiWweRHB47G1S+95PTBBhCs02ZIRQuPhUvGUAG8zbCHUBamH+NA7bJnZxEV2y39UruMb5m2aYY8qNkkXWe6eBDULLrqEa80+840tcHaz2KSi+msXlnBnV5pEkijJJSHW0aNZNBWjQc2yH7oInmisiYD8l84hSOzXtLWj9oaVeaxPs5zyUP8+H8ER3Mg9vzME13XZnt94uU7bAJLvs9AhfzJrEX48y3X4pazj4NeLhpPhynKBGJU7AbKqoZBjJ7y02J5TcVLAXXkpn6B/qUF+MmnPoovXXwGclNxBDmi0edc9Ih8G3PZOiYqVElRGK10pMt3NmJbaxILGOWP6FqKGIOuOZsqUeXPxYpddehRqJfnsYw5pFZM7t8LzyzdxKMwHl60CeN6dSHeELY3xxlkxRlkZTobO8iI3t2xfCNHY02sn6SaXachFw0BdRpqpJ5StFtcxDO+Xx/84xe34vYbL0OUI5otDW1YUlGDp370JYzu0RHN0Tj7cxLraPhb6RjaaAj0ctMIO1w/jnReWVvF0Xoa/1y3CwP1NXyOSl5ZtYV8C2Lh+q3oXJxpywcRTGnV+cUVPzZyVJQyhmntnI9paQzt2CGTz372BTPUPgZXlBKNSaO9f8bHIDqOebWN2J3Mx8aWVvSL5GMYR3A/OOMU3Hn+BQgUdaAdYL0K3mgYhuQWo56yWVLXCA4a7S3uKcpMwV5KDpuOUDZCC1RHdCrHhP6D8YcLz8VHp09DK4OqebUNqKWhfPCs89EzV10qgQYa50rKOGYL1VOMBZL2pvrCQABLdrdglz+EBRXbMSqvGG3E/1xlDeqoXyvr21Ae1i1uI4KbnnT1Y1NzM7a3JbAyQf2oqUUl6axobUF+Xi5teTOO69sX3z/meJyg99qQ9o0tu1FMfeqbF8TR/Xti1pYtjoVZx/B+gjkjbiY/gYx3ADubW9Eci7LZLr1MnyTKpdMwnSDd5jSVl9dlwGXshSNCAx/kJmcUJmM0M6SXKSq7dF8vVdRASLdSVUZOQHxQIKUgR7g1a6p3DdnsGdPtjfsqw7LmbFVO9kZldauWzsVe9sg6RQP/jT7tzcnKGROnvQVedehYQVYmXe1X3RY0UIHl2MwuMD2LT7SrTrsFrPpJ2550bUqTE8ucG19UF/OJTWqHggMrJD3kuc3Sqxx32hte5dNpM4/VXuHI0CZ8KqPb6cY75tWKJ/FXoDRDJhzcm8005P8alG8PPj/W19Xvaa5WGfUrLKLJliz2B2ViugUFoovtshd68lRyVnv8kg2vmb4oncdKN3lKByRnljM9UXvZ3xQ8qM0qYoEuwQIVllF58VrBggVBoktypB7oVJvJPlNewYsFTixHHfnbuk2ojTPwMX1lUiKMVc0t+Pt6DuZlgxSY2C1+4lTVNsvOA+FRnXqyWCzloLKGfL973SpWz2t6uXVWB1TQ8jBNAwy1R/h0XeUtgOOmQEz41Xadi5emI2oPj8UnDTjslTEBFJOGxTXb8ahoVRmhzuqn2qdzw6lglSD+ZAcX2pv+6phl7Vz0Mr8JW/X+d4A4//4CO9xjS1Zh0CduR9eIH1ccM4H9IYlmdUQKpkCjV609YfdLcKSYDFG52RE6ShmYpYxlfnXVubjlN3/D7Xfda4/O7/YXspuxaVL+JMdEFHaKHaot2oJSGtegjGMiie75EVQ1MxSj8VMf1NoZLXy1R1t5bk8apnKwu6kVJQUhxJJxlBaEUdOidVEp5FFp9H1EKZ7fDGUMda1t6KgPE4tuEhhg54pQ8WMa5UaIl6Og4nCI+hnA1sY2zJozDzM+8TUc/+lv45M/uoedIoirfvswzv3qL/GDj5+Nnnkhoydf69G0wJ+dQyFmjIY6Fo+hMCdA3Q2iT54fNc1NpIN8Ugcg//REV1IG54MK1tnY6cjsPh1y8bkzjnXpZJNsUhWF8rU5r5In6s0HUFWVpy5oRVqLtZOdnU7OLfVkcEs+6I39TZTrqvp6nH/fQ/jo/Q/gtPv/bjNfZmBodHYn22xBqujQar1CGh+/glqij8gYUVfKpRfEG2dwc+/8ebj8r8Tz14dxxxtvMEBO4JPPvIyvvvQKvjLpKFJDLMSx2xxVzJ4qsxUUbUm0Sh9kXGNJdCgoxM5UK31xnHrkaE7SmIojpj9aMMw26IrZMx6odVrLqLxxXouzDeeOHY/ewVxc/8LzmLV+LXWdepIM4H83bcA1/fqhMZpAZYvjs/HsgwAmTtGjttAAs2/dOGoEepMnWT9zz5o1mL9L7yiyhru9ypgzp6NXRqXJMcb1qg31V57Ho7h83EQEzGHwmkbelEUvOu9rho9iGfYlM/bc1C+NJdId4rNgQwk+0uDD5aPHIkyZGB7RoLd4axYFmdeJSFoWEGRosfYwzQIBppkz4aY1dXE5P6bLnpmTV1nmUXsMByuQ0xUqbSHmMzxsm8rrrfRqk+oRg+TU5Ii15kkk24yY7BDxKvBUPuHVbJpft7eIW/RlnZ/qFV6295zevXD/0SdgYFkZ05SPBOiaaIomccGQ4W6ROmk/vc9ADCxhvizvrc3MawGB8GXadCDIZLVNstI5+fCLI6cw7mQf47meQL1h7msUp9pwEFB58YptP37gEHQrKGCaZoBFu5w+EWkWR7OTCQVSpClHspMMmEeBo9JkK2W7VU79TWniIfnWvTQX5/Ti4DWmoEOEsq0Cm+1i+SDlEWeazYyyvAIQ5VP7TV94zMOXdm7jIFCyFA4mMHDbwYH+c1WZ2+I2QNR1tle8zMhEfYIHLMI05SP+FPX1pU1VTFaQJzpZTmT59dCO2s4yOdRhzfKqvGhSkGWBlehifs1sGY26zs14oI1g/UH5eZ1t2dAaw582bkc0O0DTk8CaXTYBkAT66K9PPHJvObN52pM2PayjN9irbu310I8smYJBe8DI4fhvAHLk/YY0bj/vONxw2pEY3LsrNlTVc7ARRr5zLahuasSnjx2Ly44ciUVUsHOPHIcvnDQOV582jVIOI0GHxUE7PnP60fjiledThxPUr1aqTYo4J2L6wK7IRYKdOISmaBAvr6/C3Z+9ALefMw1dOpdj3oYKMFah/KUo3Kuz65wdLyUlDQXw66dfxXcuPR03njgR3/3oDPzv83MQ4Gg7ENSrKJiHeqS3q8uQzd9ciWF9e+FbZ0/BT684hcY+iGgkgtfXbsXNZx2P2y4+FiWlhYgU5mH2so0YM2YMfvrxM/H1Sz6CU6aOR78O+fjh5afhY8eNRXM0hqo4A4WGenz2I9Nw/uR+tGWaD9NTKT488toS/O9VZ+OraufYwXhhkdaOBdFBvOP1IBVan7b5wOqz0Ubi6CCvP3mKvQhQs3VqmzrnV1+fj92aAZADOVAbmE2Op6GtCaeVlePqwYOYL4kcPS1JPD4akQ6UZ3NrAkvr6vCHE47HNaNG4mMTJzKfjAWBAdFOBsfVbS34yRGTccuk8eiqz4HQ0CytqsKnhg3D9UP64eS+fTjoy8FD2zbhgvFH4EsTxuCrk8egb88eGFPWGTePH4Uz+/dEC4N5DRTqW5pwY7/+uKBPT1YVRR7b1EpHObe6Ab8+agq+PmYAerCexaQrV4ZHC+XZniB5UiwjLbAROIN1Gq4CGTryKshzPYEkULieS8dR1diAY3t2x60jRuBYBlY2Qmf7X926DSf2G4TXKrZTHVSeeGVs33eQMF0bDDjy7ka/8YWRw539Z1J1PI47lmQeYDFHzgvqjxqBq3/K4Ot7XLp9w0KdOLa5dcJkC2ClL+d3704R8nqMBt8GQwHUUDYvb17PCshr1S+Hlp2psT5Dp2OzBNLLAPIYBJ3buStlwuvm/FhGs2G6NaNZbHt4QedCxzJ6GEP0qAXmQFnGHq6QQ1Qyrxku4tGDDOYYmU+2Q+cMEPXm+UkdS3HRwL6MB0UnQQ9CGB4dK78SdUK8qi6RbSPzMxtixCPadItIfSnG9AQZpPZlyyuY4gBC9ATIoxtHj8C1L75s74gyZ220qk2sm8cnl5ehp2ZRqIPjSztgUB77iCq3eoVQ9IseEmByEiEHgmw699JzBi1nM8g7orSU7NBAhza0rh73b9bnsEjr/rAHtxjKehlsfayoI7rpLe16YluBn/GHbdaxDXjFK8pMb162dV9qG5OkQwo6FORYACG8vKbAhAHcYA5eBurLCwrMFVwIP/8dXdzsCVe1mYGNbjmLD5mg3ukGL5uNY906lt6InjbVp3Pu1QyzRdzES7XNgkHuRY/pDtM1a6lbzZJhmGmSsR6MsTfeE6/o1/v7pHN2S4+0KHiUrgmH6pV+xUSzaOJ5SjxT1cynJwalG9JxBbjCLTwKuKQL+pRVjBuv6cWlEzsz0KbeJdlXHl632pVntj19Vf1CdWtWUEFYVOmqmzTaB8C56fS/BN7/NVo8H9YxD316dEXFzlos3rELxZE8dKR8Njan8H/sfQeAJFW19te5J+fNOeccgCXnnAUkmQAFA6I+9Vff02fWZ86KqIgCKiBKkJzD5sDmHGZ3Zifn6dz9f9+p7qV3dmZZkLCsfWaqq+rmcO4537l161aJz4dZ44ehpr4Om2tbMXlgGSrLirFk83YUFpZhb1sHBhJpjR88CGt27EBxYSm2caAOKwxi/IjBWLarHr4owQmVbi2ZzE9hMGNYJUryCvDi1mr7RuKI4jzUh6Po5kDSrsAelrWeY8uZkifDIYAR5MlJI4Zg46692NrRRRnhIyjyYHt7mDxMpjISo6ZQ4U/hhHH9Ud0UxffedwZO//Yd5DkP5o3uj7ge/7COwYAHDbRqNJMyf/RAhOIprNhVy/Hoto9alxGIrdq0E3sjHlTmuTBz/HDs3FmNmq4QivPLUNPRSWM3hikDS1FZ2Q9rtmxFA8s/gPWOkMFbaInoRcWKoA87Ozhw+rIw32miMJk9uBwvfOMmBAR2xR8s65LmFhz34KM0Jsk/EhJW/B510K2UIr1nVhSwj11Y1tSOisIAmjo1Ve9Cf/Jfk9by0LqbUlSC4rxCvNLYhFYJLD26sdlNzS9GMbdqCFo7WvDjo+bhPS8uRjvbc2JRkPjKi1X1rXAHA5Q3SRT44phbWcE27saq9qgtf5ulRx0+N5Yz7TAFtYcCdkH/CuwMtaO2y3kjqd1mXCKYTOFd5inA4qZ65uqyevtZFn1VQNUvY8fpM1AZxekiHxazHm0RzW4lUE7eaUrvelrKMrV2dWF6UanJxW0tXZT5HnuZw02w8rfTT8YNL7yEJr06JQVjQlPt/A6SlKWGlT2KYXnYP38++ThcOXiIyWSV7gtLVuA7azcTaPHOlA8jCDQYWEzgxLIq3DRronbzwJcXLcNnpk7HWeSjh/bU4eZFC/HQmefixU1bcMyYYVi2ux5fXr2SY6MIpw4Zgj+t34mSYAr/NWMK5pWX4c87a/G3LZvxyQnjMaN/JXa3NOIzK1ezz7y48+RT8N5nnoS2yjJGozzQPkhfGDcV/Qv9uHXzejyyrR7nDh2EW6ZNwObuCL60bIV9KeB4ApKjBw3BYK8Ht6xYg+q2dsyvKsRn9BFlyqRPLllqj3+nF5bgM7Nnodjnx/fXbsInp47ECE8QzzQ14zMvvoSvzp+DGZX98XJNA761Zhm7TwpXxUni/KED8YGJ49FGoHbjiwsxv7IS144dhiJ3EN9ZvRRLmzswb/hwTGWUKYMG47Pk61MZ5oNT2XYEhZ967gXcOHMmPj5qCP6+t5b5Lcdlk8fgDpZDs6Xvmz4Td69dg18eMxe/Wb4MC9vi+NrRU7F4917soGIen+/DPdt22M75VxLo36YvV9hsofqpx3g1Yl9KGcuPvFhBRnjpvPMwrqDAwRscC9MfeACr28T/DNuTxC+mzNO8QBD0y9nz0EK5PqFffyxvasL3li9HfqAYZwzuh2MGDcQ/qrdh0c7d+Nr8ozG2uBR/2LQZf9uxHcMrSvH5sZM43vz2GO+eXdVs0wSuGjECF9NIKmMfPlxXh++tWInLho7AZZNGobG7G19fvAgdlPmXjR5L/eQiTw3FL2kU/KOm1tEZBCdDigbghH7l+PPG1fC5griCRsQdq1/Bhwigzxs+FisbG/DN5YsxtLgfZg6oxD0sU1UwD2fR/49M69IxozEikIeBlCv/b/ESygnVNYVjhw/GIDbUleMmYnN7M76yZCW6Ul7MKi/AZ6dPs+9C/z+Wbwvl/+XjRmFCUSF2kjcaWppww5Sp2Eaj7HOLX8LIsn6YFfDizBF645VjYdES1IbDOH/4AHxgwhSEaHx+bNkLaA65MK+kFDfPmW6z+19avQI/mT0HZRwPd9TuxU9WLsPHZ83HT5c8jy8dcwJ+RB7ppHyZW16FAaWleHzbGnxt5hxMqxqAP2zfhrs2c0wLfAnASa5LBhymdGSt0WLJ1zWF8fCq7Vil3d+9VBy0trZrsQwr15YI4+k167CxoRnaF0s7sD9NANJJrbKXYEMzH7VUfs9s3YXGuNfeIpE1s6szhMfXbEYzQVFdJIJaMp6UXJQCYfHuJjy+aQe6DWO6sKO9iyCLnS6rl0CoPkwuUoNqasuEexLV3WH8a/02bNUbJvaqdgJb2iOG6DUAPELo0h4EdE1E+vet2Y3qdu31re8jam/2GF7eUovFNY3ooIBqUHCWhXAJT25txMvbaijMXfYK8mKCw0fX7sBeWlUudwSNFMqPr9qGHa1hdBKQ1XRqU9MwDRAPVjd04GkKRc18yXra2x1HS1oJayf7nZ0q0+HLzPpY8tevORdBAg37eDYPgY8vU1jqm5GOlany9yJ0zUkmWQIrWpvskzpybArRwhRrM34d+1WTDHGvDys7u/AcwU2rWYjpvlVT8SQjdmFDPbZ1ddjbMvKS5bWeIGYV29hmOmXR0lrtIkh7pq4DqzqZN8sQS0SwqKUdL9W3aNNvyzrBcM/V17D9O+yRc7tmHZSv14W1bSG80NxI45Jl8CYRofLuEBhUQZheix7zZWYn1CZMUC9vONfkUYUV3/FoDTOs34dVrPPq9hC6OB5CrLC22/3wjNlY29xGUKa8lRbzF5I5HEjtpPrxOGZAOa4YOtSu9YB2eUsbfkzFAyoC074Wlp6qM/9p3+B/58/CTY8/iztXrMJnZ03DnevWYVNrJ/575SpishgqCDbrWN8L/vWo7QE0lOC7IuDC6aXODMWnZ05Fc1sLzn3kCdxHpZtMhvDXPXtw1ZNPoZ/XjwU0XtwpgmiOXa0INYCqzFM+AnDyLEHM9U8+i68dcyzc0QhunDUFtzzzDG5Zsoj+EQwiGPrilGn4Ae9vXb8Bdxw9F/3IQz+YczRuePQF/HLFOnxh1hzyvx//d+yx+MHKJbiGgG5JfS0eJnB5urYeX1/5CgYXl+H4yiqc/9DD+OW2jSwJ20TM6Y7RQC3ADePH4yNPP4WbX15C+dGJ3ZFOfIxK82tLFuMHC7QbeidOLyvHVCq9r7+8AkMDPnxwylhc//QTuHPtenxl7mz8evVy7KB8+8rC5dCGlpeUlMM+xs62P7eyHFXkJelFn9bYkPzqEvp3UXnfNG6sKcypxUUYqY7S7IgxWx9kIIt9qSMaxYcJzsblE2SxfxOU73/YsgWraSzZwDT53IPMSfF14pn/LUyrKj8PVz36EIZznF9GkKTtDW6ZMhG3rlmL57bvxffYxi/UVOO8Jx7BTZPHYlJxASLhCL71ykJ8/pkX8ImxY1Hp8eL8QUNxzrChuIl9edeGTShj+kPyi3DV+NF4/8PPUM/sxQ3T52t+DJ+eOgEL6+vx8cefxP+bOQ1BgQZVPU4eaWvCh8eOsVm60XlFmJHnx9n9BmJBVT9c/djDCEXD+PKcuSglL08v1S70LuYfwFk04FT1iwYOgjZK/d9VlIOZwUKNP43A6ZSBA/Hexx5DmHrq81MmoMQbwrfnzcYXn3kRPyUo/MKc2fDGQ/jE5IlYumsX7lE/T5mMGx9+DN9YugThmBdD8wK4ccp0Au/n8eiunfj83GkYURDEZWPG45onnsIDmzfhC1PnIo+A8ofHH41vvLQQ1z/3PDY2duPh7btw79Yd+N3GdfATRIpHtMzH3R3FBcNGkh/CBP+jsbd5L74ycz7WNLbikgfvxTUjh2OU1p/qcbjNmqpe/xl0kBHxNpKsFHGXPfsmQ+las0OmCHnWwj5Nr0vImDXjZ8FZdJtaVXi6ZQawndOD3d6GoJuEhh6naGrU0pebqi535qXHKkZJpuyyBcuyXG2HcQpHCZwEfVJWFqYphamyUjvr09RaoK8PMVu+TNLy9vhoDYTxmTsfp68+EBzgobToFY+j1OdFoZRpnFCMaTmbmqo8qmu6bCZoeK9ye1IO8LDFjsojyEPh0vVJK1671bN5tYMEo83IyfGdpuwyqLw8sR0unT8Fp08eYeV0XnEAHt6zG4/tJmiy7mJA609r2ANJzvLXR3pT6mO1SaYd6C7+kL9mk6S0tc+UzZApTZ4VztqKmZF/op483LLiFXTHBHbY1nJXf2ttjNagKD97dMCIZrnz0CMBexuJ/vYGHP30qEEznbLeVKRMnW1aX3kxTduPi9dpAGHKXDxsM068Nj5TOjqUseLIi9eWH8/ibVVFdZCSU3xzT+CF+u342orVDKs8mIbaMlP2d5JUVhVD5WQf/XjOPCuflrvE6fd9gqew+FaPMGzsqv4Mrrbi7XwqpiK/hyBhPhXgRBTRrRZhAkwX2kMxDk0Pja4k/rRlK4coATaV4QBvIcGC5AYTYv+MLSjAPTt2Ierz2Xo97Qw/gMr6urGT7ezzcsyymcJqT8mHTBurKeNhzKEivGbkEFr2KeT5E3hg53Z8e8FxOLWiP2IE4npp8aHGOuykMn+0tgUFBMNzyiuojIEvHzMHV08eTTADFOV5EI5HsKKpA+3JAMFSHJ2hBNpoFDYTXNcSAOkt1u8euwBFmb4zHkngmMpKPL51m33vsc3WM/nItxG8Z/hwnDJsEGWT+llbpnpxV00tDcBuzCdoG8KyfHf2UbhyzGgOmSBa2GYtrJu2FPGSB22LTlWehzb51BpDF/07bQYyjA6etQZxW7gTGzraMLWiCvMGDcJTddXML81n6re+yMqfxKiiEtyY/uSLZvy7WYf/WrKUbcxxrHVlvSbBBpQc1JgQX3DsVLBTbt1SjZCnAH/auhVzKkoRTIaxsL3V2cbFm8D44mI8vLvO6vXbjRtwwpDBzM+NOYMH4NLR+pC9lmPEcdKQfrht3XqCdDc2JKIIMfxJ/UvJP258b8HROH/0cLaH9l5LEdi3YUldIzbHFI6mDd2RoFxmWvo+6eLa3Tip3yBM71+G53fvoUExEP/csIXGdQHu5fmoqiqyotZnsl9ZlZjJBFaR9W7keHi2rh605dNjRW3mIvDz4O7qXQhRL/1801YMrKjE+MIK9mkQH50zA1dPHI8S6pIg9VV9KIqnm5rRTuDzMPv/eycfi1HlpRxX2sTXg5f37kEtjXvtETeG8U+mcTGeRsZ3jp6HU0eNoEHjwayyfGxpb8a6Dn27kHqK/N5KWbqbY6AzIi2svckoGznObt+2BdeMHY0ReWX2xv0rDe2YXlWOUwYPwrePPQkV1IlDgmoftpPqabL6P4MOj5pKgEmSaSDba6HkLANA6g2SBJ1dskM5gPX4xKdHPwJExoQKy5OF4YUUlZjXQIau5cEwSt+IZ7tW9XlOg5H+FDp3fOIS3PHRi1BJdB+QclbeEnAmOJgGw2Viau3Grz56MSZWlNBL+UmZKz0VKkaB68LyXfXMXkKQMaSAyeRfveJU3Hr9efjH567EKWMH0TkdTwmbRE/XR0lZG/DehJf85aewOqs8JJVRg9T8Saqb8jIlIceMxztIKouqIiGZXnNVnh/A5887lkUlxGKfxdkPzVQaNy9e6eARhTdinF6roPqpJ9RHTNN4iG4EUlpv/p5Rw3DjjCkok6U6YihumTUVxTbQGU4LUC0+T8Zf6jO1YRI7Wluox9hnEuYKpvwFoMRXAjnKivkVUiidOmK4eduUmJVTddNZfcOwBnBUPqa9D1CllYgt3k2HNaNBfgqQrrgBKp71qEhhxCNaAGs8RgC3r4GYp/V/pk4UiDytru9ETMJfpPxURpWj98Z8+8gUrdrDhauGD6VilEVMmED3R2vrca/2+1LFtThZ/Kv6WrPwnkdnLIUVjS349LJFuGnFYnzohcX09CNun2JKWnC9dJCyuhMq8N4WtBvJzeAWQQ/bVRcc5+eNGInrhw3Bv/bWYkN7FzFelDF9LIJ2nWeYzDiKRvCj+fPQnwDxrzU16OBZO9D/as16fHjRSnx43Eic1o8KlPJJ25OofyU+ouSDdiqq55vq8bnFi/HxZStxw8sLOVTjzkyIGkAZkQ9iLJdmQpRdnPW49Kmn8LcdW3D7cUfTOFM4ejDROPm8QM+txV/ij1gCfz/lFOxsacKDNXuccAzTSf7Q2j7JqCjBw1N1TfjE0mW4adEKfOrF58k2AQMOkllx1TMNJGREaGF6kMo4xfazry8wrxTHi9fWF+Xhro1bcMuYYRhTVITV+l6oNbl+DkLka+aCL0ybQsUbsKU8Gq/fWvWKfcvWGQg6K1RPcvjG/GyRv5tDNJFu6zgGBH0IhaOIcCzYkGTYhGQLL72aluN9uY+ANhzH94+agXKC74f27LEPICdYEH1vU49BFcEnfuNlmGV6tGY3blmyHNctWoTvLFsG7SgfZjgznlkUDV/jETOW6Eagfvvm9bhiykQcV16Gl+paEGWbBQhAxHRBgtdutoNsvlT6sXg+yHNW5fSu8NYn6gcxKfuZfd/Ffk7YOE9iUF4+YhECXwbZ2NaBzy9ahk8sX4ErXniJZUvrKSVBgPM/bNvPL12J70yejOGlhUyLgNrGE+WYLw9dLEgLQf5DtXUcV4vxMdb1poXLrAT5Hhn3kmG6ixtY9anTdEu5ozWkqvPOcDeqaVh8YeZk/GXrDgJS8h5l6HdeWYXPLX8FJz3+FF7sII+osdRGZiz+ZxBr+w6TMZY+CuszJO5Y+Zo/cplFVqB1NGQ0D4VQacBDgalbWlkc5OowwTK/GMYZ4QiQGfW2md72KvC5UCDm0KJP+tmiVnUwr4NkGC28NGbhlWZTzp84BB31DfjAD++0jUPjgTwqacZL6E0khqVwk0AoCfjgp/LWTNWv/nw/dja3c4xREDE9L8FfmdalSfdJKDJlN+tV5o1zILFsnnz85MHncM2P7sTX/vRPfOmKM5DQAl4rixWGZI3yKtltD7d9RHdTAtmk+4xbX/HeRlK1BBqkOE1oCCQkcP0JUzF1xAC2fILjmMKFvXn7ug2opiX6KrhNlz/TNNkkqWSAiWTASO2o9N2YUlqEi0cMw1Pbt9jHWN8/fCSe3r4LES0sltDQImgtEpVAN5DCDpNyUzmpTM4bPgLDtDOyHiMbb0kpx3FUeQVm680sKrUi8sHVowi0IgJOeqOG8Q3IMC1t62ACRSapwJGuFUR58KxHveIpgU55SCvIXZJXyEDKV7xqybHMBvQYV+mqXcjfDmBhfAk6paUZPFs0rTRJCqdrHdpCwK/E6P9Ok/GAD5WsnPY3063GSjvH6ZeXLSE4TNdf/as668x/e37FNlnU3o5xJaU4fdAgzCRIm1FRhRiB0bBgAeYM6A+vn+DAELLajECHwICj0JoypjaNJ7G0sQGfmjUdcyvKbHFvEeVMvjcPw/NSmFLVj6H1tq8sdjcW0Cq3LWLEI1SkXp8fJV4fzhowxAFzDHfGiFHol+dFQ0zfN/QhzDzn5BdhXnk//GDuTNy1ZSuWtDVjer+BOKNff8woL8fMsgq0dccRZp9pfdgJ/Uowke5NkS5Mpd8M8llFXgDnDRmBEjZSGxkkpTEkSvrweF0jThw3FucOGoizhwxGAesd8KtsAVwyZKQpT7FuEdvSvqXB/2cb6jGZ+Z+tBc0DSjFVH0+WHDWeciHEMdBAAHHm8GG4YfwkVPiDiAWStn71BH0Lj3WMhzgO+legKOjF0vp2tn+lrWdsSIrXxZ9qK6eY+xPdZSiQjuE4unrUCNZID7ndeIVA4SebNjAee0lyWqCuL15V2iqvjWMXdtHhnH4VOKWqBFdNmYpbd+1if3qRR4misPo8zaO7d+OrU2fgKPLLJWPG4PFdO1k3H/LY7/P7V6IorxB+vwePVNfghqnTcFxVPt47cgxBlw9P1NThuOGjsaBfKetdhumUJymVXAaaysi+cUteqYHNiNT482BNSwhVwXz4qCvqo2H8vXoHriHQOaEqD5+cPR33b91uW7acWNkPx1WU4j3jplC/qN4sNM/iWmsPnaXH2E+abTyb4Wex/b4yeypu27gR2zkeEuST948cjhPLyjCYbZHkX5z9qJdg9LWF80ePQjn5Q7OkPhp4nUxnRkk5+6Ec/z13Ku6gbHyyoQXH0tg4sawcJ1RWYkBlKVa0N7GfC3HVxDE4uf9A9M8vRVM0hHn9yjlOSiyfbqs7y8h+vGPDZo7BAXhi+w46edjOtfjktKmYUlyIo0YOs/AWVDJL/fcfQofBzvBJnDtrAr5w/gK855jpGFbkw8trNuMH112GC6cMwgQqsrWbt+OHV5+BixbMxhVzJ2Lpuk22dxQlJqZzwP+/i07Ew0vWII8A50fvOxcvvLIZ1xwzGf/vghNw0dFTEepus0Xs9958Je5duIG6LopvXnUOVm/bjc6olKQbIypL8KXLTsW4wQPgLypGIS2jL5x/NK48airG9i/FM+t3cWAm8ZOrTsPlx83E/NHD8cKq9fjvq87Fcxv3oH9xEcMfh0vmT8KHTp5pn5JYsrOOgrMAX7/6TFx11GS8b8FULN6+hxZnhLrUjZPGDEYqmIdHV21mO6WZzsDFkUhpwSlA4PJjCHHyHZ96H60lCgN6abuhLd0hfITWWLvCyqrkmDSyJumFf0ygJwzYXjxmLOYNG4Y8go3doQ78v1lz0T9Axcf746v6Y2phATYT0K5raMLpg4fh7HHDMaCoEJsbtX9PFMdI0FHZTaT12eYO47szpqM/LUa9ntDQLeAngB3ED2fPxuyKAjQRhDe2dOLKYUMRIfq/ZNhoNIa60UBg5ieQvHL8cIK1YYjEY9jTTuWiT+2wz70EYucMH46zCfwGFedha3OzPd46ZWAlJpcX4uSxY5lVBHvaQhia78eHpk7EDPJ4A9OeP3AgdrdRqFKwnzl6KLa3trI5PThx9DDsaA1ROefjyokTMaWiAjv0yIQC8KhB5Th26DA2eR7qKJBNuL3TLCYhS1D1uTlTqPAH8V7fKXThdxznt23dyPIJiKuQ6nMRrzVToIPMonV8T+7ahuP6DUIRgcXi5gbUsX3a4lEMKSrF2rY21LCu27qoTgge6sgP67u60RSPYyfd9nDMr2rcS6PNg6kVRdjU2Y0ndtdSKcVRwrH/q7XrUUcA20LrXDu2j6RyXt3UxGKy7Wg0Ldq7G6NKy5hWN+6s3mn76Y0rKyAIr8KTdbV4vKYWQ/KDOHvwEFt/92LzXvxtWzWVpBdP7t6EY/sPQnkggJdbGghQgKdqqzGC/FeZV4CV7Let7c0IBvxUjHlY01pPQNQfE/NK8f21a+1D1abQ2YQdsThWEzjNrhJk5XVLN57Zs8sA2tP1e7GwvhY7QzHUx2LY3dmJbgLubo6HhSzjbCrSErbdy81NCBHo7Qy1YnuXjAUPVjfWYUplFbZ2ttsWG03sq2UNdRjJcuzo6sCqvXWoLC9FTXeHva07oaQQL9TuxaYOrY1MAy2N3d5kGfteeP8PJxyN0YX59iRfnz+6fuFLWEseNpDFujn93xej0l1eBsC92NzahIoCGsUEQL+mbtja0WYvGNZ0d2MPy6jZpUUES4VBN4ZXDsAv1izH9ogLz+7ZxrL3Q3WoE3dv24VmGkybGLc5HIW+TnLbhk22f932zhAWNezGUf0IwNn/S1pabCZzW3c7dulbqCxMXVe7fSUgmTbUrO7uOKbmF+DF1jas4zhvDIexjrw5l4BlYV0D7t25A+3skx3tnZjSvwoPEvwtbKxHLfusMdJNnu3QOxNOfUXk/wUEtZMol6IEvHezfEub29jzSTxbvRdjK4tRkpeH9ZRxbeyzpo5ubOnopI0Wx5SyUswtr8R91dVYzrynlRdjbmUZ9rKoL+2pwyN7aoxXF++twSwC96DHhxVNjQTrMaa9G9MZt0CPA1uaWN5mDCwsYbN6sZ51qyFPbmcd1PV7IxEaMXXYTjAucKg09Ph5XGV/NLZ3sC213pWZqk5mvKTrdhjSkbUzPLMf6HOT4WKIdXfhlV/+N+Zc/2X880f/g+/+4V48taUWnzprLooSBEcPLMLnzluAFiL7Hz6+nJGJzil4X/rGR3DON36L0ZVF+MSFp+CLf3gQv/vk5bjqe3fQAsvH7Z/9ABZ85gfY+uNPYdxnfkaDNob7P3stPn3r/WREvV6ojo/j48dOwxii9M/f/yKCFEIJIvcULY7nf/gJnPDZX+Hq46diIIXuN/7xDHxePzq6yYRf+yDe/8O7Eczz455PXYkTvvBTVNJKvONT12Le536EOz92Ce59eTX+uWobfnPt2bidgPCpDbsxprQYt3/sYpzzf3eh1d42S7fL4ct3/x5xQLnjtMg5+DQj+bvrLsAHTpprswz6Kr4s2w9R2P6Blj/cwf3ZpBe2MTKgFaNwKcJkHqGuZvz89LNxzn1347qJMzGrtBTf3PQK5pRW4FQq9K+v24ChhUECr364Y/VafG7mHNxOxdRKpfyTY0/AJ55/Bm4CKE2B/37WTNy/sxoPNreigcpZAj1AJfDV6dPRHevGHbvqbF+2py44F+9/7nkMdPlw0eTRuPZfT+CbC47FTiqeZ+tq8IdTT8MxDz6ApDZIjXvh86Uwk4qwgwLnZoKi+5jHi3vqsfLyi/Ffy5ZhT30D7jj7DEz/83345lGzsbapDktbw9ge68BP5x6N/1u1Ch0EFY+dczZuenkxntqzFw+ccTLe/+Sz+NXJx+LLBKrHU1COYZ2/tXIZHjn/XHx36So8TWXU2CUlzcZUu72jlMLUgiBeYB30AXHNt9QRNMz5+z9Ro1m5DBi0RxUaGxqflB820yF5ojrQ3SYO+CNhbWF4LdSuRyt6VEgF7owrHfJPyyF79EI3ezyn+IpDP818S3kbKNaMIc8Ko+hSDulZBSMtB1A8lccUBxWuRJzc4MM0AqcrJ43F5595mlkX6LmoM4tpjzd1zXCarVfiViflx2ub1ae7ZixVFs3u6TGNNuOM+3lO529tkYmrUaS4LIfaT8ZM+kmA84iZ90pHZI+PFVfpq04+i+rUV4+1GE6zpGpLFU/rDM3oSaerNlEZJbM8NJIJJq+fMAaXPfUYItooVGlpNtLaKZ1nNjHaB2ik/mrBXEZP2UzQI3trcc5jT7C6+Yyr9iGpLmrPA4jpqn1s7OueP+pr9Z3KqjpoY1i1nQExlZtuBn44jrUVgmZGTcYwHL1t2YFtQqs06adZY9VV9dbjrZTWf3Ls2AtP6Tys/dVGvFf3a42c2sv6jw6pOE6irvjEnJm49uEn0WG8rIAqp8rFcGpzlUX9au2tuvFS6at/NElh4F7uaowkbp42nUC4geN+J920ls2cGUdn1UNhVQaVk8DXNm9VHjyZsaJ2cdMIHGqzX59euoztpfwZT+2gthXPi6yMvNahdlKdNTaUloKobQm27G0j4115MF/1vY0xtpfxpAqoQ3WRuyIrPN0O41mtI+ytQ2DggAp858rT8LMPXUi5qE5gpWJRbKlrs61LxgwcgBPmTsMdn7kSx0wbh3hIj38YzO1HjIL6yaWrcebsCTh1zjTc+/xyjBvWD9v2NtCaSWJbfRvHSjeGBrzkH6FS4xhWXPmw+jrph8IsSotX0+2haBRDi4vwrctOxXc+eK69Qu9mQ48eNggvrduMEBm5PQ2OJCy0JYOU8LbdjWgIu9CgrQXIPwEeAyrK8MImPbLyIkKGjKmzWKf/vuwkfPmOhwmyxNwqhAafynKEEuuoHb/1COO44f1w1Ulz2IdqQ/qx3s83NuLurdXsEgoPOYq7bfDyVn2tcAcQIya8aGvvRpj9UVZSDj8FUjEV2xJaXSvJJ6ubOrCtI4ymrhAtvXacN2AgRgTzcN7ECexXHwYUF2PmgMH44+bNWEUAs6KZFi0BtBYxr2kXyBIQp/AgRWh9ru2khUvrbRv9UhQyL+2tx8KaBjzX0EBe8GEgAji5f3+MKinCmbSG8mlEDCrU4xkJGA/1UwwttOwGFFZSzrhRoQ14qRB2kufu31yNJQRV9eSfQvLc4tZWXDR2HMvpR2d7GI9v24YLRg3HaSOH4TdrXsE1E8diVL4Hi+v24piqIgziWDh3zGiMLCtGaUUhy+fBbhovD+zehcZuKVbxmPj/HSaOsy9oO4M0yHJRoX1hxUrUaCyIJIDV4RoX1u+8N+VFZpBiMoZgXaQ0DCjQnZemVCTYxTdSCBZZDERFopPcbcwrH6Yh0GLh5UYngROteZJCURw5Kl0pE1MKvFE4KREpQT06sp3fpWSZtxQW66QsdpFP/rSZRoNH4IHxbMGQ4qosykd5sxwM7igseSpP5qPHzbo3cMRDZVTGqpLWDcpNgNL8eJK3KTCdlbZF5jXTU11MYTO+ReWP+ECfJLI24r21N8NKmevRt9Kwl4/otg/Y0U3706nMCu/To7MEQvS/8eWFVKmKz3DqM1uorrIfSP2Y7WdmTrVtCEQdDPv1RUvYhSqL+kV5MG5G2R9A9FM/qg4ikyHqD8ZTfWzDVvqpr9QG8rM2YBzlof4xMKBxwML4da92V1ieRJI9WpektVMGrNgfVn+OVfGCuTOMvbjEtNVu1l5MQ+0skCanvDzbPsNAlvqA/8a/4jPjG95rvynVR/HNWGD6Fpln9bFp+czhwyO7a7CuWTOHlJPWDgxrPM08NRZUXvGNdrNXWa2dGE5eStPu43ihuQm/p1xwnjiRlLX25FIZ1M86bBwoD7oZXzOuxo7qYGCVcdXXiiu/DA/IXf0gd40RA6aKr2v1cbr9rL7/GZRu5XeQ2D+//OA5+PODz+Fzt/6dt0mEiXL1uRt9rFeouCsaxh8fegoXf+tPOPWrv8NPn13DThRzsbPIbH98dinee/QUzBk7FE+u2Y5mWu6DSgrhp/KylVSBfDQTuGkrBo0RfZ6n3B9gVDGH0hHTeMnTWrfFNCnwf/epK3HvEy/iS7+/D21UfDFaip2dIYwspXVqGwKGyLP6WIQWijobSSZMMIo59a02WmtkQi3DzPOT0aLd5F0CsrQw+8tL6/BsdQOvFUckyyl9ecQR66i2Zjt5YjF8/4OXUO5lKkthzctvr1rFfpcgSLtnvA/WJvJje3585iRcNWowSkIxypckOvUSA0e582Ukgmr2e77SpdAKsgzaCuSBTTvx1YWL8ND6tdSt7DsJFVlXUtqpbnYLQaGEq82WqI/EOC7KSKajW3p5KPhC8qdbUm+aUfHEPHF0kwf+sW4tntq8C1c88hjBjvhYkeI4sWoAvn3U0ejHwidjEYI3CiTxEQW/y960itBAJM8y/79u245vLnwZH5kwFhdOGIdHautwclUVjiosxS/X70CFJ4AvEcz9o7oGeZ4gNhH0PbR+C+5cvRn/+9SL8LkC2u+cOkeCjhdqD7M6305ixgIiaj+1Ldvp3MGDcOGQISyX2tJljz/u0P46jmRWJOeUGZ/OjXNvfCQn9pcO8UAmjs1QaXzxWmvVlJ/dpMMpP5Hlq/7OxOePAQqFZftojFreJMtDYXkvgGFWP+tivEo3C5sOn1W+VsqINXub7dqpO9tAs2/iQwNs4jUeAmCmtNJlMv6Xn9LPlF9xdE9/kU6WF/2sLPSXn8pn/Ko4CsPD8tdFmiwMD0ZzQJvu5Z8+LA+e1RU6Wxulw5kXy5EGnFoU/+TOGtTQKElnRFKZdK3wCqdI4jm5J3HduNGYlJ/vdAEV72/XbcRLbdrVnBlaORRH8XXdB5mXCmB3Tj6Wv1WK7kzLlH06PUtOfaB2ob/1owwP9onWQ1pCAmgilYNhxbPqC8uD4dVmInNTfF6rz7LLYXXUDePz8qmde7A9zBGYKZpmJq2I/LH1oSqbDuWnPBhXYZVg5pydNmljSxP2avuafX2Wia+81c50U58ZTzhxHD5Rh/JsoN2Llg7yp7ZTsiCKw8PWlyoe4+uwPEiZegoEig9tFor5Wl1J1l8660fujGt1ZTglqfKZnlO6DGTJKVw63n8ApXviHSS2fWtHCJ+4+BR86+PX2LcI8yl4ygNe8o7QeRB3PL4MH7v8fHz/2jPxi49fjimDK9hJYi52OgfG+uYIx0wCexvb0EL+XbFrL7ribvzmoxfjto+9By+t3oAOCohNu3bjZ9edh1989FJEyOyF2tGTTGHdTSb10MpzBWkpkCn31Dfho5ecjm9efwXy8/Jtt/F/LnkFH730NHzn8pPwf1edTbDmQiA/zxbgJ+nvFqAiZ2kRrZfWTFc8gYdXbMetLMNPCSZPmjkRnZrSJXD89CWnYFRZqXLmuGc9VJcjle9s0GqQuXHZnDGYO2Ywx64zE6jxp8dnj+yu4ziWoBCpITLH/pcHEIHVyRUDsKWuEfXsh4LCfFrL+laih2OakTjItXGEfUme4/6eunocNWY08yUALimDO68cq+tq8eGpkzAtz4W57JOgLx/dLMrkgnwMk+ltQlZnWuAEcVMLijGRfR0nOC6WF3lN7z4FmV8H+3x5SytOHjfJZq9KqgYygBSR4qcwprAETaFubGxuwYCKSsbVG1OUPBKUEmQ2JLVlbhLjKsttfcwre+owvKjA4nVRqdXGowgx2O83bMC8MeOxrrEJjzXVY+Sw4SjIC8KV74evpJhtrBcwBDSZvgSpSI9X3lZS3mx4tT/Los0GPjdzBttKs5tOvf9n0WL2EcNkZnDsyJzS93bizz6hzgawNiOl03YUAt3sxHtTYsrDAqXj6Jp5SfGYtS0HHpkZJ/mZO/tL4dUn6SBO3rL00/c6LLz6TZmK6KhLlU3RrYzpNE3ZiRjG4urMwMrHZICcFEZxdK0flV+HJeac7V6HnHSv9Hljs1wi83AudbZxoHC6TqdvQdJxM+2ie/PnzT7wonLxbGHlpB/xMu+VjilQ+WfO6TCKr2uR5ZvCsKAfn5w+gziA8dlXu0Mh/HTjOqffWR0nTcr1THn7IqW7L22Vi5Gtb3SoL9KksSmnDM9YvXmte3u0pns6W5vzMD+FS7dBpu8tTYa1csmB/tlpKpDKYH2l+3R8q5fu0/kYyFWauk+naRkqvEj3onTalpddONdWz3Ra5qbwukkfGT7I1MvcVCbd6CyeTt9ngF2mf/fVQ9eZQ+nRXcGMFJcni6ewykdn+aXPdsg9HTcTNtMOll+6nK8mfMTTYbAzPJBPK3dS/xLsbO1m32gzz6QtltZGpHHrIBfKaenPGlKOnS3d2NKmzTrTHabkYjH88D3H4olVm/DQtoY0H7kwa0A+B3UCK+sjlPU+BFJRnDWoDCsa2hCOxtFMYKXtkhyGiqAszXPNtIwLaJFOGlSBPSyTl8yyN+aGvi+oqe+JTKOmrhVbuhMYmO9CXUQPxFyo9LlQE0rSaEjZJ0V2d7NwBBkTKwrgpQVz81nH4U/LNuG5DVswq19/rGtqRbemvIX8NdVmXaG2OtLIqZePbbDr559Dv5I8Ml6Sus1vlv/cfz6MHRHWX9+QixGs7pvlOwSiwCsJxnDL1LnY29GGrW0tWNXUjvxAEIML8vDi3jr7xt1kXv+rtp7h47hg+HCcN2wY1nV04lerV0HddAYB0UXjRmJjJ93WbMSw/EJ8fNoEPFhfg0e27Er3DYvIvv3+0cdha0czbl29FieOGItHtm+Bhxb06aOH44lNOxFPRnDj1KkYWV6FZbuqcfe2jYBe60544WP+7586Ef09ATy8fT2i/hKsbdyLawjM7iBw0ttM7xs7AXdt24CThw/DWUNGYE97K36+eiW6qOSnlpajm+lvbeuCJ57CGZPH4uE1mym/PJhR5MUV02YjHI7ijnVrUUPj49RRg/Dwxl3GYo4iloB9O3mMA0yfJxEISkbx8XHj8aP5cyR4WI4E7idAvvjBRwAaM0cu//8HkoCW3jDUozE9fQiF8adTj8eVQ4fRQHE+Gv+FxSvx/Y0cGzbexZs5ytHhQ2/mGq3DAmiZdaBpS501QPU8WNO6sq72zVwprpCQkJFqLnROP4K09x07C5cdPxsXfOuPiAuAmT/99EzewslJ92oo3mumTNsCaDGiXn3PPIZMgzrnObLS0a3KpXQSphy08agtkJTmEmLXhzO1ANXCM12zyOivNGnJzx5YjOMmDqNPEucfPRsXf//PaIgqLyUupceTdYHyVPwjlOJJfO2iY/Gl95zCWrPS7BftLv21lWvwZX3TTusr7HV0tYVQwSGQtaEakIem42UxZvpNj+HULRnrSX2i9jVeY1urD/SRXEXRoxvxl9YI6XFDxgrTIk8CGItjg0zu6lcmbI+B0jygsGYt0k2bl2pjUyWpV6q05kePtKxsCqp8lIdulCbdVR4ro9KSH4/MWBBvqUpmVLD8yttLnrOxIQ9eay2OpuoVT+HT64SctOhvQIe3Ss8eEfD8dpGNX2XuxhB/Ci+cdx6G+/1sHretDZ92zz3YpAvNcmTaPUdHCIm3edB4OrV/ER4/4wwOBSksGr9t3TjxoUfQId6Q/Mt1e44OMzriFsObRpS1LTlrayB0qGgSvjrrXouStQiQ1wqvCkv5uAN4ZUctrvkBQZZZ6oxjCemseFKwvNaiVJF5SfnEiKeYjjWBtaRzbQ1piZuzcJaVhaBNm/bBpbeLlD/T1r2m/A0gKS7zMaHBayk1/m9pi2Pb3mZsrm/Fxd+7Aw167VWgjQrRlXmObusvjmCQxTYZXuzHpy8+mVWnNctm0uO8NZ2d+MnaDQ4Yl0K2RanqoEMkKWb7KjzjavGq+sEWvfLe1hEIWPFkQJb+AhjiL1tkqjwJtH26V3jyhN4MM1Qjf/GM+oSH+lqLS+2NKPU70xb4VxjjL/oJ6Ciu3OwxFM/adVC8bLM58uchQKGF0D6VWXmobAJNOnhpoE7XTEN8JKCW4VF7M4yXAnPyE78LRImP9NhVwZS/3I0HeR+jv+6tfCR70+1tJJVD7Z+I4r+mTMWgoECWnF34v7Vrsalbb4ipbqp8jo4Ysv4kH4vFkyF846ijOO4TvHaRtb340pKl6JCn+FUGcI5ydATTYcLhLIYpB11LsYhUtEzxOGD1Vo/CmBJKKw0pH1rvK2pb0Gzf+ss4p5WhKTemR2HvTRIgmRKj4pSiJSiyCQGFs9kAhaXys7j0t7O2I/Ax2QjlgUAWy2CASMpXn6XglZS0ZcwbKd30jIyti6FzW3cX/rl2F+5fW4uGSIrZMVMF1cmgsiSR0tC14h6BFI/hex88H37N8rFt9YKA3jb79so1aNKMogCvQJC1Q6bPD4UYVl+gFwBxq38Z3wC72lLeSlMX6XbVbI/8tessu914w2YmxQjqEPaFzWYq3WD6Wgf99Mq3bbTKuObOswCyAJtI+RggVxrKj/4CXBle1WLrtLMD7MTHDGt9ni6zeFBltnLw7KB8x98WsdJNwDAD3ATsMzNw9ko6+VLxpcDEi4ovYGXl4ZE+va1kxocHs8rLcKX2CGN7uFnGbRwX/7d6DeujNmWdrFwqe46OCDJDmfzHMXDtxAmYrY1RNRY4Pu7bvQeP6HM9Js8ZzmRojnJ0mFJaZtqa0jdIGg3vPJl8za4EHSSgM26mKHQvpcFzRh5roGqQZu6NFDarWum0pdqduAqvazln3HTNeDobyNLZbnhoPYE+2aHrtJOVxWl24Tsrn53T+fI+aUJEIXiYklQ+jCMAJzIFrPromofF188RRKojq332xBG4cNZ43scRp5J1EWUuamnDnVu2ECiwbWTRZgBSpg1FvTVHtpu1u/pCAFigR466F3jiKQO8dGP9rDOPjFy38EpDhyIoXjp/4xOBKLnzEIBS+QRkMv2koJl+pJelYwqGZKArK6zxGs9WBvEDyUCRDqVrLul0LGFdOIdubTE7r62d0l77SGHkqNm1dNoySAw80t1AmQ7z0I9D2Wn0dZ2hjNvriWPkIhZM4BvTZ6CSoE+5ayx9ZeVKtKuv1F3W/jos+KvU23V2mEMJm6G+3Hpzz1C2X7b/weJkU29xRH3F680949bznKG+0hJl+/V1naFD8c+49+Yv2s9fg8yLMmL/b8+YZv2sWcxGGlX/s2w5h4fW5KXDZcZIT5Lzfmmmqbfgh+Kfce/NX9Sb/8Hi9JWO6PWmJerL/7XiZSjb/1DiHIpfb2lmU2/+PcP15Z5N8sv2P1ic1+PXM0xvcTLUSxytrHIkpqYGnKs3QhnxfphQj1bQ7cEaRpQZpNlhs90yZG77Aux/NiWU8e/hZ5TxT5Ndyk2nLHfHIX3Z42yU9t/PLUO9ub0bKc2MBoCSCPL8P+89g1jTQ4XrhSeRIjhN4paXXyb3UQobEGBQnXse9mj1IG6Za50tDR28MP/Mffp6n7/udWTC8dgvzXQYSzMrzD5/nZVe5lqHwmXipc9y2C9dnTPpZYftES+7XPv8Mve6zsTpJdy+68x9dpj0cUCZdDBcr+493Xqk11daGTcdCTdOH1yF04YORJReWpf3Qn0D7t22lX4CguR7gVIBQ6WxX5pKK51exj07zL6wDJPdVwf4Zw6Fy7rXda9hD5JndpgD3Hoc5t8jrZ7X+44+0tvPrZcwfaXV0++AcOkwmaPPsFlpZdwPSEtHVnrqC8mzWAz/Q4BdEfDQPqCiot/vt2zHhrZWhmOfSw6aMaZzL2n1lWdv+fdapqyjr7Syj4P59xWnr6O3tOyadesrrf3cs9uzx3m/o5dwPa+zw2QfB6T3GnnadY+0DvDPHK+z/PLrLS0795Fndng7GK6nX88wvcn0zLFfHIaTsCVrxmnEJjNy6g3SYQa0cvTup4zw5CUZ9tqjp2CePjVEcCUnt8eFn2/fjiXNbbqx4Psdop5ur+vgzwFuvR36yVz3dfDnALfeDv4c4NbboZ/MdV8Hfw5w6+3QT+a6r4M/B7j1dvDnALfeDv1krvs6+JN1Xcp+/87cuSbANJ+lD61/c8VKhGzHagbSejoD5SSbAXScM/EPrWz8ea1wokNKSwd/DnDLOkRvVlr7Dv4c4JZ1iA738osy1y43phbn4cPjx9HJZe+H1ISj+JEeF2tX9n2P9HnsSyNzKH5Pt9dxiHpzfyOHqDd3HaLe3A968OcAtx6H6PW0+wFuWYfozUrLDv4c4NbjEL3dedrBnwPceh78OcCtl0M6DJ70ZLtkF8+6eYN0eLx1mKMjh2x2Qv0dx6CCIBZ/8yMYUF5EuepsCtoSjWH6vX9Hg7EBw1lY59Iowx6613XmnE3Zbr3590WHmtahhBO93rSy3UQ9/XtSz7iivsKKstM/WNo908oOd7A0Xue1RMsXJ4/FV2bNRpyWpJbG/W77Nnz4pZcZTGvgKBP0iNZwFj3tEbJzaWlkpyvKvu/Lr6+zqOe1KHOfTQeLc7DrbLcM9Qwn6hlGlJ1GhrLj9Zau6GBhMtQz7d7SyvgfLL2e8fsKwzGdTMXw8Omn4tR+5UhoJpsg+qMLX8RvNu/ktWYvGVCP49Xh9pib1Ft6omz3PvN0LveR3ESvFbav+2z33sKIst1EfaUl6umXoZ5p9RXnYPGz3Q81jkh+fYURvVZaGbfXCic6lDA9qbdwGbfss6i39LLjHyytbEq7pVxxHFdWgcfPOjO93loLHtITA2+A3lqg9d279gdaNvV2kOz2q7guMg77ebz5JJT7Fib/H0UCTkL+sTh+eu3p+OhZR9tsrT6z4k4l0MnrHZ2dZFl9WV7hnWj7KNvtUP11FvUMm6G+/LPjH2qavYXNpr78M9d9uYky7j0pO0429eaeneZrxXmt60NxE/V0zxD5YGh+AfLsTcckfOzw6u4w2vVSAkmznK8mknl9mve9pZe5zwR/rTA9/XtzE/W8z6bsOKKDpdVbOn359xZWdLA0Xk+cDMlP1DN+b3H+XX9Rxp1n7T04qqCIY1775aWgjWo3t3fT2PIgIV5gOBv/dJcKc77S0YMyTuk09+WZfd0b9ebfV1rZlHHP9u/NLUN9pSM6WFp9UW9xRH2596Rs/0OJcyh+vaWZTb359wzXl3s2vZ44r5We3EU9w2S790ZZ6WqfxwKPD0Py9fk9t81maQNsLX14I/SWAC0tGntp9SZ89Kf3OUCLWWiDuqjK2EtBU4jSuPHBS0EbTUTQLTUs89fksN5S0+JyokmWVJ+7UQrp9rBzT8q4a8JPS9iyl7FpGlDvEcbYaPF40r5F56PAz3wOJEf/JhFMqY3H9qvAHz97LYr92sqVPUigJXfxgfbRcdpaCjhHRzpJxLg4xlIpj41DfTdU+2hZ79PB0bEap7nxd6RQSgBLPcpxLgNL4z17HyLxgUSuXdMt1/M5OrzIMQIT5FRpMIfeOJe+NTNaTDGeTCDMgiUpVJ3vkgruSLUeWFi9h6fJYwne9mgcX73t77h90UZE/Vosrbf+PEwjgbjLa28wKR0dSinbJtZZh/nxQrtwh11+u/en4+m7d2G3i2g1ip+99wxcctwci/VGkWqOepA1MluU54D2ieI5xX7LQaoc5ShHOcrRfyK9ZUDLFu6743AnnQVlWoshbKgZjbSDo5R5rUf1CZ61hkdreTSLde9zy/GpPz6EPWEvURgDZLZxsMePPcjcs84ZUj6WXtpRWwAkwlgwvB9+e+N7MGFYP8RpeQl8GTJTZJ33pZW+SHu9SlnhDogjN1HG4dXTq37Z1DN++sKueRhlPDPUM445krLcjTIBelK2ezpO+rJP2i+fNGXcsv1YfmeGgu1qs5C6d55vp3PJUY5ylKMc5eg/ht4aoEWy/aJcMeKrvDQ2Sj/CM9CT0c5pYgDzY1E0vaw9qFxEXw1t3bj+Z3fjn6t3wHbINkDwOtS1FH1Su2krrg+B7kZ8471n4uaLTiW4iiPpZl7Mz58GAw4gy05f1701T3a4QwlzMDqUPA8ljOiNhOsrzBslgqqkHg1pY8r0Tu9iMdsbKkc5ylGOcpSj/yx6i2a0tEFoyj63ID2edAtE6Y1ercLIKPhXSeDLABj97dEiFXVMC/wZ3+t24bZHX8LNdz2JLvuMSHpm61BIe2GkZ3jGFefhH1/4ACYM7Gdl0a7stsejErOzc5mjf4/U7+pjt/Upm1R9rvbN4awc5ShHOcrRfyC9ZY8ON6/bhnt+8gQC7gCBVtIeHKUIoBLaK6cH+aiM9egwmUqg//ByXHzDmSgsCyKR1CJaN5W2CxtqGvDhn/8Nz+2ocz4rIi1uCOlg6MgNP/O88aSp+OY15yHPpxksOWvmDNi5phYP/vFJhLqjTMXrRMnRv0V6FVZNXDG4EFd95iK4A3rb0OnDTH/pN4NuewPeOTryyOl5h8Qh6neHA16lHCccOfTqSLdnFdbfmZ7X2frfvB2XXO/n6PAiMqczU8Drf5833zKgtXrRRvzyU3+BK88HX8JDgKW30ZxB15OcargJxPRF/xCKKn245uaLMPXYCUzLiSE9HYnH8aMHnsX37n8eTQkf4NEnRwi69FkS25NFS+oTFkeNNKmsED/64Lk4beb49FfjOaiZTjyawoO3P43H/vIyPPpAL+lAsZ+jN0Jag+fRjGQigWu/cB6OOmuG0/YCzES5eqSoR4sStJrwzE10HdkkI0tvGzqvvJA3EhxpMnT4J9ony3S9zzVH73qiHLB3S/X2oZZwuHjNvpccSEsBdTj7Pwe0cnQ4kiOUklpb7vaZ7pKgEv++EXrL1mgZ0LolA7TcBrScxVq9ZSeQJD8NQhIrF+ffcWdNxyU3noFAYdBmwzQ49b2sRVt344Zf3IlX6joYhYArM0jTVfEnorh83iR8+7oLMbAwj84JNpjXYNje7Y347Tf/gupNjcjTR6ItR33LUI8ZFTtH/w4lyYieVNxmtvxV+fjybR9BkP3nobuAVTIcxYYv34GCVipcY9oc1DpSKZVMoOLaY1F67Bi7Trm9qH9gKVr+tYo8QrkgAM5wWhEgwOW2jZV05OjdTinK++FfvgypfgEqGa/tRbv1Rw/Bs6HZJG7Mm4AvTnnOjjc7uTe1kKMcvUOkV/dco6sw5tNnmKEg40B7we37Tu3rpMMEaDluKolZOvbrRiwZRf/Rhbjy5gswbvpIVlXrqlImlNvDMXzlzkfx66dXIGQf/2Vkhh9anI9vvPcMXLFgGnyynhhem43FiaOe/cdi/P03zyAVddZnSQBoJivp0soit4ywHP2bpBcZtG+OvrARonI95b2zcdmN5yDJflCbpwiU6//8Iup++hT7x8/2F8jO0RFJ7PPEqBJM+M0NSBS67Ws77tYY1lz3G+TvCSFOmaXtWrSHXYJizGNjm0ySo3c9JeMJBM6fgtFfuJBjPs5R7kZ01V5su/E2ylkCL+trKi+iLC0scTavzVGODg8ieyIwdRBG/fpaQyeZWXgHn7x+8nyFlL5+U6l+TxOWProWLp8+JqzZCxW3j0Lq0YLhK1q4mmIW+OGtm0o51BTH0qfXIBwNYcS4wfAF3YirEXxunDVrAuaOHIjlGzehpa0D75k9Hrd/4nKcNHkk81MqVO40pep2N+GP370fz/1lCcU5QZmQmrKlALBLQ6kCZG+sEXOUTeo5saMHXrbn9i17MevYCcgvyyewlXcS+RMHo+659fA3Rqyf0p3f6+Ew9us5RL2nuX9aotcKJzp4+ZxDtH+4TBqvpqVD9FrpiQ4Mk/l71U10YJ6Zv77CZMLt7ybqvfz7H6JDKb/Oeq2FxlJzNxL5LpTNHMkhloAr3w9Pnh8dL2yw2U/ts+cjT+ja2R2897T2d+95iHR+NVzv5RcDvr60ek9Hh2j/tHoPK3qtcukQqc1e/esrjK57988cokOp5/5p9Z6m6LXS0iFyyq97bQrdubUBhfNHwd8/j03vga9fIcL1nYhsqGUYAWuaWTrU9+l42Wm9en/wo/dyv7Ejk9ZrpZn5680v+zgwjOjAur1Z4TL++4cTvfE89z9ETpjs+Iea1hsLJ3rjeep4NazotdPSzvDefkUoO286bx3fVIp8qos3QIfFjJasG82EOD76VW20rzDD81bnaCqGYeMrcPVnLsKwsQOozuMEXB74CaT2tHdg1YYdOHX2JPg9zuAVuXl+/l/L8I9fPY5IWwwej98eYai1nPxUJqVOUGYW1RtsxRztI81QZSxUb9KFBPtv2oKR+NDXL2OHaFZDYDqF7hV7sOnDv0WBN68XjniVjMGdy0OkDP8cSPundSjh+g6zPx0YLpPGq2mJDiW9vsO8Vlr7+4sOJT/RoaQlOpT09g+jFyG6y1yY+NsPIzWkyN4k9kTiWH/zH+Bb1YQYx6FPY5nGjo9D8MAZrUPNU/RquDdeftGh5umEyeT1TuTZO72xtHpP81DSEjnhMmlIq8RoKLsnl2PSrTfYk4WEO4nEzhZs+MhtKGgB+zxhb6Y7QCt7RutQ83So93K/MTrUtN54nodatzcWrvdyvZl5vhqm97wydLjmeWhpERnAO20Qxv7qWvJtOqSwAi9fK4fe6LCY0drf71VwpSkQYSb56zFgR0MULzyxBHkBH4ZPGAqvhwqdA7jI78O4If0tvJZ5KG6opRt//r8H8OifX0Yi6rYP2uobW0m3V+jSwroI1CQaCAOZh0Bgjv5dEnzVJKv6TGtu3O4U9uyqx7jpw1AxsJz9o7U6oJVbivDWOnTvbILHpS8A6LGjZjLVD0oldxwJR0yAO5RAKNSFimMnEnglkfK5kN+/HI2Pr4KXY1APj/QSRW/xc8e79ND45xVq2+AfUgH/OMpnYilXWR5cXUl0LtuJOI1iGcPOAnmJgF7SyR254x04tEe6u18xys+b7tzz15YbUU69ETpM0IVTDFXBqulckGTpOIeWzaZYe1fYh7t+8SS+/5k/oGVPK8NohoQQSovlOWgltl95di2++uGfY+kT63mntPXmC89py8km1pQBhYEOWVQ5enNI4lVd52Ejq53Vbx6XF3f88B+8cXw9Arj0G3j9qUCRPjKb6XP56Zw7jpTDlo6ys1ufWIOO5dt56YzIonmjkHfKBIJxmT9uE2xaB9FbGrnj3XfoJDPW4wli+68eQaorZv0OAu3+V8wHRhbap9l8NHpTlN/ZcXNH7ninD72gYfKIZAuLzF0/b4yM9981pNqyskGXDztW7MVXbvgZlj++lk5685CNE0vizu89gFu/+neEG6Nwe6jW/43GydGbQ+qDhu2deOnh5bx23j4UN/vHVqH0nBmIp6IG0MTWHqrdHB055ABnNwIhF2p//5S9iKIejlPBjvzIaej0RWgpstc1Th25lqMjgPSFD71Nqs/yeveG0PDnl6ltOMq1+L0kgAHvOwnRRAxxymi95JSjHB3J9K4CWo4sjhnoDKjooRR+/fX78PMv3Intq2rw+ff+H17852q4EgHo0zpS8M5bh6bZc/QOkWYa83x+3PXzBxDpippCtRlIxDHwygVAP/am1s6xTzW7laMjh+ylFHapG16Elu5CxzPr2cMcm1S6nkElGPShU5FIRByQlRunRxBpE2qdUwgiDzV3PIPk3m46a/uXBCpOnYzgUaORSsRt3UuOcnQk07sKaDlLq/TWoLNUHkk/Ah4v1ry4Fd++6beItMTg1jyf21lz5cju3Ch+p0nPuNUXCLnwl58/ZLvEa+2W+tPbvxgDPngiurwxyWYTxDk6ckizV/oElzjA78lH9a8egbs14ggegu2BVx6H8OCgdbu9j5KjI4K03lIvN2j2Wuv0CmM+bPz+/XofxtxSAWD4dSfBlUfQ7Uxx5yhHRywdJlpNathUMU+Z6/T9Psqoa72lwsHq0TuDMdrJbgTgQTBAYZ3Sa8Syl6POI4teKeORnUd24J7uvR3Z5LjpL0M9Q/QVZ/9D1PP+tahnvAy9njTeetIajDgFr5+W7YsPv4K6XY3sOwlg9mUigaqz56BgylD4Y3rNPw3KcnREkMaqtm+Q2SOFGtnbidq7n+cdRQ+1bioIDPnI6UjE9ZUHksa/yYAcvatJ/Z5Iv1FIYZxK8fqlHah7cS3cNJY1c503dRB8Z0y2x8j/rrzKjr1/So5kzpbPGTogDsuxf7j94xyYwsHJCd8j1msk0jPH3srdkzIhDhbSSSeTmnN9MMr2fe3QOXotOiyAli1QT3mQoiDWs30k4+am7tVbKdbN9IcrbkdCyyy1+7jLh4hHiyzp544yhh5H6a1CDmSbydKHranQGULqW+ArTmdtkqftBxRCW5WKnF0unO0eHAfFULnkp3UEWkmgeAJ86bUndFE+SXdin/Wm9XNSLPp2o+10beEEK5Q2y8l72/5AznoDj+FUd23yqVfhVSp7FZpXNqduH2dMJyM3HgyZLi/vM+3Cs9pFlqQrqe0VmC7rqKFlcfWz70Lp2M3bQnq7Uz0Q94QRpGa9+8cPwOPyGEjWFGQykELVh45HyMvyWhuq3wW6dGYCPNSUOXr3kQSMZpfj9l50klA7gMa/r0B0RzM92LEcFlVnTEN8Zj+F5J/D4+x6HulxkKN3HWm4Rrway7xiX0qsexJetN62EK6wvf5isnjotcciWUGZTD6wt5Q17q3/ex/wJtNMPricN8NoqMk4E68oDcnPGPnNto1geJf2brPcCPYlSxlOvKX925SX9I3YUHxqUl7f5WU4l8ldvSjlyCLJIb3mb2Htxat0ONbJq68emBy2ktvGvIpOFysvb1m2JA9tc0S5l1D6bquvlZGHR2VhJLWJ6mL5Ma6Xbjqr7FZHnp0RIvnOsjAeQzsNbK46SGofa3s9wjXpK0cL66Z+Vd5eAuG4xma6vZS+dJ3CqX3owDR4sAZKU+2rVhJoTmtHOeToEEit+o6TmDSObpQNK8CIWUNQNbaKg8XZWFTbAajjxUTuZABecqI3FSNjkGG9HpT0K7dv6SGpBfFkRlfaMhb4IDu4eLYF1sYTYmYfB1PYSZHpl1QEkVcQYDjmo8eSzvDg4TAT2QuF5UUYOa4fAn6P5SvxbzxHb6038HKwaYCwhHYW+EqB+ZBRdeVOOd9TNK2ie571Vp4EjycpuJGkVadloxpMblQOLIRfH87mwHTZ/mNM1PwkrARaBETl5AwKO7PeHraL9q5KIczBrsHjtnvlJyGQAWROPVW3t4syebE+LMPqRTux8tm1BFsqE+vEcpbOGY2C0yfBE08g6mEdWCd9oiPGqqmWqnuO3v0kvvW1xlDzu6f15JAAzFFO4z9xPg0irb+UWHc7ezCJ351oOXoXksmoLNIyjti63Wh6aCWNUfVvHL4h5ai8+kR0ubV0QJJVMkIAIh2pB8k5LfUQYaAkZYUnEUeMcjhCueiNxRBMRhnfAXMmQynzJJsVU59R0R9tOktE0tJLMKGd7OOUiy7KY31yRevLFEQAhN48JxHQ50VUKcomBwgxJcrniFcp0mSXPGe+Md4JACUIirxxH/yMFmaYKMO6EiGTaUl3lPk6EwoeiucowU7C7WYeKjPrQzAkWR3T/nKqA9NMMFM9GfApXZZL5Vc5zUhnOn7eCFz5mJ7KZgfj5EslUge5Ez5bExdn2aJuH8uhdGLMM8r0YxZWUw+qs5WD5Vbd4+wQD6KUy3HqNOlVAU31nxojR4dC4r53nLSZ6VUfPxPnv/94TJg+FPMWTGHHinnZpWRAiWKJXNkGJUNKUdy/gHF8KK8qxPsZryviACfNEDmWEMNyMAhx6+GimDnNQsQs5MKk3xl8iRhmHzMFo6YM4rVYWfnwVycbUUypMIabvnYxpsyfiJKqgDO4OCBtSpyHvmWt1AUWBQD12NIBCQJTVir6K4RqpDMtAv7pW45auyA3T34Cg8cNsc8EaTPPUy46BiXlQRvMmv0ym8gGlKwmJ02DcGR6e1uLYRRAkwYx5jlozFD48gNOXLolGU9FcWAf01JogbO3i6zMFHwEuap/njeAu372COJhRyBZHViFge87HrFyL4IUDMReVna1gSwtlT5HRwh5fOh6dD26l203nhVXeqcMRPGFs6jwqIBk7bO7NQxz63eOLPIigJ13PIdYYwf7ncZlIoUBF82Hd2SpbSatLSE08J05lAMpM9MlmSpjVS/V+GcMRf+bTkLVjSch/8IpiBZqVosChcZqySWzgHwCB4aT0R7Vpqkm+lyUt0kDG4IOJcePh390MY1moRLqEcpmZ0ZI+smLsBhVN3STvBL4cDg3SVnvMTDlcUURo9zvd+E0JAfkm3KVjFb6fopdn9+LilOnM6B8aEwwDc02icUl9yUL44XUcVfPR/ll8xiJ/3KzYkhvKJ6Ttxmg1hZMg8BSACxCoGbQjc7SCI7sVHMKRCUQKmLZrpiHfpceDY+XLSwdxjaMsTwqh2aqVGeBN81yqX+Uls3ECahR79lTGrr33js56ouM5d5J0kCZccpE+AoD+NXX/o5/3Poy/klr103Q4qK1UtGvGMPG9oe/gN0bSOLkK+dhzqlTUNIvj8PBsYLKBxZh+MRSuHwaoNpnOoHKQUUYOWEA3AVkIA6CgtICeApSGD6W4QzgcEh7PHjpmVewfs0uuL0eFJQEESzzYuSUSngZVmu+xk0egY6ONjz72FLUVXciv9iDkZPKUVTppWWgB49BFFcWoHiAG5UDiuDPK4E7340h44tRPDRfmA5Dx5WjTOVlWV3+FPoPLcWQsYMoADQwvJh69HCc/8GjUDEwjy0SwwN/exEtTREyOYdNkGWe1A/lAwo5MDloaa4ES/0oYZ7DJwyEl1E0MyebI8kB4S/y4uKbTsDomRXIL6VF5I4jUBzECKZRWKk2IzEdPVp8u0ilc2bUeOZg9XDgd9R345G/vUA3saBAWAJ5oypQ8p7ZvGb5CK6ikpXStjk6okgqI0DBvfsXj8ET551kN63yQe87AfEqCnTyJk0ZE/hJU3A5OlJI/emv6cLeu19kvxusooxzY9ANpyEh5c8/e5bQh2bKbH6dpGzwCUhQPnjnDke3z42WldsQGFKJYV+7EtESPe5zZl/CAjY0NsNMN0nU4ounEPLG0f/q45CgkW47f1MwyjCOCdRYMfwAAP/0SURBVKzw1seoxEyKYfI1wAxjBGoRgqlUkuY73WRkC2gZWGEWAjku1skBRaqbm+DHiSNLN5bnQ9mF8wzspVgGzeRLDKvGfgLOOMdA/qkzEKMe6Vq/m2PDhQjroK+gSIlppkpLLlyUlXHqxxTDq+CVly1A1BXhNceN8qGxn2QZXdStAqZh6jYX0y8/cSpSY8pRt2kXQWaM5df+k9JzAlKsaYIalbpBTa96RJm29If0qdJRblHm6WM4Pcp0AGuODoXe8Z3hBbTOv+44PHXPcnQ1aCjoVW8p5QCGj6nEaZfOx8AR/XDcOTNRva0WJ5wzF2VlRYRTbuzZXYezrz4e+fn5mDhnHEZPHoxlL6/H0WeOw4nnHY2y/kVYcOZ0LHl2Dc6+7Ggce+4sVA0ox7rFm0y4J6nQT7pwPgFWAA17m/Hx/70cg8ZUYcDwgTjp/Dl46allOPO9x2DwyEEozAugtrYR7/vc+SgozMcJ581HU2M99u5uwn99930YPL4/UjE/qkYW4Zxrj0V+ST7OvPwE1mEAygeX4uwrjsfyhasxaeo4zD1+EoZO6If5J03E0ufW4sIrT0Ll8CoU+vOwceVWXPOZC7Bl3Q4ydxIf+uJFKKlgPc6YxcHRhUZagp/69rXozzRHTBiEaUeNwYqX1pHxfQwfIaAaiaPOmomC/DyEW6KIRqP48FcuhDeQh5MumI26PXVoaQgZ5jEA9HaQBKKsTwodcYHWosmC27O9HrMWTEKgRI9WPTZ4C0cPQs2zaxFsI9DUegaygj4+LDq08vbOZ+aqH1G2d1bw3rxFvafo0MH8eqNDCm+BDi3lvoIeWmxSOuAhh39TSOtqgEhdCN6BARRMGEKeoKlQ5Ke7D62Lt9i38kRmddvVgZQpc59ll4co7XlAuF4i9ojy+oiRJVcUd1/SveRxMLL8+WNR+GP3zqXR60luX9x0pJ5piV5Pev8uOfkTMFCJd26tR9Hc0fD1ozHKAuQP64eG9buA6jYWiLwgENNLwZzyEt6wUprhl4EWnDME4T0dwBObyDubkTdpELxVxQjRgPYMoGG9rRFhGtxlF8+Hf94QJLrCyD9uNKreuwCRJOXMzia4CnyIdnRqeTAKZo9EanwZ/KdNIUAJI1XbRsCRRP6CUSg+bgI8UwYiWtcK98BiBGjwRlq64B5QgoLR/RCtaYVHbnuarWxF505H8Jgx8FIehxpbUXbKeIQjIeRT9kcDrCT1h70qr0agMV111QIko9SDO9uQDND4P3Uy8qYPQay9C/H2kMnQ/NMnIe+48fBWFMI9qAj9rjvBQFe0uROpgUEUXjAHfrZBbE8jUhFNBlAHVzLta49CPEr9uqMdqMqDd2w58meORPfWPcifMZTpToZ/VDmi2+qQYNmL54yCf0AB22EqksEEQSzryDZJEHDG6zsMaJoiOULJTfxQwf5zlKVjALzRwfKOY1LbfsHrQldHK7y0aC69/ixc8/8uQhmZePPmavzme/fg3lv/BY/Phfa2dqzhQHrhkdV47J7FHLB+tJH5bv/hP/GH7z2ICdNHEdjFcczpc/HsU4vx3FPL4c5zoYqDLuUDlr6wCX/+4SMcwH62FwU4rRS3hwNWjcgR7M8L4m+/fhK/++4/UFZeBHcQePSvz2PHpt246yePYN4JU/Dyo6/gLz9+Gv/889M47qyjGI9sHPThTz9+EAsfWQmfx4UaCpG/Mp+lL7yCPTV78cfvP4idG+sxevQwLHp2JW7/5YP4y60Po5gdGXSn8NDfnsPOdbvxp589xBbRNI5shxAmHTWcQK4Dd/3wMfzkf/+Ci95/LqKhFPyFAdz23YdY73+hsn8ZPAFWTlzvdWPtis3Yvaka//jD81j+8iYcf8EsPPmPhfjLL57F3//wBMHWMUjIIslI3beJTECyrcxCNOXpRqgpjMfuep7umc8iMVBpEINvOBnd7Betd9Dso0ncXqSuPVwmGLWPfTKs/pI2FyJxLos2aWsrBOB0jlN6x9TfCiBSXP7JVpO/FrfKyrNFofRW1srFS79M+fXoVYJeOclV6yO0cNS5tuBOPZi2lUGWX7roKbrZwlmmKxDtrCOR0mBI1V/3PCc8FIbkTblbkvxRURTHLGiWR3LZupzXWlvhlI1agh6qt+6VplM2zQ45ZVFavGT55c/gFlePSZSPqTALx19eiw/fCmJmzDef47Dml08g2e5Y4ypn//NmwTehkrfOYwunJw4kWxBt/aXHjKqvk4K1kd07/aT6ORHU9sqBrsqecWMecozGPjNS36uV1T/yU7bWPzwUQQuVtezAWSRtXGz56bG+455EVLzF8Gpzn/qZecpI0DIGveChmFpI7ZRUuTn5O3VRuQFfQn2hslkRLKzKrfrIX3yquqieAhvGj3TT4yS9TOSUy+FOvZSjeHG2geXLa1/CWsnKpJAelvPtIg0Djfsky+7vTKLm989pAp/EspGZR3/0LIT9rI/4UEyaboH9KePmId+zBm6tdWW6DK/POHm8XjTSkM4bR3DiTaHqimNsU9Si86chXuVGx7LNbDc3Yg0EJVG2TXU7UvEYyo8aD9/IKioBF4bdci78ZQVIvLIdQ/7fxeh2xZF/xkRUnD4THeurUTJxGPJnjQCmDiBwG8V2J3+MLEfwpPGIsf/y3zMHicoAigm8+p84ES2LNsDVFWMZo/ANIIArL0bb+p0Y9cnzEQ+wzCy/XhZxRSIIhboRbu1ChLrOW1JAsNSAzvZWVHz4VPaxB4FzpqDoqFFoXboR3tYYIq3diMeiCO1tNVBV+cGT0FJTi8jWRmtrp805mgneYiECtSam39KBKoKxwrkTkdhOoDemGAOvPRGt67bbjGD59SchEk2i5Mr58M0eje6NNRj+qfMRpEHUuK0a/T54KqLUq1R1OTpEeseBlma0wi1k9KpCJOJ+PHjn0+ju7ERRiQ/jZo/Bzd96Py647jSUVBZRThCZu2nr+qgYPZqaTaGtuQNBm9/S1GscPq+PgMmPUaMGYM60Mdi4ZCe628LMyY04mTgQ4FDV4yoKR8URG4pfxJKRUJRmtgt55KBIIkYAliQQKoCbFoff60cJLYjmOuYX9KKd+frzKUAZLx7nQItzwOvbixwMISqOoD+AUHcYnRwIed58DkCWgUDo5LPn4iP/fSnec83pyCssoNBh7j7WiQMt4NWjPd6zWGqLiqoqtNQ1ocjjRbQzYqAwwEEf6uyGn0JVtY4m6K5eZBytxfIRaHhZBg+Fi2pWWlmCptpW5HFAd9LiQYA52MJTCbK3iZzRzn/2mbW9lBbbju314hOrsGtDLeugAAqRROVJtKxmDDP5q2l8YfHeGFUC2al6zNamaeLLr7d7IjFTJAm2RZyN42wZ4UFQjw2IeqTAVX1N/xtfsL2cBbAKq+Wyml2Tf3oLCpWL1wqn/o0zbX9Ccy5OvGDM8Regkl73Eu9o1s50POsqQaoFpnoFIU5wodcZtM4vzry0qFWAX2sxpBg9SfoTPEiFyk+WfYBncpiSYj7qVUdp65Ci9mgOn/l5maa5Mw/qU0iHeqjpXbQyfAkvy6MXSdhmAgYMp/rpzSNGQCeVgNpZh7WPhVBqbz6pfdUmWkjsaUlg953Ps8GcOriL/eh39bGI0c+nFz/6KILaV4uLIykt5BVUdgqvmVNbS8Iz4QVcVKa29oRxIvrgKflEs6Tq02DMjSD5RS+S6NGP3gSLu3zWx1r/E3NrcbPzKMjag9dqe/GY+tOdpD/9gkRFHubpZz9olsWrF3OUP9MUcPLrEZb6g2UQn2TOWrysx0Gqo8KqV2MsowCUn7zgLNimLBIPMx89FkqQZ5IsX5J5s7DpuuqD3HqcRfkngM5SyXiJMqyPfGp1sJeLAhwP6ne9sc12UZ2sZd5GYh3EYywAOl7agvaF21gKpwyB0ZUoOHsKx64Aq1wUcH9ic1jfaa2QGStsI7WdLGnxldb3qR8FupJsgyRlM5sA0c116Dd5HIIlJUhs3ovwqmqgg8Dmxa1IRhzjQglFGS/W1IKWB1cj8jx1RyiCcJBy9LSpWHfbE3AtrEeIaakOipNQfdi+1r8avyok81QZW5s64aksQ9nooWjfsMdkRrymC80PrETshe1INLfDRV2l8is9Fw3PyM5mxNfVILmxncCnlmWkFIuxj2lcu5NRDDp5Gur/8CLcqzvQvWQHIttbkGoNI/7cbqZHMLWnDUPnTwaaOhBriTj8peZpiSJc3Yropr1Ira1nG7nQ8ugydK/chUoCrtrHl8G3eC8afvesyd8EQR/CCbQ+tBzJJdVo3d2AuidXAwt3wRViewX85LMD+ydHvZP64B0lgZNFTyzDudeeCVdxBK3tHTa9Kav+7Avm4cE/PoF7fvEvdLV1I0Hwo4V/egwZkzbgaKSslR0vKclup8DloOlsD2PFwjW4/48v4Mm/L0fIvrMlMUaBw8HnEAeJSTgpfY1qSTVZSHpnhCkxfQ8Tl9Upi0DZ1ezei4kzBqOD5Rs8vBIdDbQQCHysBBwppmhNOFLRG3eLEZm+tqCQYPQncdwFs3H7T+7H3/7wKKIEYgqrV5R9lKrhZIhRJJQpZNku1TuqMWbqCHRQMJYOLEZXR5gDm0OZA1xWmSxp1VoWLE88NGKlfGXhRs2a37OtBuPnjkRnJIz+I6poLWmleZ4JoXeaJIyoLXHPLx+yKXsJR1bGZh8H33A8IjwLjKiP5N6TrHXpnje2EqXnzYKHVlinpxsDP3MGrUEHfGsBrN50pDRkWhLp6f62rA0ms1vEC3GGY1/Q6tfKOXWf1ohlFKMUsZdKXYta9Y6svVTB8HoEGiKoNWuahYkwgpSZdb1SkqXK6zj7JMaY4pckeVt5qefiRByCCQKEcSr2br/e+hEglSJhPKYXM/7UmjW1D5UB3QTGFEcKWWETTEcLYuEJ0yCJwcc26XfVXMR8eruJvMD89TZslOFYcgMKNttFHomU5WHI5cczbfK+eEvjijyo8fRWkACyFuDqTacAO7vprkWI7mo15a81I+UnToL3mGHOTIHVvTciGBlThbKzJ9unt9ShrA7Da2Yjzv5kXxZ7UPWBBZQZMbEZwZ3e2GKd+B/T7Cb7RjxgAJqOEgc2mrRVjFtKSv3DRHmvPtUbaZppUhsK7FiGjBPyqc2ilqfeotTaUYUTABaP21vI6k+lzXi61wxXXI+M5Me0Na7V2pJnTikc+aRwfgkTju2Y+kdGEutTfOwI1n2icjJAqDj6SLMWgXslP+gugyrm1ew1DUi2iQxHVV8GhQwOh7/Udm8jMVPZBer9Ag6qut8+iVSn1gaxzhx74z52HkJFajcGUuP2IPGOnOWrBtN4VL3FyxpTsVQIldNGILy51oCspcJ2CC/eiS3fuQfFJ09C5bXHmSFiC9DJc+p/Gd6aGbcXmOipt8E9LFOE1ooBWD/lCQ1xN/tX8kH5STA4Bi/5jePQhBHbWVBX/e2rD2Htp29FYHAZBn3uPHRrgoBjU1FtbzEKPfVFhh+0fk1qQnoqFkhh5H+djeC84YiykrFkBJ1egmmfl3oiCh8rFtW9QDzj0yZBgDKs4VePof6xVRj0X+fCP7U/06Y3yycm0zuXKneK+ZghaZ4cEzLkTY6QP+KSlzQATQaSJwVcpWVibAdbT8l7tpW41YybHB0SGb++kyQlsX5pLRY/thSf+OrVuOVH78fQCSPQVBfG04+txGUfOxNXf/pC7Nxej4KCEmxYvgenXTQf13z8NFu819XSzTTI+GSUlqZWMkYcD9z+HN57/YX4+LcvxyUfPIFAJ47OToKYkACPmEMD2FEjoc4IIl1kRLq3NHeCvEp3D1obOzgoKBQpxNtaupgHAeGTr6DfkCrc/J33YMGpM/GvuxYa83Y2dzMlLYWkAA8lEO4WWONA6OTA79LmqW6EOroR4f2ip17BTV+8Cld85Aw07W6Gy5+H2tpW9Bs6CB//yhXIL/Khu5XpcSCsW1aDloY23Pzdy3H9Zy/Ar793D3yBANqbQ6yCrDAX2hu6TKBrtiKlWQnmu3bZVrz/lvNwzmVH4cn7VmL4qKH41Hcvw0lnHo0H7nwSbg7QvhXY20ma5Ulh+8oaPP/IUiu7HqPo0ULxzBEoPGUS5QAFF93015PkosHuqiiEb/JAdLHvB990Nvuji9ZcN9vFhXCYAoqH7HfNFAiMRKNhNMfY1xR6UpjhBDs9kkBHmII0TkVJBSgZJJAlFWaPkELdaGc8uQs0d6QipuAj5Ct3PMLUWRKWW/upSU1qYEXj3egOt9miUpVVdUlRkEXCMXTGIiyfDAWPCftwLMb8Q7YmRECnkwojTMXREe1ECAzLNAJpBCfFm4wy30QULYluhJIE7KxCR7gbsbjalAqivg3NSzYzT68tqKWJgrY4QViEvOPSWiieCA462Q7t/hCCM4fZK/JS6M5jSCl5FvqtIOatp+PiQS1EDoS82PGjB+mgkjNTKo3hN5yFtiI6sT17owhBR9VZc1F03gyENftFN837dEejaGcd7YX1PD/yZo/hWGLfx6lsGSfuFR+A/SRoxXZnm8dDbEvKDz1KjGmRsMY804jLAOLY0oygXrnviDbRCAwzbXFtlMqJadK9XQuqLT0qY471lJQxeUGAPkWeaos6faRYIfaBPe5lGSKJkIFAUZJlC4e7ECbPSEn7yRdhhm2PtiOaouyIdaPfx89Cl1cAyY32rbVoXbvT+NPH/u1IRFj3MOvhvIGm2UzxcjgSQ3eEfMFmTRJwaPF3uJt8KV5lP9tMzttImkVlMxNYqf8JdDfWoeUfKzjW2Bviu0IXRn3ibI4HPYVgoB7kgGFReiwLjDI9T3EQiRGFKLvmBAQnDEYD9UmSg9Eer8a9KB09HL7uBJoffQW+8QMQjRF8FrP1hhbB79N4pwFC0CmgLHgm4KNB5eZ4INRFx/oaDLxiHkIjvCg+agL5kpxKue8ZNwCtg70YdN4c8rIAooCMRn8cgQFFKMgvQOPTr8BfWeBUnnXWrL61uoCdmJF56aQ6SY7LN1lAuMWyNb28EQVJH4GVD0XJIJoWbcXga45DpBwomjLMFuzrRa7UsDzWpwAlY0YisqUJHRt3ITm4hFzKdMSLbCflqeEk4OQ0IvmV8q9lySYMO+cohIbmoeiimWhZtoleARpp5GO2hwwSM0QUX+3JCw5R3dlvjl6bKFONo950Wr1oI355y1/gytNjC6J2jQb1kHV3NrEL2V+a1Ylr2jwvgESI1qRECIumfaS09sAQEPQNwxS8QQIrjhPNyrg0jc9eTyX9HHQx5FFZhMgMekSSCtD2iFBo8Z4iFgEqSPI4xavEk9blUNh5nNfJJSQjjJ+fcKbX42RRPQrQNhIJKjy/4jIdKT1/wE8BynJpkLMMcVqjXs1QiJmZv6wltz12oOVLIa01YEmbgVB14/CzwHFZDvxTScw68jJN+oH5J/Q4hPWWRZWgsPT5yfSsr89QIAWpHgMxfQnzkCdMpZHHdJS+6pLPEtJKCbIsBH2UpIjr0VQeB0yIg86sX7qTHKj5zpE4QcpObyKWDM7DF355PQKF+WwvCga1YXMES97zHRSGAyaIHWGUTVTUbOyCY4bymISm51ah30ULsP0Ld6OIYUMjSjHxhkvgDviw7Y8PIPlKHSIVAYz9yAXwD6pEzb1Poutfq1F0zQKUlJchb+JI7L3/STQ8s5Gi1W98Kauz8OTJGHDaLHiZzkals7IBAz6wgH2SQNXRs9D84jI0/OUl9hcBjBSux41wgQvjP3o2hW0/1D++AvUPLkFhVT78J09E5djRcFcUofq3DyC2th4dJV5M+tgFyBswALWPvIjmfyzHiOtORDtB3KDj5qJp+TpU3/EkCiloo14qD4LCYZccg7quZow950TUrlyJZH0Yg884BvWLV6L+rhdYv1KUzJ6IunuXYPhl89AcasbwU08gDzRjyxfvI39RyM+uxNjLzkas0I0YFfWOm++AP6VHm5qV0UMxzdyIad9s0oyBI7Q1myDQ0+WKYPQPrkLRUQRG5H2BiZ3/9xA67l0OrzuzD92r1EUZMOFr16C5qwltdyyCZzNBUFkQwz95HgrLqlD36GK0LF6Lof99KbZ/5Ncov+BoBFrCVFybWHcqJq2hGleF0R86C3qNfudvH0F4ZS0G3HA8oqEoBhw3Bw2LV6D59mcR9vnR75yZGHjKPER2N2Drz/8JX0EeiuePROmEkfCNHMr+eQDRhdtYtXwbVXoxJTwwH2M/cKaty+ncVo3qH/0LYz5+Prb85iEOYw+GvOdoNLywmsZSKypOm4IhZ56AcFMddvzwQfZxBMNuPh+FNJJaXl4LFw21iusXIL6+CXt//4K1kae8BG1Pr0OinwcjP0H+KSnB9j89jsiiavgnUxMPr8SQY+bAXeLH1h/9Ha69HRj0iXORP2QAul5ehx13PY+gPVZ8S1RAryQQbzOalJUUb8YHUfLfxLs+ClQ6C+M107LmfT+Hf0sHI/QY9CyqGYnkD4EiTR0GjxuCsrOmUWa40LmhFh1/XwhvyE+vOMoumo2W+1fYAveKUycYwGv61RNI0UAt+MCxKBrcH/W/ew4Fw4rRSeMkUduO8rNno/6BpfCHOPavno/6v5MHKQwGvP84eIvyEfN7EV66A00EUP0JeoJVFWi4/3mO9f7oeGIdyi+eQ5mwBp6yYvS7/Cj7Lm/dfQsR2dGGsjMJZB5cBFckiaLLZqP9wbU0NLT9AutFHeg5ZiSSLFtsczM8C4ag6pQZaF6+xR5zdz+zgfonjMorjkXpqEFoXLUDnfcsQ+GlU1AxYzzLuYTArxKVUwajc0cTmu5YaMam8J32zgoePRKJlk5E1teh8Owp6CC/u+raqKMi8B4/DoOPnYaOhhbU3/kU/B0BFJ4/FbFn1yLZkYT33EkIPbsJMRomlWfNRufja5CkwejAryOQyKeeaYMw9lfXGg/aBufCLz3Y8VDpHX/rUG4aIHEf7T0XQUjETUDBAcQOtEc5VAgpl9YZyNrVrlj0izsWuaZwtSBejSBrVmPSK0Dk0dQogQ51uJ/KQhuGuhiO6iStrMUchFZsOFuPoTf2mLeu/WzglNugChmU+XjETLJC4hQAAbYYy6upZZVHjU+B4WU6Ajp6I8TyTRVaXVQWm16VUFS2LKBmL7SAlxVjPFrKvFdxOA7YDgRuBFLelDZQVUH1CMBPZcR2sJkGhpEyZxnUpoKHKQJBpWNTz4yixa8CfVIkKpXQguqZ5L3PxbIJ7bE86g2RgS3GTd+kyXFjFuk8M17ML/NrF/sivCHSLI1qqAbobg3B409i7OxR6kn7Q4GXSjaAyEvbicXUZ/uTUxYKksEVyDt1HMpmjsfOz/4BxYkSdOUnMPZ/L8e6792J6mWvYPxN56HpkZUY/qX3YPvfH8fWPz2IEV+8DLsfW4WJX7sSm//wMLYS5Iz+r4sQenEH/O16FOS0gfZEq37qZdQtW4dJX78WO//0IkZ95VLUP70Wm+68H8NuOAtNK7fC16Z+9iAWj2Lk589G9Yrt2PHrhzHwY6ega+9eeDp96P/Fc7Hu63ejcfNWjP3kRQaqRv7Ppaj+10tYf/s/MfaLl2PHE4sx+jMXonHFRqz93T0YetUpiG6qRaqVBkgqRlDkQtkVc+3R2Jqv34HR/+9idNY2Y91P78HgD52K7sW7gJI8+I4didDTa1B87dHwlxRh9Zf/hPzjJrGdqZ/aOjH2K1filf/+I+rXbELljLG09qkc2B9aGK7HkrKsNbvyZpOUrR736DmJY20nzQhq3rITlefNpoIUh6VQNHowWp7dCFenHn2pv+2HRxL580ZxNIfRtnArqo6fivYXN2LgGXMR8Uex8ju3w1vbBbffh+JjJqBly24MfN9J2PHbf9nMgB57hLVNy/+8B2t+fjdqXlqF8Z+7AvWPLrXHzi0rdmLTrf/AACrRRE0b8vv3R/6pY7D8i79EckQZSicOQ+vOBoz+6mV45bt/QvMLqzDuM5eh9h8vc+zRKODY7/InMOZbV2P7fU9i9x8ex4Cbz0bdP5ah302noP7hRfCGPShmHzZtrEZxvwqUnTsFq77we0TL6T53DHkogvyjRmPFJ38M154O1G/dg5L5o7HhB/chta0RmD0IAYLp1pVbMPZbV2LXvS9h693/wuQfXIeGp1YjUFWAEZ+8AKs//Qu0tdVi2MWnoCPUCs/oUqz+798SWbbDFZbxSsHzloDp3kniR/JS40oL+zX74w4l0ZXoQvnRE4w3PDQovUMHooNGkL6Lmk3iC5FJCBrZPsqH2J5aND9BEECQE1tTTxlnQRCgf2T9bkbyIbm7FZ0ERu3PbkeCxjc5D+Flu9Dx7GrECajiu9vgoWGnGebIuhrKU0olzXavrSZvuuEn33RtbkTHC2sN/LQv3QT3nk7Elu5E5LmNiLdS0m/bA5c3D5ENe+GjURusj6DtufVoI0DxNIZYeRq96/bYLKKHOi2+bifroA20NQNK+e1mnao7EW2lkU/d5t3VipZnNsO1pRXYXI0o9RElPZIr9qCOsie1qQZ5qSDClA2NT66FZ28706zj9XokltepAkxXj2U1a84xtasZ8WYZ8TS1N9XB1xEVXjU9kaRfM0FVfOkeBLTmmLoitrEWEZtFTyCxsR5eGniK4FpfS/7Ug0Xxzv79cyTREfXWocaNzQRpRogAQxa7bVJIgJCiLaCFx7anlk2CaoGn4JUWo0pceghCtMsHVTbBgwZUxEvAJJzGhtGzb+0wrzVL0KMehiOUIdNRcDNsVGtlNG61voJZatZKcaT8NYVrm7ZxUGgRqoX3hWzaX6BODaf1XvbWkMqgzqB1GPFpZksPF8icKpOBL4N7zEt1ITDkn601YLksPyavx4vyV94JewRou7KwDKqKrhSWg1JgkwPfQADDapNUzbjZc362W4roUntzJW1zUCefBMGiFt0n2GbwRHltpbf8NIvHLNQIdHEGvOohttJ0ui2k5WE79DO82i+zDuHfJpVDnaX+sXQdZ5E9eqGDQLQeEbjUQb2Q2iVFszhZF0KssQX5Z02m+qWgqiyEp18JleW5GHbFOXB7CF77FyI4rByVZx6P4Z+4hpF9CJQEGbcDsbVNqKjxoIvCKzG0yB5JiG/8bI5QPIbKE+ej34kzWF71BVuqM4Lu59ejvKUASVrBHn+h9bfaMOVzIdC/Aqkn16E45kenLOrJo6hkQkitb4GXAtq/uhnRSASxQYUoGFKG8lOOJvC6mu3sQVFhBa3IbsSfJvDoLECUSt1TlGePVhKyj3mWsOx6aitKI4UIEQw0UNAWhGkwNHQjUeTwvIwbWygdA9ppgZZRKLtf3IrU4FIUTxyEvS+8goI6lrVDM4NqTa1RkXB22tr5HMebT/bWKftTa90EqmScSMlE6qhk9rSwzclnrKOvMg+uoWxH9oHqbI+VLYEUgck0hLsSyCvLQ/GsYUiVBdC6fBuKpozC+GvPNd6lzQZ/cQCjv/EerP/inchDESProV8KBQMr0F3XDM/2buRtSyLa3I4owYm3kyBs4Q6UdgXQ/sQaYMJAFE/uB1dFOcZ+6oMomTIa3vx8phBHx6pdyN/Jxt0bQjSaoHzQehsZOWzTfqUIdXdSce1FkGl56C8Dgg1MdncjrGenNNjkmj9lIFBRSWB0GUrnTkfQF0BoazMKC/Mx4bOX27oddxelV5j1aWY8Kmx/lJwvGVAaRMLnQ9uK3ahozkfjU68A0wZSNwTQtHgTChrZtlu6ESv0IkQFWdhvAEZ//GJ0EwgKSmvd2dtJkqUCMXpkZuuTWH99qza0qhqpOGWe3Ckjiyb2h09PDtL9bkxA0voitaPJKYK0KBvFQ74OULS5OMb1JMORzmxejm+9PKA3STVmPa5826hTBp4AHXw0K2h1aLNRuQrwpyhPGVJsosyYqHiVOZYEMPCzp2HI169A87LNiK2spT9Bu4eAyct02C0xGsF64iDe83JAhanLPDQQfVqKwDRVBpbcxriVT7wPGk9x7XdIf+ap9U8ypkx30c2voASeMdZNRrp4X+s2g9obi3WL2kQAgaCXusGjtFktu2al1HYCWcxXfwlbS6oRJN7h6GNb6lp+lgbrQnFhZc2s5fIRZAlo6FoiWPrE1raqrSSEcnRI9I63lBYRnn7FMRg2cgDykjFbgKpu1wZqeuCnaWIxD20XDqQE3v+ZC+AO6BMLZGKGEejQLJeAF9nVZpEEVzRSDLZowAjs6C8ZNLbyxDVjFLLBLp2iwehAGf0pKu/IaG43BzHDUyzYIWAixjXGo7/BNuar8qqsKksg4UdesR9X3XIRIgmVUzZIenAzT82qKbTcNENnyVOwiOwtMwpwzbCZ8mEozSgIQGnRs58qorA0D1d8+kwkotrQVCpDzC9h6QwMjRQtZNQCTVsszwH3sa9eCV8+QxAAqi09KhPjlJYFcd1nzodXs0V0Vx0F3iQs1LY+gSwDVVR6cc0qsik58KSAY2CClvsbJwOfbEe1fMWIQpxyyQIKWvYP+9am0uu6sfv3T9saBGacjpVNbEmW0ZOigO7sxtZv3o8RV5wB74RSRJNxhOvbseVnd2PPT+/Fhk/9DvG2KGKdIVTf+nfU/uIBbL7+13DXa32dACaBky8Cf0EePG3qd/EOgbsPGPnflyLU3oy9S9fRVRxC4SNie2sxsVnhLIuKKNkjZaHmDBfQLqVbsoC8FyYPxAmWCGxlOCSCbGkKO3cXQXA8ge23/R3Vv/wH1n3454jUtrBpySFaeMR+0JYTtqiet+Id4x/rSJkfrLuKw3Y0Xmf5BA5tYPOszREtDQl7XmvjQoleV4w8L+2UDBHIKq54z9miQFtgKC971P0WkNIWxzJLazNb98Gx3/+82QiOqqIPxxbL2/rMBkRWbDFrXFwS5PiSNopV+FE4sB+KGDe/lKC0KYy86cMQ3t2ELZ/+I7pDneh/09lU3FFEw0k0rtiFwefNQiKuMa+eolKMsc+Dmt1iklKkfioZuqksboElKcDKYiSaOhkYqH9+BXb9+F7s+NpfUPOHZ6lgg2x/tiPj2wJqllEjWptoSoIRB7HNNUvPMsub9VHN1VeanfURVCSDmmng6Iok0bpkLXb+7F7UfO3PqPvN08jriGP9J25Hw5KtGPO/VyER0wJ9GpkcfyH2j4FV8kCKlpiH8stP/ugmb6XyA2Q8lUAGohSqA/7FPe69ndjymT8gtHE3xn7+UnQRpGh2/O0kR1HLiFE7s73Yp50EC0NvPJPjXMDJ2Bp7fv0k4mG9NJIpn3PWUwrJIRmgYm19KsZ5qUlGt/NIUh42Tii7JGnFzzI8HPDBtuJJrOSAd/oznkCMwI1mWs1wJrjRTJM6T9tDxBu7sOeWu1F9y10I/20ly6BZsRjzlNlPkM2zX2+b0oYvP38Oov0LLK4ZR8pf/aAqUAbbmmKVhwBR5Y76tPxDa/Uyz2zEV87gs7qp7s6/tYcjCdKk9jE3u0n72+W+UDo7rlkxLV7mUu5pfztl7hzady339E3GL0eHRm+RKD100l4zpf2otPMJi2iZxaglpNpVMs2iuMm7KR9ZmsJP1vmAwZXsZM3seGix0npg+ASlm8Whqyipx4k+CWcmIrAhQcgRmnB326vSqTwNKg1OCiVxjILxJ+nhwNS7+UxLA1XKThsoxrxhuhMgcYTazsBeDm6Vk2kL5CQ1kKg4tamdvifl8iVRNbyU6TBvd4j5aldhDRoKc60bUxktY0cgMCOmFUZc66pUHwpMkfN2hwAaLWDNnvmpsIN+VBGUuAnoJNhTXi88Ab0546SapCKJM/9EwBHymjm4/Wf3U+FIgCh9qtOAFlxH0NoWw98IZOIJ1lvVpX8yTwBNQJf1YhGt3D62V16M1wJgKhfTYdmcxvs3iNG1eDhJoHTGlUfbJq+yvtQeUkDbfvoQCrv9aYXh9G02ZXKXVa63u/I63Nj4xTswhsAyGgnD3RbCiHOOQsnEIaicMQ5+gqzuLbUYeulxtsfN4BOnIsK0UwRErvlDUHjBVGbN/tbeMqy/0k+wr935UsgpDDhqBlJhglgWxb4bxhB6w0sKN66ZWEagnFXx0bRiIwa/73j4ppWh4qy5aF6yDh4/+7N/IVKzB6PftaegffVOJFu60Lp0K0a+91QUjRqE4cfNQpDKVH2unaFlHQsayZoUkFLriHfFU3qDztbXMn+bhRJP29o9J5x42ga4QBo1ixa1asZUtkLjhl3oP3cy4scPweAz55BfHFAfoCVu9WLaehvzrSClKiBgb7+x+Wxpeb8AhnzgJFvEHdE46oyh9rYX4Ke1L6MmKlDLKmpX6pJTpqDloTXYe9eLaLrjZez52wsoO3kKSiZVIX/qcCS7utklsri1H1kC9d99CEXHT4Jn7kiOGWsORPc0wse2KjpvCorOHoukvpFXT1Clp/lzh8J33FgUzpmIjsVb0bhkE0acPAcVBHP9501GUVUx25XjjQnp7T2z9Nl2DiB0+iNZ34qAx4OK8yah8PLJ8NFAcvviCG2vQ/GZU5B/+ngUDS0nQEqhddVG9J89EcWzRqN07kTkDalE3vAylM4fZ3sjMQfyN8F5PIyi+aNQMIDjXwaPZkTI4+GdtRh49Tx4ju2PikmjEV25laKLY5/tK0XtzIizP8cMZHxtmKk3ysgnZiS+vaSyyDjROLdZILZY3rGjUTh/JMF2CkHycGxnC1ruX2nlt9kskvhFJANMIInVoVwm4KJA8sconxSCxpIMcGeLB/YFjQrNAGnGSEay4LMsH336THI3RrljW7rwLhilfKcc8WsrBT210OMzDW2mISCeZH9rrayb4zxO0KS1mBH2vz2tKM9HMY2EaIL6heVJ2pYjzIv8pTHqYfm0zYdAlSehdcbMQ0xDFhIUDMSDzIvGNo1Dj700Qb3HequtnJe3cvRup8NiZ/ip80Zg9JThmDJvGE669BisoWCLdsdx4sUzcOqF83H0qVPQ2NCAlrouHHPWdLz8+FL0H1qGU66Yh6NPmY2jT5+CSKQTNbsaOThllydw9S1no6a6Hl3NYRx95kxU0Tptae/E+z9/HqbOH4Fp8yfglWUbMWHWQIwZPxS7Ntdh1NQhmHfcNGx+ZZdmpU3xBEv8uOi6UzB97hgcf84cFFbl4diTp+KE8+eitqaeFmUS773xNMw6djzmUNgvenEl8glyZh4/FS88tARnXnksgnlB2+/n2o+dg+nHjcHYqcOwZjkt9QSVHgWhFNvxp83CSZfMw7yTplMgJ7Brax3bzWcWctgVwsmXH4WTL5qJ6fPG2RqbhQ+tw4BxpbjyI6djBgXV0LGDsX7lDkyeOxyX3HA6pi8Yi67GbrTUduDqm8/Cihc24fhzp7E8x7AuE1C9tZaCKI5zrz0B65Zuga/Ag2tvPpvxxmDOcZOxetUGVA4qxznXHoUZR02w+oajUdRsp4KioNAeSI7d8++R5M/oWUNw2Y1ns73TjhR+nUt3YO+vn6Yw1hS3Zrnk3iM/CSO2XiRGRay+aOqCuymEjk17kOfOQ+OjK1A8bAACAyvQsW0v0BpHx7ItCJQVonDEEHRU70WypgX9LqKSaqLyiSdQe8ez8ETUJ1IGMQpJoG1dte023bZiKzpX7ESCCjnc1Ib47mZ70aOjrRXJXS3whU3N2uLXpvW74CGAKx4zBLX3LLJ1Fp7iPBSfPgnedpZ3ZyM67ltIvR5A97KdQJEX5aOHorOmBrE97Qg1hxDfVW9gJ9LWhQjLGeCYUH0FAUPtHUjsaoabSjPS2I7U7hZNRCLZ1IpIbRtcnRGk9rYg1RhGtL2dYdvISFF4u2LooLuPebRt2oXSyWPRtnIb2ldsg2dvF5UY6y7QYEYG69Ozzd8MoiywmSMpIXZ6d6obQz99LgLTBhkPaE664c5FaHtsA8GQw2X6FaiMsl+8hX50LNqC/Ahbw+NlX3TA1RZBhO1TTKClNm3884tAiCqrpgnumhDalm9AXnEh+aTdgCiHGPR2Vf6ooQgUFGLPXU/D1xRD6cWzgPYwgv58NP3xKfha2I4tUbRuq0HplGEsehJd2kepi7xb14QYxxeLi2hdC9y72u1aFoq2HahfvZWAfjhilFv504ag9eHV6Fq4GeVTxgDdSdTd9Tzc7WyHmja0bt5F95E2mxPaUGsgxD+rCsWVldhx+9PIY9Jd1QRpE0aT/9jH7O8o+znA8jWtJE9XlhOgDUbNbY8gr4kGaDTOstFgIK+qvnpM6moJoXD6IOQX5mHvHU+zDuQlgem3oo8PQrY5LLO0rS8KUhj1lcvgq9DjWBWFxtKX74Vvp9pSYJE9nz6MZNjwUk8jNDNl3y4cWYl+585AyTHj0BlpQ3JvBwLzh6Ps8vnIH1uFrm31iNGm7n/tcSg8YRTiHBuhWByVR7EtNzcgVRxA2SkT0LRjN4qPHovQsDwMOP8YRGV0jqxAvwuPMSMzUt2OguPHwsU0q86ZReOahjf7vfKqBSg6awL8+QXolOwZVIzInhY2Ovl8WiWqLjsavokD0LmHMrc7hvy5I5Acmo/SC2Yhf0IVmjZyzPcPYtAHWL7Zo9HeoL2xQjSvZGCp7k7Vc/T20pG1M7x+KCzrCMz+9L1/YsOqXZhJMFIyMIgZx0zAT7/xZ/ztridwxiUnIi5zV0XmYJREmjB9PH73/Xvw118/hHOupjXMgWegLhEjUNlN4DOJ1lsUR506EWs2bsEFDLP85ZW4/Vv/JEiqw0kETr6CfBSVEzhQaQcKPSgZoAEvC4bZ0OLTJqGz5k/GXbc9hMfuewlHEwjd/Yun8fRjizFnwWTb2+pvv3wMv/jqXQgnuzFoVAXj+RCnJTRyxiAMHzMYSxevwqXvPxGPP/4cfvjVP2AwB2rZ4CIqNa8MLmbkwvKF63Dbd+/D7352P2YQpMlaJRKz2Yth4wZixvyx+O13/4a//uoRBpcVFsM57z0J/7z/afziW3+jle1H5ZgSnHXNAtz5s3/ht9+8D9s27YQW0leNLKPl14EZJ4zHfXc8yXTuQSuVqp5mVAwppJHnwUkXzsHWHbW47ZsPYMMr63DWFcfZzNyYiSNZ34dx/+2P4tgzZpsVKEWsOcR/l1SLVDCFi68/3cqitzONnWlN7v7tswjEGMIt61ss3hurOkLITcWTeqWBYyGFhNeL2KpaxClAvR0ptP5tORr/9BI86+uEnOEPERg9vJZK9DnElu5xLP64C9V/fg6d9yxBQIpPIp9tbK/1s4/im+vRfvty+FZRsS7ejSDdos9vttkWCcLEij3wt8UI78XNsqxBEMByPLweNXe8CNeGBqaj54A0Ahq6UfP7JxF+dD0SmpVknTVzGn50DWr/+CJCL1NQu/IQeW494gTxsrZja/bC2xSmsGc48oWL+YdW7UaUwjjppRtBKbqcx+OdHD9oJ+JieWxhsNeHyIpqxPQqOtPq3EtQuLWZ5fEgtbYOTX94AVi2B54Vuzl2NMOh2SxHCZqGfgsog9/UzhFPAt7pQ1F+OgUaaytAHSWIqP3ry8hnidWk6nstnLbRr/os2gFfO4GoFDH5MS+UQHRhNVwb69H8xxfQ9ucl8BKAgCA0tLjaZrC8e2IG3sVj1reqaUsC3X9bira7X4a3gXyW9MJDK6bpvkVoJdBL7SVIZTv5yTfe1XWoZ1+23r8G7lbG7Q6z3bfvm1nsenmTaga95aUyC6bn7Qmj6c6X0cW+VZ/psSWIH5rZ5l3/WgXXnm4CY4Jk+JHa3EaefBGd961CsiOKcIPirkTD7xYjUK0tbMhn65vQ8PunEdu4F+49BJebGmx2p6DLg/YHVqP19hfhr45A+2olaGRFXqm19VtS+InFuwgMmceflqLl9qWsW8z4haz3tpI9MuRZj/ni8TgqLp0H/+gKykH2CPuz7Wka2S/vpHg3tXYAsQWNR8QLNttFnRDID6Br/R7Ur9iCkR+7AKF8L6refzxqnnsFXZILNCjLaWS2eeNofngN24NAq9yH/BPHU/bFkSykkXP2PBp9cZSeNwMVs8Ziz0urMfTmc1E8YiBqn3oJQ64/DVFfDGWXzkVgcDl2v7ga/S8/AXljqtCxswaRlm50reM4pJFWeNZsRMrzkazwYMwnzkfty+sQjkUw9KZzEErFUHDaBJSfOhPNT6xEcM5oBKf3x4CrjkN9UyNant0A2tXsV457DhTN5r41ozBHbye9zcPsQBITyXreuHwXBZYHdbtqUVCSj2HD+6FiYBk+9LlLcdZFxxDlt8OnEcbRZ8qA1zVbm5AMedCwW9PqSdt2QQkG3PlY9NgaTJwxGuUjCtEViqC7npbTxH7YsKSaisSPTSt3YACtlZQJcClBU68si6x5ZkOBYOu0KJTra1oQbkuhvbkVmzdvR6w7iu5GWr3BQsN8J9FiueHTl2P0uBFpEAKUDy7EVR8/D3+59SEEPAUYOLg/Tj77KHz0C1dT0bjgc/kY1gERUtCVo8rwvk+eg/dedxY8fk116xGQ2z7pMHL8aKxetAGeUJ7W9FsbeAIeDBxRTgB6LK7/zKUopFVeWlqK7u4Qmmtb4IsSpESYust5rIZkEE/evRDX3ng+Lvzgqbb+R6KM1YU+cDp2/BCsXbIdQea7YfleDB7Vz8q2extBC+veslff2dL6AsWTylabHRoxCuujvDTBzza1Nk4hRiF53BnTMEzf5eK9QKfWmTVSMaVW7CTYdB4tKb701wGksqsDeKQ8znoXCWKBVD3eVU+k2E5eAvkEAYlAm+qr/UDcdLPd+Amm6n/5hC0mdVPJqu9syl4gUAqZDh6exW9KU1pbqiKpxah2RTe2sa3toJ9Z6SySIKMe63qp9Hx087Du9pjwjpcQ8BeYnxXF8tJ6LR+8KjPjas1USgt1GUKPNlyWFz3ImHqMKmWl9XN6j1Zl1ZYdWnelXPVmqWouRaX2UBn1pp2X9wJtbrapZozknlA8ve1LNz3WtlkmNZA6WaHJp28FKQstl1HdolR0wz96JuLGj/IEGgiWfM3atJjlYRmsGGpbNQGZxO3RImcH5KqstsaL8VUPATF7/M57P/nLzYw0S6f4+saeMtHsuoE05cc4MtokWtxBDxp/9RRBFNuJ/aM1UQJRmlHVQmOtG/PoUbLGLdMgxGJbqqfZpmw/pScFaZXQmf/q00CeD40/fQxeAj9tCZPUbpPsXwvA8mtWW72nLyUk/cyH8fXo0888ZexoM1rxo83skI9TLIfaQoup1Taqv4fXWmupcikt9bxm93lr5bKvRXBs+7VVBvPQjLT1sTrjbSStZ9N6Q5XSPSwPlRfPtTawVowkUf3Th5BHvnSegPRG+kgymYflj7G99NZhaGs1utzdSJQGaOH4oe0hEtUtGH7GLBrCzYiFY/YZmSGzx8EzthyxnTRAmI62PIiSl9TPzqNC9kncjdZHVyG6vAbxjm603bcc0VcakQqzfEGWiwZNl16SWE5Qv2QNQeIQRDfVI0JDpm0FdRjT0XcCE+TrkkmD0fnKdiSX1KJde4X1y7elH36O3YaHVgIbW9HxwnoER/RHZNUODDt2OiIl5LuGFmsTB1RqNOfo3U4ak+8oGRORqaREEqmgzQbovqW9HdVb9+KnX/wzfvuFv+LPP3qIYbSwnBavXjPVZqKIIBINI0+fwmGccFQLGKnMNb3fGkEdB9TJF8/GWoIU29C0rQPF5SXooiVVWBJEqDNMoBWGnwOoKxpCXlGQ8SmYqehkYWk9S0YO2SJ4sT7zkb8UUiTRgbPfewytlChu+/nfsW3zHsRiXRantaEDD931Ii694RxEmUd3dzfuufUJ/Op/7sO3P/Fr7N3VakJOCtTnj+Paj5+Pf/zxcdx7x8OIhglqELUZDC3g7A61o7iiGF0U1NSu0K7CRGDobOnAnT97FL/+8j/x48/dgepNNSgg4HJRSYRimnOKsSxSmNo5zIdVL2/FN2+5DcVVQUyZO8peRLASsM1aWttRVlnIeAkEC/LQ3cV6ML5YxEQeyyphaEpE9qR11KGRE5TCUfWlsNfaM90HywM4/fJj6SZFwkD0d7dEUP37p6gY2NMW8RDWkSgsBbPaXd0ldjLxxAu75yFw7mwm6fgJEOtKX8NvXbjZFKrtGWXpOIrA3tBRMF4LQKkc0p+ZfMwtfa1DJP6Um/LWWY+7tDbK0ghF0bFMm0w6+WTC6hBwMKWocvEiU3KDRHLSbdo1XUHGcdysLs6/lUkXLLnVVSRAYiDKwioT1ZFjhvd04T3P6Xi6NmCTDvNWkJM860b+Kz5xPApmDLVrcWPXmj1oppHkofJTexuYImVaRG3hlE9toxCqhdSm/DKtphv1n3PI1d6isrTM19x0a32tsa0zAVD7y1vgpVJVezlt82o/CwKJLH/eCVRlAEGmD4x4rUsnP4Iigr/2F7baUy8NXceXZaPM07WloDgqKzOSq+VBhewkyzSsHkotHdfy0J9404mvkPYpIUXlj8Pr5mzAzNqO8k20r/ctwNtH4ih91UBfVSin7PQMKGF92fNsy/q7X0KytpP1kaTpo2AssD9O0GxDM4XuZAjD//syVI2egKA+oZaKwR2LYNsPHkYD+3LUZy+GZ1QFQsv2YOf/3oeSaSNQ8sET7CUSffYrSNmtvfL0tjZbUhnwSNrWEJI/Hp41o6nZ8oisA7UaeclevCJYdoXT67FYZudlFMo2drLX+k4cqrJKBpN36K/+T7L89u1KAnafXsqg0d392Grs+enDGHTxUcg/bRKFhnSMZB8jvA5Zm6PDk8T37yiJhTSbYJ+78XCQ0Irz+12o3riXytaLj339alz5+Qsw+8SpiEe67VHYez92FlJ5XownWLj4Iyfixv+5HI/+7XkyP63KNAP7vfl47uGlmH/8LGzQ4wO/Bw/8eSGu/+wluOQjR+OcK07Gcw+tRu2Obsw/eRred/OZmD57jDP7YSJfQkiDL0EgJnNZbwtykGtwUYK5aE3lBfJQu6sBRy2Yims/ci6GDumP4vwCDuAUgh4/ljy1Ch0dnTjjPUfhoX8+ixu/9F5c8dHT8eHPXIUA65kRJtrzKtQVxvnvPwsXX3M2jV2KdI5IyUStN1m7eBumzhmLqz5xEi6++iR4Yh6EOXife2wFPvE/V+OKj52Aqz56gb3uvn1dNW7+5pW44uaTMXvBJFsDFaAVFfHGcM2nLsJFHzoFAwb3R3N9yKxfH9tFb0c9dt8iXHbdabjoIwtw1cfOwKN/WYQA21CffNAbO5rVCfr0MW6W15TQ6yAJTsVJyepnTHZ6hP10xmULUDmkzBSFZrgk+Hb/9TkU7OpA1MtyUcCZH+vwuvJ7naTFy28LSTm+XXkdxiTuEbDszkth5C00RIhAOGTgjqZQ8+tHkdetxyVvPwgQaVy/FZTrd4cciUqZP7k/+p87lwBEfU2jsKYNzZTPARpi+qyMA1IPJDMuDMAIKPI3EUNg8iDUbtmOZH6QctOHBHVDwbThaNy5G6FQB/IKgiicNBhxysG9SzfAP7Qc+Y1dKBw3BKGxBai8Yj55kGlT5goc6WsFthidPGpLA8ic2q/QeJTsER1Thsi8wSiaMRGdK7chHosj0K8IyfH9EAsorgx/NzpoNJTNHYfInArknzkF8ZYwWCCbGdfaU+Nx8oVMjMDcMWiPRNC4aScCA0ptEb62FzLglqN3PRGovzVw+fXsDJ9X5EWEPOgit7uCZFS9RdhGpZQXQ/9hFYjTAmje3YlUJAp/uRv9B1bYjuBnXL4AT/59MRoaatFar/knDUCmT0vAhnS5C9d96kL89kt/5SDywhX3oLA8iIqhpagjQAq36nMkXpQOLEFBXh5qdtchGAgi3Oa8gqsxrUdS+SV+dDRH4fPF4S3wI9pKxaAp/qDbPrNTNqjQhn1LaystFr99hie/NIiulg4CKp891mtpa0dRZR4q+ukjzy1obe8W/rA3ZPRuoafQhUEcYHX17fbYJ9KmthG4iyPONAMlHgxguWt3tsIf8CFSH7W3ISs5wMvKylHPNDvanLcjq4aVs6x+1O9sRiIcQ3F5AdpYttLyMlT2L0VzQyMPAi1KjUBJAOGWiL0tV1TKth0yFPW7a9DZEiWwotBjubpb2BZeIL/YTXfWnX9sOB6y8A6FMn3OmFoTQfCY1y+Fb//p0+xrCRqmxcaIbmvGhptuRbDVbumqN5T01hB4dnLM0RFAmh1IJFB13bEY9OHjbKZHyrP10fWo/vJfEXAFnVkakp4S6VFsjo4QYt93UxeM/fGVyNesOu997Ovq//07uh/cYI9VPTQ89WBWQLvnmNfTCrnb/lBaQ4swkhOrUHzODCSW7EHCm0D3kmqUnT0D/iHF6Fxbh85HlqNg5ggET5xAHZBE813PAfUxBM+djuLRA9Dw/Cvw5pcgtHAdSmjQhwieUnVd8F8xE6771yISj6LovHloenQRRn3jvehq64KnMYyGJ5YhtaXF3jju/74T4Q7mof6OJxE8bgK6F25FoIFlm1aB0tNnIdHUjYYHX0Yh5bbvpEmIrW9AXMthJlUhSoO+pKoSvtkjEG/uQPPfXoa3W282SgJSs0gY5ujtJfLlm7kz/GEAtDSboTkkTYrTQuEoShF6aFuFhF7PZiUVK6G9pdyagnVBG24Om5CP0y44Bb/+5n3wcnDaV+ztZVmNQo89HvvA5y7A4/e+iDUv7yJ4kYUSYftppyqfXXv1GIvVl3Wtj/06logGORk8qdkblllWjcpl17wi6JG7pre1/5WmkLX2R9squHgvBSGQJmmgv5BH2wH4mD/dklp3pVf3mR/9NGPmzJ8JFrJMFDCaYVYnC8zYTsEJ7eyu9SIh1lsrQvQAQ1stSMjoEYLaVZkyhWSAqepFZMFNrdvRZ4xdCBMlWT5kFq2DUjy1s1ra4RuVR/XRzJNsToXJwCjWWWYcAaHC26MpXjlrhQ4VaIlURrYxTdLuVAyf+PaVmHrMGGapdJlO3I2tX74X0Sc2EEASELO5tLWEnjLoDawc0DpySI+KEoPyMel3H4WrWC7k61Acq6/8CXx12sZFYfjDDrePX4sZc3RkUCIO/1njMerL76F0cuQr1uzFyo/+BsVRZ42k1sTprU1nvdv+pEfMctWmn1JdCUYP0koMu6OUWdofkcamK08SkmlQ3rklE7X9DeVMUvty6SmBX+KGskibIVPeaY0WmUzroSQ9JWE1o6anJ5R0ZuxpC4kurxujv34Zqn/6AHzVXYj5PNBHpfUXYX5aP6gtQyIsf4Duiu1hfinW2b60QJ0m2RtPEWx5KFftcaLWrFGpUzfoEaaYP6k1ldIBdjA8g+XobSa2/ZsJtA4LEabNSFMcKM6OuayUABWHXIAVCyS0xYGLR1LrH+3ZvJvgpW57J+79/RMIejxkZsG0MCujVtC0cwLhrgju+OED2PTiZjKuhq/gmwYdhTf9Pcl85pteKM78DMDo0zfJoE1Paw8vbfCoHVoEYhTOAToCGxrkWr2rjxWz7Nqojmnp0ze2vw5TTs/TII8DKJjQgNG99mBRXjHG5cH6aXd5exRpJRDkYQfzXtPnXg5QDby4O0K3fBMSrJzlJRnkY9pqDwE5zYwZQLVW0NtbNsyZk3YYI+Civ5cDW8LEdrq3evCkOARAKbcElOI59bRaUDDA1s0xTQJLrRlQeNVPyvJQSZ9YUnhtRkpRhEmzhxJkjaM1K3cSy9G+aju6ntngzLIxaeeNG4vOsmk63rnO0buN2HHOPw+DT4iRrwd96DSgxIsweUrrw6r/9DSCe7o5zi0SedSJo72zcvTuJgEis+f5Hy3xYfD7TuH4liko2ZXC1l88jGK9pUsBH6B40Qe1nX5PM0MWaSG91q7KTyawQFTU64KfxqSjPzTTlUKe5KCHxqsnqmWtPCipXdpdnQY8QU9Ae1YxD4EuASvJd+3LJXCnTVMFrgJpeakyaaf9/LgPnc+usW0xUl7JXMkv7ctFICZjlqAuTPnlp86SDpFxH9NaQy0z0bQtZZo2RtaWJQmGcZk8dcCajFCX2y8twjIR/NFPb4/G7XtCB7ZDjt5ddFgALQEZzQYJINjzcDKb1vRo1kZMHCPT2a7nHAyyRDSrpY8sdzR2CauQDwlrbAZMaWmxdQqRcBzNtR1kVGf3Z2fxqMCDhrdmi7TQW8qcCTA9wRN9+kY7AhugMFSTOSsTJ39LRKCBg0aAR2WXu/LUK8sWjOGdhbgaII7FIrEgP81DOYuMBV5ocTGMBrkNWauLk4Zm2Wx6nPdmVWlGTCkrLYaXuz73YZBOQIkpy91ZwK32krtm8Zx1UQKNzj1b2crpzGZlPgdh7U8HK4uArs4c8M5+Wc5Qt53FVW7+OSDtEIll0toHN9s+7O7GNf91ib2coNlEPTdKhVKo/fkTyI8xXasfnVl+ZaxsbHHs68kvR4cNiW9s53T+G1hOJZA/bwRKz9B37agAyRvRXS227UDKI3XokNbJ6E/DPkfvPkqbVmZkqfP1oXjxQP4l0xEYVS5pRTnjRt2DKxBfsddklwzMMMWRZt7t5Qwb/ftThieUrACTZnwke21dlXbGJ9BJESRpbZXCCMxoZlzSLiP/pGf0eRvJ68zLDKZeyKd62mDSmZFtg1/e6EUElQmeBNoeWQd3u560OJHMCLS0JY9NczGOZLBaIG3U8jpmL3LJT7/mxLi8Uvp0k1Esg99esKCj8uMvQ0o+K7McvZtJPHUYUE9Gcu71K4bUYWQOOjhYMm5G+92QNJjSpLDpy2wy14yHhdG9HDLHwagv/z7i223GrRf/fZTt1/Ms6nGt8u470s69Um+e2W6Z6+x0esbJCvN6iUJLn8mJJlI49uzpqBxUSiHrzOBp2r7h4eWIrK9BRK+uSzDl6AgiKSCdpHbciPmS6HfdibQF2PsEXfp8zK5fPII8bfZq4dLHq6ccvRvJZmlk/jlgQd+cjQ/wY8x7T6Jtpbl3Htps9e4X4bU+d2RwRgT31ff7u6cDG6Xj77vPEO/TMtLS3ke6l3v6lpSJuy+N7Ah2KTCnGdhstUmPrODpYM5POr6lt8/DOXqWRQ6vOune/p3rHL3r6TABWjk6kkn2mtbNeQqTuPymc5DUNLpmIQm2ojWt2Pv7pxHQY10CMq39ytGRQ7ZPk0AW8XMqpg0hp6No+jAq4qTNBoReqUH74xug7/9pDiRHRwbZDBP72Pk4vAeJeBRDP3wqUiX6ULQtfkDtfYsQ29qejpGjHB25lANaOXrLSQ9Ou6IxgqwzENB3BWkRCk7ppYaGv7wEV4N2YdUj1RSFcw5oHUmkxzR6vKM3BxP9/BikLzjAWfOoxzpbvnc/Crx50DcDcz1/5JAegGko64PNWm8anDEYJWdNQ0IvA5EXojta0PTXRQjaUo5cz+foyKYc0MrRW06aqRgythgLzpxrs1m2NouyNb6xAQ0PrkBAy1Vl+RJo2WOmHB0xpLUmeo9Vj4vKLp8H98BCLdmz/m++dxmSGxuNPzIbdeboyCDNZNmLNW43Oj0RDP/4mQRdzky2ennPbU8g0BgzMKYlTTnK0ZFMOaCVozeV9KBA8lQf35X81GyWK6FNZs+XjJUDwVScPynU3fYUPF2OlLXZLPrlXuU/kkiAWnNaKfhHlqLqgnmOqzRtSwT1tz+PgMsPvQCjt7zsmVKOjgiyiWl2tCeeRMkZUxCcMsjeJNUXPLqXV6P76Q3weN3Qm4YCYznK0eFGGcMvI5X+naUNOQ7P0ZtKmpdw3vD0mOJMJFOYedIkjJg9jOBL+5BpC1ZauUt2oeXZTfZtPuctHYcZFd9h7dzx7j/Yn0TOSW8cVdedCJQFea830ICddzwDNGjTXr0owXAKbnItO37ueLce6s+k24NYkQvDbjpDm+7Qme6hGLbe+ijcCa9tdaP9ptKmVu7IHYfN4YAqhzP1Nqk+yZcWUG+IckArR28qORvOOrNZPpcbniBw9gdPhp/XevVar3X7IlS0P3oQQXeAPE3mfVMPZtyre8/jUMK9mWnpeLvzfD1pvVnp9UgrmYBv1lCUnTiJ9wnbYDK6qQFt/1hpLz7o26QM5Yi0fWlkjh5p9Xm8nnC9uWcfb2ZaOt7McIdrWjpeDSdjSuA5jCgqrj4Wvqo8m612cfy3PLEOqZW7eaMtfLROT98FpOe+dPZP68g73rp27/s4XNPScXiWX3pMh0iwSyArM8P1RigHtHL0plJm81U9CozG4zjlwhnoN7ySwtdte4GlPC7U/3UxXNsaGSbuGAlv6sGfA9x6O/hzgFvPgz8HuPV28OcAt94O/hzg1vPgzwFuvR38OcCt58GfA9x6O/jzpqXHHx0inmL5KQy/6XREtE0QecCbcKP6988hv51wnOEkyzT7obfQLJZ+9h3y1NHTvefBn0MO15t79sGfNy0tHfw5wK23gz8HuPU8+HOAW28Hfw5w63nw5wC33g7+HODW28Gf9LUubVPnofkYePkCG/vahDreFkbd755BMBWEJ5myXf8VQY+WX01n/7SOvIM/B7j1dvDnALfeDv4c4Nbz4M8Bbr0d/DnArefBnwPcejv4c4Bbbwd/DnDrefDnALfeDv4c4Nbz4M8Bbgce0mOZPSZlEGqCQHDrjRINirdmYcTr+QRPjo4gMpnpbI5aQEv2y7feiGBx0JSsBGqkoQ0rLvgJ8rv0aCFOBhRn5+hIooxISiVSKPvAXIz4zPnQh9M1n7n3yZXY/tk7URjLQ9irjYpd8Cc1PS94Lt7J8cORQJFUDBN//gEUHD8absp/vWm4/Uf3o/m3i+AVCNO27El9kIYATCA8tzgzR4cRpVJxuGcOxfTff5iwRTsAUqrp0fcbXE/4FgKtDfgFgZYn6LdPFWhXcQdo9UUHK4Yjgl89Hypl0szEyY7fW1qvJ+0c9UoEWPpGVywWxwe+fBHmnjoVSQpdyVF9WzIe6kKsLmzTss6uzLk2P2KoZ1eSDwL9SoE851M69oUDAm1XV4x9TwcJLv6ZBJJoyAzXHL3ryUUgFRhUhoQ3wrHut7V63TVN0BdlBMTFKg4PKLBuFCtHOTpMSHrM54ZvYDGvvbZOS4+5PbIY3gC9NUArmcLGNZtxx/f/jqCrGPrIspMJTRcNqh6kN9T0gRm956sB2bCzBa4ErR6zch0bV4hSKzn0OYRDJuVrMyaKo48+67MGtK5Y5VgqgrySIMoqC5mmPhahML0ULkevi8RNeiJQPqQQH/7SlfD7CbIJsD0SqjnKUY5ylKMc/YfRWzSjpVX6BDXpZ5yvlxqqm/GH792LLct3w+/VQsqEIUroA8w2C3JoREzKCjowywFpBF5JfawzgtPecxQuuu50ePxvrIw5OhSS+crWF9jVq2Y5ylGOcpSjHP2H0Vv26DDJZLX+QsDIeVVSirb32Sjp4UwhUqmoreXQJ1sWPrIcd//yMSTa9U00rfzRjFiSYZzQzodH+yInV8EoLbzUt7WivB48thwf/NwlPPdHIhUzMKZluPb9qrekJf6zKLM+R/OQBop1a0DLnHOUoxzlKEc5+o+it2xGy45M0gJStj7LeQxoT/N0pyA6u7S/Ev3N0wmlr/i7GaCtrh1//vGDWPvyDlvrZXH1SFFA7jUeRwleaRYskUrCW5TAGe9ZgHOuPslmV5x1Aoqvx4YKawk7/yqX4+hQxi19a9TD366z3Ui6FR1QXx5ZwQ6Ib6fs67SXaF+8bI+scK9eONQjmFGPII6DKO2YHUdkzrw5oPwZt30Ocspc6JyBXXLPzRzmKEc5ylGO/vPoLZvRslRNU++7IPWRFZ0d0JNWzQJSSYIkASlqcfksfnIFHrj9eTTt7IDX6zkkoKUdymOuCMbPG4mLPnQqho8fhATT1RfYtaePvQpDgOcABaXnxMvRGyfrbTUogZbO1uO63scDOcpRjnKUoxz959BbArSUYLijE4ltm5iDlwfdNMPR8/GcAZz0WWQASw/8gPyBg+GtKIe+lJbSa8BuNzpauvHg75/AwgdXIJ4MwO1KwEs/+4YWk9Zuw5oF00xWjOlUlPpx1odPwVFnzITH47F1Y8pQaXXv2oFkezvvmCfBlks76mXKlimXKLuMGbcM9RbuYHSwMK83LdGhxJG76FDSey06hHLZBpQJF7wFxQiOHImEK2bfPLOXEdi/1rtMQy6a49xXvhwdkWRDzrbx0Oss6nE6iIc4Bm3S05iBh96gkKWT44cjg2jIxinvpV302Wh1rNPN2syY8pyyW28nOy88Ocs3cpSjw4bIqzbpkzUBY9MFmZvXSW8N0GKSTYtexo5PfhRun982I5QCFmAi3EmH2p+sEBp0lMwqkW/gAAx6/w0oPf1sjlRW0AAYh6PHjU2rtuNvP34MezY3MKCXYEvxNXxTiGsGzBvHrOMn4cIbTkPhwBL4Esxbo9ztRaq9CdW/vw0d/3wIiWjImc1iA2rQpy/ThXkT6a1IM0NvZdpvhKhQ4wK+pZWY8ovfwDtosJXRQBb7wJOKss0DYjw6quAGt3J0hFKSXRynUvUnBMIFtLVJrWSCQxnWtbGXoyOGJMfVufZCku2hqDlt9r/kLGXBG1VYOcrR20UCWuJXvccldKB13r43qK/emkeHTLJp8SLU3PJR5HkC8FChJgSwaOGYgu1BGaxgoEcDUXcMG2KlgsefhKE3XI/A0OGIazdh+bPm0e4YHr3zJTxy94tIxdUAfoSSUVQNK8Sl152BGcePR9ITh9u2idBMVxLtL72A2p//GtHqrQiyPB6Xx7aVEPhT/hIE2ZQp18FovzAHi3CIfq87z570ZqaVTQcLmJ0nz1F/DIlYCkXnX4Jht3yBXkmbMYxrdrO7EZ2vPAuXj/hZLHFouefo3Ugcq/4xR8NdPoCGEpWs24PuHcuQatjG8Sqx5ey+LA7w6FF+DnQfMZRw+1E49VSOey9iXp92UGM/e5GMRdCx9hn4om1IUDdoytPNI7eCM0eHE0lnJQurkD/hBOIH4RZtuEx6gzspvDVAi8VsXLwYdZ+8EXlev00XO9sz6PFROkgWpR8o7COVyEtQpR2DYzx7y6pQdMUVGHjJZYDfixTBU4Lp+Jnm7k21+OsvHsXaVzbh7CtOwOmXHofCijzHcmKiWo+VaKzHrl/9FOEnn6JbHB6P4xfX44ukG4FUHFEVLGdl/dukz2oQDsOTSKEzkMDI7/8MeTNnG0DWowTNaNXe/ml4alebkNUjJNO0GcoCbb2Cu978M93WM2yG+vLPjt9bmr2ll+0v6hmmt7SyqS//3sJmqKdf5v614oh6+me7Z8c/WFqijH9fcXqJb7PT40/CwAu/ZLNZcSpaV+161N1xM/zJMINr41I/z+SXVIwxtF6SCR0sfZ1FmevXCvtabqKe7hnKjiPKjtdXnGzK9u8rrQz15Z6h7PjZaYpeK46or+sMHYq/SO69+Ysy7pTLkttFp30cJbMv4rin3KeHlhAkYs2ovvWTKGrfjJgMYAPY9CUwO+Q8e8v/UPxFPdPKpoOlezC/3uiNxOsrzsHSyqZs/0OJcyh+vaWZTb359wzXl3s2yU/0WmmJ3qifqC93kfxE9Nf8VXLIdAy46oc0Gii36KavGBxmQAsEWotQ/8mbEKQ1E9MXRll6T1IDy558GmXX2c6ZipISRELaPVyDM8VBGxOqnD4NIz75GVrJI5FMOv6arUrG4misa8KAYf0trCOs5Q+0Pvkodv6Syr6pCR46SJx76a6Gi2tRPDMVWpWb5tJ6UqaM2WXNUG9u2ZRJLRPmYGllU7a/rgVCM7Z+X/H6SrNnnpnrg1F2HFEm3Z5piXpeRz0xuJMBA1YxdwyucXMw5qc/hivgYzsn7ZFBpGYjmv54IwLsDb3zmclH5MxqZuclEZ3JgUQPw+zOpdGrvpkYr8bJDtPzWnlZWnbzqr/IcRNHKK10eHmQsq+zKeOeSadnPLti/ZVnNu1/qzz1ELw3bnyVLE6PgvQML6/ssmRTj6hGfcXfLxwdepZflO2UnU63Ow+VF34VwXFHkZETcLP+dU/8Cqml98DnjthMl8awYJh4IZOnKJNmpgzZZenLTeS4Ozywzz8rQqb86VujntcZ6tVfF1mBMrcZ/wz1lU5POpT4TiCHHzPUM45zr3pLYrzqc0C66bQyPge0FSn7Opsy7geG5V0Wb2upRsxTggE3/RHuYJnNZkoeJyPNqLntkwh27KaM98CX1FICldgBXK+WX6SUM79Z+WZnTsrc7nPmRU8ezdz2DKtzhnq7z6Rl11lk4TKJvHraj7LTEjlh9KtaZq4cysQ3d/vZv69F+4Wxs9NWmXDZ6WXoUHg1c+/IzLQPT5l6Z8LqWuSE1bkPvkk7vBrOob7i7++2P2XiZEI4dX3VNUMHurxK2Wlm8sg+9yS5a6Y9OXg6+l/5Q9NZesKmp1+ZJQ+vlzxfIaWv31QK7dmN7n89DK9HEMFlQMZtjw+ECnnDw1kg75ztyPzx2vn2FTuCgMsWqrsT8NTuxZ4nHkE8EkPxlOmIev20hRmWeKmwuIC8yW4QQGP87to67Pi/b6D5z7cjEOpkGj54OJb1zT1bgMkwsrNcBGaKY8xBt55Hdhn78uvrkH92mIOllX30Fedg8fryy47f06+vIztOdrze0up5rZcT9LklKU5XyodwYy38w4chf/RYumn9nRveonKEOjrgrnmF/OBlD4rk6/SNM5j6OMT06Wtn2GndB4E549peaCTlbkCcg8XSZnBn+lcDKA1ZxQPpBdpKzUnT8XPeltR1mgeVns5ZeVtZmYeLeSTI0kpFeSQN6Dvx9GdiiPFUHjFqpszmnj7rSulpQDv5OvnJXYaD0tc3tsTfcV4rfa0bcOJn5aVy08PSZl0VTtdOWun8mIfawdpD9+nDaY+0P/8ycaz9LA8GoX+CDs76GqevRFaGdDyHnDLpCNCI6WrcjaJppzGI34RVQdVAtK17gZZOt4WkmcN+sSIzxqtxHdI52+1VP4VVOTP3Tl0yYdPl0nW6Xo57uk50UyOq3eXm+MgvE85xf7XtstPXIUrHtYI7cXSZSlEgWRT5W25Z7Zlpd4vJ86t5Zpclcy1ygLcTJpO38Wiaz5y0HV+nPRyeNp4ydyffV8PKVSXLzkN+juEpytTTKf3+vCKfV+vzatpSRk45ZSj74I2HEY4kkTfuaCZIQMX0k8kIWpc/hGCsgXWIsw5JxMkXTk5OOkpjfz54nUdWX/c89Nebe5/HQdI6qN9BjwPrtl+5mK7Tjr2Hc/yco69w+w5LS1ev3Z77tXufdRMdSvlFh1J+/R68bE6Y3v2yj0Orp+g1ys9Di4q8RZXIm36u+TmAliW3Mff66Y3FOgTSbJMSlwDVMKV+oIWjAWzF3e/IVHTfn4SgpJcjwRiXKVB4pQjairq70P3/2XsLQEnO80r0dHdVM1ymmTvMjBoGjZjJsixbtgyJY3sTx4kDmzi7m2QD+8JZygvtxo7tmFFgEGtQw8x3LjM1d1fTO+evUWLL8kbJ2laS5/9OT3dXV/3w4fl+/Phf4NxPPA6cO0XdZh66/3rSp9HP/B16f+Ix1F58HkFmoSn46rWqELAZoMdS3XzpFHlNhuL16vXj1z/9VaWS2Yb3Wm1ahZ/0nfqrP0MlnSO9KyiS8tWqD4273oaMv5l3aa6Otqh1ezvc1Yl89Pu9xLnrn80KU7Iy0NAJe8luWJUi+Ute2gnEb7iP5ejuoDo3jSgJu0sWBXc0bOGrKT5hpG0y5Q26BwLvVCoWoI1utemqZM/UzzhQ9cxWUPbXo37X4yjXNBflFtQi9UYOo0u3oxrrUIZ8ue6oHKhHbNs7+C3ASwSgdEDK36bzcecsil6kjnph+W5owP/lgMJr70f9PT+HSqITnmW3o/H+nwPaF8FmPtIvxxPguz5X+AxBa43fmadPe9MRlXmI0mzlyLKYo2mL217+Rvr4PLrO8tlWudl/GN5366QyKgSIfm234q9DbM3d5kglBScV3SuDxPJMS/mc2uW+6yXQyQBp9BKSR78mhglSwZOYieimt5A/zN3cx3tYF6/A398/q5fy+s78/uFVFmJj7UQHtVX3iT+qteosulbZdqdikc4ByoD47pgpB2WCe3Mv6V1lW7RC2Ugv76mwDmqPAjLdz5yYHx+ScFynjeRDv4s+Zv6n+U2leuE3tkv5k9VGxiQBykb2Rj13bu+5AkdRvEag7vFQK1iuzfwFpDXtwfSwXw8ANSCgOsimllmMntN30Ve8VluUpequSNyUZ37XM5JCw0W+3CDA1IT2UJ/VqyTZ0fPQVF/SwiHd1CNtEQhJn40c81rlOn003FcmkDK81ZO8R3e5smxqxraQQeR34eRXUR49xxwohXzOa0UQbF0g4vB51cTHckqmripKL9mBVz//s16qy2uvXX/px9e7/n1f/4e8+O/1r/8fX6/ftu+qF79+Pxq8tv7/KK3+D3m99vVd933ftv2I68/XP6v+3/f1xuol3XD11ZVvvWRB/rlJGvivJkmPKzJedJ7Ra9248IH349rv/hYRnOu4nO4rOPO+d2Pyv/03WJms6QX4cfrRJplamfS/HwjghcLAEIY/8wkKGx22+jQIdn2hOjTvficKVfVmCMbYNO4uYHjjqWYcT7muA4E5awg6QrD5uGMH4V+6m85bwMs9wNiAAgK8mqdsgIJFh1LzFFhmjs/ROdDpmxFuqpdjAgLeR0fhOgIBgVedGt0c76tVU0j3X2BtKwgsuAHF0Ay2lYXP4+dou5ljaLa14D9fKUManGceWYKktcDGR1AgGfK+COvAdhtAp3lKFOVakOCB9eI1u2UWqgu2YPS5L5BGBF0rdmDouc/BNzaEoi/IdhD78GXV2E49D+oBpukESROCyMC6O+HMXI0i21f2RNk29RwUBI3YXs2BpPOjYxfgUxBSEJ3Y9pLaqfv0nO5lXQvMvxQIIbB4O9vO66SlzR8cRA2NbaHZ70k0U6I178sd+jIq0z0sRyCkivqN98HXPJ/Fu3BOPY0CPm8oEVw1PfIbcEKNKPj8rBtpwbJYQ+O0S6RVyetHaOkONN31U2z/NOlMcE1QbBNphcqUAwVYlTLq1t+Nul3v4G82aUqQTR5WCSAcn2SS7SUtBDbK3oCxt4ZWLEvtUJ6iueafSaYFZEV7ELxqlbXkTz07FYJh0ccmryqU1wKf5cMGJBoJqwb5nK5lGCC8Fdai3czJhwBl1OJzWuojuTXhIOnpZxvVC6ieM4FGW8uGmJ8WlwggGWDEOyTFxDNMAkfiPetfpT7wuaI3xHvLCFVKvE3D+gJhk/DUtaHt7b9NobJITcqUyZMcWrYD4Q33I1AWUNR1lksZ0DQB1VHUMmWzvOuwleX5EGFoNfaNPycYdu2Bl+1s3PNuZOwG1kaVc0Hjj9OP07+s9IOVyX9VSETq66dxUq+UJsrH+b3w1Ndx5tF3YPi//j84895HEb58mQ5Aw1E/Vt83Oxm7y1fQ8mHsb/8XqqNTvCADXCO48SOw4ibUWhYbgy93606OlcOSs3hjySbS0gHkGpmrEXCU6HQCFTpDDVvSAVdDTQhuex/CN70HlaYFdHoRBFZrGIuOpBaAb82DLDkovwev5hEFIvQUdFoNi1GbtYV5EpBE61FedqPcOPJWFJ41t7A8G4FEE38XiPMiXE3DqjBiZ0UCVYftlNOVQ+I7HXYtQSCmHqEb7kdk6XbENtwFHx29ek1UtmMnYG98ANGb34Pq8ruRs2Ow1twLK9qI2OpdiK6+FXZsBupW30gnyXLmbEbgtp+GtYn3eltML0hh5g2wb/klhG98F9CxApG1dyK6/l4EFm1jPR3SWU5Wjt+Gvfpu83x55f2sgR+eQAvr9CBiu9+LwPxdzC/C+0IIrr0N0Tt+BoHlt/NZghACGO+6exC7/UNmDoPruNm+72NK3CE7QoVMP9IHvmB4L3hS9QZZ1vtBkpFmmp8lvv8TUiBOPRfQFFARoIiYdsjlB2tZA7hyV45hjMAUtTDiuz+I2txtBhSVPepBqaBshZA+8QzS+58kWBFYLPBePzJWPcEk7yFjBDY8zCtYyRMllTHlI895zdJ39SQRbJT5nvPGTdmSeclJ1sc8TEXJ42oeOZblENz5KjbrRh0gUElbBFgI8D6GGWUHOU+CYLaOuRRZJvVB+foaeY+795TkxKpUkSVoLhEkuz35ZcoDgaUnTNAV5n3SL9ZbJ2LwWpGy52f5Ao/mN0XqlEuL8iAAl/ESbDMb/Vb11KOYSWL8S3+KHPniWXgjvLvei2yV5fnrkfFHWWe1TYvcp1ku6+gtsgy/WsDnmZHReYE2BVnSR4K87kPIXX6JtHfDKLthtpHNClGpdN9sBfHj9OP0bzj90OZoFQYGkP3Gk/D6pPYyCNeVz/35n5kUWaqrnhE/VbZCIyXD4StOoXDmPIL8zURwjLBp/0yU9+P0JiaS33Tn0vj66aQnB0bQeMut/K4f3GEEKxRD5dxzNMJmEMI4Ez34Rjgnp6ahIF99K4LLd6MW74Q9ZxM8c9bAn2hF5uQ30PjwryJ74RVkh4bReMe7kTx3BLHtb0F6fJjexYuW+38R6ekUqtPdCO9+D4pnXqbceFEMBpHY9Qhy5/bBv/IOxLe9DfmTTyHQthie1iUoDVwg2Pgg0oefR2T5dhR6T6FaSBKs8fNIN6zssOkRk/Q7dJ7R7Q8hf3ofyvF243CyLMcqTLptoNwGiBryBB+Zq2dQR7BVuHqEwUQQVjiMwolvoViqwWqcgfSRryPYPB/2yhuRfOnz8HZuYLvrgEwKTXd/BOMvfx7lsV7YyRFUOlYjO3AZvt6j8BSzpK36GAgo1t7LZ9ow8co3EF99Mwq5DHzONEpEPdO93Wi49e2YvnSCwOsOVOMzMX3wa7DzIygTaBg6XNiH7GAPmna/A86ZF5iv4/Lre5jm9gBqCJSCgNJYD0Lz18FD8Kib7caZKAxegXeqm7/rbvL9DTBejtlefQ+c8y+i3DgXiQd+Afa8NYbWlbErlAkCR93YthSJFdtRLlXI84fgJ6i3KHfpUZbpcQG9PW8zgp2L4eQzCO58L8JLdyG07g74bD/KgxdND59oJlAW3vluhAl0o2tvRT6ZRCU1jXLHGjTf/SF4F2xEkIVWnDLq7v4o7IUbEYg2IT3QjdCen0Bk1S2IrLkLxfE+5HNpNNz3EYQI3jXENu1U+czPIrBwGyLzVqPYcwxl5h+758PwM5/IujuRunaa/J8NP+sQXLIN4Q23w1vIojLeDc+szYjf/pOwFm2Cr+QgMzmOurt+Af4l61nf25Hrv8h7WV8CQO/sDbCX70Kt+xiK7avQsI1yefkQnPo5aFp3N9LD3QTAD6M61I26Wwi6Ke+BOoLI3CQi87cgPHsZotvehcL4BGrTI9SZDzKAINibGDcLiJV8GpYm3wXoTM8WgVlp4BJiBO1aXSiQG2ybh8zFQ6gVk+qbM77hx+nH6V9UirUhvOoOmioJtrzTG7NPr5f+VfVoqbFm8rWJyqnEHg1sMNYzwxiKMl0HLfcWLP1Ycd+MJIH6TqGSeCppmKqy7xkkjx4l31weqW8juHgLyvO2mc+ar6X0Rjln5k95a5SFAB1BBjU5qB4Cnt4ueCol+IP1NPKMxi++AGuQIGekH6H6BhQuHEZ40WYCpBswtvdraFixCU7dfDhjffCXCZa8DjA9bABXoWEhgrOWIUsAFKBj8q7YhuzpFw04QpURO8vX0J2GtNUrpwBAw0FmhWXN4ottUs8H32sVh85pCJ7sKHwTl3kXEwGIeiZKxSIC+SQaWmeiRmcNK4hqchilfBoYuwBr6hq8+THYwwwoZixENRBHYtNNsBrqDai02hcj2X0UkaFTsMcv87lx1HKjqEz2A6lh4/zU41BioaGFW8ycsobNN8MTjiIcq6fzz8JbLiLR0sp2kIN2CKE5KzB16EuIZHqAyT4E2BQBmcKlvfANnUStasEhINGQp+YtfW+SPoqnkgLSqZzF1It/S30lHUifCtvdePv7kfXESSdz+xtO6htRb4lvxhJMXDmH6S/8LvIX95npAprIqh42rxVALVyH4sA5AtfjmNz/SWROPYMoQYDaIr54A35UwgnyL4zwvA0YfeqPMfzFP0Fi3W0osE7KjVLKOheR2/dppL/0+5jY/yQiSwnsCxl03PEuDH/9L1H80u9g+uIr8O96DKMnnkfuS7+B6eNPITh7BQkew8RX/wBDz/wvxG/7aWSrLL9tJaaf+nOkzx9Cw6b7GQwcROrLv4mUgD4JYVXSmH7yT5D82u9j8tolWPM2EewF4SdATj3xRxh/7jPwL7uZtGtG3c77MP2tjyP1+d+Gc2U/EgSLU9OTGPnqn2GEgYVv+a2kt/ay8iA3NoDgvPXI+RKw529EeO5aVPwNBFCrkEpTvhjwVFhGOZvE+NFnkb30Miaf/TT1SUOhFZb9PzDxzMdRt/k2VFlH5/BnUeq5RPurHlN3eFO9Y9JxDQeLegK11elBTO//ghlC1HCyN9yE2LZHyEXS3ziyf2YiL7+rR0yfFb24X65/fvX1j6XvvP816TvL+EEmlfdDyfs72/A67fl+6fXq89prxqZJgX6c3mh604GWREDuqWxR4TRlpKol/1Uamuu/GSXUFdcOW9Uy7HLAdMFrLq2Z0K7olA6v7KODoobL6RWp0ZriqW0i6B5M75YRNxlXvvk03CSDoHiKGcvQq3eE2ZiX5hto7y9d16RPlW5WTeqT7uH7q6InkGAcBcsx83fMd5pLftYTiurMho3KR9dYoEquedhWgUUWrLkbus9LY6VhAtXbLstRu4BEPT7K7dXdONyros+rZV+vl9rJNuq6Kcz8r54FmW/NV+I35qG5QfpVczBMzx+/aBWQJqwLHIjWikrVI6GhEhFJ93voXN181R6BCf10vS58mQEKMkbXlJdoqV8FrASG+//HHxqjrRJkIL0ESfW7H4djhc19fNh9f0PJY1aSypjXUuNA72Gg7yCqA4dQkUXndUXPmv+kyd41Hx2mz2ci+HDnCtQ6FhL4fZkEoLlf9QDKV44aOhs5KNeQ5/fIpodRHL2C1KHPo7L6VsQIamoTXaIIkxyLJlgzf0M7gRkzWMRPGjZk+9iUCp1QBRHW4/o8G8qwhsu0vYjZ3qBSQ2jdfQhueAD5omNy9ZRzpv6unGkYSNAi6M7vYdsKl45h+shzSD3/N8DBT1H2WQdfiPVne0lfTejWn0fzhcQYw8uyyUOrJTNn9yNz6JvIPP3fCUT3Is52+lfdjGKe95B/lQofosz4vAECIsltGSWf3/DW8Ii8M4FOjflTNr5fXKNJ0BoOljaaeZRXjyB/4QUCIheEVRJzENtwp5FJtVf/VE/Jm9Evc/2706uyWfUFULp8AM0ds9B47y+bXrp/kB3pr/ig4Wjlp7ls5AxfGrYueDUvSfSQnqpNpJV6uqo5BAsEqZQV6am2HxBoVi+ZRXBev+cnULd2N58jvUNx1AIxFKb6TVtUjq1FEYNnEfSSNuUSQk0zUB7oQpB2LTBOuQmGaMP8ZpuDWnHC7PPnq+tAse88LFfNWFU/igR+konGG9+NunmUVdZfcl4ev4ZQJYVAdsgdigxFWHIIxakeeDVBkfJkN3Ui1jEHTXe8G/XzF8LKjZAelCrKgj/dh3JqBOX5O1i3NiQPfxv+1Xvgn7kSya4TbKcoyIrwPcBnxAWvp4AKQV6+9wKvEd4mB1EJhaH5hGDeXifNJ1yb8Q/U16IC0t18oTawrrkjX0KJgF1SobNsI8tvhN253LTNyKrmDZJfhvGvw3c3SfZkLCWTLDGQQHXudiqZ9I/8rpuNaqiR92h7iQi8czea+W+kvsnflQXZJgU/smnSRWO5STobvtkbzAKTKm2o5EP30hTAO2+HaZvxRFJy2RP+VqFM86PRY72r3UYGJfPSEVLFW5NPc3+TD5Ffks5IkmvBGOyZq43fM7/rfy08YH3KmjvHTD2kVVF6RJsh26wFHCrbMaro6qbsW1XzXZm/2lOVjKkEU7C2i9VntVvPiquqF5/lJ7N9Er9rCN4J1sEzeyNtgOquZrCN2p5j7lbWidaOelBhYGytepD01X6Vusmtkx5w2//j9NpE6ry5SUY/tnsbOv/jf0bbL/0qQh/+RWDmQjohzaOgmZZTomDozwAyvucCVQIpRVhkKwWONzIjKYY7/0HCpxVpWuMUJFjRJymlchAA0JEgmudVreWRuONORNZtMvWgKeY9EkbQcWgVkMSThlhKxD/TQ8E6yddo0qvqZRSWSqD7fBWaJhoUgSazh5QROnfitSv9mttAJ8bPUgAfv6veOrImcee9FN7VKPoDaH77u1AJ2CjampBMB0cj0vL446hGEqapRiFYjpy4XhJsOYUKUZMAmoyeReetFhvgx7aUWCetqDMAkIrc8tjbaJTidNAVU2fdVzbOx2/o6fionHRUDvONbtuJ8J6bSRO1iQaNNDS9GBqfVYt4jybiaqVUSUCFzt78xufLbKsMt3gisOC7cAkT3/ymamzKkVGy2xYguPZOWjvSqiIe8Lc3kGQslIfsXs3LNpIPdHWsB2lDo1nOT6OSz8JPh1VbsAOeeATVsW46iiHa5QI8k9OIIoPcyZfQMn8uikMXKQHkOQ2Wn/zLXzmCprnz4Jw/CO/ENUSjcaT6r9GJagUlaWW5c5PUNk/7MvIsQQKw7e1LaOzjrKEAM+WI/LCZnzhVKuXg1VyxGetIFc2VKZJ+OVj17ShmspShMgJ0nh4CIp8BI6KepJ70pfMOUHbzV0+icfFKRCJxxBraUQvR2Q9cRmLucjjzb0RgzjrUws105jTPbUuA1sWshzusLoeXOb8XTWs3wx+JwWqbRTaxjLpWlJIsXzrnp8PhX+HqKbRuewuqLUsRmL3aGGgP+WlLdqVvBGGS/Yq2TpEevk7SVbXBDBeTVxbLn97/eYKMtJEbgdHElreZBQSil+RBtNX/bkDCwl4nufkWYaV6Mf6Z/4RU13HU73grqpQf1u7vh6/UtmC1SAp66XyYlyaFkYYCUK52Kl0HygSrUm5VVVS3yFdNVajJVjQuoYzejdFDT2Dy7FHaCwf5iruSM+gPslzyiHopmxIMJ+CU5eiqKGWS8BJICTiX7Sjf1fOTM3bIHB1GoEohhYcOt1pinQNR5l1AYMlmlFsWYGLvFzBBoOYpa8ED6aUS5ez4WbpfdSg/lH3bpm3g54qCufw4khePY+prf4zJL/we8ie+RdJKc8kzBRpn96Fp60Oo9JxE8sQTCC/dYdpan+wzeqR8LbZPTtkEW6y7x9BL9kV6xyTe8c3xRNz68Jv00Vgdtk33yu7wK1/Mh9f8zgSm9n6SF0RjFRJBdOvb+ZX3MT/5asmEQoq/34blNUmPGXvuloQc1TVxy7vJW9aLTQ9tfpCg6Aay2IHTMB+hlbtI3xL8bEOFNlG9qOKvv5I1eqtFI2YRhnqb7QiCm+4hTyjPxtbRtvMe0Ti281GCX+1krxXLlEqCJ2MDicL4lflq+JxPlPK0LQI/OoOXYJ3+y139bFHWyR/zHO9jPgKMpfhMBNbdTXnhdz5XVJBMBgiO2dUswawWPmjeIZ+lnhkgKjtqehircOhDzOgO/6hULIegjqDNom6w8qQJ7Rxl04wWiJf8rusKfgpsp8CbyU+gi8+Vwq2IrL/DBFpm02/m6PP7EUw0I0BaeJvmILH+VtQKky4P+JwLsfWSXVBgYj7+OH1HetPnaAngRG6+DZPnryDz+c+gWKxizi9+GMN798LH6Fpu2qyCopJIsatNzah//D2YPvAyQnIeNKwVGkmBJ+Wv1USyNVVaBHVZy8CWeb0sBdG8IOahQ4/VkwOfjXx6EvnJEXjyNHgUkooUQIpOw2TxT4BPEzUEOtRzJiMkEGHObpRpYT4eCqgjY8wffaqDjDUFUMZYDqtE3VC+qo1iaEX2fBxFY1+0QonRYTqFyhgjT9Kj4a1vw9QL++AtqU4UZJY58/H3Y3j/PgQIHOSypQQ1tYN/An8SdC3D14RntV1RXO36Yb5Sbov6xEfYfk0SB1re+U5k9h+BJ5dhXvzNx/YSlMpQF2n4On/hFzBy8AihWQFOIQNndIL8YB0JQnxlAjBDSxoKElL0VvtEESkwIYipd1mgTlGYjKZow98s0nHqzGm03HMPPHRQul9L3O3mOcif30+iZIzBfa2cvF6SPuulyLOYmYaHkbbMvXiuOnvHu1G4dhJhRveeRAuyB7+KanYKAdIll0qj0n8SPieL8vQofd0USiOXyD9JiBwD8ynSSGUnUe49SeBVQYY8qvachl0iHVjnSj4Na/QaKskRhDqXIT8xCAxcQXT2YlSnh1DLEegR8GntXoF880z1opJLIxRtgh2OAaOX+AuBMQ2o5lLZDW2McCN0ft80c6a8fL6cTcGTGnadQi6J2tQkqql+5LPMZzbBGmUpN9KDYH4ShcEehAm2vP4QCiNdqEwMIN6ulX2kz2SfWfXm9dJhjw7QQQYRnbmItpkOaJz5DbL85hlse5V8eBn+3CCcnhMAHX+A7UnRo1njV1ApsO2TA9QtykmBtJvoM8ZVSXL9PYlW1yyppnORATaBSnaCUXIdQrNWGD5X/FFYgTAKl/bpWFPSTAJA4+9Sh8+4Wb2a1JsWXHMXnLMvIbJ4F+zVtyPYPg+l4WuoDh7j/XqeOhbvQKC5E4Urr6DWPB+RlbvhsxgMjVwxQYVJrYtgh0KojPYgtGA9Kqef4m8B1G28E+nDX6f9Uq8WnR2dbGz5dvga2xFpn0tQk0a5az8qVh3qdj3G67MJqOpR7O9CYs+7UaufgXDLHKTP70N8460E38sRWXs7Mmf2ojTeg7q1N6Fw4htsP8GYL4y67Q/D27YIgaYZ5A/bkZxEnPdb0TrEm9tRnhymc0vD1zqPQPsgLH8C1oLVyJ1/nrJEwH3DfbCaliAQi2PqIgHyLW+nPM1BZNFWeNXbS/kWb7UIpJjNoGHddtqYv4PN695Z66gnJ+Abv4iSvw7+hevN/DevHUZ401uBaKOxESwUvv4jKAabEV2yHsXDTyB66wdge4pwpsaM7glqGYa9rizQRlF2rFnLYcW1SlcT41uRmZyAZ+Q8f2cR5nHxnVbkdTy28pf7F0gW8HQY2EQW7UFl8DzKlSKi6+9DmfLvXNiHxMobUZoYRm5sGKHlexBcvA3ZAq0ndboSaoTduQpOagjVQD1CDE4c+oLA4k1IXThCcJ5F2qaerr0HYc35bF2KNAGrmeNIm+abs55yEiFPpuCQF37eU2ZZ3uW3sKxbUCrSrqdHUPPHGfhsNLoIm7K8cCc8uo80M60LN5Iea+FhsBRkHYpTg2YIv0YZVF7BpXvg5IvwZUlf2jn5OO3VF5pH+kc6kVizBwVG0ZXMOHVgOeVuNvm3GZWhy3CaFxM0PYhSYibtN/WUdfct2EnwP0ngXmJ5a8x7VTagfi5Cq++Ep3M1rGAcpXPP0laoY4G1NDY6iIKTQXTj202PoTN8GdVcDv4FG+AZu0rfo9WnBRT4riP3/k2kH+AcrTcfaPEvtHYDiiOj8Fw4A/T3oJhoQNOshcieOwZ7x260/cRPIrr7ZqSGB9D6yKOIb9qD+MJ5GDl+AsE7bkPb4+9GZMsuZM5egsdyEH3wUdTffQfpQ1CwZB78y1eh9W2PIbhwJY1RG5re/X5gfiemj5xC0wYKijcIq70ZwQ07UH/Pw6h7y33IXqbTHJ+Es6ATMz/0EcRvv8us9qpcvWoAnKL74MLFsLbdguaHHkDsjluR7e6HhwbRv+MmtL//ZxDeeiNyvXSuExMIbNuBjg9+BLHtu5A9exah++5F07vehwTbnnxlLw0EFVdgbCqFxO33wD93NprufwtBWBDJrktouPNOZF98BrVsljTZg9b3fQjRm7Yj1dsP/+SoiQB9ZdJ3+Xq0/eIvILFrN1LdffBMTyL6ng8a8OZfthjpcyfhdUpouOkWJA8cQLmpCY233ILcmbPwJUJoed9PAo28dt+jiM3rpEKNIdjcQWRGY98zCPuO21n2u0jvnaTROQKHDIHvTyGwdh0a3/4ORj+NmLrMMjasRcfPfhSJbTcj198H78S4AcHaS82bI1jMOohs3UZ5UNxMGWFEL2CY7z2imO2NJcq+jLuvkAQIshS1mSEMghLt3WQZxM0Is+8MwdIphAqjLEMRew0WwYpNI6mo22Kk6RCUyUBUTe+Met/8dCCM4Ee7TL41glh7uhdWMclIVUvqc/DSYWsVnoegpNh9ivRPwiLgybEsX25SnQgmWVoFOTXAZ6oIVPIo950kKDh/3S1p2T2dOZ2El8+Vhq/Cnx2Ar0inStBZSY0aR+YR6J4SqKnC72EevF7rPgoMXWJ7MmbJfy09Sh6dJtg4Z4yjxyFI7D6J2rjaQDqZAEHmgsB8jM68+wiqbLepZ6kAq2+/6fHzpAZRLeeFyuAZvohC73H4mYd6GsoEk14+YMDVxBWxwKzWc/dv+l4r5F7h/7zRWALS1GJQUhzqQmjFTfAGIqY3ItA8iwDiKIHtmClHfDHlkQ/qHfnOpHIK3YcJHpJ0lJT9YgoF8rhwhbJDlG70k0+VCEyypEWolEF+vI/0G0ORgMrjpIzTEk1q0+O0PWxbbgLFHvLFBHQ1pK/Q9vA+laUhJS/zyFwl8JweZqDwAjB4AYFSDjkCZK+cfJp5959DjWBPdfFKDnqOw2bd0leO83sSmSuH4ek6YLa7yF89hipBvmRdw4HV/rPkSRdSJ79N+tP5k9f5nmOUmyFMn3gOdpL1Tg2gPHAWfvIK5E+x7yJlOstnTyM/1oNyZgTVvuPwFKeRvnSEep7kPacJggj6vepJk7Ulffh8SXMZ0xq6ZFA2dA6+MfGSelPJUQcvEe3m4KPzrlC+KhM9qAych2f0Ah1zmYFGErlrDDgoyyUCJ4c2Rg777/n0fb0RgRbp7kyMIbpCZ8ipx8iL0Iy5yJx42vSqCTyZOrp+7XuS+Z111u+SY20XUw43MQBnkFChXPkDCMQb2YbLiK2gfTxzAIl1N6Mab0ah/zIa7/gQ8pcPIxvtQHz9LSife8nMSWve+QhB8UECmy1mAYyPOtv4ll8lH4YIjPsRmbcOuRNfIb8c2hcGsZ1rEFm+m3Q+hDDBhtmqpHkBgjOWIHflKO3ro5Rx+jLWMLHzIRTOP4tqsNEMPWfPPkf7Ih2qwok0o2nnwyxzP8FWI6IMBpIXjtE2vhVe2kSn9yKiO99K2Tvl9tIR8GhRSv1DH6M+l5Ea6UbjjY8hx9/rNj1AsD6PAVcXshULbXe8FxnmG5vJIICgKk+ZDt/2M3CuHaXOFBDY+W4GieO0ZAE03fth5LqOU0lt2PEGAi31gqpnmX6FgaFfUyguvwxrBkGn3095OGl6yvyLNqB89RUDtIK1PANwdxPxfxPp39RkePXjSqM8JTphKpCPEe/FixTsWag0t6Dx1jtx6ff+AN1f+gyi9z2EvqeewXTfBXT/9X+Hf8YcxOmsz/7GxzDw/ItoedsjcKpayn0bur/+FCZe2c/oglF/fTN6f/d3EN68jsSL4OLv/ycElzOqamwggmcE2cSoIl6P+rtuRd/H/xyDX3kaLY+8xRxS3fmhn8WFT/4trv6X36KS3okiI0atJpOyOcyr7pZt6P6r/43hLz6Jzg/8HFKxRrS9/W24+vu/i5GvfhrtP/cLyPgtgrG3oefvPov+P/kDlFJ5tN//CC7/59/C4F/9DfxlRj+z56Jc10JHQUWOhTB+8EV0/fEfo+mB+2EReMo4l1lusb0dMbaz/z//Gno+9zU0vfUtyNU0PFqDQ0GPP3AXup58Etf+4D/TgA4icCujaT7f89sfQ2F8Cg2PvIuKWjK9QAWrgmI8Ds+ixTQsHliWhfiqdaY3sTjcgwuf+BuUrnajOqMNpc42VBcsRNOuXej6gz9E8smvoeOjH4NT9qHt/odI6724/Ce/g6b77oHNKLz1lgcx8KUncOWP/hClwR7DYtVf0aif0jryja+hdplREcGNpi576G1jaxhRtawyPRbunJ3/c3J7SogRaHz0Ui+F3gWmBJQcKr+Z96GJ5b4Av/M3I/KuwrhDAawTP6sXTbuYm32Y+LyiPxlyDR3JKKp+yk8uXPsGCSSpB1EAV70uNZ9lRoellAJoMjaaw2a65MkfOX85B82fq/gI4uTUaLRtDQ0QYKqHUKOtqofm0wnwaXWigIk223T4XTRUT2qJjl8NUC+kgKuif82dcHSAO6sg+WSFeTvb4aUDJJEELj3UMXcrBlaUz5cstof5+mp0BxqyrIk+2tzTRqDqZzvLqgyvMz/TVs1oZGm816c6Is42a5AjzCj/+/DL6DcT26UeX/FfWyJYBDaTL/wtf3CH8Gq+EBI3vRdZj/Z3kpwoPw0jfzfIMknMS03Q0LM++RSsnsPwE7hGyymWo6ELtRXwE6xGCD5LdOhRZwye3lfgS7lgVUOpRhYIlnwFAgXqhI9ARdMFBN6D012G/mZ+GasigGpnRwikziBaGjfATLzX4fTFSQKlgSPwE0wF6bZ801fpIE8gkJ0gPwkGCM4xQLA10c0WVUjbHOs/SkcpEKdaUE4muqif/fA5OcYGeYJ+NkU97SMXEXamTM+zHC1yU3xG4J3ykyaw0tQC8Xv8Arz9JynU6l20ESHQL/edI0C+ihDL03CvuKe2h5AngGDQhALLJuBMT1I51bPt58uHcLofYdLDKzA9dNr0WPgKpG0hxzyUEeUiNUbWUs9SpB0BrWZBiWOu5DN9H/3VfmLV/uNIn91LVWG9pSPxDgRvoCOvaYsI6Y3yoN68ThIvpIv835Rv8YWLLyK2YBOsmSvgvbiPtOiBvXir2T9O21WgfTFyB78M35VvI3P6efhmLTFDb7IxmtYhHTV6qWCBbZMNqDQuQJb1qRz+LJyrB1FxGNzQXlRINemEc+kAfHW0iaF2ROavQubiYYSWbMD03r9D4NqLDOKfhW/RJuZLHosWZJpt3kumEQJJZsoFy84TtGYvvIDs0a/C09CGcjCCwIL1fIRgrG0GKv4IfUKLkeuItpHhMx4GN+OHnoT30rNI83lvx2La9RoyJ7+J4pXnEJs93wwfO9cOYuTlzyI0aw15I3tZMTJtNollcKe5WIlF6wnwX4bn/DeR6TrBuzRmQktiZFMqrGFPP0L5DEr9xwiUe5BlkIbJq8g985cURvVm0ZfQ9sqOfD/e//85iY5vcqIjpBH3U6/0cmgGvCGbETtxdscsBOcvwOKP/BLmPPw2/k6loAGplfI0KlOMWJbB39KBZb/yG+i8/Q54xWQf3TajVquLEXNGg0glZI+foKFIo9Q7hOFjhxEj0PFM0ljGZSav14IOp3j8DALq4r1wHqhLwBMMITZrERa+691Y8PMfpYoxsg2wfhQkuRcfDXH5EqPh8SGUj++HXR+DtWQFI9hu2MzHd/4iCoxag4wQpp98Cot+6r2I33wLfUEOo898Ayt++9cRWLIAlaKUUfG7IjoamRHW7dwlRIf6UOy+CquFSqah0HIAkZmMmhqa0PmrHyNN3opgiUongMoa+Xw+pL/xLSx+9DE03/MIPJkigms2YuRZRos0FJl9B+CdPYMAS+22aGTUk0JlIt0Lltw+y5ahy6ZpsHlxfJzlan8omj3SNjh/JlKnr8A/NYrsCRqHeBhOkM55nFHtmUuIDY2jlplEJRDE1Avfwtx3PYaWBx6gXSZIpN5a/M9fMX1OSBQcdP3l/zC9LMZo8v+KrSGUd7IO7jWjsPz36qTS700y+2w57wvUMmZeiZ6j7WaiEfbHGHHtgD/SgCCdjRZSaAKoytJWCpr3IGOtPOTcy4gwS3cenuoooyQgpLxUJzklASnDfYEdvlNq+G5dPySZjoIGW8dHmaFFfhdQ0Aaa/ua5dNY01CS26lcloDCwhSBLPLBIh0qgAf76DtMqIwss0c82GQcgD8MrpueSDiAgo9bUSfoV6UT1e4W0pSOMt5u9txSRqx4ufTRfxI8C5cQiGBe13SHegmwpKnKwtARZAmRr4Wb4l2xG0e+2hWQx7TLUZ8X1XUCuKHp4snxpH7CKO0n/dZPJgEnQiX98TsPw6m0unXkazuAFftdQO+nQuRbxJbtNz67ZRJM0EKgVf8VSOUZ9Fv3NHB9Tn5rZ+NXMHlTvImlh5vcoD15ze0A01E0wrt8NRZinmCDeqyj+CXYJrIrnamSJTlW81/NEIaSzZJASwLZ7qYuSjyLztWpZAifRmPkL+KptohvtiWRLgFRAV/QXoFXd8h7KGROhMevrQpOCKY80kEzSkSvg0q792oHdIkA2QQrrau429GL12QZKKcvXvJ8Q89KmqqwnZcqAIfLFYfAkYCZYL54rOCiwfENR1lXAr0RemJWArI8rbwb6MS+1Uc9rwoHm/KjWLJ86Ylaxsmw/r7s6ICqS7nzGiKp78+smaU5q36dRzYybOqj3NbH5IXgo+2bxDevt0v17k4IV1U4y4LD24lmVQLfmr0e4dQ5yE6NIdZ1BeNkOWAKuVfoK8VFAgHJSLhUp23X8zvxpv5XK+sxcpbHqz9S0C4u2VPMItThGEqNwUPZDvDL6SB+kLV2Cy7X3Xgy16WF4aFe18a3krczgWfPhytJ35uclzRw+p3aJtgpwBMJVA4qAoWeAPFeQ5Zfc8PkCAZTTcx7O038C7xT9jEC12st2y+aEte8b5cMEq7JTlBMfqaspAjbr4qPdDUjPSVP5RgWPmn9m5h2K7kZe/UAwTHuf1XRhJvFNXtNdRe3VvC+jS0XqEO09/YRGpgitTN21uEiyJn6IguK/IeeP03clV9LezCR5pxK4UUwBRVq+8J5b0PfKfipsFeljB9H7ax/F4Md+CdO/+1sUdgoNDZsmcVeyOYztfRlDv/YL/P3nMKbDi31yilJ4GRVKMCMXGSNjoOV4KDMSODkRHZEhgyPHYyaRy8jK8bNc8zyF3ZkcQ89//EWM/odfRd+HPwiL342zo+Jp8EGrsMwOz+F6FKl85SRBUiTBXDWe7ofX8qOsoalvPYULH/0oAmtXo37dBkz+v/8NF//Dx9DxwZ8GZsymzmsCv5wYHRc/KwpKWXTkMSpxUhMY6SysvImsRs6ew8i//2UMfeyjGP4vv8VnZZwo6lTe6isHcfEj72OE04rwvfehkksyGorBV6Ih9YWYj4wiAQfL8POaDIiPyuOnUta0EaEMuhSZ+fmFjlgPtzuYvxfydOQ06BUqGcu0BfC0YShpZRtHJOfCSJh5OPtfwtWf+2l4CViD996jIo0DUS+PcXBkkffAAUzte4n6bjjEenkRWrAOlfm72X7VTbLhOjg+zdfrJQmQDJQckSZnS+EdOg8f4vf/KrLNy1mHTpTEexkXGisNGwXKVTqcEFvqbjwpA19RryFz1O7har9kRlGsFljImPjJRwE0GbxA2QVgkoVSuBFO20LKpXpnWA/SVoslbEXNdBpaEBDZ85M08FGWI9qqTTrnj2VQ3lRnFoVqI4HTlneY4RW5Rhde6H7KEYGcQKCZW8jynbqZ8O/4Kd4mJ04Z5nXjLJfdDM+8zSxXvWiaSEvS06FYvCHENstIy5i7MhY0ebnz+CoILtwJj1Ztta5D5J5f5jW1RvdKlsUL0U/l87MKNIZVANRATH5/nUQ6mmf4n/tHPeOzqlPAU8TI039BxyKALPDlQ2THYyiH2lhLTeyW/OlZt95uHvqsnib3J80UtAg01EOo1WGSLbVJKyTVK2J25zdV05xLtYO05iVNZJYsSo69VUXjpCGdlRnOIs/kdFW+GTZUBrxf8mHkhHpppg6w3AKdt8M2itYub8hb/mYAvbE3bBeNjp88rfjUBoEb3iP6K2c6PbMKlQWoXgLUskOCwdpOwdCFP/hYtnpWdbyVHKvcvx4wk5FNDyfthk+Bg+5hO0lLs3iB9VYIx4bqCQMYRTWByALlSi3VvE6WQK3RvoSUB96hFdIip00ZUG+Y6moAkDjATN25l+SjdNnQTHZAmsqylIH48HqJ9VPvlz3djdThr5hLqrPXH0F413tZZ9oQs4u9Sv/exOowD8mdBt1lM0l324ts/0kG4EXao3HYo2cRDMaRG+uhKBRQzafgm7edtjWO6LKd8A+cQ7g4CX/jHKQCrQhSZ8wm2Cy16gujSj0tphnIt81GLjYH3ralsCN1rCd5YSjANnhLSF88gtjynciM9MMuT6E6fAWRxZswZrUhvuwG1PrOmJWnViiOyUgH7PmbYNvSZ1KbvC0YoEfaBcJI+dvgWbgDztQgTfQkypODQH0n8pNDKJUko7RprJ/xXXxeQD4VbEExNgux2cvh67/AX5Uow7Tjuf6rCC1Zh2S4HZXZ21DOj5Gi5G9umLZqNYqN8xHscPeVKw5cRXT5NkxasxGZt5bPh2nzJHviLXlBmTdnqJLfCgp9pJVkq8Z2lWatM0yRDGo6gXvOrQTgx+k70/fRhh9hkj6xFr6161G5937M+d3fIJiZAI7tR/HKFUQ7ZyD02Lvhuec++LfdgHQujfDMOQjdcTfSJ09jzu27ULvvYfjvexCBVSvoTCjEfkWYMgYUTD/Nms4p4T9PiGpCw6ojVyTwEgdbiJwvv4SezzkED1UaUi8jwWC+iEzXJbT80i/DuXkPYg++xRhBX0WRLeFIhTHVwvko7tqD1l/5NYw9+ST817oRb29H4P5HEXzn4/AND8OXmUL0gfvh3bSe9QmjyAio/u2PwV5GUCHFKOfpbHQ8jXqYqAwNDajechPq3vd+lDQPYrQb1VIW4Z13U6kHMGt+B3yP8fm774a9dQusogy/IrMa6u68Az7tr0Swh0oatSe+iUXv+0mUd+1C0088jvzzBxCjX7MIMjx7tjISKyCyfCnKN+9A42PvMIZZBqtK8BK483YaqCVU7gosO4jsyctoXb2YvLgXsZ/+IMrHjrO+BCp2iApJYEqC2tpkk4Cn7vY7WLcdqEYi8GWLr6t61FUMf+rj9BFZyoCALtvBO5v3PEaDF2Kb5OjUj3Td2b0m6YqMv0BUOjEXlcWbUamfAadKl9qxAg5p4O3eb3pNtNrNABTmma6fhxoNYpVgpUgjoeEXT/M8k6cMd7FpvjEw1cQsVGMEaR2rjIHXsGS4miXgTaC4aA+8czbSSMYRXnUroje8HUUaMMlFOdoJ79wNZtf7onbVlkNTrxHbq97EYAPBTDUEJzwbpcW7afQ6TbTr0FgZZ9G2hnnvoFwygtQ1Oupa63qUFtwIx46z4XK0arycovq+PCjE5wALt8GXaOJ19ZrRgHrZ/jmMuGespZTp2BUPy5oFp2kuSq3usnrf7LWoLLwBgQDbdOIrKB/5G6Re/Dj88VZjsL9f+gd+6tPrcff7J7aGzpsOgy7XN3wG6Qsvkb/US/LRX9/GYOQewycjILxLTl5gwH2WTo5Op9q0CKCRF9AILdqAdGQuYutvJY3dScZ+0lErzAqUYw2BasuLIkGtQJVDXpTVO85rlVATrMU7CYIYECy7iXyh7WD0X+S7V3UsKx+WuvRG2P4YdZ5Oxk4gvEy77fM681Be6qVQ3tXEbATnryX9S5TbMusjxyj3yLbSbmjXd/UXaCeaMkGPJjZXCN79DIB8tAPmSCq1mvqkY4881ZwBWCX6vXIjdXHmYjppyjFtFqEVdKyQVgTW6NCVp+xeke+C2Jqj6KvQvqgttIsWAYWG1QWC8lUb4XIWnmA9dIYhGCiazVK1LUCZIMu0jVCftHNID/FAw2xl0YxtUR6yFeK9ePJGk3qSNAzOJsE59lWUx7uYD6WY5Wr/Lx9lUwG22XpAAvqPJgEAWqiLz6B09QBtqAVbc9BOfg0Yu4gg+Z9+8TOIzp6Nurd8GLmTX4ePQMyTGUD6ylG0P/h+INmPyfN74XcyqF47grbb3862F5F87hNouv39BGdbMbj/abNiV8KloTXZxNDYaSDH4JfPWAzwC8//L4Sb6jDjoZ8xG/GWuo4jnBtF5uSzmH3XO00nwOSxZ4ysqwfalp3K9KOaHsbc+94Pa8YsJL/154RDJergpxGfOQutvB5ZupGlaR80hQ7SBfGmiNY7342mW9+O1LN/AzszCGf4PGr5KaMTnpFzyJzbi7Z7fxL1S5ch+eT/i6BVRurAF9G6bhMaNtyIkW9/AqFKjm0+aJ6d+cBPopYeJ0A8ybIoN2yldLVWyaDA381k/OwoHPojBSXVaAsSS24gT6mP1Dut3K1Vw9f58uP0nenN3xme15zhERT8VD46n+QzzyH3BAELnYImbY/sPQA0tsBL0FM5fRb+iWnkeymcMUYeV85h5MnnKKCdwHQK5bMXUXEKmLhyDZ6pcRPFp3uH4OkbosHJY7K7D+EBreCiEl3th2d0BPmBISL6fjhDI8jwOSszTQtQQerCVXgJkKb3HzZHRdjxehSOH+fvSWmaLCFqM2fDP28hqmMTSD/7LMoHXyBgymHo2b2wO9qQHbqG5Oc/S8UJGqMZaGtD5qXnkT91DPlQCJHWZoz97WdZj25khidRHOmDP1XG2NmjsKMJlK8MYPrzVDgq9+DRUwjMaIV1+Qomv/pNOK0z6JQdFE+dp7GmGadxUkSZo/KGZsxE6ugRZPe9iOrUJMaPHYN/zmxMPP8t1A6/Ao/fg8EzpxGK16F0+Tym9u9l3vMx+fWv8zkah6k0UufOItDcYPhY6epFobfP9OZNvXAI/o520qoLpS99FV6Gu9NnLsEzPSpXg6GuLlRHGYXRKHtmtqNw4hQyootxmt+dFC2XeG8tUYfwijUkKeVDdA03olpIw8MoteL181kaM+Yu4/ydyYBCRsDe+jlofPCXkCeobdzzLhSmJuBv6EB4zkqUCMwLU6OUJYI53utrXYT62z+E/PgE730UlckpJCk7He/4D8gf+7ZxYvX3fQy5q0eRuOvDsOcsRSmbRW3sCp0NTR0dV+zejxKpxgkG3YnzmLcF3kQjkJ1GaWoIkS0PoFixEd36sNlRGxP9iK7cieLp5xG7ieCZzlXzo5rveC+y4yMElnzvvUBDXkGj5iml0/C3L0Bk4XpGzS8zn0fhX0BQR0feeNM7kDp/iMQLIzB7BTL8HJ21GPG7fgaZaQL6WatQGutGabwXiQf/I6p0jIGOBQjMuwF5Gt4Z7/+fKJO+ntQ4gcXtqM5ag7KjXs68GcqplUnv9ffDV5igozhA4PnDicXU9yHaWcw+23cJ0XV30BoR2BFghdrnIXlhPwLaOV9uSYGRYItHwZGYToCy9iFEqQPpK2fY5hUoJCcQ0cqvrtPG8dqJDtSvu5XAtAHlqRG2dTfqF61AKl2EVd+J+DIC7RjlM5uBRfo4AxcRYPBVyEwiseVBhBtaJVyIrr0TTr4Ef/N8WLOXmUnV+VQWwc7lyPRdRmTRetQt34TpkRE6zgIqkTaC9gW0CX1oXEtgI9BOMFMrTsPXOB8FOiN/3QxkfU1o3HgjAl4Cf/JN8Mq/cBOd6jbkJ8dZ3kJEVjBQibXRyfWgfsPtLGsLnOkJlKf7SAfSadZyRLSlR8GL+s0PIa2tBRhENWy+l8HabFSSaX5pMHP3rGgMpfY18Axc4HPMe/UeZHJVNN3xU/CHE8j3XyYQsGjrSohvfZB1riMImEJo/ibEVu5GbmoM1YZZaF63G+XhK7R/hINUSIHCNy4hLiTTEG+gmjdBhVPMIsIASUZVjj04ezEmDj9FWdDwJHn9hhKfTQ2jOjEgaTGvIvlZ1mkKrKBPixYuHkH+zAtm0r88koLrYvcJ+pTn4Zlge4Yuw8tgr9h3BqWztIfkZXW6H6mz30a5+zBCQycM+NUWP5LCPGWx2LoKwbZO5E4ThAmAEZDmLx9F6dQzqA2eh32917I4cgn50y/TLl4kACKdDUSW/NPHVVIoXjyKzNnDKF17heXm4CdtawRA2u+veGYfPL0niGsFUNVjT/fEgCGxdg+GPvO7KJ+m/8sO0U7aKBLceQpJgk3eJVA4fAmp0wdRu8A2EgxJL8rFPAOqbyPTdQaB6WsoZcZ4LwOB3nNInzmAwNh5ZAauIkTgJD4pmyqBqxYSBEifkmwcZdtWYJydYN1pI+jj1dutESJtV2NGlP4tpH9Lqw7NhOb0NLyXL8C+fAoeGkw+QsFxG2aV07CvEjj1XXGjfQpveawLvqvdjC6LCGplVhcVZUDf8wbNIzWFiJkXxNLSGdjFAu13DYFJGrsSI2PmXyWgCjoOvDS0tpbeUwC9GRpd1lPzJrRaT12kOlQWw4y6CEhquYyZfGw2M5WizOhAsCGK5Cf/EqHJCV6hQasEWfkKgpcvwt87zHvV/jKs8WGUL1PJxrSqqoRI7yCq5y/BYtvVgxaZztKxsA7M2UNjb2ue1/AQnbmGkXzws364fBoeh2V7WOerVxAkqPGrbTQA2o5CpqrCtvsuEpAOXzVA00fwaqVS8FxkdDeepH1hlMp7A6kcal1aOVUgvdLwXbpo6FtNE5jSCFnT5MlFAiiCDG25EEynSPsCrFIG0MrLYdJb+bPGZrmy+URnMTFGGhAWTST5/EXeN0hAJXP8OhJK0moPoNTlq2jYcxNq0RD558pIoGM+pk8ToJWmjYy8nuyo3dpCw971XqReeQKhy9/A+OAI2m68F8Pf/hQd01pknv5viBYZ5VGe1Lvg2/wIsjSugQtPYmpsEvGNN2HqzCEkNt6M5PFnRH0El9+O3KUDiBLcjDGqDfQeMsNdZhhJ4GDxbpQmhuCc/AZqNMbwMsL35lHa93EECaIy147BmupDsRZEIFFPJ34egWU3GXDlCyRQ2PtJ1O16GP3X+kmfLuR8YWKMkJFJbySO8rd/n1FjD8BnspdPILL9fox99c8Q6H4JTsdq1oHymUsiMHcVkqdeQOyej2Do6U8iceUJOvp2GmkaUwLu2sxlmDj7MnKTo6hftgvZE8+znXdh+tO/Ql1ghKrje3xVFA5/BT6tqKQT8XYsR3z9Nub3F0gwINEQ3+tw7v8yue5Qc5fUW+MtpEibEKKzVxmZ8Nju0UO5C/uogzLg0oAKtNrT4jMFO44g21bLTqFMeQ80tREs52gXO+B0nySvHWSpw0NDY0hsuM04lcTGO3DtpW+jcf1NBB3N9KunEZ63jjRPIxy2kSNQCq+5yRyRNM2gK3X1NAp01GPUy5a1N6JC4Dl59SJCnatQYdQfaKhDLTmG2oq7GVxcQ8P8Faj1nQKYtx2LoDp0Ed2TDoJzVyJHqxJo7ERs7hqkfXVoXLAYyXQeKV8CzuVXGFRqyNmL0awHuYoF/4xFBBxL0bX/BTSs3Q7HiiCXKxHM9SHic1CaHqddCMBPENh7aB9adt2H86fOYcaKtQgu2o5uyn7DmhuRIigLmtV4ZdTi8+AJhGjLLiKrKRfJAmJL1f4Mug4+z0CyERYDk0D7HIycPYHgnFXIV2jR5ixD36kjiMxfjdi8Vbj4ymHaKS0EIJil7oE8EdPeqIyYkQbqEpXX8Lwy0s2AYTl8BL/KxRdpQlUnGQyflXG4/tQ/nmw6em0LoZ4+M/xKudJWETUfNVo6y/cQ7VfRF+K92mTHb2RJPXxaOay5agIWGpLzq4dbskmwF2Ie2n5FwLbE79I91UpbkrTsvJdB5NOMFBjIsT1aPGHzORck8h6GB+a4IQqwfLW24vHTBmk6AE0wy5P800bwHsvHAIA0fRVMqQwNxMg3VEgn9etrHqgyEp202Wy1h/JG/dC0DvXaVix3lEZ2SqBQvd6a3iE6St+0VY/8i3xymEDKVILPa5gwoLl29DVm4Yzxve4zoovseoA0UVI7tNJTrdHejDqays8AULO2WLIZETK97aYm/8rTv7UjeLRLudnfRXOIqja0CZwOXdVSbc3+MLteS1jFfN5nV8J8SJDIPExGU+mJryTY3qrfHL+jybmvbngogVYkojkvJQINX1Xd4DTcEnR1gUrh+LSGltRzYkjKzypTK3o8FT+BH50k7YNd1h5VdD4EYbjchfSTdNoaijCKxoiWQNBL05q3WZZRYjPyb54RFFHuIdVPJ+JSKD38nW4TjsrmJTkVu1xBRUMKFGhNdDbz0mSgarapc4gRrI4/KdIAFCy1hZRhdWSsFcGVtGO2J4xqTavK2D6VQU5rHzFhHm0DwQzVSORFJ/4xczOHx6ah15Co9h4rsY5STGNa+N1HEGnmT7CtorOhDbNxaAwMK0Q3UZKV0Uo6D9tsokDzy/emsqSPL5vgrP9//ZW4x3tZQYHlQAPiux83gEFq/LpJ/KWBCYRjqChSo6G004xsAxHKTIRGUzyxSVfJEfOQQfHHWHARBV8QPt5bC7rzujS4I5LoXk+NoFYgzkiDXrqulXh5OjgLqaf+BN5QEC3v/i+wmmYbGrEVfCfdow1ofPi3EN3zXkQXbzQ9BGZ1k59AYukO5Md7WTcZswbE6iOwZ3YS4PfA27vfyILXEXAmOGZEq6FBaBWeeFYlWBZPMklU/VodKEq5GxnawQiszDBlSEO4rK96OIMhBIIWEq0zUdfaiulDn2b+6rmyzJy7oh1D9sCnUZ3qR+s7fgeRmevM0Jq9cC2mX/g8wpQ9DbF/H8r/3yXSw52HRIfEz17KT27fZ1FmXQwtydfw0p2ozd7MWzV/SCacvGb7ze7rM1YiSFBeirWYuTDqITRSQtsgxybxia29F7Fl21EjuDB746XHEKllUSmVeX8F0QKDGAZq2pjXkcOnIGubipo/ANuZQICApmHLXaifsxhaoFOtkNaFEeadodxKD8hvypaAYEt5EPnze40si9fmkPK2tWjffDvC0QR8vacJVLZhio4xMXMRChNTCPcfoR1IomHnw/AWHbPzetuuhxDpmM36MhRzcqgvDlI2RpCLtpuVgFHbtZNaAKGVudr/KFxj4MPrM0N5JA99GwjGEKkwyLGopwRYHsp5jbxW0GiGvig5sT3vQWT2MsoW7RFlIkagxyiLtobAmoDfz2DKLo6jwue8mQnEswykbD/Gnv8M5m3bjnLzAtPbJLCiIdI3LiMEDQIGpL96PTTvSHOEJr/1V2b6hLEdvKv+5seRC7a6j/wf03W7QloIsFNNEFQGNHayo7KnsuEqq0xAUyXPgpUSPzMgJuDRPDXNnVO5GojV0JiGcM10BdpFbbki+6bAW72pQX1nDTV3z3LSmPriH5j5YJI9DWdrrqDspvJWnQSOJOeyu6a33kM+85o2w67SH6lcsykuS1cApwA8VKYMyk6bHiLj8XiNgbCCfz4nnxakTZ/45l/THhfo+zKsD59UEFh15yAKOJl5z3xah9wbIMaSteO9tksRv8zu9/xE1WH95FcEn/S7dFJtJBjkHWprkTKk75IX5WYWJ/FzgAQPqufP0Fpluz2Ir7Lln5q+8zF5ZMn4dydd+6dn7ubF55Tfdzyv61RsXuZLn3+ISa7uR5sESMgYMVuFy4lRFlAmxzWhuhSnEmzdwms0JGS9WRpPxjuWIhMKHg2efpHwaFKkVsXwacNkd+KxerKEuClmFFZNSJYT1G7fcvqu6xDB+T0QRHT7ThSMEAUolIRBrJTZjJRl6SR/zd/RIdU6EkjAQoLvpyLLiZu9c7rPmbI194tWnXkwe2knwZnykWNTe9Vuw1e+a7WSGF60qNSsh3ZliuzezfskyFQJRqbxdzyGyqw5Ri4EknJsgjZuVfLNnA//qiWkEY0EaaNJ5ipTdRaw0kRiVUHQUitbRG3TC0I6aYWnJn6aMXY21gzp8aXdjgsMAaXg4oyqrC0f1AItCVflBVIlkgKmckxanm4cFCNfdzK5aCTlFuTjZ7MiTb1Ofn773iRqkuNkjw/pF55B5tQxQyY5VJUXXnUbPB3LRTbzem3SfWVPFLmec4zOt5EefoQXb0Gt5xLbzsSHNLdH9JfR0jE42eEuRtBryZ8AwvM2oaYtMASyqgRc4UZ4GxfCjjWb9qsNciaSJimiu10EI+OAF5mXPoXpk3vNPjIawtUu1zkFCjNXoZTNYPSJ/2k2CZQl07YT1UoWU1/5fdQt34DAjFXIj16joyU/jj6JyoWD8GpzQ8qBnKwxZjScopCPBh1OEb4ZK0jbCOJ01BgdlATT0WteF6HgeD8CCwg4rBis5rnGmFYIWjSfqHj5OEonvgF78PL1Fpm1pTSINOiROhQPfwWjh74Fz+Ib+FsZucsn4E2OmnpT1X4oSTokx6iIWRTW8SEBAsmRF/5OTaYMSueCqN/5CAFIlPcI9ErGaAcoZNH6EKae/Avkn/8EKnR+RQL1WEeHGfbztC6gHFDypwYRYf09g2fkPuBpW4To2l0odb0Ci6AhvOZ2gDT3jlBWCErtcAKFSbb70iHokPDogg0oTo+ZKL8yeQGVJGm8bJfpScTEJZoLOsoS+ZIeAFrmGRBj+JybgjcSZG3pyB2CoOlBNrGIqa5DKA9cQvnaQUx3nYGneSYCsQZkJ4fJN4uBGivLewPlJGqZIWCynyaL8qA6XNqPwJJNCDW2oZLW3m9yzJSd6QEDznPnD8NqnQM7EcPU2RcR2fQAPNFWVNOD8PCZQGsbqtlBs1ElZi4xe7olqmnUJoeQ77uMxjU7zT5t2hg3d/k0Eut2keaUvTHWNznI8hioTXYjsWA585xCMe8gsest7so6l2Fi6xtKri7LEjEoJD8NsB69hMzpF0ybJBWeYDNC2x41Ww+8NumKQh9z5AxpVqLN1lCtZEa2ywVNuscNxGW/zf2Ue3kbBQ+mt4e20yxkIS1lGcoCx2zHq9tUmCCd+Tmmt1o9u7QArKpCMgUz0lIdn5Mnz9Vz5vhoJwQiaSvFS60Wlc0wdWheyLYJ7FESAy2w61qMb5CNdlvE2jFIqhAICgBZwRYgEjd1E8ASCCry9xL9i+Ck5gJ6/BETJBhZ4D0V9aaxbFtzCPmn8uXtBJBEC/kV7RfobnpKGvNeLbjQlBP5BgO6yEoBNoFF9TwqCVD5zUgReSYZ5b1mE2aCSm1OKodpepoJUNUeM3Ge+Zh5YvJN1/M3wI/36prmTqrOkgMtFDH30Geoh1T2z9BEQK9lvswQ76PF4LsTbISPgawJZgx/BGh5t/yx8iZdxBnVSdjByADzLgcTQLgJnvgMszeZ69vJddqJ8qyN8C7dw6fc+WgqyOShzz/A9CMdOqT3MO9qp2EIr1dICN/KpfDF4/COj6DYNhsz3vYupL75NdT4rE3uGxJQYcq8V0l7bcmB63gYda8WDRiiwhhmUQgIXioaIiPndWwMOQGbyuFoVZ1WXpEh6jatJuowU3tfPf0kWcJon9mb7Qb4nBEE1lcrztRDY9C1enCMIBs+sSwxt8DraqNMK59nvdRTI2diNqrkZ/VIaE8aI4jKS5Gww7qW2C7+7gT9mPPzv4rkU19FyW+h/Zd+BdNHTsA3PGSOkdHwo9U0E75Vy+H09MO+YS0iGzei8PJLNPBUACqcVo6JvhYrQaxlupzNcFs1yMukDxVGdTSGjH+qoWGHEt+vXzFtf3WYTm3UJ/fzq08xXf/sZmA+mXv1vHvd/c8tT/V6faGVDCgCEiD2lArQwG3j1h3MlhmovtQyK0zjc+Z5M5zplvQPSTxRV3xluAfBZVsRXn83vNEwJp/9WzNUYLfPQOXKMT5nVJUyQOM63ofg0u2IrbsbiIaQeuETCCOPfMVG0863wB+vR2bgAjyjXbDppLQppO0kaVwE8GXmLCRu/AlENz4AP+Unu/+zyOQLaFp3EyKdK5Gi04stXEanfoeZyxB0RlAeJqiauZB12Yfk0Ajq19+B6Ve+gPjCjazzvQjPXwPn2hnU7AD8URqC3sMULhqJVjrFrgMEUsOo3/0oIituROHyQZSv7CdwyyO84mbYs5Yg9eJn0LDrbQgv2kIgeQ0+zdkYukxgHELTjgcRXrLN9JB4hi/Dv2CN2fldq4cimx9EZOujCLe2YPrQV2BlxxDZ/hByhSKsaQI1mhzx4QefXD3W8IzcopEOGlb1rtmLd8AXqTdDGBYBb6H/LDxmTpL+eCd1OD/UgzCdn9mRfKiLgGkYpYleApkLZtdvDd1g4hpKQxd57QrtiJ+8akB632dRoz5Z7QuROvMS0H8K4UoSmV7yupRGdeQK+TWBVM8VlJmfQJjyr44QpBJwlAiUKrxme/JwGGB5ymlkCGDzw72wi5MICChQ5/O9F+HNjCLXz/v7zzPPJKyR8/CVMmzjAO9NwpNPoTB0BV7yJMz8FBDkBq6ixPw8OiKK8hekMy4TkPvKWWSZZ2ngLLzZcdo2G0H1ro5S7jW3bqLfzM+xMgMso4iKjvohCWqXDyBFIFVicFEjQPKOXWVwOAKn/xxlknTjd22CWxhim8oZs/moVZhEsfcsaXeF1wjGxpmnVpNNDCBHOXT6LiBcGKPDSph5gEZPjb4alv6jSfxWW93nBLjVM1g1eUcFfgkqFBSFmjrhHPsywQ1pauyMm+S0ZWvU66JeqDLtuX/n45SJfoSWbTenM2g+kk3wqkpp5bfZpsMXcRcXhOh0TeDDQDfcTvtJ21kumbqU7AiqBDk12nhPpAlZAhH1+zj+KHyBesYhuo82INpEREIQwTZ4A3XM14/g+gfNxsDGScfbyeNp5LwxAoNGcyJAufsY60M75PcTpEeIvXMsK2YWt9jkr0AfGIDpKCw0dqKWaEa5wGBI8+7ssAkEdJyORkbMqlL1VGq1M2voVS9YiPW2SDuqiAC6AF9NIFE09sVY50aizwqDacpGIEq/ZPMnPhcmcGFQ49ORZKS9L8I82X6yBA7bKYgqYFMiv+VTbE0CpL3W5qtaFFKj3HgYKJdDnXxAgJR08UXNPNCSOSSSYWywgc9GWH6KYau7KAfRGawrfTGZWaWel6+f8FIjPWvBOra1DJt1qWjONMGVQJpdP5OgmrQZ7yYtCbL9bJc/bvS7xjY5xACWFo/wuZo3RLqk+HsD0LkRluY855PEELI+/I/0rDlZRBgwFSMzzMkk0jWNEKgDxwh0vPUHNnRI4Eoq/hDS1KFDGP3Ih8yqPzlbwh4jTC7AksIIdfN7PIqGj34M5akkiq+8gNGubiz42Z/FxFNPw6YDyB08AF9PD5wZHYjdsJkCBKReZvQzmUNw1SqCpwoCCxcyEu1F9sRRGkEt7Qf86m1ZsxahznmMMgvI7nuOAKSC8I27YdU1onj1PLLdLOvXfxuXfvaDzGMxDSUji6sXUCaAatiyDRMXTsFK0gDX1SPRPhOTE9Oo27IB1aKD3P698PB7+Ib1yHddhjXO+5YvZSQ9AYsCXmxsRWRRB/LPPMdodCXsufNRHOhDZd9+FBNBRLfdAjsUxOSBF9j2HJb9/u/g6kc+jNiuPYg98hhGv/R38D67jwKXphCTRu96HzBnNvJPEIzRkUQ3bEbl6GF4Egmknnse/tQ0so1hNNzAaDQcRpL189Ope0BloiH4F5m0rL9KQ8FalmwvZv7279H5b6VQKmpSjOGg/zO/CX/3y7yHmv8aKRfQcoEcFZ/RtQyLeBe0tBSaLafyhjVMR+sjJ61eSEoeqiUZKkaXvO6n/KinKkCDUfGEGbAV3KkLfBU0lEYkKIglA6ohXNVBc1doWzT1RXiIib/T+MgIlan0WrEWZnRWNkGGQH2IBpOGzO8O7dZkGAWk6CQqvjC8BE1a5ap2a9dn9bioX9KikfVY1BHWI8eyzXwlvmQMBEScMgtXXKAaKnhQaay4X6CeZNFwlyLyAA10lfWy6ZxStSASXnX309FQR6qsm1YA6kgdObxyxX1ex8IoujdbYvyAkyyACWS8ih5p5FmeeiNqszeg+dHfNdG4ered0YsY//SvEgRNyl/IWBknK9jsmj73uzutgBE0r5meBPJI2w9QGqBVm8ZZ2CE6gpzhH9E7nSsBigIQUY+0Uzv1PB/kvyqdgbb+oMMmTwukhXFuZrhHDpb3sL5yKtpIWE5JcqWpC6qVeg0kU37S9dWeOw0j0X0xf/FZC/XZdlZeQ3qaLqFDuTV3SXsFmoOd1QYy0ZzBqjaa9ql01UE5VcgdtY1gjHJrJiGrt8Bfj0qiFRaBovqNzKHfahbLq9Ipi+LuDvGsK8tTffVPvdHSI3cIS8NOpIfRL/7IamvTXNHO3XiXwIh6q2E/9ZXoLkPXfyQxJ74UvIru0hq2h/wxx8Hs/iBt4ttN+eohyZ/8Opynf888851AS0jCyABfpmQ6d+vO/4DShf20fXuQfPZvUJ0eQIBBT5EOPxRLoJjPIhAOIUdwHJq9lMHJYgy9+HW07bwP1Qt7kb16nO0iuGPQUSaILBUthGhXaxZBwolnENj+CLypQRQIwD31LbCDIVPHYv8V1C3dgKnzB5HY8Vb6mC8gOGsBwR+BXCGp+JuBoAVv23wG83/KttEmNMyDn0AqICBFXQ40z8D0N/83fVMSkS1vN+eWlrUoauY8AoUS0ieehX/RRsYXtCsj3aheep75A813/BTSE5MMBluQPvYCoiu3U58ok1ePMNiMoZjOwmpog53uRal5Le0gg8kLhxBYtIk0o+xHW1A6/AVUF+6Gv3Umpp/9BFpuehT5sUEEG9sxeeQZ1K/eygZEMHXhJOqWrIbzyhdRSQ6jHG1HZN0tpgNh6vIZ97d0ir9/gf6ecrHtXebUjUI6TVpRzkJx+OvaGNR+HJ5CFr45y8wO8+WLDBgb2uHXwhMCwCTb2rDuRgYAPZi6ehYNK7chf4k+bu4GBLTw5fjL8NcnULm0lwKrE2VuRTXSAk/DTFQZLPgTbUieeQGRxVtNwD1xmG1YvsnMcStdO05Zoh6mRuCLN7D85agyKC1eegEWg+5y/0XUJq9Rl91OCe29VpuxHk2P/anRC2kPCfxGxPx1k+zVjzAZ0+h+cjWI73R2dEJylIESTUHZi9jS5QQhjOzpSDrf/wGkYvWY/e9+HpXJNCMAC40/+SFkaChbP/rzSKxZj2LfCFo+8kE4iQh8dBjqQtWwR7yNqHlsBNGNa9Fwy62wlyxBw513I3+ZEZzmO8iGVUoo1rei9d3vN1G/5oZp915ryXK03H0fjXMV8ZvuRGHlanT+8s+jnKHzI1Br+vC/Q5EOO/HQO2C1zIZD4xHcQ5CzeAm8K1ai7ad+gpE2wWRrByJvexzJa5cJ5DyMkoCZv/AfiaxLKIwOY8Gv/SYqOU2G1YaF6tmhQ9Rkes3b0JAgnbY2DK1Ru9SbZhXVtW2hfv06ZJ0CrPkL0PLIO8B4FHM+8HOmh7CYnMKMD/y0Gcaj6Ra1RfJ/eYkAQm0s0FkFt+5GeNNm0sWdWyB5zl46hFrXfn6iirBdr02KKBX9+ghqvASfAgbq6RD6UHd+/PpSf/kI3ff392peG4pmcqycYrCSoSZQFVgXbfqq3lE53oiGYSmfZniXGalXS3F0SBNs+ccYgvLLT/xNwEZL6ATmol4CB/6mif6ax2OTO16dc8aL6rYXOpNTrqgHS8O8/E11rBAUGUBAGfRraIOGXvUXMSwCUVaL97sBi7aMEAjTXFf1WNqsk0BjkOBVTZGMeAky/QJimq8jXeP1oMWolsZf7QiyvHDN3ahQ+zkZZ8r2a9K+hiLkyH8YSQbP+G3KtoaLNOdP80Qa97yPv7nL2BV1Tu77LOV94u+fksOV4xfc0Jmc7hC2HDOfJ6jVu5yZhjXUQ2E2njSggrrjpPmc+EmeV6aYnebbKCebtZHjN6bURM6yS+I0q2hkzHyWwfLKCBOCiCksVweweyt0qnwvQPO82B7ea3onKMe6RxqoGvMLP8s/qPVuO8xEbNNaF3xIFuV8Pcaw02lSXnTCgYaHNCeMsO96Xmo3a8X2KV+BKd0ncOSnww6NXWJe2oxW96lObBf/VwtNWygvGiHQd03X1KH2WtXpr+aYm+YQUSD4STqgtpg97fSZTzush05U0Io6tUR1eaNJbdZQmGRPL7XF9DY1zkNkgw5zVm6kUzGF7Iuf5gOkE1/fmVSmZFugV7ZNci3nWBqh0+w+icp4lxlVyIyPItS+iICigY54PgFMA1AqIU//4rOj9DdsezKFvAA17zf1Yfm5I08jPpdOeGqMwZGmS/hRHjjDgPhpeGavMmdajj//KehsQisQMOdOlq6dQkEr/HpJ97pOgPbX9MbXd2Jy/5dQSk4b+qv2mo+sbVP07OiR51Ed6UI+EDf0zw+cQ/biAVQI0tIEjvlrx+Cta4LdtgxQzyLlRfSRRFcIvCb2fhnVHPOeuxbebBre6VE40yPwts6Ht2OZOaGj2r4KzsWXKQcBOJpGQ5kZP8hgnQC1FK5DxcnQRjBPBp5V+tvUS5+DTzvTdy5BOVtEZWqc38MEPhdRnRxgG6gtBIrZbtLk8DdRncP8KRPZA58xdswbjBNMOcgc/JIZ5isHG5E/9k0UhggSQ/Wmh7I6PU4ZC5qeM0/HIpb5WbOwJd+xCnmC1+zxbxJ8KzjUaR6kf7FIAFcng0pZV0ApySUtAhEMnTqA4ng3Mie+bWxwYA55l8+hNj5mtq7JnT+EibMHzAKHsuXORdMcOSfPgJqAqxZMwFLv4Mhl2r/rwZaMk/vpB5bE/R9Zknlx1U06xG9SulQKqS4K2+ljmH7lJVQDPmTPX0DqyU8j++wThjj+xcvha+kgoGEUEIgiPG8uBY0qV8lj+JP/C7mDzyF9rYuRXB2NRgj+Mh0F+TH20stI55OYHhkjgu1AaWIM/ngCVQKyqcOnjBOsBRJofc97MfHUE/B091IRqPx0an1f+TzB2U2YpPWtW7cGpUFGiOkkik9+Eam/+xSCRM/exigFJ0snJYNF8a+Q+WxclQ4vffAl5L/5JDzjUwhSOELtLRg/eZTPNBFpzYQnRuWqb0awox2euDqoSxSAClG9Dp0dR/4FIm2dhcZnfdkksqdPULivIH3gZQRoGFIH98J59hkkn/oa7BmNKBFUejrnMy8KTn0TIyt+D2j1i9vT8S8y0XgH6LuKjMBaHn8PhZEOjvQzkXQpg9Rzf03gpLkVMvTf2wbj/Oik5RDk0gresHHYMpoGPQhs6B5jmpjIS/UwqCf11XsVGasekkq5Hr8clHjJK8r3Vccm1VYPiSbNu9dMBzQNvYZBdE1zJbywTe+IXnL6rgNV3cxke34yjkLgjFdcd0vAQ2H1EVyprup1Mgd1m/ltekI9GLqLfFRzzVMCJ6wRgaFoIBBqDIjukmOWI5KDZFkaNtdT6h3Uszp6I0jHpOc1rC66qofDrCCjIdOQg/C96q0eGUO3H3BS2aqRWiJKqhcysPpOeNoWs868orr10OFcJcgmL4zFYD1l/1x+MQ86MtVTUwvkcjWf0FAm3MQgiyA0xncDRASi+As/V+OdyHvcY4MExpm1aa/hifhlyhG1BAClN7K5mopAWvN3I0WsgGqkLAzNmCQvBqhIdghUq+Fmk5faIt7zbt5PeSQ7BJcEwooWA0k5f5Ol+K279ZQqIA5qdqCglSZpU57odLyhOD9r0Yxbp2AtRx7qqCSHtpSwmDJT0JAM62rm+rA+KkD6oInOMvYqRbkbmvB/zdHR9Ghzj1cnRmhoSrWm5PFdsmFe+k4JC+iIIYFCI8/qU3Jp98YSyxbRmQTtxD/1jCV2Pw6vX21j65lV8uDntOeHue+1SS0xLeC9IdJfgMZsuEyQWG2YQx8w37TJzg6bEYNS7wUGqimzkXRg5gJzQLbAuI/8yA5eQWjBBqqIZEm8Y7utOO3vELLlCjI9xwwt0TQfseXbUNZ5lM407JU38n7NByLHWLYcvB2ph79pJrFcHikdmt53WjELfIt3IpCIEswxb7ZX29VoPp/Z9JOAyyxSIC3NBP2KA//M5YyG4ryfdeLv6qmuJnuRz6VR6r/A+igwIO9YpplOQbnReYx56m56rJfBPUEMgV0gN4b8SB98JQ0uFjE9MQH/gk0skz5h0RYCFwb0DbNg1bVTRQTUmWuQtmbJFlQYzOuMzQLLSI31mQUZXh/BC78reLe0NczMNQgt2QavhtgZvPkIVpQclufVMXWLd7Hu0j3qEkmo00u0rYWAsRasTA4PwF66icweQXXVnQQ9TQho5XPnMljz1qHoT5jAU3NucwRyIB103qjTspD2kcBIfFFdWCfpiabQ6NDzMnlXIGeKo5eB4dPwzluP5tnLUFLlSemiHTcHoleKmiVIWSc4zA1dY1YeBp0p3iPdlh5KR35wSaX/aJMMFYkk86Zo3Fdhk+gLpOxyZSaeLaqngWhb1yicVjCAQrIHmWPHYB05iJHf/C/8nYJRpbCQlzYZ4SswXzN3SyuJaKSa6jHnN38DzfOWIR4Jo0BU7OnvR/ev/yc0bLgBs/79L6BYzVPgPIjEYlQUHdHBCrFMveyxcZS7R5HYuYV2sYjy9DSRtYwRmak+UwpUjVGF1ESKL0Ok3jkz56jKVmhXdSqUh0Lf87u/CX9jK+b+6n+mokcILqdROHYSuStncOVnfpHap6EbOlxGW5rTpt3V6fIZ0RJ5s0462kOr51grKqCcP/8KNLQsU35EJ717fCE4VPDkqRMonTqJ/v/42/BrJ3fW7M1OMq0kjflknNX1pEmp2oix/f6HaPDm09y4zkZWJPXKl2FNXuU9BCB8RnT+3uQ6WW3o6WfUpRP3xQvjThjBqFdGBtnsV6M/slbgXit9glXNCGP5NFyv7s+ko0zoLllX9YipNq5D0jCdFE9OxbgbPqP4XoBQ1zWMpF6RWjhMhyiDIufHWngZabM5LszS8JN623SdwQPrEeRvVdtCWk7X9J4JDLG96lX1JYzx0HJxM0DDKJz4n3nrefWCaCGDHD3z5vcAjbScM3/QHe67jDWNmubEKI+C5i3QQZQZyWrloscbIX1lrBntCaCZZ11aawWVu5zd5Zihq/7pi/vRJPergR5G/s336z+6v31vEljSUJyMtlldFYkjvv0xQ1/1o3lKOdNrIHqJ9wKmylMv17HzLivMIEwra13gDH/IBFfWwhuAWDO0GtTwh7TWwdU6KSBcz6iYNHNsao7N++VgbTozW0fSiG9qAylKGtX8Udp25qsWWCFTrgHeBASij3oIiqEICtRXgXcN/ZZIX8duNIGOwCOjOtqLEOlLfvGzhsjKjYtRa1tmhoIC0XoGi5QzvzamZdBmTjagTIZilDH10FE2AzFo89Zy3UxYi+jYWGflJztEyEzhEv8DLCuKEm1B5Ia7Tf0sgi7VV+BJvFdwpjPptDrasUk3tln0UTI0FYfZePkv8UeaqGN/tL2H6Cvo5bBc9aSJlq+uStMkZFcq31hSnWQrpRFynsEFN9Dxb2eh0jcC7OQo8vs/R7l3Nfm1SSwxq8h5t45ygj+AzP5PoVrOonLyaYJfbTAr8FNF+tDnUR06j/KZb6J89RBKVw7A13+SsvVFhEsT5gzJzN7PUUakv15kTzxH3heROvIFBDODCKbG+J32g3nmh66g0n0AqcNPIKhDzAkGqwOnUbt2DkFfCYW9X0Cklkb2pb9DXKc+5CeQ5uewM46Jlz5jegUlYaHJCyhePYLk0W8hXqa9PvMSArxXbS0NXyaYOk1weBiVoQsoEKzVBk4hd+AL8FQImh2dc1iCn/5n+oUvImEXkD/2DOxre1HpegUB7XZPwFg59Q2Uzr0Ab9dBFE88TdoUEU73onL0K9TpAH1mHgXSpth1iM8dYtDOYN0hyGAl6Gkx9fzHzXmU9rVDsFg3z9gV+HrOkU7uWYaeyV44559HceQiQhefR/nQNyj/4ghtUjGN/CHyLz8J58Q3yZOvm+PvtIefl6DKnA9L/95Y6EXp4NdRPvEsIqkeZF95GpGhE3BOftvMSwsVp1A58SScI19FXfISJl7+NGrTBN9dh2k7i6bXMn/6OURyA8ieeZmgroTp/Z8Frr4IkC/V/BR8AwRb3UeQv/QyKgTJVs9RBEbOIrX3a6gOnkDy/EvwOBn4Uv1GnvJe6jzb4IYdlM8fYJKW/MiSURwaf9MToabpjcpcKxRR7CCybm4xQ3DaxkC9QkaF6bGSXVcRjrSiEvRjOplkpKKInT8yg7KZ20LUr65sKqellQTM1545w5TT99KLdIA0dg6jnPZWouMKer70RfjnMPrxEPQwUuj/oz9C4rZ74Fm46LpTAkK2B1c/9Ql0fuCnMbJ/Pzy9lxGePRvOkiXwrlrH8njTVJaoeRTW+g3Iz5yNho2MGDQ7n9G1IiHT2xCPIRiJoe+pp+EL0zSlssybhq4hhmI/o646GlxNrAyEkWtqoDETUQTe2ECWYdFoBHjJIWhS/YsNRPqMdEx0JMBHBRbAdEZ6Eabx9dRHkRsdRyUiQ60eCrXmzU+K+tV7ICkwx+Xwk0B2bf5cNL/tHSZyc10d25UeQP7w510HxXsVQZOYyuY1ideYZ7l1KUra34hAtWTTmTKZ3eTZdnPMCPPQHCXNUfEs2Mb3IByC4TLBTI3eWfOFMp6YMYaKliR5eskJOt4YHTjljDKp3iJtJ+GlwdGwjnobFClpqwRN5rTW3I60LSfL++mgPBqX4V0FAi9tmJtTeYry6Bjz/KXauQ6Z1g1mOEXH4WjH8irL99LQWLPXwmlbaWRcu6vVFu1EqWkRwYF6NMJseRkFLXSgoyfpWAeWS3LoqBb3gGfJMcGE6kp50uRQmwa3bCVgr78H/hlrUGqcx/qoL5VAj1ThR/7v138sI0gDTZDHCL/MMrWiR8M1r65I0oRhRecVej4NMQpkCPaaY2cEfJSJ9Px12CYHb8AJf9dQd2THe+GJNrMMyYmF6WNPwho+e53lArhM5KF6WARqfR1rENn8EIIEZ079fARveASe1ffAu3iH6/hlHOo6TN2tHe8m+NpJXlPXG2ejGu+Ate4B0uAhVOYxiFpzP/NjxMs2CCYKwFjbH4dv1e3wLtiBwKrbgDV3oRSdieiGh1Hb/FYTdfs7VsBacTf5tAV+lb/iNoR2v5c6SVAWbUNg6Q5gyU0IanHD7HWwl98Eh/mFZ61BbdktqEUaUIy1ozJ3K8u4A4FNb0WVdQ7teT+CLMc3axPLWMZ774J/2Q7yUnogcMH2BUIIrLmXohWCf/FOYOYaWCtvgXfhHvKQboK8CW9+jLS1EVp+K7yJDmDjW+BZdw/Kc3fC2vBWBGYtpVyQtqS3CG/2T+LL2B0ZHr7pkzRVuitmCMjr/1f3xTN389nXh0Svl2T7NadMAQwdm78Bka1vZwChHn3qG43axFOaE6OAQ7l/b9KUNmP2jPy4ZfvSk6QN7x65AE9+VOaX16l/mXHem6Njz5reEFWzNngOFh27jswpDJyFj4BKEqYRFh0qLv32E9RUBs8D/E2HhxfpkIOjp3mfBwEnSRBykni9AKs4bXqwtKmvJ9kLz3gfgcYoyr0XgEIKXmcCJZ1KwXzV9yfd8WqLCJ0rmJukxDGQyCZZdwVZ0jEG3AIEGYIb5u8joLMYdNiFMZQJujyOehNFF/InM0pCkGbZMRMUWaMEQ8MXyFMGZ8Uk25siOGObC8w/1Qen7xzzZzB4+QBqBHMWgYhO9fAOn4fN33UWbObCQQKqkwbUqYe2MnoVvhHSoVxgW9LGjmoIWXLgmeqhjp5jwEPglB0kwVkueatedtWpJtoq/+wkdYsALEfaCqRJhzNTqPWegMX6eWt5Ux9fniCKeVcJ4qrDPQSMaZRZR41aVQcuwqJP0LmLWkWsvijxq5YnFiA97ew47yf4ygwTYDMAYL3MQeheglMtQiFA85UoA+SdrQCbwMqavGLoWikxsCMtNYxvrL7kmbLuyugPLr0pG5bq9eoHXkJ6ehqtt9wMu7OTUcUxWEFG3xfOQsfjVCJRlI8dwfS1a2i+5x5EVq1AtfsaiqMD8DQ0In+STGLUXovVo3ztKgLagJTGOKcDkRtnoG7XFmRePkC0n0WxWETDO96J+uVrMfnJz8E71kcDGkb26BEUB3sQWroCxUsXTc+SjE1ppA+NDz6Msb/+G4Qn05jou4q2+x9GcHY7Jv/642YCerrrMmI33oK6BYsw/AVGHtqLZpKClM1SKPrgratD+OG3o3HbDkx/8xlY544hdeo0YvfcjroNu1EeH0ax+yKdQpB13Y3ssTPw+BnRXjxNw6OJrGK4F8l0Cq2btiI8bz6y5xj5KAK50g0vwacmSPtOnkXmYg/qb7sFsY0b4RkifXrHUTSA1VD8TUsqXZGMRSdsyTEz+lEMXfDV0PyBjyC8YjkV0DXu1CYkv/0/4RkgHchXs3Saz+qn17ZCQy4VAqXY+nuROfMc4tvfCauhiYAlCKt1NgoESVb7bNjqMtcRO/4QglseQXGsH/ENt6PavtR0oQdmLkRg3i4EV9/oTnadvRplKrd/6yN0xttolEtIbL6P9aXbb1uC6qwV8OWScBiZBeath3cJnWqpiACdb7VtKeqWrEWu6zRCq3bAs/wW5PJlNG66A6W6mfA1zkVl4SYEEy1mI9j4yl3wLViN4lAP5eFWlDqWm8mhFYcRFR2mj4FEhHUONnQy2r2I8NrbUJyzkcbPg/qtb0UuEHU3pZy1kuAnBydHuSNdynWzKQcPwhcg0KqbRYe8HcH5G5AcvIhIxwJUaezypRr8/gACG+6Eb+4GOJksAcFWRJdvx1T3JdStvwUOnX398h3QyfwCRdGZy83qJt+aW0iH9QT5QbObea1pHqpDlxGqZei8NXypIIF6qW7E13DODMeQ35obk69biJa7f568lKEjIM4MYeob/xO+ctIYPEXwMsDqwxMg0OHATtt6+MYuID81hVj7LFj+CLKM0ONrbkYtlUQ5PUGeLkEhkzPnzDknvkwA5YN/7npYVhih1gUIqbcxOYHYDAZPQ1dpyMeYN522AF/9bOSOfh6RDXfToRbNTt+eVpZTzCE1OogQbVLJySNcz+AwEmYA1YTUvk8hMH8TCmPd8DfPMHNnNAyUv3KSvycQqu+AjwGXp+8UMqkUgrlhAqvZiMxYhOS+z8Bq6SANCGJIm8zZvfDPXoZiahhRykwt3oCKztOri1J2r8FbpFzMX4da3SI6lTNmHkuoeQ7xe5ggjKDlyiuILdmETNcpBCmrWqAR7VxBZ0oAQ+cUaWpBYXLEDKeZ1YsGGH93epVr3/nS/+779e/io15vOAmYubBMVslPgBlfe6cBWbrudL2C9IHPIkrnawC9Xu6D35XUYyebKPugXlr1jmr+nM7y0xY/Zj4iZUY2RveZAI8ZScY0rCh/YYZfr+ekz6KBGYaTg5WoMQ/13vk0b5eATeeiqhfPtUkuwDP58zmVQldKPgQM+FNZGoqTLZNUu7/qLgXgvEK5NnnxmjnonHInNdHd6ok0ebu3X6+PgVYsm+GQsYXXS6RuqP6Sbf6IIoMq0UvzXoU7NR9M4EHPCUhozzBtBqtwVqsOVVfVQ3XS0KY9cQVVSwGT8mZZ/E3lim56Rr32ykt0UR2UHw2A+d3PumghiugtP6/RKg2RG9/MspX0jDvXjzmx3WqLuKnWaRNtUcTjVUjh9pwK0Jk9LgmedPyTIYjJi/ep15L8cuunwsxVQwfxzrzr7/rnv39dv0cv/X3nZ/2q3//+87+lneGV/DQ86Rf3In+URqnMCOTsOTOJt0oHVzp/CTGHwjk+hNTevSjsPQiMDoNAmgBMuwcTiui4gAsENdq3RsLIQmTgi6cPI7V/HwFPFwrXGHFMTqDw4ktI7n+JiLcXluluvgQ/6+UdGUHhovYaogAyv4zGaVZsQHhGMzJPfJWVpACNDSG59wXUmGeNkYiEDkTJ6X0vo3DoOHyj/SgPUZBpxKr9QzCLwjJJ5A8cQOalb6PU100asIqpNAr7DyC39yVUexkZ8Jpz4RimDxIQOtNwzrMePsfM25FJUm9DjI43+8KLjPaPwh4dgdPdBYvKUmLk5Fw4R/ROwzI9wrL2IcP6VQYH6Z+E/SWgrqC/eUmRrPjiCqwbBfPT0tWY9TM/c90wGlaSfieRefYvTJRGIpi2y2GbIS5l9R3JwLWK9s7aisnBbkTa25B85UvwaYJjNI5qgRFTuJ6OLkoCO2bXcCsSQZIRU8hvY+ro04iu3EM+BTFy+GnYTQT6R55FbN4KZOiEovMJWNP9dGBBRmUelI5TnpvmwJdoQ6nrBPxlrUidAbtlNopXjiOoFUCHvo5453xMaYUS6xEJaUgpAm8kgKl9TyKx7S7Kxyj80QQKuRRSlE3v9DAmg+2oa2nF4HNfR9u2W6k/PcjTkIXmrUby1LM0jEUU7ATic5YD2vFbm+NGGlB4+RNml2jQ0ZYuM0pkZEpSw5q3AbW+Y8he2Y/YlgeQev4TBIWrkRnqRqhjLqM66lOJJq1tLsLROlESzvgAZcqDSOdCTFw+g/DSrcg+/V/RsPoOFAlKyjlGzwQMOnjX37mO9eD9oShfAZSmxlCc7jEcU8e7WURgHJ/45DqGV5N6KXV8kc7ka37wV+AjEDRySrlIvvy3qF3d6xpq3aua0YE43hIcBE3vrsUAquAjaG7pRHFkAMEOBh/pSQSaZqJSyKJAXQk1d5C23ahftBwpBkyhmgNv51qj9zoGZ/L0PrN32WTfMGI33EKA1Cu/QBmsILpkI1LTU4g3dcChDfKNnkeZwU+gZS6qYdKK10JLNmP80imEohHKW8AMB4Xman+0AdgNHagQaKeLdF7z18Jum4WprguIMqgrT9EuNM0HMpOoxlsQoEoUCeZCMxabuUGheIR17EGFgL9u1S0YOPYCwgTSOqopSjBbGiQo1PAQHU9wxVZMnDyE1m13YPwi6xKhkyToTLMOoU4CuKlpJAi4qoPnULAiGD35IrzJMYz196D5ht1IXzlt5nlJt35UScOT0nfNpWu45+epI3XGQml4bvTLv4sQAagkR05eTu21Om+ACu+Q6dUSBDn3YEUHw9tweLN76LaGvN1hdSXNxTTzyviM7jcgR4CL5WgxhArR72YuHu/RNjAaCdD8NxZmQF9AvSksV0PdAm7K4+/Fmve4dlb3yVKoZ0dluwBJ78rPgC/zTRNDZN/US6tpI2756q0U8FK2erkOv0odUpsFQF79TPvJdpa8YeODtDGteu8FKlRPnauqtrq0Yp6GHgwiVC9+N703fF6yrr3f5KFVokO9Vv7q3VL5mk5gezSdQlMltGpWG+ayXvxR/WqaV2ZTZzVzz/SG8rqGqY1f5N0lgtNXQYrZO4vluuBQtBdgLZFOoqP8nJ4XuBVNyIfrBVUqWkxEeVA2vKYec63aFWU0181ALVX/h5H+be0MLyer2ufpJAoIEVRpoqK6vb21IAleRcGfR4nEFfbRif+aK6AhDq0sVJexGOQeYyFBJAOYpzZr9DGPOG8SQvbys7qkPZaDiIC4FE5DK+Izy6gQEGofnCAVXooQpQOZ/dADGPnj/wrtLs1bWD8PYuI4BdBXZeRIIanS0YeqVD6VT8GIlVUfEpZIPuTwd7bB46OIUshCZQk1r9GL2BQmP52nBE47rsMTRsQMe9BJsZ52RbWQ0SA9WJaZr+EvMh/Vr8y68jlTJ0VoLqDSESqaExRgBQLloAEulvrRjZC8icnQQ8ZTCsMX//KM/hZ88N+xglIcGTDJQR4TL3yKbXJ4H02LHACVyTVXMmTfnfgU6UKDpWXm5WmCqGZYYQIB0qqWaIe3eYGZrFo49QI8DQQjBAlWkMZJZTXPNvuygGVpfpyWqtvaEV6T70XzkoM0wUX6zCsoXjwCS704koz+0ygQHFnaIJXleEYuYlqgZOOtNDgKJhhZUy480SZYy3ZjcjxH5XSNvJ8yUcpN8/7jSB4jsCMPKcVmzoG8vDcUQzgeYoChyJH8DTYQIKbha1mEQGIGsXeeX6cwffZlJM8dYxAjWa+xPj2YvHgGwRvuIfMJBCjHdjGPcvNi+OKzoDnR2ofNCkUQKNKwByMoeiIIhkJmwcU4gfvUkacQap2JpK/enO2nMyeDjHa8rUtQDURRLhfgT3TA1zDL1K80PYrcOQYyZ1/CpOZXLFyJit3h7udDfuWpT/BmSWsq22uSdEP7NgUW7kBwzg3UdfUAMDAavors0a/DZ6nrnrznNTMET9CtBQNmiwXKj+ZiNc7sMKvBSn2nkDr6BOpbWzG1/0sodh9HIk4ndPZF2Jmr5N9exBcsIZ/57LlnkOshGE32I0FQXg2E0bJwJkoHP8/6r0KFNHZKKWSOfxON7bOQevGzKF07BB2q7Bm6SCDaCx/tgjYgLZBeYbuMyuVXkDvzPHXZRuHMtxFIDxIo7oPVkEBTjG099gQqlw4jESghf+kogVgv4rUkA0rau/6DSB/5CqKse/n8fgaQl5G+dtT0vHuvHUd676fQXBdG4fy3EJy+AE/mmlk+72MQpmPB8s99HOHSGDJHv42on07nCuXiyNNo6OwkqP8SsXcn0gc+D4d19wycROOsTtqPEjrndiJz+BnSs+CCiR9hMg6aNimy5R2wSW8ymfbLi/TRr8I7dpG/VwmqteHr90vuFAQF0gUNoROwldbeZ8BzeOE2ArgGOmPqGUGItn+RIxYIkV/Qd817VR3MFiYEJOpZE8gzk85pYkKLb0DOaqDcUYcpaAZg+OIoE4SgcQFC7XP5vGotXWdeklHZWD6s4FAnWWj4TqVogYZ8i8Clw3J9RHHqDdOmnO6mpj6z4WpZvfy0h5o7amkTWJb76rxEgSf17JjNQlmeAJe7mbfACoNHrZRbez8sBkPyBUUNF6/YTfupeaAF0wMsfRQN8gREZgGQvlOGq60LEWGgZVXz6jznPawz21CbuxFZ2k6tkNW0A5Ujugkoil6aGiH+mE1zmZvsZpn3ltoWwN/YaHyldoz3V2j7qDvaWDawchdS0Bwo9XpRBtg+gTJtPaMFRbKB8gNUMHf4nvWQnkcY7BXES+3FVaatZGAc2PN+oHMNaSrfJpD2Lz/9C+jREpL2IXLz7Yht24r0xfNkjFD+ddRa4fuMVkQWrITT14vg2jXwWxR6RmYy2BJcCY+4a/Kng9AuvFV6NkUIpjdETlShytz5CM1ZgtLQAKVEqqDxWHKTldIu57qiFV9EVmavrKlnnjLj9RJA1Vu7zsNsiCoNKBIT+dC8/SZkBoZQ8Wr83ELBFgDS/czdgAQpmisQEi05CnULK97RPB6pgYAYf6Cgsb5UVIPlpGh8TDosMMYLvFPL/uV89DQjNYt5VTXx2n3e8ZXRsP1GZEZGaGy04ogCrZUp5u43N8lhavNXdVdrONTecSOaHn07+cW2sYYe0iJ/+hkUjn7F8FW80LvuVf+X6XpnHt+VSBNFip66mchkySetkJlNh6mzBaMxVDKTKI/3w5pB45hJmrPoTBaK5Og0Ax1zUTzxFDyFFHwEMNV8ClZWPTf8Pn7ZyIh3xjxgehiVdD+q2WkCDxqmugbjGGUQK01zEGqZgdLp5/n7FJ37GMrMR6t2tD+U5SThmejmd833mER1ZBihBatg8R5141fzzDM3BU9+EqXhawjOX03n+zQ82XEDjhyWE2gjuBntM3MmnMwUIp1z4WRT8Ez1s13jQNsiBJua4XQRbNGgOWynFlyAdLGjIRTOPgfvvI0oXDmG2nQPvUkdSiOXEWpuR/HScYQb6nhfI/LdZxGhoaz0njRnXuanJuG0LkK4qQVpOm7/zEVw+i8CE5dZ7gTsWUvhzQzDN2cNagR7FbYltHo7yr3qKaFxphM30fJr2CatkDNrefDnUQm3kE6u85x+4g+BqR5+FtB0+wgMxCafbbJfTyq69ls2nIELqI33MKgg3/NJFAlgAixTE+krk6RLLq2YBXZy2GwcSxPAaxMEKdTHyRHDE1u9wQQ3tVyWvMsCBEma0abeamfsKm0G5YT32Jqj5gsiOHs1Yyw/yueegyc1ilpyAGWWp2FHbZ5aLmZ4Lx1GPse8pljuNcp83hz/U53uhT+v43sor6NXGFc6qJWSbBejdt6nOTte6myN98jxe4rTqLAemB6CTXAu2+GM9xGP8zkCfLMFDdtNMrG+k/BNXYO3oLlI06hq004GEM4I8y2oh5P0I7isjXbTWdHB6jqfkRMXkHAj9h9FEhNp71tWouXW99POaaUa9Tw/gtGv/BH8pbRhuByumVv6Wn1XMnIgJy+5oIyQXsG1d5CGw/DPW47i2CjqVmymLBLIRijnbGEwlmBZAdRmrEO0rZW61IWKPw5r0VZYftoX2tPgmjtQKNLatM1HZmwMwUSD6dF18mXENz8Iu3U28oO9NLOkfYIgnfz3dyyEtvWoW7kZOYRRJK1jy28EYnUoT1D/WX1tlRKYvQGBeSvMGZMefg+v2mPqXmIdY2tvYnAUoV5Owb9wCyo6K7N1HgJNHShOUcco09oRPbpyBwq+KJxcDqH56+ENJ+CdHje966HNDyB95Tj8DXyWNqMg25AagKU5gbMXIzc6iDB1NLhwA5AaQaVURGjRZtiLttGe5FGNN/K+FbQvPZRX6tDMlfC1LkaE9qHEa972peZ+2bTgzKXwz1nLurH9sRYzHUGH7gcWb2cbN6I8NuLO0WJw5l9GWiRakZ+cQHzlbgLrZrMgJFsoIb5iB2p1s2hjRs1mofmCA9+MJbQfNyLYvhD5EQY11IOiVqP6LNTd9/OsSzcKXaeQTCaRmDUP1cHzFF0JxOvIyQ8i/WseOlQy36hMJsrgZ3vZciTueohR2F4UNXzh0CETcOjYHcGM6LINCO25HRPPP4WWRx8n0qWydl8xxjgvaWZEoImUHj6jc6XUNakVM0LxWiEjk80rsNvpFGP1KPRfJYAz/RMEJJpYr25ZWmUZLUYIOtaHagC/z2bWjH4InDQRWmBGe1op+nYIqLTJWvvP/xyGn30avhKVtOKuYBPGphmkcRdoUu+TC/oE+DQcqHsExhQttD36TqQPnYDPZg0JDkuM5lUzRT2KwOSA1DZtH6HeKUVo6hQX/DD/M0JVfKFvVZY/86O/iLG9L8GmEvOKyUtRlVZDEqMZoVEUona6XbSEMaSfzsFT1CQjp+53EYMtZTsMZDSyJk6aiY3MSLvlu3z9x5PhO/8FWH8WhXw4iqW/9weohHSkhCwr609HM/3kn8IqUFFZoqmqHjY9GwLEEvbXJNZTkx81L6a+c5lZFYTRC/BRmWt0lN7kIPMjiBmXY71q6OSd7COImYadHUBNu6irLblxZlVDIDPKFvvhyQ0zbxpUOmkvnRLKWdhypqxRlcBGG935GQVqXkKNz1aGCD4YuZVp9M3BrwJJoj2deSlFJ1ggGKKzVA+WdlL2Dp0xDtWrSbHq9teE1xLLIFArjVxCsKyhoRIwrmEi8oXtKxMEhOVEc3Suw5cRoCP2ZQnUaPh9KTrW4Qt0VBkUaaBsc04iGc7yq9N9/J6Fb/gSQSABo4+R89gls1dRbayLRKREEaRgqpfyxQhY+8mwrSE69DBBZlNHBybPHYadosFlu2u5UTrrAnyiA+/1st6+EQIHgj4f5bs4QICiSNcTkEaZZHplNUxguE0ZZ9UCmx6lXu8h3d25NPkrB5Dd+3FYtqRKtkGBh+RA8uvKsO7UBqwVgtkKQY0ZpqQumbCF+bj3arGANmcNEPRo/pH20qLM+wh6+a6NSBXECayY2SIsQ2cdenTwuCmPMqLAhuJWoYFXL4F6j73VHHJDlKnuI+StVvSxTZQZBXWSHfUMebWvFvml34Ts5AO0WbDy05CV7JGWrJu5LdJJyYOpu3qkYYZGgyYQYb7UL1fLZYt4C/9XC5XUTumROTlDvW3MS5uqSl819eHVoSY97fZBuDwwSqw8+M+stGP5bpZuvj/IJEoaaorvorV6YVi+hsYabv8IrJY5tEOsJ9s+/ez/RrX/KLSlgQIy8cV4NL1em8wlPeeWEKR9dQavov6hX8HoS19i4PsQ+g8/i7p1t5pd4EuOA39LJ/LVAGIbbsf4wa8bvpVDTfCu2InU8f1ouOnd6OrqRfOi1ao4nXwPbOrHRDqP+LZHMNl3DcWhSyhF2hGO1yMwdxmySQKeuavgIwgZHBwzh5X7qL+56Eyzx5S/rLMbGegGYghtvAvjJw+ZQ8v9LfPQO5JG46rN8DXNx8jwNBIMjsb7r5k8Ji4cRmD5LkycOURbwmCMwNi38X5MXDqLlo03Y3xs2pzukDq3j+QpoVimXjTNRerCSQLOWzF+fC8a1u4xxyQ5szchw3Z7GmYjtHAd+o4fQtOmW5Ar0efZMWSnRxGwqSuz1mHs3BHaOQJ70tZH4KNzT0v0B1krgfia29EzMIGWWbMw1kubpu1LCJqsjsVIEeDas5YjP8EAs5Cm2OdpGwYIPKMYoxlqWLYZeYK16JxV6D96EO033md6tvIMBP3xVuQibYjO7EB6eBKxlVuYX5KxRR8iBIo6hzi05i5Md5+Ct20xnGNPmdWNTWt3IX3+MDwOgyOj90IRP4T0r23o0K3idyfKOitNpx4JInrX3SZ6rG9upLBWEbvxRsTf9y5EN+4w3ZQ6sNJbKvAekpTRZYngQj1R5UgLmt/yGFrf/nZUNem5fQbi628wO3P77SiiNzBiMbtvh9C0+1ZkpsaQT07S2FbhX7cRpTXrUP/udyK8+w6j4DpgObJ1C8HPI2h84H6UojEaWBpSA9rK8M+ag+gjb0HD2x6Fr2UW60LDSVsV2bobje/9CZQXL6KT1KRAD8KbtyDxvncguv0mM0kS7TMRXbGO4ImgLpGAf/NWxHbtRPzRtyP61vtQaWpGkEDELtNRkC2BFStYt/chdg/r4Vfkx0ho5x7EHn8rErfeRJrQHNExBFdvQ93jP0Gg+gBKQcanvBZYvR6J9/4UvDt3M+IyZht5bXhJWtaa2tHw1reyDQ+j0sKIhQ2I7GC0wSiw8d3vR3D3TciS3gKs3lVr0fCe96P+VkaMdNC1plY07NzF9rwK7d5gIp/lNwTaHBrcjne9j3k1Xgd/cgo1ZI4/gcpElysnpJ/rXAXt5CxeX7p1VTTwVzLIn3uRhlpzJ17dG6vCvPm7V05W4JvtYT2qHsJUyo+24HC1RkPWiqClrrqn6HYjml41Gn31mLDOorc5mpV5CKBqU8dXh128Gmbgr+GyNnxUndxIXc7VZqsN3JVTZXv4KJ1k2PTaKC932JD/WBczQZcZqLZy+qKLejHVroBknyBQ8xo0OKGNFCvMXb2ZWi2p3qMSZcdbkLFU8KDmkQZ0/o42B2TeeY9brrp6VCdKCnWKbSMjVJIqp80y1QZNsJ26dAK9z3wZ1b6TlH/xgwzjuwEXpKtHleXdctrSEa2K0nEiKlsOVGCC1DC6Y7bN4L3iZq2uE/Wb7qUhV8DBe5wUne1fIEDMpHYLfJmcxR9Wy6WD6suyma+GUjTcpB3d3fv5nZG4ksXgxkzMRRHuwfJUUPMS7fmbHAFpaebMqO7K0wQ0rkwb8MF3WibTm63f8wQHAmjaMFKbyBahCcO8RzaMbROA1ArUQDWDnHhrhlp0wLfAjTbNpT6zXAV/ZuiIJTgEyA75oWe1ClY89JtpEcqU9Gdd+cn8aupPWirg0W96N/uHUXfdXnHR0eEtrB/5TEniffosORCQ4z9DUL0rf7ZZJZuLPyQXwGIEJKVFZk6e+EcQ6p27GaH5G0Vi1tqDYv8F5M88Ax2RJh0wLk16Yur2vck0w+ixGiObwvamGdTT4fsYONRIZ5tBW4UAxXWPzIu6YnQ/NYyIM2Xy0RBZOTWBkA5rp31t9eRQUC8166gD3f0ERepZ0V5yQfU8aqiXtsJfTiHZewVNW+9E9uIrsCm0jWEGoCe+wSDjDIOsXjTtfMiUr6kq6i2rJkcZWKXIVILwUAxt/iLyJ56BN0DwR1Oh7RhCXgbGmQkEkl0oX9qHpm1vJcU0vSVCu+CHPz+FGgMML9sCBlYxBl2CpAr4bNo/mwGeJzeBcHGSNo952mGEKU/RifPwDZ5FeWoA8QxBkuTGb6HEYDNIPdEpFbnj30Db9nth27wurvD5ggI2bdHgj5jTL9qdQeT7zlNvb0coXmdkUwFHiPW1A6zTZL/ht/RHu7/ZbZ1oWbKG7U1QLmkvdTRWdoSCnzObtVoM1CqTDO6C2rtNWyaRj9QzBYUWNOVAdpNCwkDCXyqaoV5zRI8/hNQEg71kH1svj8J7/hWkH5KWfXeScogx35mMHskTlsiY6SJS+SRyI6MI3XoL/Dt2YPj4CcTuJgDbsoUKKiXUECAdi8ak6TzStHIzf/3fY2o6hdHhPsz6tV/DFA1Z03t+EmWd+bRzG1o+/DMoxWPwrVyLyqqV8M+di7rt26iMPsQfeRiNBDrDJ06i6aEHEZg9D3UPPYrgzp0YOnMGwdtY9vyFFHKaJOPIaNyaGxi4j2AyU0Tz+37S9KZZTQ0ItnZg4vQVzP31/0RAE4Rn4zYk7rkHA8dOEbjsQmzPrajOJUjbeqMBZ+WWZsTuuB05Rif01kgOj8JXrNLIik4U2oVLkXjkAQweOQhn3hJYe242xscTi2H05BUDDL3rN8Jexvve/jaMHTuD/PAwaUNBjzECWbYQI4ePYP6HPgxvXSOjez5LY5cLhtH2kZ9GejKDdDKPjo/+AnQYatN7H4d/+3r0HT6KGR/4MNA8E76lS9H8tscwuH8vagRcnht3ohSIwNfWyrqod43g8Q0mgSz1bphhzI4ZaHzoLa6TkhHk/+XJLuQOfwF+OnyJxRtNMrhmYqpWGRL8CagIsMuJaE6UWXWjsilnBoDxXsmOYEbOp3hfpRFw0ZxpM72SJ2JkUkfDqF68mb9RRSismlsgHqinSI5U7s2VaZVV5q10/3TsDvNQpOk6a/FT+ehdtSKoFAphHkrmoFmVz3w1odVE+Ppd/9gOORP12GjSqvJRT6p6OEyvqTFEusaSqBdaji1gp8N1BQp1aK72DNOEYXdJOGVVcxRZKe06oW1D1FsjgCjXrx5f0/uhe0kDOekIDXWdlTdDcryR7Rcw+aclM5+GFDNAjkn7XsU2vQW+ULORCQ3PTh7+OuypbtPG70miBR9VyS79ZAfIOzbcoQPSE4YO/F8bxWo/sjSBUHDBJpZFoEHaaC6MyjJcZWaaH6LamGCFL7NNgASSVzMEP+K3wOF1eM4/lkz9l8Nwd1EXP/i7ACvLlG5JdorMS1MUBKC8BOjaaV97/WlidsEbpB6WzJwa3/IbiePVE00e6SVQym8Wr5HI5CGBW9si+HS4uerG8kUBvauWAliabuHaJl4NJhBafz/CZnd101/Nu97kJMZc55W4I9mq2g2o3/4OtkIBi+y4jjL7FMGLgoPX4f0/klwbIqmhHqVHCNZI+6GzqN/2AHQ2Zab3PGJL18OKNwDFNMraSFRAQjJOuloEaJq0nrt8wGwc7dMK7skxRBbQXzgOwrEQ8pMDKE0NIs5AVOdYlghMqr2n4IwPojY9iFLPKXibOghSfAgnmmHXt8GTGoO1dDcqDQtYSQLo1nmoX38jylePo3r5IHytM+CPRFE8/QIC2og7THlxCihlphAI1BHgLYCVIyhhbf3aoqD/DKKb7oZ2cw/mh1DOaQGD2iFbxJSh/yBAFJAJePIElOMoj3dTxx34mjrhLdLPZIeN7NdIp8rQNcTnL0GoZY7Zsyo4ax509mJNgT5tDXJJBhlpBm2T8GfY/sEL8LXPNlxU7KS9tryFaRQ1FE4dcK6eQPyGPWzLLNRIZ3O8VrnCtlDvk2Nuj3qpgLatdyF99Qy8Vw8hvmorgnNWInjxedYrgAZ+r06zzaRd/aI1ZmhX29iUcinqG2lQSCM6dyV8vjADGlpN49NoO/8FiPobSW/eHC195hdNrA1pB18yOPXUE5jzwX+H/r/8K/gvnkc6k0TD5t3IDnYhOmceki++gOi2rcDoOMFZCsEbb8LEf/9jeLuvwlq7FRN8JrFgEdJD/Wi55TZku3vN0GHbuk2MzL+OhL8e/rYWpI4fQmLLbox85jOwL50CZs5Gisxrv+Vm9P/RnwIXTyG8dhMV8BIw4gqo3HJmgiY8wk+MYkLLVmL6pZfRun03+v7rHwAUNmvjdoxfvoyWW2/F8NeeQPTEYUxNTSO8YzsDnW5E29qQJXgqtbRQ0JZi6nOfR8u9d2Dkd/4fKggRO92il3LeePMe1GbMZiwTQK2+Af5wDcVXjqI4PY5oAwWwvQMOBS88ZwFSJ4+idIjR0dAgPGUH9TffgZ7/8SfwXj5njrTJX7xAxdNeK3T1VBZr1RpM//VfoNR9EaGtO5E6fx6tW3eh97//AezLFxFetoCRyzAaNmxCJV6PYIixfWMbFZ5u4fnnUDhzkriAAMkMbbzBRD7LHMqZt3z0VxBZuNDIhK6pn2j8238Gz8g5c01OjW/uQ/9YkqGlEJnhBoEROU5jelzHJRyvl1ZpacWembSpXigWIcepu1UH44jlsEzYISV2a6ctKfw0ZtrtgzGXMWzGWbOW+l9/Alea7GnRGOhwbw2RCayop0EArGomdtLpMi89JcAXqKbheGlcWY6GjWTAIrOXo0g/q5hSZxAGF24BtP8L2yhKu4BA7ZX5VXly8AQXzNecscj3mh1FsHMJaowu1RR3mwXWiXV3QZKl6bDMTzTW9hoEKgxO/A0LUaJhk/EU3bUqTE781Q1U1TNjegb4m2hmkiryBpJood4gzTXRs5X2Nai79af4C9sjw58bw/RXfoffXUDxetnqkukdomHV0JzOKozOWQbHjph9hmotSxFoXYTS9ARKUc03WYXArNUoXT1M+0OHrvY5YwgkZsMJNyA0awmcdAZ+HYvk1yazNnU6AcQ6EGrvJP0GXFlqXYYYI/N8kUpJWkfnLWc9aPzpnOzWxYzG47Aa2unIW1BJjsM/i/WINdHpTyKYmIHgjLngnay9u7WEOJDP5BHfcBtKlw6SOARfrTPpYAk0tKs52xWZpV2sWa+mBXR8WkQhIGahGGokUAkBIdZ/7go+k4Iv3oZIx3w4U6Nw+i8jtHwXpge6jXwxc5HuTUvu4haBKbZeulYtwbPmYcTW3MlfJX8+FOlkcwc/axj8xqTpu5PpkdODCnB6zyBE1c+MDZutWcpjXfDlJ5Dru4IiAZdHPT39F8yCFNnzCv1OdayXjhtwxvoI0K6hSlDgmehCYXIYpaFuYOAcqgNnEciNYrq3j2BlFN6pPiPL5QHmKb2gjmpOaH56FJVCEdXhblR6jiMQqaP+jrFybGu0Abm99DW5CZRTo/SN9CvjPahR30q9F1CcGCSfi+Zwb4bhxES9qPSdNLyX/gkclfvOIjdwDRZBaU37ddFRSCelM5nhfgRp29QL5bMCcNj+SDmDbN85tuMyQY8OX3d7gJz+LgSdSST7epnnCdZ/ALlJtr/rFO1UkaWVCSzH4dO8UZ0LmE8yv8sos27ezBjyPWdQGLwCf2qQNO6F30mhQmBm6EzQ6dG+XaxTNTONAtuWJ1/8tSzrctXQqTrZjWqpSIB6mvefpT7TxvSd5m8XzLQJbaWhg/xrFW3ITZs6Qj56y0j3XDBTGnSQe5H88TOgMls/iAb/HOF5I+nf0qpD1btAW2QWtWqOAyNQLx2HloJa2n2djdSQWq3sRqUaDtHu75R2c78ZftEv6l5kZqmXX0T8kbeiNDqG4S9/EfW7dqPW1gDflS49TOaoO5t/fA+SmcaROMzLDtAoM+pSFyyNQI2CLMNoU08qYiqR9Kxf/mUE129DKVGvPmsDXhj6ME+JVoBVsqhXRO92iUifD9KJ+UolGhmWonul4KxrhfepR0h+Vo5Scy1M5KxoxMfy/TaSl7owfORlTDzxRUx99gvwLF2CGb/ya/C2dALhIKp5B7Y/RLpohQcdZsV2hyjLNfj4WbvFm5UkNEJe0k8gp2KpRaJByfSIaCNKnR0punhqmrsSRKUUQNXiM6TH5OULGD98CgNf/AImv/w1M2+ErWASaHbf30gyZYpHa1ah8aZbaIR5hcaXLEah6zBKF/fxV9XtukM1UvGPJwEskdWK01nNvYER5DzSkvycvQmF9g0sIwJfC51j6xrEd7wLtfa1ZiIrZm+Aj/daWnkT70Bg/hYU6Gh1JprVTgftj6DG/GrhZuTFQza2qB6rmcxz9lpkfE183wRP4zzKDK+3LgTmbEE1MQuYtR55O8b8O2HN2YxagtHuXObPaB4s06fJ0fWLzfErhRlLmQ8jZcpAMUeARdmP3fxB+BmFltLT0Bli5ZZ58MxlPj7ylo4f2iiT1CxR6j38hEgLytq2oHW5qzsEAFWCysLcHSg3MVINJeC0LIGPjt6cHSbDPX8Pys1zEVi6C9E191J1ioguYURJedF+NmbentESwksj266h0bU3xvF/SHreXcbNyNcTQv2e95JhUcoPZY5lTTz3v2msp6hneYnh9yQZUkFLd0hPTpK8sOsxWA4iuuUBZJqWwL9oAwrxGXBmbUF89R2Yyjh8sGgAsrZ7iG/nfZ46eFfdhuCKPUgVHATX3oVi41w47ctRqJ8Dp20FEjsfMntcaT+rnC+Guu0PYiTnQXjD/bBW3IaJ6HwEN9yDCvmsVV456lh1xZ1IF8rwUi6KjQRwTQRMi3bB2vYWjBdtxNfeRnzoR7LoILD9bZQnd1hZtsBb5bUlN8KJzkV46UYD2qeotNENd/GzdIYMaV+GSuNMiu0s2G1LWP6DGLXbYa9jnTR/pUi9YZDhq2tChU4qVHQ3sPyn8ukHnuQEawLr6i/1IBWdhYadb6PtY+up414B7L2fpW1kG9U19c9OFBrKhDZgkXXSmXZ+6pi2BFAPorYqUI+sVpOrp1q2WsZL1yTZdqVggKBW3mmYXy4xXOEzdPICHSYw4XNh5aNhftlsyaT4R21SX60WMYXIA9scT0RgYhEi9J9CtTBC+5xD7uSz5hB6s5UBZStKsGTKpowGVFfafY1GaAuSIOkRZp0C2sKDtdEogMoIIc02Fk1AaearGpLJf9H+6zrrGWR9ZBkoOmynPI3ro0L0SWqHgjiBF/nQSJWAjTcGyJ8A7WCU90jTZFNFT4VVZloH9c5sd0FaaDBbZciKqOSg5Iy00XN+tj3EesiKS3blKzQUHlbPruqhucr0rQEKgHqkNE8x6GGQxOLUQ6/AXVMyNARhNnLlb6qLeKATE8Kki4Ym1WOstojaGiY3DPlXkESjNzUpSvdW1Q3OSN/nwcDh/Wh55GE6iVYkbroNmdPHzZ4xVmMDyg31xDV+Gp9ZcHIZRMMhNG64AZ5Fi5GYTyc2eA3546fQtmQl0vtehNVLxO23MN3dA1+ZIqjzethkn7rzyZ8iAZQZDvJRkIo5FPsn0XbH/QjMW4rY0pUoUZk0Cd1f8SEfCCO0cC6SB15CncN8AhqqoZCFbYTbZyK2fguCTfXw9I8hefgM5j/0MB1wO5rZhuK1LpSnkgjMXQirtQ2z7rqJkkdVK9GBBPyMvmfRISeoJKqXhbEz59G+ZB7C+QIaBKRYx+i8RchOJ5E/9goScS3h9yF35hRa77oTtY7ZCC+mkw9SkX0aTmO9qEzawbmklZIUTSlPeXQAsUQD6tZtgW85nVJ9I4JDw6yLltZSLakYGszSjroTpw+jc/0NiE1PI0FDFCSN0NCG0G46DuZvaZTDcPC1yVV+KZz54xf1/JSoXPM/8u+lNvyjGtM4VUspTBz4vJkHISUyk8vNk2800RiUK4htvp/RYdZdfWSF+TmD2BI6X21voM02Gf0LQIBRWmwtHSWj2cT2hzHubUFs2yPIEwA0b7oHwVV7UCikESLoqEVbEShNsqZ+8oUmfM4NiMTj8E2PILH2RtS0cmfpdvJ4BSIrbkQlWMf3W2A1z0KpYbGZAJsm4I1tpfP2EvDNWU8QsBPaSd1avtOs3Im0zkGQsmy38DVrGR1yxByRUWRk7F24BZ7EDIRW7oKnbgYd7J0ECTtRYv0EgzTQp3oFlvD3QAT2gs2oEjDQ+hhD7Gf0HF/Nes5chci8FZSvGbA7FsK3+k5Ug1Ek1t1F8NEIh87DrKi0IgSNBP/XOWdWh1IWFQK4RlalKnvyTsb4DSYNG8ppaAd6a8lu2KyPAJtghHbmdk5/i3mKxrZ81/cktz7XezrNdwY/7XMQTbQwoGD0zeAgPciod5iRdiQOp5JlhHyWEbHF4MOCTT1LXnwFdRsIKEevoUpQ6Wc0rW0S1NumOX4SUi1+0SakteHLbJ++s4Za8dfzCj/TuMfrYTNKz50/YOZ9Vkeums1CC2f3I7ZyJzyxeliM0AtDjPYjdahNjcDXe5IgNkugvRG+WIsZmtH+SSpSPdcCn6kLBxDZ9hCfG0R05mIC5xkMgLT/EPVRvS4Ez5XrE5O19N1n24gke1G5chjOiacRW8yAwGaQRLnLnPymsWuak/fGOfTDSWbeGx2ytL/AILlu92PwBBsMNwUcpo5/Gxi7dL2eb1zjv1+SPOlIJ8mQQIdy1GiGhtNVntlL6roMm2NgeFV1MfMiyRANvb/am26G3vndnZepYEMOXYsicgYU6H7dKEDuDu1qiZB6WNw5j1oM4uc9GhILltJmMYx6b3U8jhYHVBQEqxeOv5u2E21oioApT3my1KJsBj8FKeMCdoRCzF9zATUrjQGy6m3q61JQeZkREeZlVuy7VeTP6lRgYM97BU50f4ZBhIarg7W0KZOayRffeb9aI50XbdznlZGx5PzjL/KXfFYASAA054nyuyCuNEadIAJnr+qqLL/+12f6eLZZz2gaEFWB13TKgEK/orH/6qEyhbIN6v+XTdAog9oAAjbVT/Mc1V2hzypPfu5fQ3rTgZbplegfQv7KeRKckc8TX0ZucBht7/kAr11C/oVvoXDhmun6rL/pVkx962sId85BfOFKXPvNX0N4+y7E73sQPX/8hwjksihPT2H6k5+A03WVQupg7CtfQ/WZZxm1VFAeHEHq/DHykZh5/2EzQVEiVj5zAbWRIQz8+Z/DVx9B7L67kNXO8lQaMVIiZuXS6P2zv0Lz/TSKjE7z334OkWIVfV/7IuruvZvR9Rb0/KffQD2fqbz0LCZPHUbLOz+A4sgoMk99Gbh2AdNHee3x92Diqb3IHXwGoUoF/Z/7HNrf9z462zYKGEtST96JExj+xtNofOxxBHfT+dMRTT/zFGwa47q3PorhT/5vBBl5Fw8fxNhLz6Dtne+BtX6HEb7kS3vdoxoo8FP7j5plw1UCKJ296M8V0P0//wTRHbtQd9Nu9PyPP0WokMfkiy/Aypdp2z3IHiddxqfhHDmB0Se+iPr3vBvBbTehTLBZCUcQ7Owk10gTKg2L+55kIiGjdK6LNENmBKYx0s2es+A7lJCO9txz5D2dHhVNUZC26ZDCGSV/I4myI5XUmXXop3PNJFFtmYPQ7OV0pDFzwn1hvBdercrLJVGZHjZzEtBPGcgmzVw+9dzpGIfsleO0zHl4x3uQu3QE3kg9qu0rzf5RmiMYqG9GZvAKtBRfK26qA2eQmRiEP1Zn5nBg5BJKk/3wTPaYCdOFVBJZDRFMd6M6fg02y6nRAZaZl/LTJP3i4FWUxwYJcIK8RlqxLM1F8GqLA1Eh2ky6B+BJT6B4+ThyV48jtvpmIyfqEZRXlWGsDZ4niBiAFQmQ1zRpbfNhzVpihhLFUw0laEm/16aTaO6EN5+nbh1HINWHcnKSekK9KTusB52S4Q+NHOVHB1uLxuo6/85I9/X4/v2SomoFJIVwM6Lb3sYsZNjVe1tD6tm/RMir6FWGVDl/b9IQr5yHnIWpAm/yBuKI1MfJS63yLJo5IALu0fwITbMP7TvuZfAmHaDzFW0vvchAZRlSl4+AIoHQ9rcgT9BVmx5F/YLlaFy83syZ8pY1EVeBCRPpINAc3/kIAeEF5HrOITZjBiIRdx6cVnb6ow0ItbYymLOR7rmM2LrNSCzbhnLvWZZfYJOYZykHbyiC+rqEWelZIe994RgCze2GdxjvYsyWQ0UHGEcYBNWH6cemaMdGEF65BZWJXkRX7yA/l8Jb0G7uAwjNmG0CtVDHHFh+2i8C5JBfvUd0xHRcLtXf5ERmlWkjKOmw2pcivuJmt71MZQLY3JHPmp4JybGAz/9tEmg1vUuUJYEnAQRKGa85zF9yJFtBXTHXCQwU4V+Xab2pp4vkM8/ppWFPM7StHhYBKyLjkoZ6JaXKj+/KR3oscKs2KEgVmHBBmjJT7467ulXyLZCiPEUGF0bIjkrPBI4od+Z36YKsGiNZk6/qTsqZXiUtftBcUZbNawI1vMXcb8ZE+KwpVrkberjfdcWswld9+UyoppWx6vOjTSId5AMViAoMiE6qt67rUdHMzZ8qwWsuCGNOhl7KSz1kqi8tOtuu39UO8yz/M3aEf9Irl66vtlc38BnmY4IKc00ccx8UL0x7eMX4A/FDP5nfr/OaH/9p1ujNSx4aeLbiB5+mDh3C6Ec+RIcnh+y6X0P01ynO8eUIWsKGuFohZmy9We1H4fORvIooymJ+iVGBRx2LrpDy/gqjVtPlqLypFNpLikWRSbxDwlam8yRjPFWt7NGcBwoC89TQnuYambrRyEqBivEEStqQMOtg0Z/+Ic597NcRHtceWfydj3krjIxYVIVfQiUWTsdUJrCS7kihHW3zXFVkrmHPEhyNOzLfgOaW8CPjbxpatoPG3uOwbDo+1Um6RWzPJivqoVOyaCxYls2XlMqjlSbMw6Nl+0xehOlAtAqGgs3m5n2qP5OcEUGHmWvENnp1hiLpYISb95ADrB/zK9NBU9I100eV1948Jb+6kakODDVERxlAbYyncn2ifUBduHxc7aNe6GwuxYGvTeqqdujcNdHb49VKETrJWBsW/PVfwd/cIq7xN5rfYhr9f/kziOa0XwrLN1GehplIjDeYzAaEBKvxez9mdnuP0eHlhi7DP2sNgmzP2NlDCDTUwzm9F7HN96GYTSMYb8DUgS+i6cZ3IvXtv0bilvciMzWO2nCX2YU989InEZm/BiWBLJ18X5hE+ey3UIt3Irz5QbPMu5KhE2+fi2AwiOypF2F3zEah7xKCbXNRKyaRzHtRP7MdE8f2oX39VkyfP06nSPDTOgvlTAGhaIzAqBeFyV6AAMQu9sHbusgs4W7bdBdSA11mM8fy6ScQ2fEI8iPavuEyqtrFvW0e8hf2wy6nzeap9sZ3IGOFEY/FMbLv86jf9DAczZMgPQOBEPK9JwAd0ErBDUYsZBwb0fkb4JvoQmagF4mNN2H6pc+gbsNdSO77HHnjGnRpqRyEdPb/JqnHSLtp+7c+hrpdj1PvNHGfkfCpr2Pq6f9qypCDkhNwHeF3G045al3RIhgZVd2flj7rpH56Ia1Wk/wouT1w1B9vFLaGS2RIank4bTegjuAke/jL1C2CUTsEu0RZoN6n/XXUa8X06jkwcTe02WLKakLjTY9j4uk/Q5B6Kd10mK9WGQaqOqxdIJduxabz1RYXlNu8T70OPkTKKdObIlrKoan3qmJRj8w0A9KTzlIt87PemlyvSb9+/lZg/XVYtrvCrWSGi7WXUMmnKQLu8JAslmPXw1diAGWxPNI2VGYQwXtVN5t5FtWzIpBsKPfmJG1PI5tYrIXQ+I7fMycJGNZWKxh96k9RO/NV43A1rULOWcDgx+nH6V9OogXsWI2mx3T2poGRvETt+2eq1JsPtPhViFVGUsZUR20YBZTDpZPWMvyKJv7xZZdpfqiQVV+WoEPd4zR3QvqkgWNZ8Gt/ECIPjWML+eukfplenfaul/bAUuerunvLZtjQ5jP83Wb0QKNdnTsXzY+9E2Cd08/uRe7lbxL4qIoyCDSsJLLy0SowQilWnKCPoEQTls1kal1lXTS7xQxV8WWVWRdPkJ+ZiyIJghCNYJq5K9qc1KONT+liCBh1zEqQ9Sj6XMCk9plJ56SZiThYAV1THbQnlUPj6nfKrD9fAk6kn59k06oy0SxYJhAkcKV1Y358loLCDPi7jL0Aqcw2waiHQI1fBdeqBHlikcyeoJTqrTddFMjVSi6VpS7tog4ifE1St7p2p9c+aNoDSts5NHz4l9H0yCMsX3nSqfHD5It/g/K+vzFbF6hSigSVmxsxvTFpNsM+5TLi93wUmWf/GmWHtm/YAAD/9ElEQVTn/2PvPwDsuq7zUPi7p9w6fdB7B1EIgg0gQbCCXSLVm23ZlotkKbJlJ88pf17iOC95eS/J/8dO7MRNruqSJZKqlFjE3huI3nuZwfS5/Zx7/+9b515gMBiAAxIgQOSumXvvOfvssvbea6/17XoKjD0ywjJ+6m3aOhEqfB3F4BF8ysDm9N4yApF4JUd3AhKfforDNFDqfUrW+O2nGc5DcvZS5LXtmwC+SoMnDmOB1tGlbVEna0g5YslpfUTU0xMItaF4/mnkTzsAzSgz3hjTipXyTMW3tQ6a0oizjMoEz7FYnkURR5l+4iWdhUXZp4z5lG1Nd8KjzMsIT1nE+mT5H92F9KqPIrfzBaBnH8u3DNdLsTOgtSXsxbIO9OJxLcZXXFqzlAxo/OKdlIFS9AohrxlO83QawgUovPZDHdRv5V+DPSbj74Q0+hM0zcOUX/8TlJNtNsrk5PvR9bdfhNO/n+2B8kdZUofCOgomBScopH8dW2BnkLEthCwnradRW9TUjRaW2REXlGmVvcMets5q8hlGZ8zF2ObzE1cg07OFcaujIx0CWyeiNihdoE6awJ50U0Hr+piK5LjaOoU8HrDztOyepWIvzqVvvalBWo1cGDhUPOqRR+pUPtUIeM12LP0QHe2geIGCbZpQmKjToRGQnJukHFAq1LmiJ7UCGzXgH2OiG7+YJy2QLrODF7cpJU19ebb2RdNboUZXmC+N6KicLyQx21ELWLAOEz/6h3Zv5cL2d+Qvv4DM0G6b/oo6bCZ0DWrQRUQU2EsKaJEEKWSCqVH5q2sq0BoJcHlSijRYkfkgyNDC2WqSgESGTICBRlrDQvY06hnJYGvKQQqOjqbsxEXkS0pMvMickDMpaCpsKUFaJyoyGiEaYBsZog+FYVQWj8GBapxh6j1/xU/wxuuAhkCDWIpTdkMKXT01eys73Rz5C8kfQVCRgMa4tRE5+hUgUkXyI1AVGQAlKdDJSzKghf+8pELWdUCgJZAn5UpDT/5LjDqgm0+LKn7KAi/0p4Mapeg0/WMmlPHq8FMZsShfUnQyVCHLViNfWitAA8iHSlsjEkwkKju6VRyNQOn1CXQYRSozZUVz8Nq9l5s9B0v/4q9o4TOWXyUYDOzC0b/4LIGbwG5U13RlWrXyHK80M66qyrS5Axg8LDEgf9pen7AFrZEC1+oJDTurnlWe2oJPoEQXm7ZgeEZD1yI5SLJ+ywRc2iXH8E6SdlzD1Myvap7RpWTUoto0XmUkI6nQHdOQJ9ZvdEaYakspqZHqueRRwIvGWjJXawuSEy0s1blPWnuncBrZhAAa/WlaVXGrjnVv9UP5SLK+iulJ9mZ8VYUAvYBGQL61Tk9n7NgZYpQx8SiZ1/qRkCBLeVVL0VRuoakdlWIZmfKApMPqJPqt8f4OSCO+Tff9ga1f02iGFsAPPPkVFJ/+c5YnAYM4Z97t1SBsK9HU5QhiMZj+YGegSr5L1TaWDbmj7PABHzMXkVip8o1btWON/mhyRt0eTYEqv7Z+hfeqG511J3AfLbJXeEUS6Qm7UFtjnHYGEHmLDvelm7UVxUNgxmeaYoqAXYlhyyz76F11uo7UM1OsAcjoAGLKAduk1kTqeAp1BjSypg0+OjOJqTGc2kHULtQpirPDovU3RuQhRpmM4lAbFuDT4mTlgbrgbNvQeSJ1RbXDd/Ln/gZu63TyGq15QqEfh/7680gNHGZ9SydS37K9qt01qEEXD7FFXWpAy4w3jZ7WGKiB2vy6lCF1moyjERWTKWE9YxwlKmX1ABWbRrlsMTWVepmKXMqWnmTb+KMIpObUG9RIk0CGnGKMI1KsUtYqBlPQ9F91i2z2AlOR0pbZiUhKjjzSeMmgCs7oX++00knpmoMX0CrSTbk25azck2/hKw3z89vyoLg1zSa+NA8vI6q8RCCQapbP+MMykF+VG5/QIeqoqkR1ynIE7GyEyjJLRc5wAlSK2fLCdFSm1sOlH5V/VB/GCfSqIvGvfOqt79EokMCsTtGWL8ZNn5HB1YidRgNpvAlQjJVRpBB6J6RGIHUCytz/57+gbfUaM3s2mkHeur76r+DsfYbRCQBG+ZQBFGe25kF5GQfJl8LoNHYtIhffGrGkdDAOGUD27AlWVGja4VMlQC66cYKarBmBaO2P0lOe6Jd+VGD1dQQCAAIGKjrVI80b/er9cGmmLCGSBOiJBbMvyVjZlTzJGLJO6aZH4lTpSGZ13IHCq55ksEv81enjArcakYwOBtVUskZnTYIMbAmaa4RLcuWqPWjqSXKlUqhqlIQlwv8KOwpORWvCNI3LujdZkrwI/OpassqSqupIEZ3gTkPNZ5WK5rQFYlSOLAdlSg3xbZJkMJixBlN+6T/yioCYclEZ2ImDX/4iUsEg+VUpiO8y24dk2FKthY5IsqDOktqbyqhcbwsmfVH7UTlGqjBqw7xlvGohlGXWvxfTCGLa9InKv6DjJuiu8rFT7OWPZS+AIx4ieZDEMx2Whzp69s5Sh4CQ+VDr0QGpdpBkRQuktYmAeoAxaWTJwJtABV3lrjxp3EogWWUbLfxl3NIHApAqA2iXmQC7pEWSptCqeelN5UvypvJgOzEgrLA1fvWA8UYdKekwxW+uF4zYX0Xypt9A842fIc8qBfFEnosEWn/1OaQHDtFNeVObUR2+fTlrUIPOPVFmp6/EhE//CduZWrx0suxC7fFZ0nkBWoqy78UXcfT3Pg9Hu3uogEzdULGM1fzVxGpqjXpDw/JlKjc68lpKxo4rYAZdGjn1sulCdykd9RDlRwURGXiNKol0HY0AUV0pDHmSYhUQS9DwKEA0UmCXUXh+2QgYw9q71Sy80pNfftFda4+kUCPzF3GtaTqXwCQyupFyFU9SIlIwcQZWPAJGChGpYKbN+KJRs+he37rVaJAqVXFEeZRyFTtRnJEhVomKZ00fKG/kh/GJK0EWxavpEytd+tWl+LJ0GY+JjsqWjy1vvJeRYhSmGJWe7hVGeZLhYjAz2uLS+FHcYxLjLTP+dbdj/h/+odW7gKamPbROqvfZB+ETDKjMzFiIrKyjeoy+x0cVlo/W2kmJ672YLBGGF6xTLCZRVo6SclWtDJ3KUPWgAyfjBBnaQ1NP03Yc2XSGdpxGJ7HLAMq/4rEDUmUwGUpxk22SjJ5AVSQRKkOVTgRYVAP6lscI2ClctGhZvX6NqugxOWBZyKfqX/wqFU0HKc1opELyoMW+ghUilr9DSE8wplq3RcB8EMUjeYjqPQImeq4UxSolWHXJWAT+tYBY4WzEgQlrwa54NxJDb5M0gtO88h74E+ZE5c/0erY8h/LBjQYpIoCll59H+kFleEqCDGhSxnJS50OjrlEm+UOvkku7IUV5Y/2ozJhxgSVNTWnaWCNcKj+BSk312oix/BtXiqEmE1aX8ilH1XVUpwJDdq4Yy/L4eiJeR+BKJRnVk7ULC6cRKcWseAnl1JEiP9Z0GbmyIIoABkG/2hWBtWRFekGdkgikE6CIX94fHxmTLxu+jdpOvcTqQEtlprK5cKS8xNGx5mPMmkbpqPeZYWsHpUH0vPh9eIXhKCdkVJ03W2rRoAZdJCSNGmudgo6r76XUsn2bzrkIgVaPRrS+9Hl4XpqNqATP1h5REdSUw0iyPPDLAECFPUJaCHX2TDlT2ZTZ9ZWfSCnqos6ycl2/PpnkRQvYi9RHAiBShDJAOocjmhLhPS2P+rMaKWJTj6I7iU4f/wkaj5+zoXcjTYWtZ/Zc809hpKEpp1uw8M/+BPE5i+kmwxE9tVcQHZdWM43RZYMuUVKLVftTO6yBJKvyaGqsQZcmqdYFtDWybM3ciJ0XVr/L9h+1+pF6qEENupiInT+Kpx28q+U/Nde3K63nDWgVe3pQeP1FYkFtIWWDU29UI0hjpKZztNRn1DQWghx6Hv4JsHM7e4jRgnHr6Tnsu4an7nI7XWOVq6b47EXMNgKhUSe6OZHiL8TjaF5zHdIrrqZn9ihVsI02/87JBgoIazsnIHHlFTYtWRVQPq5cI6NrPXf5s7sGXapUGxsysYhGSKPxvbfbM2zQe4OIsWr6tNbqWeHW7g188YrOkZtJA/9McTSoQRcHCWDZnwmqOUWS+vboPAEtffFf4IisSdmqIUnF6mo0acBc67OUKe2Yc4eHcOTvv4quh76LRK5PqzvYQBWlwovpE3FYUaggRuVCXgy+2dSIht0D8uMg1FEFM+Zi8mc/h85b19nolnhT3HUo0KC3T1b3KsaaDBiwphzYuideikx46XGMamvQJUdW21E9W7vlZ6zeVoMuLRpVxcdHsQm0DGfVb+tKoHbfoAZdFGQyWZdN6bC6QB8fnj0rOn8jWuRRr7jRwphorYHm4+vtybi3K5HOkqmvUzGww8ao5SKFrZtx4M//BMFLryJu60fYI6LRHhcpaf7Y+gknsG3eOa8JUz78cUz6xU8A7a2KzBZna6rrBHY7wdfp6WT+x6bx+BG923GJxuvv7EmrXDQVq7qsr5jSQKVe9xClqBv1Xgl4TZBHCa48iT3RyOs6nc5NZO76qjvU6KTndeLNSCVff1a/tjC8GAHqjU56TrJwIxzqz0Ujr414U09TVH9eCxq5j3So0SnxiOgwMq46nRQnL8biX1T3Y79j+BPVn4vsmjej0zweR+13ZIBaGAUxUl3zOlI5/JyJf5HxZRcn3PUrql/bc37Zde3hcfcRZG7yx4v6s5r3U+IyokPd7fizGtk9HUbHNdLPcapFUH+uX9FovwY+a/GNFZe5jYygRmP5rUdS9zo6TrseFdcpz6PL44HrXuvBjj+vEx3q5VF7fhxckU54j0Y0VVfW/vXkxMMa1SKpBx/9vBbsJBrpdrrnotHuI+lM8Z7p2elozDTrkZ2BLN4R/urp1H9PojH8jSRzG+FnJJ3if4y4Rvqx61FxnfK8/jvC30g/p1DNX83rW8Y1kup+jhNvRsngSXSmuER151q4aABHcY6M6KICWvoSINIIlZaX+gRZIXTMQKQLI+BVTzjSpzS+5lAf/eKtFo8WS+h+8Hvo+srfIdF3DDqIU4tFrZ98vGDqY2Zys8RtbZdGUrQtuloO4C5cgKm/98+QXrHSgthiWBakvGuRsy7EVZ0vRW3sjEljPz3Zdey7U0OeXBZ1GulvbB+RH9GJJ+OJS9cnc1G/O9XfCTqTn5P88sJk0xxDA1hacCe+ovIWf7yjs9zkrUGXLtXMqrUzk00TjOi6QZc2mR5QTZuCtwZvjhEAG1H/uozEokENukjItJXprZFWqqa+zprOD9Dip1Ihe8Qvwn9itJ7ImfFgBBLMv4AQPwJMVddF8eBeHPyzv0DxiUeQZGa1oyrvxmy0RLHbjkOCsGixNWMQGOOzYlManZ/8ZUz92KdQSWl3j0avaPiNkQiY6LdB54YEkFWmVt8mWvVPzLbmJ1j+ItsBp+nECHk36BIljXCqednOR4qBTlgX8D6zHmjQe59Y7zZazfZOZa2DYm2vbG1Us0ENurhJnULpLf1SZolF7JgVG9I5ewE+byNa+aPbkX/+KzSmOt6hHE0b8ksnwI9m054pEOGiceP6aFp6I+LzrrHzWFw2UoeIqlIuo/+xx3Hgy3+J5KG98LTmSmH4J0CmUTOnGodPK97vFJG65nrM/OxnkViyHDqvSVuxdfBkPBhG/5uPIdi/wYpNBWpHGtQ403e9UOrXp3MbSfXno2mkv/H4EY2M/2zCjKax4pDbyPjrdLZ+RHV/dYppJFOOLdPQuvaXEGNd6l6jhhpzdELWmRu9REknfpv1PS2Njn0sGo+fs6FzGd+55u3dpnPBv9Y/qp1GAFtnu6m7FXVwGvTu0Lst09GhFHb0DkGWdLtW60YvO5b+VxxnQ+NLc3x5PJdxjZca/J+gdzsu0dmnaWqKtxG4ql3Tj3bMvh06byNawztfQvYbX4TjNBPE5Glc9a4v7R6M/Iwk2Vr7MCt2ThSzptOWE0vvROftnwVSLcylzsDS2755OdiHQ3/2v9D3g4fQxPh0yrMijjkBinrHV3qCAazm993HSBPsQKs3zWKisQ8Pb8L+H/05kl3rGVcZ9jJQTXGZwX97hdigE6QS1LvW1HNt/+gfIrPgOgPP2pCgkYzoDDCJrIAtr1l3pyv18dTIua618aYpOhe8ncu4RBcD/3U3UUwv9tTotNq1aa8S26lOMo+PKz8Xms53WY1F44lL9G6neTZxqYXrTRim2KWbLYGierR8rjav35FxnT7Wk/2NTePxIzqXcY2XLlb+L9Y0Lwr+5UDSocQ6V9GmwCojjyo5OzpvQCu342UUvvlZ2tuMMaeVWjrsMmpxESljurO+Lt1tQTwd1UjtGTNWbJqEjts/h8ziNcRaidqUnxQ3MPjCyzjw3/4bvP3b4XnsRQVxeLfcjBm//U/gTZlWi5gBFHc4jP6ffx0Dr3wfzdU+pqWXr+pF1tEJ2faamZNK+mSq8/peo3PJ91vFpec6ZVvvFtThnUHnIkz6lf8fYvFWPtPOTwfVQj96XvtTpKsDrIOozEeIxEmJyC6f9Ew0kgleRyCuds9rParfHqcRz+tk/upx1X/1w2tLc4wwRnS3FiN/uh/j+fG4+KlHI7L7Ec/Himt0GKOav5Hu5k8O9QD6rf2YvzHCGNXc7bIWzsLUro3q7vw9Xv7156P82SW/RoaPeoMCViG8+ffBn7KaHSh1kmIY3v88SgceQrIGvkbGZdcj4hnzWr+i8fp9KzfRaPc60W10WRnVr0e4nSQ3I/wdr4PatV2O9FMjC1pzt2s5iup+a+GPu5NGhhlJx8MrTM1hNP9jxhVdRhd1v3VSGP0q3FjPRTV3q/+Kj9RVv45yejb0vlhpht5NDyDR9yrDy1Pk/634FxmvI/2NFYZup8hqner3/D0lrpFUcx8zrrHCnC4e0Yhwx8v6DP7N64gwJ/kb4T6eejO3M4Sp00n5JNW8RzRW+LrbSKq5mdcRYU7yN8L9tPzXHelgbmcIYzfyx99T+B8RbszwdfdRNDpsmb9O8wI0Xf4rdIve76sBGceOijp7Oi9AS5Td+SIGv/l7iNO42qsXYmE0VTQGneRs3OgcZo13aBSLBrtSQWL+7Wi/67PwWqYxnuioCI1kxcs5HPyrv0DXo89g/u/8NppvvpER2jnY9BHT2nlkd7+GoYf/GE7/NsIArePSe9X07jg7WAL2zjMdpngGOk39nJHeTpixSHGoiM4Ul9ISrnw7QjBeeqv86LmmcpOVAvJOmuC2jPjNv4mWtb9sDULvXdQ+xPzWr8LZ8xADsFfL+o3IPBzvMdjAF28tnDnUPryJ4pLjiWvd1vNv3ka4H/evsPqpudfdopvIn67rYUVW7rX7mlPkXX71yxt1EKLpbzrUPB3nq/ZbJ/Nfy5tIPxbXCD/mpg+/1PhH8q+HdqlrMadMi2rP5b8eTo9sSZTC6Lfmz57rUtdyq5Hc7L7uWA9nnvkvvkelqef6HRGE19EkvNwKialove4P2RlsthFnJ8hh+Ln/AL+4j2UWjXToo/IzXq3Aa/EoAl3U6Dgvo67rZGGiy+PPj/vT9chyl3vkfMJN13QcWS72qB5H3ZE8Ho9X/kc/J9XjqDvX0zOqh9MPv+rh7V7uvDgp77pWmip3Pau7KQx/j6et+xOXx/2dVM+6qJVxnY6nX/s10nO51S9H+am768uu9SXSPT1pLWxh0lo0X/EFOmqlHnXs8C7kn/sD6mTNLrDrRT8nwmrWwX6ieEfQSL6OX1vA6GOX/LJnypuoVlYiey6/9TC65PVIJ/vVF8PVy99+a24jy8z81p/X3ORo7tFddFOLS47mrutRZI/1sB5Yv/qM4l9Uj7teBnI/7saPBa/FYfzJrSY3lo/o0fH07FqOtXv9yp9ltf6Qn+N50O8IOs7HiGcjr+s02u04j9GtXehxPa76s7rbCY/R8/rtSfWke37Mf73sao52OcKfqO523J+odi1/klineSniq/4N3QS0oldnOfbGh7On8wu0vvHP4LkaJCbnLCF7D592oY2ik1zIju71whGtzVKZ6Z1vKuBiogVtN/8aG++9lIZUVHj0FylnNV4VEBswS9sAVaEbPY/9HcpvfB9JN1onoDVEWiFSkThRAvWKG6VY3w3VoHdGUqjxSjlaO8dKC7xWTPqNP4fbMlUybGXtVLPoffoPkC7v5R2rgRi36CaQEPBlnUQSMB6KfEbvkKNI8BOBdkkN67kSvUg58ieJGn+8+rB7YPKkcNFrbKLrqpPjYx1yK3+SJbpaC9dRIupQqDFqOpo/o8h2wzKE5v6Nabuvf04mxawUNZ0e+YvyMl6y6XLydKKjoxzYE/6X6C4NrHfzqQztwTmmKH/OjA8hueSjbJfsPjGd8PCzKG74X/b6I72+yhbHHy+X88JIg95l0pq8CttB6srfh995ZbRGlnWb3/YVhPt+RC2hV1ixVdKfZHT8Ut2gBp1/Umex2nI5Utf+a2pdYQU6Sn+afTl7epvBxkNR8xF/ZpCkSGlYdD/6cxKZgaZy1jSTej78aI+S7pOlIQz+5E9w+Gv/GkHvHgus95lFVkLHk9LAVVx4YZkN+kl0/flvIfbG95CIBVTpvgEz8WKsWAMXWyrEyAA1Pu/8ow0HkVwK2rjwS8fQ/8y3eMfyJiLWextjBMnNi+9HJXCojLVgNga9VDtaMC0YfGq8p/sIJDisXb3LToYamk9XWpWEntJTBLrOLl5+S/7Ir8ZWo3fKCdDX5uoJsky66c1kjrIVya3kXGnS/5iyTrDPOGznHcPHCHJitlbpVN5EWsdkL2MmEFHYGOV4tL8zfcSD8RQr8KbIX4E/vdxX73LU+/4S9Ce+lf7YbfOdfVRKDgqHn0A4fIBX6mzF4E1ZAbRexvqmJ+slWau0Znxy+MbnvfrRWlqH7bqw7UHKWT5yZD0nZt+KcrxT0m/6oRrTy9zPh+w1Po3P2//QKlHf1hbCCx9Eozpvmyye9wpp1CDOzHsHXkbXX38OQy9+FS7Bl4yJFlnrzYVh/y50f/8/of+7/waJ/BFryBXHQ7xaQqJSYBwyvA06XyRApX+RgIgAcvjGD1E4tF0uZs61Hs6feBWctisMdGiHUtx2phKEKdC4STVOwEBwbVCIQTUKai+rFicOwReBXZSuwM14iRHptVACKYzPwlO+FEOVKerVxAIIaoa6j9wVTEBMLy/W/an5kLtGl/QiZ0tD3/ZyafE4mpSmFo3rT10WgjkLN34yngzM0axV2NFgKesNCdoJpulzAV/xHKVxfkg5S1aOoLjjJ+QlKqtYrBmpRR9CECPQs9FIlqNpoveUOmrQmYgV6hPcx4a3onjgabisZ7XPWGI6UrPvRpmyrA6WpmjsQYMadAnTe0uzGcKkkXA0MpJD7tH/hUP/8M9RPvgqnHIewy/+ED1//7uobnkYCTZzAazj60AYruBkUHKStcgadD7Ido1aD6ACvxKiFIsT5GbR++if0agKhFgNskKScBfdj7CaIgxwWC9SttHIyviJoFujR5U444yh5BZRNMDNeGJ58lGEFty7fG4AcLykaQ4Cv2qMwFxQLkyZ7EGjZAJTyNG9TPCic+8JgQQgnALDaTRVoEZb2E/Nh3KYCCvwKiwFA4A0M2ZsTjU05kIDpHj0Hk7zrw7FGPGejlwDU4y91rnQy9V9AkhNqYp/OEXLa3TG1fkydqptqpnuF1DoeUOdQ6bJ/LQtgz/pJiIxAewyeRIfZ1P3DbqYSdPSGkz2Yx5yu7+LSqmXoiZZYGd5xq0IWuZQPstsD5qVaNR7gy5tes91ISOzRNXNRuwScDnHNuPI1/8djv7d76Dv0f+JammAvSc19BL9aLyDBpH+tSbLYw/LY+Nu0PkjTQfUjauNM7Euyk4C3t4XMLz1SWim17WpNRfx1sVwpt0Yrd1hD1hn7NjxD+MmrfEIGWeJYeNMthUJrY+iwS4T4JUrbcZHtD7rLEaDCGgCGoigyvC8lvzY+T9MS1NuQbXVdqFIFnVWkFb9BdU0ZU6ATqM00UjUqURAGfMJrgxDkQR6NH03Fm+U7WrSgKLi0jtASza6dhZNVmHdPEGsysNnULYFlrt41lqyMuMPqs1WR/Y5D2RtT6NWKKC060FirMHIlcWTWvxBFN2pqLgCnXR4z2mjBp2OJLMVtQX+uuVuFHb+ANE5WmxDbhMS8z+IEtJ8Ho10NahBlzJdcNUmc1T/RAvTRafrubMf7tBgkBwZPnqJs7ffVB4g4NqGhDtsIwZan6MpqZLOc2IWI2VP40LDE6U0PpKJPcHdiauxY4h4jp4JLETXY/utk/xEaRz3S60jFaWbtw5/MkV+Iy7qMZ4cf/Rbvz+V5DuqgxPPI7/i6sRf5D4WaaWc/AY07PIRrxAE8Tfme+j92V8TCOfMyOqkDxCYJGfdjorXZOFc1r9W5I2fYgQqPuuZgGT27cgs+WXElv0KKhMXIExMQnrq1dazDmJFA4BKMvpEeYhGchRPdB0tyI58VNwUktOvN5BQieXJF0Ggkyd4SyA9+xbCdwImTbsxjN6nmZy+js/TvM7Z1Jyt42JUFj2/JBGhplNmXI/A6zR+YgT+DvL8FYATDwqg0hNpPVWBaWsUkDy47UjMuC7KB/3pgF2RvnVf39OiOMyNf6GrTQkEgt4clvM6AiuNY4Use43TsWW0zoPXvojXWr+lOC1gLXTt8h2TADRjIkj1+rehcPR53kduYbwDyfl3IVZSGdKNQlFPsz7Cdm54aNC7TY7APCVbbSdFXV06+CTCof28Vz0DfudSeBOuRFE7USs1vSw5qcl/o94bdCnRBQdaJ0xbdNyCDJjH3+jJqWSL1PirhfLsIjEUG7PDRs0GbO9S5F+Zz6SoXVszQ5eYJpPoU5aE/sZLZh9kM236SQdGyMhpJONUqhs+kYyIGbyasRhNMsC291HHVNgaGhk/GWONYggQKC7mjde2Tmi8ZMkRKKkcaqDSFhgzCrFnO/D4q7xopGc0KSUVa93IWUlbvlQI+jcIGF2fJm8qYoETT6M6MY1QaRRGkbpIDe9D79Nf5TXdGNxKNDMH/sx7CGDi9KvRx/GTuNEC+nDyWlRTMxDsegjFfU+hmiXwjrfC6ViMakBAE7p2OK2rMhGYD8mRlb1KnHDHKRv40EJ+wUyTPoKm2MSrCBQJVCRnBAqxssboyOHUlZRVlh/L02RLU2ETr4RDcKb8qhMgwYlAD2Pjf5UdAINTE69gMALLctHKUAvdJcMUaPJEwGMZ02Qhy45CEZJPhAQpThJu5zXkVwCPPFleVN6Uf/qPFpbTgXEpF7pWvH5JU7j9KPcfYvvg45ZFLK9V8MsEwE0L4TbPIH8VlMzYRRtPlL4A99iSfnakeHQavACvw3aa3/0QKqUj1hGSnCZn3YZqegHrh/m3aVnJJeVCI5PKoH0a9J4jtgvbQcx2r3qOoxvDW75LeafcUSFVYk1Izns/VfgkUzrSK5I3j/Ue8Lk2TTSoQZcKnWptLwDZyAJVfF6va+GvDMnpRjZObX6EKbLuMm78kf0TWIm2D78zJa04dExBmcpCBiNZLSJe1Q6uU8lMthk/pSr/mjozE3oKya9234WOz6sI9Hg0+lpLExoqitb4RGtzxpsHGS5xSeCm6bTaeiityxFA9PhtOJOuKtsxOWNei06C/gxOMITWuNH0Ml7b3Um+NOqkJ7Zbc7zEyDRayehRepWGdugo+SK/FkcVCRrboGkW+YoA8XgpArPk1S0byM4XuhEf3IJq/rCBqorbhurSDyG+8p+h1LIMJa2j8mcisfQzSF7xRQQT17CECfAzNPRTbkRRwDAxEf7Ue8gW0RjjFGg34JOaC2fZ55G+/NMskzaWIEuHfljCNW5GEsuc5aZyj025B/7VX0JyyS8QTLQQPMXpthrJq34bmPsJ8iSAxXRn3A7/yn8Kd+EnKMNplnwc3tyPILXi9+EuuMvkUCM+DkFjddJVBIErzJB5BGLexMXwOq8nn1UUWubBnbSG10w7Pg2VmevonIDfNika5VtwP+O9F86Cj1AQiyz3qfAu/yzSS38Dg+kp5Cea7pVqkDS9MyLMpNBFMiRZp8EtdKG4+xEDfZJCEEDGF38QZZVlTOsntbaSHS7Wqe34bNB7kqR3Ig0uTSN9l0R18FWUj7zGh5RlypjbMheYdh3lX6DMY51TG7o5aR3KYNSRaFCDLgU6C2t5/sgW+tKIuCghUdUiZinm2sNxkPxqi79GKwR0BGWiEZ13RgJ8MpeJStnW1ujVMnmddD8GRcBFhldjIjS05ClahHxqRjTmIICl547WjNGQa2RE4EuLsG0KtQawbGfYuEjqTOeNEa4QbdpZTioXgsPo2AECR+1w06XyZccgRGRp6Z91oJEfW5dEtwQNsX6jLChXGp1g6fL52dSPSKFNuZb70ff4X5GxCMCpvipeK1Ls3Varad6f4OutSeM7KTiHXkfVd5G46p+g2LESLsGIDLzfPAXhgU3IH34eydm3E6Sk4C2+F9m+HRje9iDSc29FmJqFmN+OWOsMGz0KyQs65pEXRs8vAd2iNwmZJb+I6oGnUNjxKI1IieKapEx4NvUxFrks67B9KZypy5Dd9E0UDz5OYJ2FRxAFt4Thzd8nOFqASnI2YhMImponIf/G11GuUDamXIPYjJsQ+s3Ibv0qgq6XKYvs9RMEFTLTkJx6LYKBHQa0ii5lbbiA+LxbkKsk4U9chsTMe1necWDiQpQoC4FLcNe5BNXiIEpd2xH27UGVZaIROT8zEcGOh1EaHEDTjDXEl8qzZFgw6J0CLdUv5ZefGOWqTH5jWht2+HGUhnbTTZ0AID7xGpb5tfRXsFFeh2BU52upCuqjqw16b5HtBLdfakVtuqj47KQWUd7zQ8rYkI0gVymbybl3I0hMZkuWn0ipuBS7gJ1FVr7dN6hB73W6KICWSNNaRRpC7URRe3OolMdLOgi1zEZbjNGQCmA5Womi3vA7y544qB+gWNLcTLkGPMYgAzMKQQWhsbSQBlDHFYxF6r3lquSVRjWaetLQuYd8VUc4+rXF4oyTxu5sTJ3WOrg0VCWWJU06oxC8ibMsdXaSi0IlYSNWkRk9mTeBrSirOmxBvMdQ0KhIZO4YN13pp0QAlycgGgnUxkVUrEUk7WydYMMjKO1/lbXDuJV/GtXEpKtQbV9BQHF2oxg2ShXrQ3HTlxFufxJNiz6C6tSr4AYJAxT+0A5Us5sJpjTC1QI33omw52XESvsQdu9CsnUOy0LjfQKqqj9em+wRcLBOPRoINLejVDyE2OAmhIWjjCeHslOyekuMUUEyLm7gIdm5EMUjL/G6D4nBHoJvykalD5XDL8EvHUAwdARVL4UqQZCXWoDU8l+C174QXnIi3RYRnD1Ff31wst1IU/5i3gT6+SRB4mPwy3nE2V40pRnkd/GXddWyFG5qEooEMSWCF6dlAbz+Hcwdy5nAEMhThvew0PoQy/US9DDOwxtQJS/F7Gvw3IkmNfqLpDz6fidk07Umz9FhtEEszjIdQHHXg3yqqWKVuof0ZZ9ALsZODP15BFoeC1HlG62ba9B7jVTX0YU2f0QH08aoN5ysjnt4HJ5VK9tYnDI99/2oUHfZq3qoAyXL6lRQGOSpQQ16z9MFB1rq9+g8lWJQxcRP/V8YrLaZYYhm7cdHwj7+NffBn7+KIQWGPBpJAYHxxzEW2ZgYG33e8dDxgf8DE3/1jxCfPNdAyWhSz9umkdh7r8R8BCEBA43KaGUhE1ZtnY4Jd/66AbKSI6NSQsA4J9z0UfjTLqd75NNGjTR1VaMzmz2CoNpaopZF12Hi2g8xTofGi5Cq6ttgX9PajyA5aQ5Bhc6uGjXiJwBUiRGg6f2PHopuMyZ98HdQJnitT8dqyrF56dWYct0HGX78QEsYVIBSC+Nt2tQJcOxHf251FT33mEYSyQX3EsC0m9t4SCWrcRePDDooIDnwKgY2fRPenDXMe4lME25WCwQkGRvhq1DhS+S9ShKpMoEY8xVUs2SONeFG5REQmGpNkYB+lYA9YPknQ4JVrSGjZGrvaox169EgENYyxKnGQPkt+gHj0ohoCil7mboWnKu5uQRntbEiAq9oWo3c7/w5Chv+J0qv/heUd36bflnalB+N9mo6z7bAB4MoH9uLxNTlBNMqyWiyNc6yLR96E03zbqGXw4gdeBLpmesQlIZQKfaQYwGdyC8qAjOMyxlg2hrtCphfD35IAO76FqMMo+RUgOfMMvfW5FGuAxlNdiwSIeNkR0pl6B59CeGxVxm/ADyhXdMsJKbfwc6SUiyTT7Uj/byzNtygC0WU61jZ1jK6lC3Jn86YkwgGO3+MauEA+1hRHcdnrEXQvMT0qnbXqoOaUON8x9LXoAZdHCRpvqCk3rO+4xPmoTJhFpILV7PB0U099UoFZRopTaeUK0WUaBCLbIACJZpiiABPNCoUJNvZGcqYoTBdbW2UfoISStTzlTB6+6GuA8ZXkFttqLpEQxeyhVeCAGHIuAj6yjTMpUBTbCHyqZkIU03Y9uV/jfyRfQRRNKRUIGFYtp1kNi1GPouhQA3DTF6Aplt+gYaOxpJp5JhMwPiDMvPF+EIngWrzFJQ0axgwXwJkzEslPRmhl1Js5KqKPMNWjSdGQAOl9TgCpiF1lq1N4q9GSTTdozxrl3wJCQzvehX9L/3Y8td602cQTl7Ia5Zn81SUvWZ45QrzLANHOKtRMC1CZ5kkJl+GlnW/zkgK0XEArTNQLjN9Yip7LxnZ6t+5FUdffZxlzjyQkbIWebNsNTVUrfE3Fslw6zR+5VPXeu9k9rWfmADqwA2dseO1LYQ3VVNIAssaVTMzzHv9M3OjSGlVKQ+VCdci6FiL4bYVSM+5G87RHVTyBLqOT+CmKT6myIT88jCQPwjMvh3D7VfBn7oQhd4dyBeH4bfNxVDb1cjMXsUUtRCdoMNtZ5zzURzuRqp5GgYnXo/qjBvIcxPBg45wqBgQM0guXrUBgPnTSIwtPD/8OtLzbkNf+zLkJq1huHYCOsogwZVWAFo1E+AFR14gOL4V2Y6lqExcDd+fhdiRjUgs/BCyrcuBDq0li3r5xb3fQ6KFYL/jWhTcIuKB1jQxzqPPw2+fxLjeRJjdTd9FeEO7CTIJFpl5jSRqtFJgjWgZpearKS+EPKpntYNYnjhQo4PME3nz6VWn2CvUOyF7xQqtqYpDzdo6D2q3bgXFbQ+wnLMsOtYuP4m5d6PqTzG/WmdolXYaDiQX2vVJKSH7LEOWvwB3FEayoTFbrbGkTMof27N2qEr6dIirgJz1PlRffKY0tebOLsZJ4kFbHNgKeMd2zbQ0Oqfs1fWS1ioJOKiTUokVa9NikhFN78tfSL7Z4lkHasPnYsnDxUCqcZWDyicyM7xnPVSlb8Jj7Fj8hOUhHa76YGdkwf1sSxrNlw5RONGpdW9tXsCc5aT2Zzt/Gb+OhYkOKlZnStPPrH+VO91VrpIL1UXEk2KR3laXU3/iQRyrPuXZFnbw+ixH7S2f4lyxRPFJN5ic0nbV04qWdsiv/Egm1UYok8oXr6MR9aijps1S4yfGbsKneGknGY+sXlRqNn9AiniLBjIil7ckeouWsNT5ZQxsM1F5R+1Uch3tHo1qrkEnk/vvSLXrc0rlvkMob3jYpidEqtz6VNFoCmgM9OLhw68+iUmrbsPg64+b3+TazyI+91o0X//LBC9XsJd+JdJrPwmkJ6Gy/3XGlaQv7dpj45q1Em5hGNVju2pJuDRoGaTWfQ6Z1R9DZskN6N/4CtrWfhyp634RmeW3oHDsECpDXWi+7hPwF1yP1PUfBWZeA2/GZWhe8xGkps7HMQKL6fd/wUBI+5ROlPZvROb230TTNR9ActENKOzbgmq6A8lbfhNta+7HQM8QJt/6KcSnr0Cchjy/Zz2ab/00mq+8B4mrbkfx8B6KYgpNl69DfN7VaFn9QZSH83C6d9GwrkaxZz+8/v0otMxGx/2/i9QVBA7TL8fwvq1wAzYPKo/Umk+hFG9FpfcQUld/GJW2aagSXMSW3w2vYyrCOMHUrOWIJ5JoueEX2GNcgapLMJdMIjFzJZJX3o3MirsxtPtNeMEQG2SKILUZ7e/7EuLTGG76AuR2vIKmq+6CP/UypK/7MJxJi1He/RyfLeXnMsQObkLsxk8TUP4m0ouvw8C+TXAICm2B82hSfdiHiqT2q/Gxwe4DaFq6Fm6c6Us+qh7iLVORPUy+qn1s3LWDRg2YyMfJsiNDxhbP6Ji31tmotkxAtftllA8/YweZlnJH4RS6GDIgduyDX+xi+W6Dk8gg3tSJwvafIVPqIljsRbnQi9bUXOQPP4bqUDdipR0Iilk0paewfnZiuHcDWtoWICjsRO7Ii4iXu+GFceoYneElbMrfwiEqnJDgXD11qvHyALKDe9HcvoD6h7KZ3ct0hohpDjJ/WRSDYbj5Y4hlDyGf24smxh9qJC67BeHwLnYGcmhqmmVnw3nD+1Es9SGeP4pSzx64SQ+xXD8BpY6u8AmM8gYInaEdFH0amOFjBFwH6J4zXrLFQSTzXSgwn0gz/zRqpYEtCLRxgHxKP5dzOcZ/hACringlEe3erZX12yZGQLPCX6rnqPKJcaj21Ykg8FXHwm1fwjKjmxeH6yVR6H6DBlc+KU2aclL4UeRRLLQbVCOtKn+Lk+7yLyBFiG0jconQowHnA42mUCZk13Wt6WqtY9OIngBWlTIkwGrG7tTkTiXyq3qWvEfnnbE+aFAF9rSrLlpKILll4rzWKGm0M1rrB8U/2zJ/Q6arA3VDvYtVvDM+5Xw8LFz8pLzzh5/oR+VF40+5Kg+xPbbOh0ddrhx76QkoZY/CG9QREPLN9j5mRdC3xSdwFcWrejADb+1OSw+ihfhVqxN12qKjZqwnygA6JFXy4torqOjEevMJHGx6kw5RXarzyFjkYdwkz3WgoWuCOyYszWVn1zFy29wkObS6lh/dS8dFH8m1ZkJcjaJTt2g0WuHN61tQpCFtXoW/gvY6XkeHFvNO8Vsk/JAXlZK1BXN7C7Jg6kzUiPyzATMCgUjqCOkJtoHQ3sTB9miy/14ntuHkZPjTbmJ+pcGUp3HqhjHoIgBaVDBuE8HOBzHw6JfRufIm5HdvYgR5pFd9EMNbn8fAc99C+7pPofu1n2HgmW9hwi0fQ++mZxE//g4tCiNBmFPIgsgocmJS8UU3wemcicHv/SeUtzwLd9I8pFbchp5v/BsUe7vQdvuvIktQl175fuS796D/0b9GG8FWgX4PPfo1TLrrc6i+/iC6Dh2BO2EKjj3w35FccTtCvwV9D/5XBPEWpBavQvnoHmRW3oaub/wH+IOHke+nUXVc5B/+Y7JWQWH/JgxveBZZGq/4zAUo9BxC24obcPSb/x4D217ExA99Ccde/AlaF16JPPkK+48QnP06el98GMNPfQPpK+9EtusgmnKHUdBoWBii9bpPYnD9owSNn0R66mwMbHgOEwiICpseQaVlBmJtk5Hb+DjQMRd9L38fwfaXCAxXo9xzFL0//u8si6Xwk3FbHO2yZuIs7/xgH8p+EwZ/8seskwTarr4Xx372t8i/8o9oX/UR9O1eD6djOryWaSgf2gB/3RfR881/i3DjY/BL0WGw1pzHJY2Uh8IAG2oSqbnX2L1t+/abeU2gcGw78VWeCko7HxVrfb3YaOLzoA9e33Yke7YjLB6wacBEiUqKIEZGTsrWyxFwmYJjHAQ8sYFNSJYJQiSZGp0igHEHCHbLlKHgAI1fCl72CILhjeShilRpCE7/m3DyfXCKw5Q98ULFTuXiML8ew9dfWG6AwgBYDKkcwUQ/QejwUfqPIS7wZz3cGPxyD8Fzgea+TNDRj1jfTgKlfVT6Omw3ATe3D8EQw+a6bSGxQKN48UOC0Gy3CtrypNLWCJpDHhzy47LNxQo9jCPHJ+KzhEppL9NiuVApVplOLLuL+SDADwaMH4cy5RSO8FpsSrl7pojHLvN3RuoRa+2WQ17y/XuRmrmWzGeYFg1SZiqK/VvI2yBrXPIksCfTcTL5VeZDU7EE4TY1KiMrQ6letaORLB3zwi4YZSF6Xp++koGQ8ZHUR0d+yCDJYATslssgjkd6I08afdBuuSitCPxJHpRDvaxbHaNI89kmEySZhkawlIYAh8BhGSXVGeVcoNDe73oigUuOLFcUKZdtspJjW5q6KrIRrBOvbTqKB55j+VGvm99TyyByiYCslhwIuGpEXrKgnbkR5GICrE/VsB21wlCCeNHIkurLtAZ1qYBU1H7K9Ka2VU/B1YHXlJnxH6CssPoI+AtsKyZN76vjRQlUZ5F1q7pnM6RPnfEY6Qv5ZIswABrGMpTjYePLug7R4/rXW1LZwCRliOWj8/1khxS7ZhOi9qzlD1ouIO7MYVxkm2uMX7PiJI3IK7xDudVvGVm/iJRkeJxxXtx0boHWqRrsXSKpIpv64787YykNexIdq9+HIluBt/QWVGlsqmU2oL7D8NhbL/UfRKV7pzUG9YqSzLSYj4ZdT82Gps2Sk2YQ5Kyn/zwFuITE5JnIHdiGlEsDRMOMGJWhpuqYltuzk6FCFPoPIUfQlUbBlH0Yb4JPodci/Tj58CfNx/CeN5ChVo3tfw2YMItmLInq0FHEabT8apacafi6iIBh1KXxFlyD9K2fROtla2x7vnbuFY4eRILx+0PH2JPLwU02WzwyLiF79X77FLRfdx/aP/Kv4Kdp9Gk8tAbLzqc6tAVhKgPMvwHhkZ2o5JmfxbehELCchgep3FkebGCJsEAZYXmR73h1gIUSECCtRyfoZ3AXKnHGq84JUx4isJLBkTC5NNBx5j/M9SLs20flUESplEfgSTmwwbIOVO7Baw9hxsf/JdyVHzKlJRk8m00MFYHR1x9CcGw37zRUzrgZPDnzJpSa5kHnQ2k0KjpT59R4NUyuNUCa3lUPtezE2YOL27RXiXUWalqMn5jWGrGFaD1UXGdSUTlLggI70FN8a52cdrqVaJi1GUMjbFq8rdGKJlNKTIx+ox6wdscqLp37pBczaweVTx60h07AK5DhrKR5TRnViJMZe6lN9VApZZRNnTwfCyk3xpdGNSgUrDafsctgqEX7AgMGEAIUtYaM+Si55Iu8ajGxXmmkxftqExrdEbgIJYvsncfUs2eUtrmAZaB1ZhWfeSMQkaLVZhElY6MBBJXRNCFljG5Vxi/FGR3lce7JOCAo0kx6km0mv/0hyqkMBA2Dm0F69v2snwg42eaWU6iKvJNWaVs9mYzQmGk8VSNcEiLZG59l6lLmLQaBaf2wh+9LHlRbVoeCoQm6p5GmtR0/sNRaNgFcreETn6xb1meRZV22+BgxOYzkNhbtVmbb1VROdGRLZFy9IMP2xZJ3PBS0gUZCcAlTQKGLOmIs+/43EB59kW2ANUQnNzkD7vQ7WHdqV2PVO0kgxp6pBgWo2W+qyYL6UOrs2AglfZQpw2WmpTRLvNb0nO1Op46SnCRZNT4/tkZUdWWyI6Ma2sYqxTl+Un1GdW2WyXjQ8TAZps+YmL5ap54L4KjNRvwK+FBu2S51jqRPnZ0IdNixZFFn5qmsxkmMzw996kDKFQGPATzpcbVtXktrmww62jgmTTR+UqfBABvLSFPtDm2uoxMCWF7FmMrfYTvIsC5VjrVADTpOF65VszLMXEvYl9yI7BtPYHi4DwNvPoOmBVexgUS9O/X4NASsM5zirFQpNNWjwISOLpAi02nxo8VR8lnNDcFvmkAvTCeIoZwbRibNHgM1fNFtr8WdMwSu5pHQ9nKGjaYjmUqFhonGW+pcjZqqH2G2H5mmZj5ig423wC0MUKC1iElYXzv+ZFTZWyOv8YDxzViGxKJ1GHzpYQzvfN7WdcmfDscM2bCKHoFcgg2ilKVRppBSybgBeSoMofdnf4Oh7/w7HPu7/w/cru3kNmUC71QKKO18Da1rPoLyrmfRt+lZdKz9AGKHthLIRaMYTqiGwQZW0fsGPZSk+NlItNBdPR0deCmgI4Orekix0bjMr9Z+8Z9pRK1FQEajL1Rb/Mj4010Ag2UevPIQ9n39PyDF+vKnXs74qEqkrMZJpnJKXeh58q9ZJlHvTinBaUFy/r0oVVtYz6wJggtiiFNIbGmRuBSKdqlpjVTJo2Kh54pbYj51KKjqTsq5QgWkmpSh4zU1NMWLpF6m3DRVIH+1s8IYRxArMA15UnmFvLfQ5laJSW4UNwuLskgYzriZHyurmtJlOen1NwJsggMCL2UqvaoUH58pPq3vkWQp56wphhf4YzqUBQERW0fHuMWLzpcyA8UyKVu9KS0pdLrRperoKA/GTx4IO+25rhQqRiAhuYjKjJekkPzImEQHhYoXKnhT7PqwrMjH+SBFa0CV6biUx/DA46gMbeUTpUfwPHEFYhNXoUzANyYHlE1v7h0Ejhkrbzt3T8aTj6KSTxhwQdNSODNusRPxS3wavU+TPtjOQ0fvq2TJ6eyu+ffAufzDGE608fl480wtodEJ6opC02x4s+9hnAWkJl7HdGeYjGnEKtoFHUdi/h3kWzyq/iSHEbcygk7rEiQXfRzxZb8EdF5P/i6cWj7vpMo3ox+1seKuH1K1dJmzZC658B4U43POUA16wPIxOWUZJ1oRm0NZoExoLWDQuRJhhoCNdV72WhGffQvc1oWUqSsJ4CI74gUEMIzGmbsOpQzrjtcCJqoTtVU7L3DataikJ9XSGy+JJ3UO2SbJYkhAEp++CpXkRMpD5ENpaLpZPjVVWdArsgxosuMao01a8BEUfW1KIZ+UF4GmcRNl3pt7D3LxKaYXdZByguDfRnn1mGUite40L4AzeTm5GGfe6M3aGf8KbgFldgiUx0rTYsQXfxLuik+iOmWdAWQbH4wqs0Ej6AK0aFWCalttxUU8lUaqYxqCN76P1JaH4Wz4HsrFrI0c6UgBia3OWImxi2qHR1IEDfDwY69eoSIzQEFBVfUrbn1Lpw7seBWZpTchvvYX0bTuMygd2Ap/2gLEbvks2u/4VWS3vAo/kG+JvkyWphHUA6bAKAIb5teoAUEUPxqeLm96Ai1XvQ/O2s+g5bZPIbv+aXgawTDDmDTzF+QHkJl9OdxVv4BK6CLRkkHmynVoW7AKDgGKhN2bMBeJGz6FqR/+PQy88gSaCJ6quQHEr7wX1c45GN70FCbe9wUk1/4C2m//Zfgee+ICdDKGTgKl7c/AZxmWuvcgsfcF2vQCBg7voBvLQrlhWVXpLxjoQvs19yOz/EYWjZY5a4mnelT0xSzqNS1qgDqRqpDPomnOUvirPoJ8YgLTEQBQmlQOVGyqCx2IWmVDU18pedcX0LLydvhxNuTcUekK1oNKcnwkQ6VRm9LOFzG85WUF5oeGn1EkJl+OZMcytlkZMyomMTuKxJEUZFnloBERpu+VBSjIb7mJRaA1VFIPlJmqT2ObogLybapHo1mqd40KCSRZrVMeBWy0MD9k2GRFI1g6Q429wJh2AEr2Ciw7xmsggB/bkcgy9RifQKim/KjIpYhcKjgtGE0S5BugJdhR6XhS9uTbduMxXZWrwJvWktBKMH7VtaFd/mo6i3EFNCjMX4LKzNGopupFh5eyl67DPQXv/SBDxUwWKIsaNVXvU71kvVzbXrBNXjUloREUxavy04JZski3aFJAo0ACgTrk1A7PPQ+kUQiB2TjTEsD2nSyGN//I6qLewpPz309PTbU2P5pY8jSoFUfASK2VhpNX0foXyXXe6iosHUVhcDfzGCIx9V4CoAX0p9EFn+mr0+IirwNek7OR2/Y4MqUhGmBKPN0NrKrAGaXc9LGF23Lgv/wUWObi2SkeQ+HYXsot5aF9BkVgktW3akXrr+Am4HVcY2VqI6CMRcDPJJt1WSn0Itz1KDtiz8Cdt46dhKYonUuQ9EJ1k3Xm3VN7zx9Fcd9jrBNemyAmkVzyUZZlBP5Hkzpnagh6c4DgSr7goGnqjZSAOPUvy3vmOoLVpba8wmuahyA10zZYoHku5U6bgFjq7IRJvRd7trMi+sy9QpAsHaBusF7h5rQsJi+sR7ZV1b14iSyLaVfyxxbOdhSyjduZYPqTnPDeOOdzdSb8lsuo6CZR3pKUCdkZ1T67QWxj2nDkt6yBQ3BddCSzVZSObWTeKKVu1jpaeZaL9KHhP/5p04g68Saj/DtB8sDwPVtotvqsDSs9hS/RjkX6RYCL5RafQTUzj3HRklq8yp/aneKP4lZceqK8yWroOBu9PzbevhZOBztBGqkPcgh3P4HBLQ+xvd6DUryZ6SiuKL4GnaALsEbLbklSXAIvPob3vmHrXjT4rxGk7IHN8IuDyB7cDAwdQ7xaQu7gLnjDxxhHBbn9dM9rnYymcNgwGEfQdwRBzwEam6wpOSkxtziA7PbnaIhaCLK2ID60D0NbnmcaFMB9G+BsexQujV22ex8qg0fg04gVunYjPnyUMVQwvH8n0zyKajmH0qGN8KmIURhinC8g9DwUtAbq8E445R5kDx+ES8WuE8pLpRw7aftQzg8idng9ins3IiwUMbT+p3COMR/kY3DPNgSVIoqbX4Sz+0lbV1M8spsgkw1+qB/xA68ix3stVC/tfgmx3BDzGa0nsANeC0xj/3qWQy8bUAXF/RvhDRyxvFc15XdsD60By+DIBpTZcHPHuhDsfxPOwEH6D5jGUfrZR0BSYh0pXjaq3CCGu/fzN494315k970Jn+BPdZU/wjIfHkBF65a69rN+WLa5MgGwz3w9jsSxbQRgaqrRFOK4iPlR3HY+V99BguJbmLmUxSAl4bVNRbj3NfJ3YtTxZJKqoVluW46weSm82avhTrwCuXIKyQU3AxMWo9DfzV7tWoSDhwkiCDamrjbl4hcKNGgFxNILEU66igD8Grj8LQjkzFkHR4eI9u9CMdWGxKx74U6/Fq47ESHLrZhpASauQXLyNQDTLLMuUOij8b8K1bk3Mp5rERT7US32oJCZQyV0PzBjBeKZ+UAf690jOJt5Bz/kMU1DMMi64q8zaTWc+WtQYh3Fy5Q15i7UcRezb2evfQ2Qms18HCVAI1CeejM/17O4UuxR7GPhqC2x/FlENFeRwqN2VvuoT31SgKzU9KvnuovG0uRf7ixPeZULr/Xs/JCUPsE6jZhMbqgF6blDqGRmweNHGXDibaiUs6gMbKMkjCLKizftJpSOvI4wnkJ80SdYr8tRCWjE8kcYXNqG7SA5AfHWGfTPzs6CD8HT2kWmWM7uZZw0ZvFW1g3dU5MR84sI+o/Am3sfYrNX2auhiv3baQhXsE5uZt0QKGlxTX4/qs2L4F72Ydphyt1gv4GERMdiysYWGs0r4GRmA1MvQyxDYDeouqnAm7IaxcOPkrck/Fl3ojL3Bvjpy5Af3It40EtgkKWBIyCbtAg48jL51PKD81X+F440oi5dY/qG91rPVqFMe1NXEAOoc0Q7kZmJfB8BQ+Eoi0DSfIKkYarsAHrsZJQ8AuggjxjLPMwdI0gow5+4msCKwODoZiSn34Ay5ccAXes81s18eDNvRHWgh7q6D5XJy9hBZAe3OkCAfC38ee9j+S9mGOq39nkEJJPhTF9JnXI5Kj27DYzZBhjyUWV79Rd/CM7klQjLBEmFfoTT1sGfexNc7R7uP0CEnkViyirK1S7yxg7FTLZv2sWqR+mccy/K1LdNixgH03KTHbRfW+BPv562bLt1kv1pd8KddSOcZuqowUNsE82oTLmeuO0q6oSbGP0w7WYPyyjS34F2gk+5gnbgGMrUMfEFv0AdsRIx2ipQ/9nbMgiQYmpn7ZTPzsUsrxUoD2qt6ADyTXOQWkD5n3It2x47oMVeJOZ/DNWZa+D5rQSlBcQX309+57LjnUGsn/Yn7KeddRGfcx3Ke55n/WZpn1hn73nRpZy9t9doKUmpcv2xJxEUkOqX4tOi0BR7Fz4SBDcxAgjtQPG1K469FZ8CmqiUqJzZC+w7SqGhkWcjtXzTLTlIkFVk46nFr95C6DoETf1IEFD53QQZVNAuQZC38zm0HH6N/tT7SCExcAhxuiukM9Br05k6DT7ZswNFCo1H5O5QePVORZW3dnt5258mGNlDdV4kjyUkea2RIQGdBP27+161NVw6QNTls/i+Z9CSZ2MZ7DaglOrZhviu55ivnQRZMg2Mm3l1dj2J1BAbtcvy6d2D2A6CmH6G1xQn/SiFgqPhYAr0sZ1I8F69d7dvN5ywQEXFMioOESD2wScQjWmqctsTyBzbjNSgwKAMOHOeIzCgcorWMxCWGmBlPPtf4OclgpI+uL27KWMsb6eKRO8BJMMhpFkv2vmmNUaprjfhbnkYqT72wtjYqfbMgI6XLM/8aI2Ge2QTsm/8hIVbsWFvjcg46dk0SFQ0ZRpNNd5RpNrX4axhqh3xadcit/15IqgWtMy5BtmtjMudBi89HbHkRAQdi6y36k++DpVinmloLVaSyrqNGGc18rufQazIOifIKu14BGFYMoXplQiGafiym34Cd+4dBEk+Ffc0NM25A0MHqFj2vY7UnLtoAWi684dR2PU0Ow4b4cx5PwFuO1qW/QIGjryE/NbHaaxXsXeZhDPlVsp6C4a0cSE5nb3EhQjiHVSyK5Hf/jD560fB9WhqaTDImxufhMKmH1MomxCfehV7zS1IzLkZwz0bEHbRuBOwnJlUJ+Otl7Px+3ZJde7YSFzoUkYrBJ4EIMXtD7LtsTPFjoFGFZMz76RBI2hhTZ9MkdrThK03YSWCfAn5TY8hNtRFQ8J6Zdu3KaA4QWozwc5wN43rYWSPvMoO4DYkqpoipcFne8t1b0J5+AByh9bTqN7CvkkJgxt+glJyCtz2q+AVelBknWbZLjzKhtajOLNYf4f2I9zMjmS5G75DgNC2kLKvs9U0nUmAvOlxAqlJiE1eStlgx4/twg2p8aZeiaw7BdmNP2YbSiM54WpmT93HBNKLqdQPvsJ2nLU8Xpqk8R4qWOZZukLjJU6lh233h3SXLqLcs+OXWvSLlJFTjzawA3BZvpp+F/nWQX0FsakEuK2zUeph22PdgnITZtKoEvBoHaJ2Gef3Po3CoU1w593JNkSd0rYEQYKdJn8aMvPuYj2z3bPtSy6qYD37rMdt4qsJMcpZgkBbekPHC3nT1yA3lEVx60+paw+j0r6EdbmQ9z9Cpa8b7qKPsv2yDinHmhUpeRnyt5S6W/qaIKjtasRKeQLKbSj37ER46GnyTfkhaBSITLSvRtAyBcPbv882QV00by11x0Rk5q5D/vAbyO94GZkl72dnnZ0VdZxYLlrn6TYvQZl21GtbytaRYLv4ERI9e8mJRuxVvgnKF3Up9WSw8zEUBwcQn38bq8RHC3nO7dmAoS0/J//3oJwm6G9ZiPzGB9m53kz9SEDKDrtmUYLuVyxdjer5S+5Dbt9jzGcWSZumHN1eG3Sq9XpXSIJBM0k51LokGW31bPTKl0QlT5Ggu4yHpm6koAyEsSdKcKUBMqklA2l8ojENrSvRwlYpaMWt3W8JncVEpamdHCW9gkTdJ4WzOEKdMsR0yYelr7ZbYiPi81iO4G8Q7CchT8EXmBO4E2ASL5o60g4iOymdH7+qIWcabMpW1XZfEHBo7RMZFXzSOpjo4NIkezUpKggNwepYCk13iiNdKf/MDRulRoQEQGrQi3401cf4ZDzoprOrBKCqbMZ6JZDOEJJP5VGCr/OS1LC1lk3h1dfR1IoBT96rCWga0KajyL+9kJvpsyBUdGYAY6yHgMqg4mjEQdNP5Jm9bZ3jrXtNPWqnnaZGVLA55qfkphhY02BW0OMiW4dgfIoz1u8Qe/bkQesZVNaqZSfVbPGebkoyrh6wyrx/J9Llneydscd4dD3zdpCAmAomEUdwdAN7gZcjyMxAKegDu6xKgGVQZB4DlPuPIl7cjZCAu0xQ7BYPo5ol4E60wi07SDTPQmbGcion8qvpQgKE0uA+JHPbEGRpcAUaWB6a+ktNWoL4lIWshxR572R6g/DYO/cLB1kZAsvMV+sMGvEJVJSr2JNlubHuVB/hwFEkyH/cFgOzXMIEscIclA++jKbyXhSOvIGgcw5jYFkQLLp9W+GU+lk2bwW0Li4SENGiZU2BaGpYC5IdtbuwH9Wynsl48DeegCu5GoNMPtjmA3ZUEp0TkJq9ikYny3LUQl0KESk6k4q9/EqOBqEPyXwPEuyMacpWa+00gu0XhwnkB9npYH1OmAO0T0TbgtvhJdhGEykwJNITL0Nz5xLWaZJ6hXXd/RLBNQ3vlKupR/IouhXKQJXtscQ8FYDu15n4LhS63kAsM9Pal0ZhtKkj0bEEXnMczZetIQik8WWHSptAyhNWACX+dj1LvxH/lyJJX7P2WPoat6aGsnZNHcR6EbhWvds0tkCy9AtlZSQJmkk/2FlTUhYME+t9DV4Hy691GSq961FhO7bdjJQxp6TduQRvXZsQL7Cd97LD7TUzWgK8kHpHerBlJnUPO896g0TxIJ8VWQcFVKhHEgyfH9qEIE0wzXStK820S8feRGbyLMRnXY0y7Yzbvpj1vZ364iiK3S/DybQQMGmzi6bdpCelH5QXyh6vKxrFpV6NlSnzoc73G6Qukj3S2k1qw/ZpcNiJymhauoudgORUPqdOHjyA+OB2ILeZ+kh6g/JGmeQNn2uzhToahLMDB5DIxAlYb8MQ7ZKmqK2sabvYQKi/GGdpL4LeF62si4zfyUyBN3cBMguugxswnwVtoOpH02X3ImQHMxYW2QHtZrkdpf45avbGzyxFNdmOyv7HaVe0AYE1TPcGnUzvKtBS8Vu70q9Vhm5UMQQkuqKbfeyajURrUSTdalw05oml7Im40c4vDecJXNmrRyjA6v1oNEtgS7vPSk0z4K/8ABuNVuDkrWHLyGnkxuLjR+tgNKKjT0XDrjKi829G6z2/j6abfwPw2DMgUFLjiga6KUgzr0OpeSqqy+5GuZUNlGECGuTkLZ+Bf82HCEjIg40wiJuSLcDWImht+9baGS0m1+J55UsQUmtlnAobF3+1QyzSsZr4JMjjnxZE2kGfvBbQSq68nY00hQpBQ2rlOgo2wQ3LL0lwJMAlYCXwpI8atIBTsppnbOpfReDO1hIQ/OlUegNZlmIE9LQI3l96B4LUBBpAKiP6FdCLzVwOnw1QusLR+/Doz5k4F+7khcyD/AW191RadOMie90S8yyQUWydg5ZVH4jUrwAg43HDHvbcHkE1Tt7HiFgugokaMYiHvtWt6krrzXS2UZn3tp6qfyviHkHT5NWIdW+jwdMIg9LXc8YgoWTBaDrJF0BnPWl7d4m9PCy9F2U/icq+zaajyKpKihfREQHiS5snSv5EeEs+hcLgMQx3vUlQPUADTL+xCCg4QZJfAu1Mo0wQv+919jYfRvG1v0buGHvkrCFJaEkLTSmiCfHoFAkCaMATGrvx4bPO7IBW/pEBPi+j7Gl6UOvN3jukElNNCay7FZYL+S+ybJxZ9xLgTOC92jy7NIefQ2WIRsVqeixiqQ3tROHlv0TInk5iwf2UzUgmrDMm4MO4fW0MMcGXvEf6RrpFL0q3V72wDak+BegLu15EuOVBlF77K4Td65FZ9nEUh4Yx3L2VYI2ywTrxjm5E6dX/hULTFGQm3WbHMmh61nrzdUNJ2Yklmmm4teg+GsWxtTL0V9i5HcGGxxG89jUUjzyPuMIGZVQPPEMZUDtV/i9VUl2qvdWWK1BXauQlueg+li2BNRWM1sNmd3+D3gQOTq57O+pFVckvW2fKIndLxxCynSSTk1EtdKHUtwHxiYsRGzhGPwXagwLLNRopF5Cx9mvrlmQzmD7bpONJu7LhsUPpm14g6GUnTOl5OtmeYQoeO2WUmQR1XbJnCyov/y3dU0jMuYfpU2d4LsNprZikTNN06sDqmnpVykNcq3FT1pSWa7sgPbrJ8tDWMZz0CTWZHQItPa9lISnqAo0ECqg7sYLJciJQOG3oUnnJesqu0Z/KRiNmBIzll/8B6DuM5is+hUpZeVBxar0mNRbzpN3ZfizDtLR1ZgiV/BAKmx5DZdMPMPD6n1GnHkT/m19G5cCryCz6FMu6me2FPJIf00/UuWXq5urun8IjyBNItueWUoNGkmrnXSU1LtZHjaIqEZjQ/G9AZaNGoNELbYEP6WaLU9XY2PjiBADq/QuGaPG3yHaIhVROQQ7+kltRbZvMNkyhZCPVovogpoWlBB8S9GKewqXdWBJ5LfhVD5SNJ9CJzXxOPuJhDoMvfZ891QQm3PprKJe0mFBTmuwVJTqQufpeuLleNC28Ek7LJBq+EMmrbkc5m0W4dxOTUk9d4Izxh+xxi/+S4hd4kImkQWU+lTcNQZfYGw7SE4Er3mfrvwzJqGHyI9Bga9CoTarMU6XARrL8Thr+jO2i9PIamQltNA1KQ1OHljuS8sn865wmvV/OFm9KmfOjhi1g5DHfXmmQwCZSaBUCq7CQg7NkLZDMWBlpI4KAhN7z6PFZSaMAV9+HciqBQv8xpO/8HWvYbF8G+sT1qRSV+CnE8lAKZVZhWhsMCGDJqIFETVlmtz2MeHCQcaoGT41XTTrQolKfpUVFacCJfzr8UQvtdQSC3jlZrvajNLAdiYnLyfMOKoW81YUdscD6MGXNdAOClirBp2LWmUcCfeopevHpCKbMJ/qhgqRsSnFSaBleRpqyyN6pGVmffpNT0Dr5MvKSAbI9SPrNCGbdDsxbZ1NZ6hzk+15F8+zV8NsvR2rqSoJAAjnWs3anlVwZ5mjjh851yva8jub561DqvAn+nBsRP/Qy06bhZuZiYYblTtkXWBmrfN8hRbU2Ot7I5Z2kJiNjmypoXKScNSJU8OehZdY6y7vcXMplZefDrIPoTKWTialTRiTD1QkrEJuwjBUoo0kTRUHUwLJkw+SWxlvAu6SdvJOvRLltMeWV9Uf50CiUNklUWe9ax5Pb/3M0s/de6VyAxIy1cNShibeinOlE0tKgLtAi+snXwGm7jKBZL5HSSALbNXv8BoAJHGIdy+FNugXJyVcj7N1ImSmgkmgBOq5CgWCqbflaVDsZfvrlrPIm47WUbkOYnEi5oRyJv0uWBBokQxrZ0fgO2+ykK+E3LzG7oNHhILsDsUPPsVRObfPSdyaB1Dl6KviiTVVB72aCiV6CpAL8rHYxFlEcPszYqRFtpIjtWR1qh/XjpFVTrDN2dPnr9O8BmibAmf4B1u0NyKc7qTd8A0KCPQLiPq89MqyOc6WaRmnq1WyTC5S4qezw2EtITL8e+YkrkFn4AYL07YyDNko6ueNqtlHyS/uBSbciNvtORim5T9p0HDrmo9q+mnlnjmjftGki6NmAxNRVKOudpXNvR7F3C0VeO8rbmHvNYLBdUFRKBIvabcmI7Nel3QKBZbV1PspTl5rtopI1GdXmIEcv7qdDpXUe8pNvYeeZnfWuN5AuDKNS7ELTHPI3YSHSk5fC8WdRhldTdgmwGEZvWqjSbsU6FiI3aaXpwnKyHTGWV0yv8LJpUUGKd6IdLk16VxfDS/VJSIxqbUhCWu1YgNa7v4TEwhuQPbwJ5TJ7oSvfj5brf5mKk4J+bCuFx0XysrWobH2GgKGI5DUfRvnINgKxChJX3IdivAOtd3wO4aTlbCAlW18U75hlZzSFNETuqg+jac0niRcoMn0H4SeaUJmzBu781Wi+7lPIDQ8iNryXPQCdJt6LMnupLdNnYWj78xRe9jhk0BavQ2WwG8GBLeTlRuQP7kSsdRbDf5T6lQ1p8BDcvv1s0GwAfhucpetQpTLtvP7jyGqBef9hFKlIEqs/gqbrP8E0CDJ6e9B+928hsegWOGzshYMb2FNQz5ttlGWnXlvRTyO55tNIXXU//A4a/dd/zPIjYON1+chBpJffhuabfg1B2xxUDm9ETr2ylR9E+42/hFLbDIQHNqB6+d1IX/sJuFQOhe5dcNMdzP/VSK7+OFwCpmyxjPjqT6Hlmg/CmTAPhc1PEpgOsTGxF0UenKYWdsSaUW2ahM7bP0slcxky+aM0g+yFptkQteuK/GodXDRaeYJU57aGgA01Gn2kDOiXQqBdSOXJyzH5nt9hnnQmi0bomPfBHSht/Rvr7cun9fbqQlMjKWaXQClWyhLUaGH/MBVBDkX25uKlvB3aGRaOwCfY1DRcLDMZlUOP2WhiPCC4cYuUjWHEsgcjBcLwbvYIQWyeALWXuusAcl0b4FH5eeVBFPY9RiBO9zKfD++jYidgI6h2h7oJeg8i6N8MP9mGYvdGuINb4ZcPI9+1BW3JTgyxrBLNBGtHHmHYQ6hkDyPV3IkqwXIse5RAehCgu19g3MyXeo06GiCW24/K0DFkaOyDoy8iHNjCUqDB0ILu4jGVID9llrt60Aoo6Eq4a9NvklyRoCF77HyuT+RXZcnQhkqosTWyo19Ju0bIaNDUUj2NFNJZ46n0xG/yxUvVikaiDHQyXDRCe3L9nI4kT/Kv8VdNNhcrCWSWfQax5rl8SneCqOKOhwhSnuNzkuTlJCI3Wjyf1xpDrb/pYFn3o7jvaWKhqANmuSO4wvABZqUbleEuJOM+HNYZcixz5t9GSa3cD7MDQoPHOorpdUstbBvZY6gO77c1cM3sVAT9O6mHXqOssWNCeYhnaGCG9tBIvcQOzpDVE0r9wNBR+E7Zzr0r7H2EMniAVo5lNNSFeCqOsGcT63Mf0k1t1rGqUg406uap7RQpW7Y+S8yPryzfWyRpDFnuGsmR/Ggt7QQ0r/wNxLwOuqjuSxh+7c+RLLBOVAZjFkNkzE8sJyCcUt1l97AdD0Uyw7qLZVkn6mDr6JzcAdMP2ggEth0U++wgYDd/hHLSxza7E8l0C5MrIaDMuNlDjLOL7TvLKCgvlLcY9YI2nKjJuAQ4KbZJ5LtRPvwK/BJ/+/aiifXqDOxHcOh5xLVMZOgA42Uboo6p9Gxmm08j37sdsa5XqT8oLznqBWVHHfRh8jK8mx3kbuoeyt/QEaQo20HvBsrem5SznLV7TbOajqX8VU0HMAIrJ7bxAu0XAZNGv1KZSdSOReR3/Qyuw7yz7NW+Q4bxC/1IseNYOrIesT69iYF6+Ngm9hVTtI1xyvtB4rEhJFNt7Ggylj0/hw5KruSOIW6jfOyws8w1+kelxHYRDRIYG5eE7FIa3/Mnw49gVkDLve930fvCT1Hc/ToFfwjpJbciNWM5eh/7ezRf/1HbTVTsH0CKQKuw7Wl7p2ArwUlx/SMEXRWk7/gs8hueQmbSTOS0I3D/GyjF25AgsMiRh5abP41Kuh29j38Tk+79AkqH9yBgg5v8yX+NoTefQXbPJnTc9En07XidwlRgrzWBSR/+5zj4079jz3rA+mABG1bm6ruQ2/YKEsN74C+5g0b7TQK5vYjNWoHhra8jdvBNGsxoLrzkt2Lqx/8ZAcsL6Nu9CZPu/A22lacIsD5q52/1PPVtdNz9eRrePSjkiwQyTSi+8I9UCsfYFCjIMRpxlp1G+No/9q9R2r8Vfa89iabLrkbf5pfgUGmnr1mH/kP70X77L2L/9/8aDg2GS6Psr7iHveUF6PvpX1CpDBFcDiKd6kBh07Oozr8CLhtvMZ/HxPf9Doafe5BKZjfaeV3q7Ub+5QeQWsSeGcvRo+LX9GpJYGbuNUhMW4DSpicQX3Q1leEjKB47QGPUh6Zl7AVufoqKRXU7tiTKVfpEBl6jNxpa1xQdITM63/cleBPmGDjQqd4CGkNb/gF+jmCGATVapr6ayvUksuSoGCuDlBEaVcarU+JdKkQpnXIlR/yQRxifgMTie5DbRx4LVGACFQSIAibxgMa+qHVOJSZN4EBlrDO4wmCYlT4crRkkqCLiot8+1q+ADdPSYbMENV4YIBAoY/gYfzG0lzLUT4XfYzwk01MJsqn4UjPht01iPT7GlFkGDB8M7uTvIZaFppSK5J0KVrWv4X0WhdqG1nLEZIAHqVS18FojdawTNy+DLNOk6QKBIo3QaMpD01gE6lSGBrNYnjpCg670VyFvPnGRViBG4bQgXYNxOoSQKIQc84f1rSkNlwCo7GkXEb0KbPOZph7UAdCdDnDVCfZJdnZ0NtfYNX8qiTf5ttfPMGy54/Jo9xX5DB3yQeOU2/J35IBGkTxGKY8gyRiNhUa2ZQwqgzRswweZQ41v1JQ9v7XWUGtgWOHks2w7AKssS4tTPEh+6Edr9gx4KaC2+w/QX6GL/GgUYBgh+YmVGc78UXaoE8IByn5BaarzQD5MhhiBvWpJQPqgyZ54V7Oo0iCHMt4uQTDTCMQL5UKTwipN7VrVGr6IdTFyKZJyWqUuZQtwCArCEPH5H4A/8Sq6qoPloNT1FPL7H0eKZaq2r6I5may0WESRLrA7Oage1eHSaDhvq0XWlU098p/1UGVbFq4W0EOxx+oqJmBsftjqBGIIzlRvWtKgOmalMTj5CrJs2zqtXf+MX/FQrkLKXZUdM63blW5yJIsE0RUCEL31QLzFqD+0i1FnPsbKQ6x3bUhi3JSlSHbYBaJ8VdnZUjdGcq34ra2RP8keCJyso2OzMpGcyW+Vusxya/niD3mICUAyTo2kheQlYHhNn5oXRSw+NRLMDqjidoLBKG5Lk/pPHUbKprlXc5TZg2SVndhKtIlKYY1fdmKl36xzwc6HJVD/XBJ0boHWKA12IYjCsX8PJlx/F7xkkr2QAcQXXI0Dzz6IeH4fBl/9IaqzLmeVFmykyqOgyNBoOi3QyI+GXysUpEIW5TKFmUjcHz5EIdYwJhsVAVJy3goMPP1NNDO+7me/i9jlN0LnJOUOsmFtfxLpo68gT8PnxRiKQtp01+dx7OffRKZ/K+NR8RJsOCkE7MGEw8ds11+0s4mmjI2mrCm83h3kl70AcqomJnWf7+tHecvj8LreJOA5imKiHf7MJRh4/RG0Zbdj+KmvA0tX26n3Gtko9+5hD0r7CDVG0RIN9aY76ZZBcfPPkKZhVm8mQ6WgZdmBhoGHCnAKeUy+6laWXQ/DEnguWI3Cy99DqkQlcGwnUkERud7dqE6ZTVDiI+7rBN8Ygn1vwtv7JHlliu1TkXvjB2zwbGjZXugQT2kmHZJab+Rad1Is0RjonYv97Kmxl1jt2QlPZwdRlKIT408ljWJJqWjtiq0bs/Jhz5Bxxi9bR2W72qaIpQQ0dRL0vAi/W1vc6YvONpo1VsQkW4BeziAR6Ew13ss//0KXYESghDZQ+R3e9wIcvQrHIcBjmJKr6VwGoOLQZoQQaZuu0+nwOkvK1xSQwIXqgHKmabwSedZ0IdWj8aXgAmsy+DrZ2QlamLLUFcuH9WjD6R4B/7QbECe4zr/y3wnOCE7UC9TZVxoJ0vk6bMg6WNBnV1kKVM1ao7DayOHSXWs6qN4YX8o2hZSIRG0dkKYLrFyKvNeeSh3gq2fMPwGWNmJonZodgEp3rfNSWeq8J58ZUN4Epuzdb3yuA191eKN6w9VYDkW3dlRKJcNyJV8sE5WTcCr/2e6YbydLfkIDcOMl1av+dLp0gTw1L/4k6z9B1i3nKO58COlArzSi4tc6lzHJTBE/ionyyW/V5alEPywz5VAfA1gybvJ/nBRPnfREuaM/CZR+rZAjVRmlRUPFslX9GwkRH4+Dv7o3t5Ek0KaCkyyz7Pk8WntZp9OFu7RIsq8RPMlzNTMP8ek3U141XU8KB5Hf9G1kCHBsLdZZUJVla8tDBCKs/nRdj0N1M7KOR9TVcaJf+bcw9fqsm8eTw0sGIk2nj9Kqy6A6TPy1YLpXfOoEqV6l1aXfBK5q8iV35tPis1+519KUHEjuBOxPopE8j7wWjeQ54ieSMX1GE/1KF9sGshMk/qNXSKkcTavzU+c3+tTzqjypBPRp0JmpXisXjDRNUH36HzD8zHfQdtdvojpzNeWLvXDtyuCvRnV0urnWPGneXKaE3QsqLRoWKlCNBEhopGIlxDoFWqRFzerRy8hLErQNWIIeo+FRWJcx6cXD8p2PyagRulDANAIXH+xGdf8bjDYSI5m/+jC2nHx+1FvSFJjWXllDMiihRdgRqDA3Y4VCS2Eva2cZr/UsTiFVr67sRlM4MtYyMLIHSYFJ5ldA0dfuQYtbwi24I5GXIa+VA81UMuxB73f+L+SGDqP9g/8S+USn9RbNKNKQyk9p4mJ03Pf7SHrqn+WRY5T1RfBF5t0S1s4YWg7bDUYAqVElrWFSHST0zjyb0iNPesWQyj6UImMEppxqWY1Qzpikkhb/KhePwFg7N4PkRLSs+TjDyF3PmT57TrltD5JPwRUd3Kk1ZSw5AofRJHVQoDEsOwQansCG6laApYlyEalD7SoMc7vg9m6AP/82lPwmxqry1foaKgoqekxZYaUal9Jh+IBggpVmvkpaAOuVyIPqmqCTLcZe82ELVFkPWhskcEg+NFKmxbYxypK9g1CjUb2vAju/htKhf2SdkEdylTegJAXGHBIxKYzKUQcCFlgfVQJrgaZ4qFViUnIsC8pQ4GWVI7oJLLK+tL6I8VQJuDUKJemSgtTCW3shd20di6ZtBQy1AFxGTk1E6x4JK1k+Wg8WYz0TlBJQqswC8mNAkcA6RfBXckuUGi3+Z8lJThZ8AMlln4e/9FeRTUxHkXFELXB8JH6sXSovBKFu03ymShlh2VZ7XkfY9RKBrYSK4O008jSSlMfoFT4yAKeSJSU5tbKK/CjM2KSWVrvSlN9xqofTU/pRmz19JFECI3mXIZWbuYtXOY6I/0xxXUKkY1rikk/Kljv/XsTinVZOelVYbvcP4Zf7It0jy8QyHj8pkloBq8KtoZ5NoSoMZXgcQSQD5k38GY/6KNnoNxK4iOyQW3k2pwiijE7D2KRMROzqix/dmKyOlMGzJONNeTrBz0l0XA7rJP2vRihn6R6zoPyL3Oqeo2+Frd2fVTn/70kS5wtKqr/C7GXIDw8iu+dNOJ2TMLxrAyav+jj625aj5bKbETu4iUZOO/I8VNpmsYeu9ScVDE9dSaV/E+Ltswx0aUF4MPkyDDfPp3hG65xA4DK8ezsyaz6BY00L0Xrl7chveYW4SBBGoEKTJBqj0AhRNB1SGuolMNNBdjSmFFKJelyLGgtZOJkOGiEZOxkrGR+mwo+MpgxwoBETXmsxvgCMr2km9twlnjoOorxvM1JX3su8LUbLlXfB2fICvNIw0KKznmYh5yVQnbcG5Uw7cuQxV6CJS9AAzlzFclodbUGnUtIwu5ZqVlPNqExYyrLbZbymqSxye15H6poPYLh1ASosI6+5E8ViEd1Hu5BJtZA3gVCB2MiQV0qEQMUh+AvWIDfteiQmziCo1RQVezVMy97xp2zyS41PmxZCgrdCZjpibdPtsFhXhkQlPmajoxuBmhqsAVF6KzlpJJa/D/HJ8yIh4EdlmD3wJPxhHdSqhe1a6K3dMhbzmKTU/EDgSuBGYIv1JEXOuLQrDwaa4qwKpt28mH7aqV+o5Es+EuSp0MNy6z1IP9qYIGMvYFOykaOk1kkFeuWzFm4TCrJsC04bEks+jSzLQqMaSXr3CUAEhgICGR3j4RI8JQiSyiyT6CWvLsuSoJGXWpMkwJ8u+yi4LcDy+ykz7ZauP+EGlusSxpEjuFUZUfmqSAU0Kc/xQIvf+Zh51Yt3NY0VvXZH0JGREwhqC7hAihZqa6RNp9LbuhIG04JeASy1pbJG9Bg+YfgoxvsC/ei9bASOAohsY1oqrNE+nSmUWfoxZN0c4yMQO/gyBjf/PYr5ITRPvpHGMcXwp6uhUykapWR7Y76bFn1E+N5kIlbpR3H798hXjnywk8B8R73ptyAzSmpjY6szyexJcmnXp1N9fFbze6oBqYeL2vNxGu3P7vk5yUsEzMzJnqu8RpWZeRgR6BKkaKSKuqBtJdv+KhZBNMpTYZsvH9QRAWoz9MH2Km0zXrKpwHrZva0yVBgmPC6S35PTkG6z9EelfYKl6OKETI0lQ5KHurzzXm4jvJw9KQ3l6TSRHOelTpEdk7vKPip/g1mkEfzaT3R9Ij8NOhNdmDVaI0iGJLl0LRX5rdBi5OGXvoNY1w7EOjrRsmQ1ggPrUdj6FCMQKCohc9lqlPdsQqFrD9qvuY0Gaxj9638OT1NzfV1oWXYNEkyzcmQXSh4N5bHNCPZugj91DpqXXWev0KnseZFxxeG7BAeHt5Erl7iLxkanqbOBJ5Zeh/yhrezhF8kguZbRp/GuNs2Em25ij3s7Ksk0e9+7Cb76EOrE3t4DtoNPoqozrwSEtAutdGg7XWiI47w/ugPVfesRm7GIAPJqlLe9gHDXi0BxAP6UxUjNmI/CgZ1IXPNRhg/gHt1Og13EIPPSQoDYlPYw+Mpj8IYPsT0GNoriDvQgvWod0vOWIbv+cXvxNg7tRHXidDQvvRqOm0Se9ZBom4ymBVeisOU5ONk+VAa7WBUEIl27bSHu8P7NyKy8FZkJE9H7zPfhhgNw8r20X47ttIqzrMrFHCqs10Dve7ziZsQ1OjJxEULmK9azk0VHAGAjB6c2PusD0t3GXAjccqkpmP7B30XFYznSXQ22mj+C4uavENwM0E0qokiwotelyFBKQZ8qO1rjM9Q8C/HLPgF34g2o5gjYkxmk2q9EdeggyslJdoJ6eXAHvOmrECQmwp1xvU0DV/t3o9KxCJ7L9PM9CJuXwZ9zF7wpBDzETNXiXoafCn/+hxCbtpZFXkJi+k1wJ12BWKoTQe8eGwXTCBA6LkOlfTXiDFvV7kYng+TsO0EhZRlvYbpUxLPfD28anzcvJD97mc718GfeBjc1FaWAoGje3UDzZYj7TRgcPoj43PeT13WoZCYjNrAL5fbFCCevRHLqWuSyB1ENCgRUWo9FMD/5Bjhz7oPbsRDBYB/bzxJUWuainD1AfleR30k2hYjOm+HNWE3/a1AsFAg4u1BNzATm3w9/8vWsHQ/FbDfis24BGK6cTltZYurNqCanAFoLVTpE4FpEpfUyxLQQnGUb1W+tYsagSGmzdbBi7ew2GtjE/A+wY3U1TYum9ByUDz2FcP+j1mnSej1NXFslnyni43QmP2M9G0+cY5HCvY2wFmRkWP2ON2/vTVLu1JAjva9/tnF2HkI0I3H5p+GktOSAnVLWcXbLNxDX0ghXnRWadbX5Wrh3j97NxJTWWOmp1OqgxkqQ9E74Gm9Y6e16ivpW2Y/4lT17R3y814gd6XO4RitGhacYzjlld76E7Dd+j4ZeFaRqlJHV1Ep0XyeryoAKVd1aGWK9UJMsaaGkhk6lgO0VAiKCi7DChun5VNSMK6RwECTYhBSVtxUODRY1NcuGJl2nonvR/H+llkaM/MQ0msW4lYajuORBz5mOylF+9WoZxaipOhWuRqOyzXPRvu5TyP7ovyNWGCZAYUimVVGarqbWFBG5sDkC5aFMXjUdQ6KRBtNSlemYBfXk7F2CmophAnpJtRZGhn4G8WvvR2n7K4j37YhGkzT6FLA86E+AJMa0rNxYHlpzZOmTLG9aTMyHFUMKcmT5MF/mR1XtsTeptGMMpylZloWNyrExVcpRPDoPxqrDyrSWF+ZfoqL4tTZHL3Ete02Y8Ml/i75v/Dsqy8CeizObZh1BZmT5TCt8NH2YqyTRfPcX0XrVB+ypSlnpFTf/A6oHv08fjIVBopSZX3mJvvgZQXSy94wt+TgwkEep+2dIUV6ymeVom7gApS1fRbFtLppm342h9X+N5lVfROHwFsQOP8ky/iKKW76HUNv0S8NwjzwDd+U/QX7LA2Qnj/jyT2L49b9F68pPEdi/gmBovR3hMJyZheZF9yC3/m+gnW62sJR8BDPuRmLiQhTWfwXppb/M8iki3PC3iDGd6pYHCdr2EZBPgxZbuws/iirBVzi8FcnLP0M+vsmOAsHl3LtQ1jElhx+DO+V2k73wwE/h6MWtR15EqDV+U1cjt+XvES/2wWM9aA1GqWke4os+TH7/Eu6ElXD02pndP0Tyit/EwN6X0DbrCmTf/EvEknPQdMVvoPD8H6DQPB+tC+9C9rm/QGLlJxHufQaF3AGkLv91FDZ8G63X/hqGN3+Hxm8HcokJ7KT8ErJvfJkdmz6N96HashTJObcSxH8NbkW80GSavIwmygPzoREnHagYD71o3VhmLppX/0vyr/cZshmxXArP/ivEgv4RVa0L0ah6f0/SGPI7ptulQRq51plTOnIgwU5qgZ0Zn+1HK3+cafcgteyXqVMkE9Txx17G8Kt/QdU0aP2p6ET4IktmvCNMlwpdSHmvp306ujTl9PREm9S6Aulr/k9mXTZTMzYRFng7NJZmfFdJfAvsOPE4HIIsUz01cOD48RMgS0RQ4NJNuZXB13OHgEggxwAIFXjkRjBgcdQWWZLqaQhYiMwv3exaH14zBrtTOItP3LDla2ib0APx4QMobX4WiVSSSUZgQAIqHuW/FhOv+V1Lv65KY4ozijHiRXkTLxaOP7yvamste/HFV38Ct/8AdOCdbcNnRVu+xKPxr5gYv/Jez7PiE8iyyJRG5BblUbxEaToSGvkTfyon86/vE/HYIbACgNFT+9V9VK685a9DMJaZNBUDz3wLoRRqDWQJUI8mTeNpAbDO2dIibmfqQrStWBcBXxaIAdEBgsrDzzD+Wv1aPNH3iK9RxDQZgXvgNSSnLUV89l0IaPAVZzlWRsWt7bJTmgJkOlus900Cg37ku7fbcQ866FXTGZV4C7z0TCRn3QafQEoHssb9NOstiVL/m0jZziN+it1MtQg3P8h4JB8EyBp9pDEJBnYjTsCgbdmV/k301w9P6/3irWy3BNHNHajO0vsJO+DSwFTLg3QnuC1kCVT64AQ0LsVhhOVhOJ1z4LYvQGIZQZbO9fF0mCPDDG6EWzzKsi7RSGlhvo9kyxzy2YGmJR9BYvKV0CG4WusyvO85tF/+IQJOgkgBOLoXho8Q9B1CtW+nlU8s3ganaSpis9Yitfij0eug1EnRzs2BnaycApJF8ql1eYVBlisBPOUnPns1hnb+gGXAcmC8Gs0ci1TvmrrUWrkEjW7JeiNV+AvvYzzN8kEAXkFx549YadopZsFqJL9j1ft7kcbKx6WStzGI9a7DR7V8QrtLqW2snYX+NCTmrqMZi0g7Mwd3sTPhDDOMNnSoayUhGFueLm26kPJeT/t0nwa9E7rgQOtiJq0loS2icZGiKLFnFqK07SkEg716SgOr4qtDgndKUi4RUEkGg6yYaMeV7Zy8CEkjk9nug3D3vWJruQSmtHh8rHIwN1pQgTGtg+u84zdYsBl7omXUOnSztOtBKt0+3p1kac9MjFhrjsrDm1B+5U8JVJrhz/0A603bvLXrjzjG1S4/3sYKjFmjeuQzDJGOE/QU6Y/8lDyt1ssjKBxBbuvXUd709yi88Sc2lS3QoUXZZSan8TidGyNIqVFGYYaqjomosp74LNpJRu/WLaepEMKjz4pLAzLjJsRbV8E7uNG2TJcIBHVOVtUpM16CPaZAHCrftE0aJcsjt/sxlDd+DeXX/iuC3hdY5gTLFa2dkxGSrAiihrwaRKlnO3Ibv4nKG19mWX7LRhOam+eidOwAYpPnmH+9ekYbS/TaokQsxbgI16pDCAmkipv/kZ2Iv0fw8n+Bn5d8S/7EGXMqHrXeTfmx/CcRHtmGjA6E1JS6pk7pPhbZmVxVHRpqOTOuY53XIMlP0VA7y354FyoHHqdpVeHJ5SxkoEEXJUk/2EimNoVQbvSWCek2d+Y6xFLT6YNdVzYgHeDqDG3hnTYoqasmOVL9X5x6r0ENejvUAFpnIioITXOo4ZdjWktkL9yhIVWv69ySAIZNrUrlxBLsBboGsmxa72IksiV+pSDtKIhaiYwFlKIs0KDSGCcX3YTEjJXMI51ooOW/dPQFlHs2oqpp5rPMr4CwO+VGBDOuhDZQ6vyrlF6Y3XYZKrMIbmatoqPWhaTgaqRuxrVw5n8IYSaDsH8LlX+C/AOJfNEOD/QX3YfE5NVITL0KXjmLas8+JJZ8BM7kdXAnrkA1qMBNtaA6ay3KieiEaeVakFFgq6QXJVNOtP6tRDnRSI4Ae0hD46ea4Uy8DMmmKaxXGhWN6Okt/TNuBTKzkM8fgz/pSnthbXn/G2hecDNiU1chMfN2OG4zW2uJZaTNCYzX5FIy4qJwbBtSEyajOudauLOvg988A7EJ1yDwHRTe/Au4HRPhdl5OJpLwmqaiMPMWYNkdKBx6nWCL4LZvH5ouex+8ydciNnMNgRUhD6O3w0CZL7/EPLtJxr0WbnICASEhng711A5JgiWnEr3Dc0wifzp7y6n45NsjYGuCP/8+FpmPuDoRNMTZLd+nRx2OWytNA2ANei+TLXoX+LbmHIGtIDUfqdk32bU2alQL3ajsfxi2caiaZIdFr0GTXKv7pYBnpwsa1KCLlS74YviLndTgBaykAGwrPS2QDYnzif7PFUVqRdvsKzYVp9dFyHwrvYuxyHTWikZEdBSE+JOJPA6yRjFsdU//+VgrJn/836Iab6Mf9W+Zt3IP8m/+A/xApx0HBD2a6hu/gtVoSiwgCPZbERKo4PDz8MKjKA4OouzRuB9+Cc7AdoKavmghvyZnNVK193HEgy4EbUvhhFl4w3tQHNhKnJe04w7Qt4sgbgBB316UCdQqro9geBe84iBKw/1sOcz3sM56yjEXcZRLOYS5Y/AI9HStE7/Viy/lBuDljpCHPcgHQ8R8OVQOvAKn0MO6PobyYA8qmhbMdqGS28v0EwhKA3B6N6CU70fFb0KQPYA4QWBY1snQBIPk3/pIBDcCWrGwjOKx3cQubQybRTjM9ChH5d5XkAkGUO7ea8d46PDZYOIixPoPoNq7z06nTleLKA3uQZa8OuxMBEP7EC93oTR0GJ5eyxFTGkBhiGXrpy1uv1JAJUwApSNmUG3tjWOrGaNKGUF6hYni0EGqWlcZm3knUtNuppv8EjD2vIbSjofgewRdalfvMf3QoLHJ3heqOuevOo95AuvU0k/DbZpn99rZW9z9QzjdrxCLS3tQnqUTKEcmRlUtIRi/HmhQg84t0dZfSovhL24iRGDxaMpDYIv9euaCBoUlJvCg/3NFUSUQvNTjthLTuoZzmsw5JJWNrb7in4BolAPjXHXMW72QWwBVU2thWELi5t9E+9rPIKDBFViVLBT3fBvBjh/CjRXppgg0ITa+HNfLTAZaUqWRHu1Q1LsO3ZC/puzNk4E3smvcqrOtNXc5fwIyl/8mcnt+AqdfU6Bx8l5APEyixIqww0gVCGWCSg+BG9gzyUCoSBQL/Sj/SlvloenCiA+l5Vg8qlOdu6UjFDSyIykK7Fww8RIZmGjkR1NwNV7tyAiWBA2PFg3bzBwBjaYlFbdSrdC/Ng5oqZgSiYXqDDAuUwwse8apIxq0K1EjpGHTcqTm3Ibg1f9MO0agVNGUuEYjZfg09StzVy8njUJoSpQmkdrFZ7zEbrUZQuaTngOtM6Nf5c2mMU+pNuadPNvhuNpN5s5GevW/QJDotNGyWGwYuaf+I6rlPbVRUfEfhWzQe5zYJjUyaceO6Ly3jmvQdPVvm1xrZLua3YriS/+VHRN2PrQgXoJPOl79lF1rFw1q0AWhS2wx/MVNbP4yWla4Bnv4LTc6nGODoOhOipvpRgbvYiXxym+CAjFpmwf0kcLkA5WVjlu1SQAqzFLTDLSv+pCBAnsROPMX5g+isPcZJLQSyHq+Zt5r8b81yadS1Fo51VN9t6JDdKo0BTdUnvrYQXy8j1S3juDgj5dE7uDPEfZvJIBKEEho6oKASnXOx3rPZJQGDYWjxb06sFNnpSmLSlMci/RM6Qv8RDxpxOYE4GKzJbDSIbJkhO6UIwENK0AZGP1GDTnqiESAilGYwbGNFSpTudFJaURpa00Lg1o0/BLYUl7NlSCJfgLFSwDpE4Q5+W57DVHMJcAiL7aWzAJHIMnVpdLijZaoy01p6SSt6OBFlaM+yo8eM07mw6aJ+PhUYhloupOSIC/e7NvhxCeKM1a/Q4D7FMLSLovT5H7sSBr0XiQBe5MLdQQ8JBd9wIC9+vWeU0Zp24/ZMdBrbdROI72qv0gG+FHYBjXoEqEG0GrQOSW9Tsar6gRyrR+ibiVQCIIqOu/6AvVsa2SUbbSmjGDnj5As6V1c8iijLuWq0ZVzT4IlNrrChCoEdTrl3C11I3b0OWQqmh6jsXdztqbKFndfAiS4pQ0A0cu+fSTKPfAHXiZoVPm/O2TTRJSFavMyJGasZdpa7E/TWjiC8t4HWfc6GDVPfxp5awCtS4Uke1p/p9227szbgeZ5rF+6EWCXul5GrOcFG/FW98L6Gg1q0CVMDaDVoHNKmqKyPmlVvVSZzxCJ2VcjM1+HYUqpRj3VytBeFI88aesztKReIzmaftL08vki9Zijsaro41cLkJm3twHYQYmackxeMorfpv5sFEqv2WE5M9vRTtl3j/TuxCoydjhp1W0yw6pDK/M7vgc/6GcdyEOCjGnkq2FxLxmqjXzCm4DUgvts5FNVHQsGUNzxE8QcvaeTLZ7AS++NbVCDLmVqAK0GnVOy90060XEHEq9CLI2mWz8TLfjWkQh0jcXyGNrydWQ08kUoFrgaYeIT/kcvXD33pKlErdnSWitNIGpao6I0zb3ID1FIJc3nWrckIPbeJ43i1adMdXq9rTGwVxq9e6TXEFU6V8KdsML40et/woHNqB550crZXnkkoCWjfImMJDaINc16L4Vp+PM+iKrfYfea+i4efAIY0qYTHVwbp744fx2rBjXoYiFp4fNE0pw2MMzvyHBFYxmnknqy0V8UStM70SeKQwvSdRV9vTOqpxNdR2Q9r3MQd4MoUCxHvdDbTrQPy0gtvQXOtMspAWWEVR0K6yHb9SK8/s0mFZpG0hERWp2laUZbO3VeiIyxonWsgupbUlDRaqGqlH20kzSmKSxn2EDYpUBaLK+RBU0b2oQsga1GDN9NUa/EOpFc9D7Kgs90daZWGcM7fgy/MshrjWbKKBeNRxZ+LVSD3tuksWzKWmo2vFk327qsauggLA2guOcRxN0SDY/kgR2zil7Q3gBbDbq4yNaNavbF5rvrGvPta87zsutQEWZ3vojCN79AJZpBUWcFIcfetNZrnJpcBMeUoRogo59oAfOJHVY6rVyN8p3q4phemUJzo51xGn1RL59N3b7Pm43/34wC1lW8EqCQnISJv/an8JomC1ERwLDMS1kce/7/RjrcQ+ObYr2yglnwKnvBm9F1oPuxBPR07qL6s3pcdX/mXntwPPwIj3W3489Ip7sei8byeya3kc9EI91FI5+JRvofHVY0Mvxof6cLO/J6JL2dcCPDiExRzb4fiQX3010v1q6gePQVlDb9FYGVwDV96p+BpM/q4UfS8bhqv6PpdM/HimskvVVap3tedxvreqwwotO5i/RMNN646jTW85Fxnc3z+vVYbqej0/mNrnUwsYfUyt+D17mIet9DxSljaPN34B3QtKE2eNTC1ALW70fGNZpGP6vfjxVGbqIzxSUaHf50cY1+PtpNNNr9rWisuOp0pmciuYtG+zmd/zqNjvd0v2ei8YZ5K/exnp9tmDPFNZJGPh9PGOmuYvtCdFzxrzRNQx3lRGEkqG+DztvxDkM7X0H2m7+NOA2sFkbbdv5Kgg3u1NECvb6kHNPamCqS1Tz7Qh4Ns4CWtpBHB3fKIGuqRzuj3glpsEJb+3XKt17+LLAVEP9FU0oNeqek8cuSXqMTlpC+/YtoWfUxXmvUQmctqUKLqOYPsR5Zp9U43c+L+DXooiDWe3IaG5zLutbaPRrgYjcBtt580FiXcylTVbo6PY36nvqbOreiA3xzR2zNZtSpblCDLl4SLKq4cbip6bRRAbGIZFYDRdHzs6XzM6LFGIf2rUf3D/4b4jpFWsBJSpfujnainERVNj2RRq1iiJeziGWPEaAJWOl8Hi1ajk6d1py+9w7n9G0tDgtMI2UBUy42TyFTSYK54G0XYoNOkI4B0DqrascsTPvQ78Pxm2z0UH+arBPStYNO5ZnlfUqRy6EukSOv63Q6N9Fo9zqd7nk9rpFxjnQTnSmM6HTPRSOv6zTW89PFVaex4hGdKf7TxTnSfaTf0f5EI91P5/dMcdAtoJsWvGsaU0dnuNpxSEVgzfA0YY67jXWtX1H9+kx+R9LI8CP9iUa712msMKKx3McKP5JGhhGN9jvSfay4Thf/6dxFp4vzreI/3XPR6LhG0gh3G6nWtfmPoJXswkkDAiPjHItO93xEOsdppNvpnotOl5boTPGe6dnpaDxpjkWj4z0TDyNprOdnCjOeZyP9vFX8Y4URjRVuNMmP6K3iGkljPTtTuDPFJdJzEf3IPlk0slc2jaZZNkIF/r0dOm9Th6WwCL+UI2dkjK1Lp0IrI9r3ZRkwnzUSC5pmiLHnWxpG/9PfQuH1HyDpFAmFtLpE62qopgmGdGr6OyEDAUyrkJqMllt/C82LrmUBKm2dYhxxpe96odSvT+c2kurP6zRef6Kx/NTd6tcjf0VnE++ZntVppJ+R6Y2k0fHU/dXJ3tNH14qXtte22LlSLG97bdHxeV+dM1VzP+5Wo9ERnk96N9Oq07lM8z3Av7yq7dprg9h2PV5LPjS4+a7y/79ZuZ+Rzhf/J8XLC+pTgWotDdEBtdEzfcnjeaR3q6zelXJ8h/R243onPJyvcnkXSfaJiot6SpBLmEUDQbp6e3SeRrRkVAMbkbK5Ok0DinPTridYrdeHONDhihoNKfPGj4Uo730V3T/7MpLdb5q/kobxNOpkd6dSPa46jb4XaVqriBSSi9ei9bZfR6x1BlnShIaKkSHGiLoez9jxnfpsLH+j6a38nymO8cQ/kur+zybOtwoz0n30daWi0YsIWNtp4gLPrFO5ucfrXkOxBND1RBp0SZKqV2ej6eDXSFGxdyh3PlCHq0GXMqnNy1BJFzgE2bUdx2r3DWrQRU8afJGu0tFD0XS37Yh/m0eRnBegZY3MRo7UqCq2+NGp0OiypUVznSeTvUKkPpqkUQ5rpPwuDmPwuW9h+KVvIVnJM1r6YeOV38ifnNiI6S7MqReVamowMuK611ShJi59e19drm0mptz+m0gsvJENX6UogKdfFaR4jXho0NsndQB0TpJGqjTsqlrQR9dR3Uvx6sXcrJ1IIKKADbokKVQbYweL1a/GFgkIwbfaZ4MubZIOl3GSkbIRAukEaoOGlm3Qe4MMifBDma3prItrMTyjFHiqUsHaQkhHO/wEeiK7anjJ/Jlv3tTPz6Er3ew1IvRku5ZI5a7NOPbwn8M58CaI2RCvFBHUDrrTKJWAljS5tunriAB7PUlM67qUio98pYTM1R9C542/gWqqxeKOCk2xR8ZecYgdc7MLc45YrLvV6CR/ohFh6m71W6P6Rd3/CDJ/Y4Q/bVwkezRGGLsdcT/i8iSqBztO9ZuxPNdprMjqbiOe2Ut0tNC9wrqRdbWy1a5Oe0iS2Iq0HUGu9qRBlyixRfJb6yqlqAS4Ve9qa416v5RJejmCVXUyuCXtYNcNatDFTRH2kAwfHxyy9eUakDl7Ok8jWkAQlDFcHbBl8Do+QexVCJxGsxnZaQ3H0TjzWwvP4m4cnptgb5hgSPpY72mr5tHz8gMoPvl3BG95uDTgZcRZEIzdzm3SgvYYvEqZICQgEGMBEdkV2mZi0v3/AompK6jnhU5FWo9VRT7IMQ29+FgvA47U/0iKeKuTrk5+LjrZz+npXPq7EHFFJJ8KcXqSItUu0zgRX8pt4p0MqwQ2eneewtdjiH7Hn/p4aLz5GY+/cxmX6N1O80LxL6r70xoHWxhtwErGVnqAMkD5GE+a46Xx8na2/J+OxhOX6Fz6u1jjEp3ij/Wu2QLp1jpprZ6NbL1FjONN871I573cx6CLNS7Rxcq/5mHkt+5bnYQo8NvrIJ6fNVr823zoNfyX5/8IKYIbOz/JFrILJ47BqHEgtKjTdlwkkMStl92BexfeTwiWJkAKIoDpeKgM7kfPj/8C1R1PIhnLo+r6qNihlxWUXINz/NdoVxL+9Z9E5w2f5C1BGBt9hY9CArC+/CF857W/wxtd6+E4DhJ0z0kpjKcGGnRG0ghmgvU5KdmJz9/2b9Hhd9K1wjoQyCbYsnniESRxGOmkOqjfj7yu0+ncRKPd63S65/W4RsY50k10pjCi0z0Xjbyu01jPTxdXncaKR3Sm+E8X50j3kX5H+xONdD+d3zPFQTcNSkfGNuC32hi/eWu9xNOEOe421rV+RfXrM/kdSSPDj/QnGu1ep7HCiMZyHyv8SBoZRjTa70j3seI6XfyncxedLs63iv90z0Wj4xpJdXf9Wr3zIwGgjtVSD9vUpHW69bAj4xyLTvd8rPRHup3uueh0aYnOFO+Znp2OxpPmWDQ63jPxMJLGen6mMON5NtLPW8U/VhjRWOFGk/yI3iqukTTWszOFO1NcIj0X0Y9QkWbWKgQNjhNSbxF6VV1b/fB26DwBLWDz4TfxH1/5T2hhi8u7OqMqhEsjK4ZHk0alNJ9fXzyJig4nBaanp+PTV/0KZrctYTi9h46Z5WOHRnv4zUfQ+7M/Q6bYbXFUYnF+AhZMiHDqNZh49+eRmHwZCycgUIvBCXVIaRlP7H0EP1r/II55fSg4NP0afRECs5K1qBr0DkhAOiQwjperuG/+R3DP0g/Dl+Cq3gi08uUcuof2ImQFa/NDfbtsvejlb2RjGHU7DpLvsSvy5Lh4JYs/RuQn/J0+rpPpLPydJs0TdPq4TvAlOjWu+vMT/up3b0X1SE74PRHHSKLLWfCvnaYTM9OQdFpYy2r7QNdwF3JBDxWW2nIUVz2t+u8Jqt9F8Z2eTvV3SlzmUE/lregt/I2Ky25H/J5MZ5fmaeMyhxNxnfL8JDrhb0w6l3EdJ/pjfdrgJa+1BnNKyyy2/aSF1nzF4YF91A0FS/rcpBnRKXGdOfLTE8OJ//HEZc5vKx0FUMAzkMU7Dn9Gb+Hv7cZl4aLLk+mEn9N6MXobaZ6W3nmaJ8KNN66AeqsZk1tmRDJNzzoBQdZq7BTOTOdpjRaw5cjr+Pev/QEyRIF6HYvY0zqtaOh4JEXLpW3KSVfMlaYbdLyh+kBO4OPe2ffi7iXvR9xPMo7aqJUUdbEPPT/6Hwi2PQmdPF+JtyFxw2fQcu0HGU90XEOMIErm/HB2H/72lb/G5uEtmjlEksBL04VaLF8iENP6rrdXhA0aSarjMnutkqr2IIXfvfn/xOyWeaxmGdoYitUh/M0Tf4qjwQErewPWrP/6FEOjBi4d0kT9dVNvwV3LPwSv4tPIVrCzezO+98rfYNjNsVUKWKidSwXpSr8Neq+TatELgA+v/HUsnXoVBSGwt0W8sOPHeHTXD9jxjTpXavX6Vs03qEEXFREbzGlZhl9c/VuIV2rLXoS41Dl8G3Te1mhtPLwe//mVf088FCcIqhAfqnEJVJ3KqBgY7aqh5oCZ0pSTXw4xOz4HH1jxCSyffCV7w2qiOluLTZRGfXjTsxjY9hQ6b/5FJNtnGUDT8RICWNkgj5/v/gl+vOUBDHtlGnaGs/AnqNHMzyVF6/ACotmAdXBdx1X43OrfZT1pcteBF8aws3c9vrr+r+xl0poqruilzpQSt5pg3easbht0aZDWXP7Klf+UYHs261UbJWL47vqv4NXe56GxjqAqAEbtYBsm6uu5GvRep5B/E9wJ+Nx1/xJJR8s/KiiXA/zFi/9f9JYPmj3Qe0/Btm9VPsZMR4MadKFI6wlnNC/Ar131JRudrXcL3m6n4LxK9wkAdWbmxnoqpZsgkLKesOthT7gXf/byH+MfXvmf6M4d43OxTsVciSG95AZM+eD/Aa91pi24t8VYVPBbujfiT57+D/ja9m+i11d8VfjVssWvNOufBp07si0NBLN6K7+M6paujdjYvd7qy85ToladM3EZlnZeSX82oUyhTthBlnrxdDSy1TC2lwpVKwF+vu1B1nNgcqENLmsX3IG2aitKlIWAIEujydraog5Sgy4N0iTLYHEIz+x5mMqc5qlSRdz3cNP8O+Cws6UjYBArsO1rPW1DCzfoYqRzJ5cXbTcioBLWmir2eWsjWA7yXgVPHX0B//2J/xvP73sSeTs+IJpy0Bosj/ZZ/aS+ch++++Y38Ecv/lfsHN6HJjb7NJ/Jf1FzWw06bxSdaGZjiqyaEFk/hwe3PIB8mKMLMTDrS1sXblt0L5LQERAB8ZZNGvOpYBp7ueazQZcCabp4Z3YnNh55xYC3zqublJqCVTPWEoR5tpRAIFvDGjoOpkGXBmnmIHRLeHH/0zhW6IIOLdXnsonLMbd1iQEvTRpbS2+MZjXoEqeLV8KrCQTVNC9i8Gm3k2y4CfaESlTWB2NH8OXX/xh//fwf4VB2X01J85lTxKtHXsAfP/mH+O6BB5H18ih7AmvRqz8SVR9OJR7F36DzQm7VQ+CUCJlkVKlKqUl3Dm7Bs7uf5LUOLSWwqlTQnp6I62bdBDfQdJF2nKqWpHob04aXFtHg8vuZ3T/FYKmXNazxyhDXzL0JU7wpbNtaw1mFy18N1zfo0iCdmCUdUEARj2/9IQKX2oDV68cSWLvwHqQrKeoBLSoh9A4bY5kNurTpogBaWgwbzYBKCUcfO+gwJoOtSQUab/5WaJDjscB6Q+W4j1d63sAfPfH/4NGdD+HI8EH8wyt/iy+//Kc4WDyGTDWGBK18jIa/yHAlGnml4dp3RCdSPJGuvuVTpJGyOmeRgaj7GX0dncElO1F3P/GsHsPJJP+iE35P+DrhdoJGxlGPsf45mbf6M/YYI4d3laze2HPVuhs3jMOrOPAdFz/c/D30l4f43DjTRBKumXkTJsSn2okPWtMld9V2gy4VYl1LDnh1qHgUr+9/RgPQCNlpSrktuGH+bQRYmjL0otGuCyCvDTo/JJ2o6UPV/abu17C3fzvdNKJdxayW2Vg+6VpbKFCJat/CNKhBlypdeKBFdDI51gwf7OGwEaqHq4XweuP/DK+VzZDgSPP5VM4lx7OjGOLVDFq9NjS5Dnpj/fjWlq/gD57+93jhyNPIOxU7rFRndmlNkJp8aOdg0JRb/Dr8VMdJlGzXoZp5ScdCMD2NnAUEZZPcVgK6OPL8OFXfjprIMyqNt2h2o8w0tHVRffWQaXTEJzMOFxWmk2TCWtwdZz50hkyT04GUkzCQqF12gViKFZBjeO3CcpluktFp8kxnjWnNQrSeSTyG9F9BiSn7FfqPlZlOgQBSa6AiIKm9DAItikfhg5iDVDWBiW4nBtyA5cGHpuLeHdLohBa52nE5Bm5VHh66Yr34waZ/rEmcDogFmv02rJpzGxyWmZ0ozyceS6JBlwqpxVAuWbH6vHjwSRzNH6Yrb1j/l0+9FrOaFlBmQlsecPwE5ga95+n4IdQE0CXPwSPbHqB+LBBQs62zntfMvwMT3Daqg2gU217ZRR2vjzSAPu+e1mpQg84vXXCgJUV83byb8f75d8MlCone9g4snXAtPn7tPyHICW2nmkcd7BGe6CiGAoHM3fPvxMy2BXaUgPpNJQyB0IhXRfaiSwRjVYKSqPGmCFI0sqJJxJxbNrATq6R45yFRLfC5hrT1sh6a+bCA25fej0XpuegMc+Qni4JXRLpikMF65M2hS+AjeBMgTgz4gYV3Yn58GjWDhzLjDwka+3wBuSrWzFiOKyZegUTgEIT5BuaSgY929uTTNnjjMkxIYJk3UKLpz0Cggwn5BFJJxp8h6CoyT1r30BRkMOiVMcww2rETMP8+FZdN0BDQaGpuWnoC3rfkPnSUXUwq0/1dJhlS68uyLqVoNY3gEyS/tvsJ7B3YY6f6mz/yvWTaCsxpWsQ7TShJHBvG9tIiygGr22FbGA6LeGH7Y5RtjWVodCOGu5d+CE5JbyllvTfWaF1aZJ0udSFDdA3tx2v7X7QWrg5pR6od182+1dbWho7e5kFLQMAdvcC3QQ26tOiCAy1p3LDs4LaZt6AzNYtKuIQMkrhj0e1AOYAfxq17MyEzGdPTCwi8HANRSQb1CZZSQRXtiQls1HFCrCTmtC7BgsQclCsugVdgo0I5+tXrepJuK+a2LsQ0dCIVlghqNEIEAjcPw4RqCT5f3HI52p0WlNnwBx0BqjSWNF2JGampKDLtkDGlCHjmtV+Gyan5VBoOvr/tZ+guHEJAQDQx3oFrCBzmoYUmxsFz+9fjje5tKLoVgjkP89oWw0tOZmoVZKlwmhIZ+EEKi1quRKc7haBJiknlor4eQSfTmpScggWtCwjqPJQI5KZ4behkmS1sWYLJbjvtU4BhAhmfQG5u02xMSs9gSI/gDARkiuxCqy6dU1ZBzgvwjfVf5S3BH/PHakTGyeCWBfewnDXCJ1DYULOXEkVTxRopJphyq9jQ/Rp29W3WRjQ+czClaRaunHwt2yvbahSkQZcA1Y/pkBaTDITsrD616+cYLA+w3Wsk3sFV027AjMw062DZCfImAQJn1AL009AEDbpUyP13pNr1OaXu4aN45vATVKjRaaq1/SX8Prn5SA0vn7wch7sP4balt+LxbY/ifYvuw9CxPnRM7MAze57D7UvuxdLW5bh68tWY0ToHb/RsxhUTr8Kh3FG0uhnct/zD2LznZfzKdb+NCX4Lrp5xDTL83dG/y3pIPpvyZIKoT13xcXQ4U3D7ivuw8/B29GKAwE2L4wPc2LkaH1rxKTQ5CeNn/cFNOFLsw5cYZwdSuGrOarSiDQOFPnzu+n+BVMXHtPYOHOzegY8u/wXs7u3ClEQzn30JRaK3js4p2Nq9BbfPXYf2dCvKA334tdX/BGknjjsXvQ/VbB77+/fid6/7fayYtBIZN4l7V9yDzfvWo1QhDGOhFWMBrpl6LdZOvxGz09OwbtH78fj2R/CF634HK6ZdR+DWivuXvh9bD2+2KczPX/tbmJKcjTnts5kvF690vWDTdhdaYekspWjkroSebD/B5mwa2GnEWpE0tKUnYGC4G4eye3ivkbAG3LpUKFqLaGPB/FH3wsNArgvLplxNcO2bQZ7RPh3rD7wcjdo2av7SIANKbPfsKEa3VeSrBbjlChZOXG6dLN/12Pn1sfnYNsS0vINgSzMGkZVg2BpYa1CD3m2SGLYkOnHl1NU2u1Sntwv/ZQEvOGkcY8PARhzp24s75t2HuR3z8NKh50xFax3Tw5sfwLc3/w2+selvMb1lmo0o5d0cJoRpfOraX8LfvPgPmN0xH+l8DC9vfQrPbngWyycsJ8jwaeSTjD+OI5Ue/I8X/hd+tOMb2L33TUxvn2xn+qSqIZqp8NfMuAHffeXL+MqWr+C1rjdRjuVweetCxAbzeGzXk3jkjcdsmuum6Tfh2Z1P4dvb/g5/v+3b6GN4HR+RqQbIeB4KuQIe3fUz/GDrQ6h6DhKh1njFsGTG9djVcwDf2Po1fPP5v8Qty9YhCPjcT+Chjd/BN7d9A4e6D2MyQYimT6V0dJjnKwdfwF+t/zK+9uZX0ZRoQsZxCdZS+NnG7+P7276M3V27MLt5NtZMWYHdffvw9xv+Bx7e8h2UYkUqtzK8qo5LuLAKS2A64iAGn+x85/VvIh/LRnqUX/q9fv7tmMi/C8tpg845afQiFo3SarZba7H2DO7Gm0deMYdKzEEzFdrambfDY3to0KVBmjIUWNJEoGpVSzjU0N84/BIOD+1T78vU0uJpV2Fh02I4WpurTlaDGnQJ0kWh2WxBuNtEA/xd3LP8Tvxo2w+R02ppNrwUlfP7FnwYn7nqn+DDl/0iXTTs7NsrHm5afCcOHe1GDr3IJDrQ1taKK5dch3nzFmHD0VcIorQqS+tBQkx3Z+FLq7+Ej1/+q1hMUBIruQRaSRSIVst+HBU3gYFwCBWCJYcAzY2xt5XsQGtbJ25YchOWLViClw4+jZZ0BwaLx0C8g2Q1RbTroESutFbszf59ePHgc/jS2s/i/bPuQjzwUHSLCJiV5lQzCvkuGp0YuoJ+ptFsa5XKsQDZahGu4yEfDqPEHl6JvTutXRNIWj11Lb50zRfwSys+jYSXQaUat9GrXDWLqhPHgF495CSQSLWjP3cMocsSYtzR6gjtsdRasgs7ShBNIxDuVrSGrISDxSN4fMtPyVY03iEFPCE1FStnXqc7BhDQ5BM9lKG2vzGIjhoti8dSdq3jAbSOTa9p0k5GbXBIIsFS8ODpNVDqZStuCyuAxytNWcjN7uXOkpezffQVXas+omAsS3408uLH4gyjOKPnNvEhb/zSn9amKZj4s4XedPdiSQuv51F60ce4UjhFUPsYr/RkfxZevIo/TSkzTQIYBYviU7uQTwsafen3gpP41m/I8kryskC59fH0zocxHAyZvdX6rGvn3ISOxERV2gnWLT+1G13rkl8qS5VpvUz0Gqc465d3NX/m8fi15EBlrR3M+te14o3co3qJPjFrW1aT+qWbnBVGU912YQ76ieLWusrj13rMZzrCQHJ4UnhRzZ856NqcorQij/U0IzfjhPe8O87nyDjtmpe2tM2u1eYJcBheH/EmGVJYhdFHrgpXbx8KqgeRH6Uoj0rfnrx9MrkNqJsCWxKgNZs6wjCLYfx890/t1WjqYAcVB7csvZV50OJ55VE8isZOX7HaE/HOj+KNayEJHeUufaCPykJ5ksxJj3rU6ZEffUXlITlQidlImsUnd5VFVD7yFP3o16QniqPul7eCk/qYX7rpOvKnkhY/EQ/0YX4Ugf0dj0PpRY8cO1fQrz2P3CK+ovta7fE6ChfxezzG6JpuJk+8tzo9kWyUL15ULJx0pepZ8SpszRNJ9RLJA+/5if4a9E7oggMtCZnWasApYNAfwn/++f+LjYO7EKcQaPl6KjEJS6Zfga+/+Gf4wfaHUArKSLCRBp6PH6z/LpAKsG7G+9A1uA/DuWE88NoD+MqbX8czB56EDj2NU2CK/Fwz7zrsP7wXX3npz7FvYB/dNM6VJwdMm3FWwiImJKczOh/tab0EN8CR4X0YKmbx1de/g6+v/wqeP/QsurNHsXDCcrhFmXA2De0UpBiqcac9Bz/e+wj+6Nm/xNUL18IVwrLWnEB3/0FM7pwBP3Qxu2kucsUe5Jhnp5JkHGxC6vVTISQYj8agXDY4j7286xffggfe+Ba+yvTLlSKKhHUS+lDHXFj6WtIfw2BuANPaplOBeWhLdjJ81OD0d6FbiYRMIxkhedIGBdcr46c7HsGR4iHEQrpXBEhobGffjCn+dJaXykO7j2rr1YykPE4mZdEl2PnkFb/KukjRbxVzWxZh1fTrbONDlaD0Y8s+gemZObh9/vstCqma0JS8ai+KXfWn89k8ll1rLENe48avdkJVKSdOVSCN/7yOzvxy0epPwN1LPso6kZKOVKBH7axTzrWDEqEUZoyGpIAPL/sVtDnNZsTvWvB+dKamM3+KlykzsHbE6sgDbdKQStNIJh9ZF6FCQyTlrbo2o27gVK+rET9KOwohpanDX1XGVufkITJYF5jIiupJw+/a0asNGw5/+8pH8eKuJy0/2v0rY7Ru4X026qVF8rYDjcEjFR/lvmJlW2EHJ42PXfFrdPGtHF3W230LPo6k10SvUXmpTKIBsvrUuVZX6sr2uFn3Q2e8RdPaklE9qxlpxqmy1u5kO7VeC7X5p70rEXiu7Y1l3ZXJnniLyQ+jCMMAt826EzPTs+lW551BmCett5TvyGQzFOtO5aJ8GNeUJdt3q3AEHpJVrWfUrfgTcNGbFMSDAQR+S0akN5RfTdOp4ya/cisr7ljZdgJbd4v8qVMrmZGb5Fi8S1dYeN3FtOlG4VQe74SYa8ahvFvtqVNg/ABbj23E9p6N1tGMs51PzyzA1VNWkwflS+WkOlM7O5XEdf1bHLY4bfjk0l9lxzk0zbhm+lrMaV6gLVHodNpxz5IPY0n7MlwzbS1dVOYsabUZ8qN1gyFlT6mqDlS7ZUYqeSyrJ63yp18rT9UD27fkUqmr7H3qLe1It7zRb0Xtj1cqd/kSvMyw3d+37KPEXepkqk0zAf6a7mE+FX9dvha1LMDqGbeSP7Vr5U7gkE8EVGtAtF5G2sGu8KYrxJP0FN1NjpmQZMxe5k++ovfJSt7Fo1ICkrE0EuyoS76la6WHlK7ko8hr+3XEpdIRr1EcDXp7pHZwYYn1NxDmkKsWKTwuhks95Kpsh14OE+SEhT709+7Db6z5V7hlzq3oKfXZouo8e8OlRIhvvPS3WD7rCgp9CbsH9+OLN34Jv3vNZ7F4ylUYoqAUGWeCgrp9z/O4cu4q/NKa30YhHEY8SUBTSbCxVZB38vj5gafw4cvvwxeu/TyGh4cpjA66ho7gSPYQ/vmaL+KfXfV7uHrSVXh+71OY1dKBz133RfzCil9FEwU2R56K7KnPn7gI//zaf4rPX/UL2L7zZRTVNoqCRkPYcvQlGk0Xv33N7+Ouy+/CD15/EL7nojc8TE8ykEBf5RjylWFrZFQD1lh27HkNv3TN5/Hxa38DB45tQ6sTYxkNmtJXs+qr9CMb68XGo69hkt+B37n6i7h86gJkCz2mFMqxQqSRLiSZZooUuYybtvPnqr34yfqHENA52mxGA+pncNM8TSHJAFA0tW5DqklKhg1/NMkpF+RRKOcxKT0VpbKLxdMWYVHnchZpgEnxdkLpGPKlItJuilAshRZvApKO1gblmKKLjDsBTV4rEqHAlY91yz+O6elZSGkUSkrMpXKjPGoDRhv/Or1mAnQqWT5LMc4mgrk009EoWtkV1w7B2gQ0eylkgoytlYv7VOjMt0eF1Urlpl2wWhvoEdClvXakqgzPnMYoq83VjAGJJr+FRkipMDyVaIJKsJl8tmnFoBQx40hWmtDktqHFT1j6idBh+CbmcSKNWLMp3IuSWJZV18eLB36OY/lDvGXhsK4XTFyGRR0rDLAKVAlm14GQyDHjH+Up4+m1TQHlW8e+VFjGaStXHYabcpLoYLnGKwIwJbSik6EqaOJ9kvVa5LXPNFhSrFsBFJ3Txx+CkhYCnXZnKnWGjmTRuzeTlI800g4BOHlRzafolkLSDHl7lQBf7ZVgXIDPobF1Wce8UISMVcaRdR/SQJL/dq+DabSQA4IExpUMm5kHg0uU0SbGJdCcQJuXRDo2xeLMaASf8TR7nQSkvo3gZJh2h9tB+fMw6JbhUddNJo+dYSv1QYL5cigfDpqcVjTHmigzHq+b0MzSiDN+paPNQk1uJ/PahgJ1oNqgF6Z4Ha+V8jsnlcBIEqBzY0U8teNHyLITopE3GfgbFtzB/LSzLDzLq+DEWKSyjsSagJPlOZTvRVOGeUrGWd8xzJuwErPa5xKwFzG9fR6GhrpZFWyrLLcE67GT5eEQYKlstBA24bWgzW1RzAY2QoEvdcLY5rwggXbylPEpP9VWeicwobxo/W+KfgzIu3G2uwTrrh0TMAkZdhwNqFJW1Fn3+ad1uQnWSRP1RFoyyWfqdDSRp1bGVWXnTrrcZ51lqBN0BFETedaGr2Z/ElrDJgM+khHxqU6D3qohndBGmRFgcqQzvDbKjA7lppxSL2kUv8nXUUXqKAoCqvPuIU1ldBv17IKOa+C5LG8Kf6KSomxOZhtpYzsSsNQ8jSRCsE5/DXonxM7NGBbsHJBeKv3/vvLvTemov2Xbt01URlUZk9eZU0LbesVOPGAPw0nTncqDhmMwXkIbjSaoRCpB0YyTXu2g92WZKNMQlis0p46OZqDgUsmqbzNEJSyApVGJIhtPpkIO2ADKDO+x11n1QkIjcsbGan3M0KWBjCHLLnVZx0mQY03jpUpUogkKMp9nYz0UbirRII4238cgwd2wdhNShjPMSp558d0MlV4FJQIAjVD4TD9LJOGpRxR4VCaMR0dDWEPIG2ACVV7FLSJeVuNlIyU4UqOPVdnUmLdmgrleciuzG6iXwRqTGYpTWRZYbuq5qCfmsrzCOEEEgUWC4YtsKVIomoq8kGhLpsaGralEdV609fVY1i1UUJ9b9S+xdNISKltmgv8VgpqvvfQX2JPdYEo3OguNGaEBG50HGSv1SFdPuAGd6Xb8bM+j+MUVv0BHH9/Z8jUsbr8M8XgT9g3uxkeWfAR7B/eiKd2Jo8f24tm9P8bC6ddiQdtcGukMegYO4ejAYdy17EM4MngIr3Y9i81H1yPwYlSkwNzmZVg99xYMh1ns79uO7iMH8JFVv4qdvdvQlp6EgwTBT+x9GFfOXI1pzfPgJ30c7jqI5/b9FL923Zfw7de/gaGgH/cv+zSe2v8zDOZ7sG7BXZSbBJpTrXj8zR/hWOkoPkDwniv1U3/TcBBwfm/z16jYU7hx4ftZz5THdBs2HngGrx95ETdMX4cpndOpSJuwq28rth7ehPsv/yiGCPwP57rwwp6f0+Cel+b9jshGciTLbKdXtKzEx676LXZCWJuU2UPDB/CNl/+U4IGdHTpp2leCoTaqQ211NES60oxfWfUFfP2lv7YNFh5B8v3LPoYHNn8DLYk23Dj/JuLsEC7b7wMbv4NfvPYz+BvKVJrx3L/il/HDTQ8QlPdh3ZIP4tHtP0QQlkw/tbjN+OCyT7AjM4TeygBe3PIjXLf4brY/Gsh0E17a8ST29W/DvZd/HGGJ4IhgujXdgm+99GV2qoaoBzLWiXjf/I9g09E3KcNbmKKgcsj8ebhz0T1oFQBkfa4/9Ap1VxmTU1PxyJ7v08h14pbF78cjm76Hm+ffhUScQCvejFf3PEd9GGDl5LUoU2c9u+0HWNi+FJMnzbURsFf2PIX+QhbrLruTeS6imfn/8YbvoLWpFVdOvRUlyuvEppk41LcD8UQSrZlJ+PHGb6O3cBS3zb0DTalpSFFnbD24ARu7nkaBwMFG0ezv3FPA9kwIy3br4I75H8QNM25jGVEeqPde2vcUfrDzHw2IFaWnWW6juYhAlkJ41J0hUkEZdy/8ZWwdeB39Q/24ec49tDklfGfj13Hbkg9gG+1QJtGO1TPXYF/uAOaxLJ7Y+yR2dD+Pqyesxczpy6gjQxzLHsMjux+lrtTRQNIrwI0zb8WMthns/Lp4Zf9P0Z/twQ2L7qK9SqM1mWZdPYgJrZ1YMOEK6HD71uapeGPnE3h96FUCZPJN0NPBrtEvXfvrbJ+70Mq66WMcD+/8HqZnpuPa+XezQLLUhT6+v/4bmD1lMSY1zcUTu3+MO+ffiQQ7Dw47FCnK8U83/SN6wh7mXaAqxKppazGFdRej8WmjDB3tO4REMkG5acPP1n8N6VQG1y+4GyHtaYK26qE3/h55h3aFNmNS0xR8dNlnkC0OY9Ox57Bzzxu4cdmH2bY8pBIJPL/jcRzM70SZ4Dw6boPgTo2ROvt/F5K9mtG8EL921e8w2wK30Ujg220ViuHCEitPRxZIQbnsZbL9kcqGqGN+jj2EBMqOb73Q0CNoICApatiUDbPIT06FwOcaKhc0L1QLVN/qVbK3S7douqBKQOIjR1Cm4eKeZIAhBtMgvIpOZ2w59N/vBsjSRSCgwrh1kGmZ4M/VeVoYpn/2AQmisskceqsEUm4BzQRbDsGBRqAcr0hBHiQgLNMAqOdGWEGQYwvlCa588t7LfA14ZSq0AuNzbC1ageFdgruiR84trqg6VSYlGvpB8cielN6AH2dcLuPQEH+JgKxCQ1q2dGSV+Iy9RNdjGTA/GpLWi3uVxwtJ4iCaqtDEh5otlTnrZphA8+EdDyJLUK1qjxFEyrDevOhu1nuKhkTjPDK0Alljkw7C3NG7CdM7ZmIaldexwWPY1r0RKzpXYEb7bOzr3Wq51/EBT25/GD+lQpvaSSPlJrDjyBt47M0H8KPXHsTsqSuwoWcb9g0cxePbfopdXVsoCFT25MELm7F23jo8tvUhfH/D3xHkvIACZS1HqXxsyw9ouL6G6RPnIU8Z23jodfxo80N49o3HsHDyAmZKtUxJY/1owilNJZlSx4Jg/6lNP2N838HeQ0cwpW22KcKO1ml4ZueT+PH6f0SVSi8V78Syydehb6AfD2z6e2za9ypa2DOOexksmXYtHt3wEzy8/se4csbV7B13GPr82fof4KVd0SnsFydpxIJdLpbNtp4N2N6zlbIq1zJB6mxcPnUV2wPlhW6Gs+vEDJl64G/cb8KNS+4meLkXt192r+1c1XTblTOuJzh5Ht/Z8DUcGTqMy6dci8HeQYKTJZjWMhuZWAtWTrkaHf5UVNkTKpSL1B3UErSUa2etw8sHX8D31n+LMvBz1kcMz279GR5580Fs27URMyfMQ4kGp4WGasOBV/GTV79hE9DtzRPIUjSCEZklcml815mvYgJlsz0+Af9Ivh5c/x2sWXArDnQdwaIJS9ActmBR5+U41neE+Z9ho5SPbHkYr216DlfNuoXBE2aQH3rjy+Q3ZAdhJX76xvfwoze+gr1De7By5rXY37WXsvQ9vH74TVw3dx0BjUuglsbDG76JLQR16WQSP+D1/p69mNk2HZ2JyWZIHt3yQzyx8adYPnu16UpNFyWohzWleK5JMTrUSRXWU5V1/9Lex9CTP2r1KUN+xYwbMDU+kZ0rlaB8j6z8OqmrLqAeTXZWaBM2H3sDyydezfzMpzy9jBx14MzmxWh102w3XQxRJnjuw+ME2D/Z8F1cOflK4+HaeTdSHzyA773xTbQ1dWJKehrioTqCAcO2Y3HHCsrCV/HQxq9g99ABWoAifr7xYba377CuetDBTlpV8N1J4Udb/hFPbfwxlkxfhNDi0LQgbRZtSIl8PrbzZ3ho/bfR2TaRHaYUbiGYfm3Xi3hk4/fZKW5CCztQGt1LkVd22dEW78Durp344RtftbY/e8Iy6qI0i0odVi17SWCYtuAfNzyAvuEBAqosvrvhWygWB9CemMp2cCM2730dT276tsnMVNa1Sk5ToIeHj2Jv1zam/xxe3vcKZlH3DRbz1GN/i2c3P42bltyDApnW2XcmBTYa1qB3Qqa3LgbSGJJGaNTEHQq0BDWsEr0LNhFMqNJ1AKheqeOykUgcNerj87mmZGSONZSsXmKBSs/m0iOtTP/RaIhGgZJUqkn2LnUGl0atNJJWdjVJEWOP1LGXT8s9UfGR5r3Ug4BPSZca1qaRbCsn2YDY1AmOZidnI8GGI4NapfCDBjUkCBKwiNPo2boUxlhiD01rD0TtdPLpnqUemVRNYprXEc2s0aqYGqG7KWzy7VcINDWCx7wLGJIzGylTGWh0Sweg2poWhtDaAK3RUK9Hykv7CciikRpMtMjWms67TOIv6h3RupF3rRuQwnAIbrbgzQPPmZ/6IuBZrfOxaPIaloXyovJjJk6yuBFpsEbArL/YR6AZw7WTrsXG7k3YNrANS6ZejmQizZ77ESu33lwvhgijswSnDo2qxhlmT7gMd6z8JG5bug5NmnIiGPME6Ql2y6oPcuCyXuPk2/dd9JZ7EbqUItajpoH6893ICXAzPi+kPzK0ZMLleP+y92PNZTeTP21ciAyDZEAKssA6Yy5tJOuGhbfi7uUfxoIZi61awlgCpVIBA8Ex+iN4LrLeCQhbm1twpH8HCr6O/GAbYNrp+CQ0ey3sYd+I1UtuwMHefejO78X2wT341LW/gssnLaWxVUoXH6lzoM6UNkcU2Uge2f59llCRbnFbB3PNnJvQ6kxiG1ajGwtkCyAN46cbHyKofQA/3vw99GZ71ATRlEjhSLGbxe1jz8B+zGqehGcPPo4rp16D+QQzT277EeZMmIPZExfhQN9uyo1SUIuvYkrrFOxm+cUSIV1K0CrMVfNvxboV78OCOcsJxjQOR6kkOOsr9aOULGI438sOlKZk0jRirFu2/WhESGUftTVmCRPTHejKdlGuyhisDqNc0oqiHPb17cWKyavYUZiNbUffQGtyIjqb2tnZWIclcy4n8N+sZWcYKg2zo0idkmpBQHkfCgcxzAauKarOTDu68gfZdylj78BOTG6eZjI6WDyEYT9EXzjMDkgPdQw7qcEw1Vga6dQktCXTlJ9bsGrB1Tjcs4OyzvyR/yKbmng+16QWrHYvnaQRyv5yD1499CxdQ6ZHXcaM3nHZh9gpSrDuVYanMqFS1UegXPFRm2DX4EaCrBmY2j4TO4Z2Ym/PfqyccSWGyn3spPah4noEF0coHwG62RHWLIs2XxVZyz3VwwSXAY5ke9GSyDBiwSyPuqMZQ/k+gu0S65R6mHXazM7fzYtvx+1XfACzJs5GqEJiex4e7KWfCvqrfbRh7JxVM+Rc6640gOBjqNiLvmovcoyrGpbhE5glEh1YPn0JbmInoYB++o7W3AnaaOS/xPwPBD0oqv7yR5CMR+uGtS4s4PMK9dDA8EEkyHu2NIDuoaPwXC3JUEe7gs70JCyethRrL3u/6dyhWA/LWIseKJkCu8y9OuParNWemYKugcPIxUMczR8gyJtgdWTLVygTNoghIWzQ26aLoPQIoAhedDqwKlZrWjTuod6k0IeWrXoyZHzKNsA76lD+CtZUZDR1TfBkLzKWteInzkZb4oM4G4IES6auxEamxch6PY4WBBqAY+ORYlTvRuBFI0oy3DNbZ8vc0k0GWSLJb/ISr0SgT4vsNVbmUOBXX3YbMukMcoqLactQqLfukSeNSClvGhnTCI6GzAUWtesjoLtA0aK2y7Bu3t3IqQEybyVT0gKU2slI02Px6J2PjIOGqerkGWc0UqcpE61v0VoBS5VpeAQMZeVPYJJhS3yuIXbxNY/5SpgxY4+LeXt3SXXDmqg3WKZPOMh6Cdkb/C6GqRSlcFWFrBRczx5/a6yV/gTOoinescjWQtAAqac+sXMWjdkBDBV6qUyTKNI4lSQbAsEsE+16Un1IiuKBj9sX3Y8nXn8UT215gqVJoErwHTiqa/LI4g6doi12llzKyLa6zfDoIIAgqK9pYXGlUUP1wFu8JK6YuQZPb3gCL2592hb5a6RUkcUCgjVhRoUplTF/0gp4BEo/fP0HOHJ4ky2i1toMGbok5VFKUObfrxaRLxbQkpkMr+Cik710JoeCjC0V8Y/f/B6+9+Y38NDW7yJLQP7kjkfwwBsPYOmcGwgQtcrj4iPxr80GkWFxWGd78PrBl/WEsl4lAJiANXNuY139/9n7DgC7jurs7/W6vVf1XqxqWXKTewEbbHCjmF4CIRAIIcCfhJACAUIIJYDpOBhT3HtvsmxZzeptV22btpfX+/99c3ctWZZB2JYtyfesnt59t8zMnTlzzndmzpxhXYkfeJc1ysv/WfdiEjmfpxwaUyR3U7mo/XiAbDqFOncNcVwGTYEqAqFhtMfaUB4ohZ/9dXd0Bw5EezCtegbah/exObKm/2giczA2jOZwE4GUNj4voDE0ERU0pB7ZcCf2t28zBoLhIebGVmcxyJfsUZbRoNEs9inJGLax3s6SPjLmHIgSCNZR+cn/MJSjLPAIyqXxfPuzWMi2SqRHMECAHU9HsH+kC/du+D3+uOUmrNj7EHk5x/fUSBPfPxWjki4lUA+bfqy0UwR7td4aubaiNtBo4pQ5+UyW5VNv87FYGqXP8C3lYuCj4k0lh9EfH8GjG27B7Zt+j4d234eMm0CLfc9dINA5RopV7a0+LVXvcHqwvu1ZtEVbzdSh2nVCxQzMNH566ixHIqte9W34gR+N7A9GhuHzuhBPJglOd6OuuBbdEQIVAiFNVbspTy2AZzmxJPLDrBMCkgLrjXxTSQCbSEVHjQBqm0zcrDB35di+1D8O1su4+sUUBiE8uvY29PR3GX1As9fMbGQIWOTwnjd+UILtanv+MV/J2hARvaZCCSeNAZTIDOO5PStx6+bf4aaNN6En3ctnaMCT5/NsHyOvspQzbNNq9v1hgvSsM8myyYeL6UqOCXCxnVRiBw15rb2SxlTbDaYi2LB7FW7b/FvctfF36Bk5YAYh8iqD8uAzMuQdLNdQbAS1xRXkrQCCvhKM5AaN35biHCrshrU4Q7nY9ErpDQ9YKsFUIbSeC2JK9SwqMlDp9tNK9KHSW4TyYJOZUurPxtEcGodJZeORjEUw4Mig0tdM5VPAjJo5FLIBWkgJBMkYTYE6TA5PptBKIkZ7IUQLIowAJpTOQFohFDJ5TA1Pw8TQZAzFoyxCgnzkoZBxY27FfFw+7XL0jvRSmUWoAB18bhIaw1WIR2mJaqSBjOdhBxLzpQaT6E/2UIj7zUqOepaxNlSPYVqQ4ytmocZXhb5kH98hj3IXBaSnHFNKpyIXTSBJAVEdqkNNsB4be9ez8zgxKdiMacVTKTA0UJ1HtauMHc6LSZWz2bGd1B9ZnFI9j4qb9nDugCQoyvJlmFs2l13QS8t3BEUUumEq9vF8ptIbZkcaRBPTfc/8D2BkJMbnohQ02kHxsLY4xmTlx4/JViKSYpf9N5aNmOj4akfLWgUCngDyFFj7BnYZZWjhLPPfQbK0sCQGhQSBUFEpth1Yi6w7hxJ/Na20NnSnuozzan1ZI3b0baOwA0HOTOzo2YjaolpafRNRWd7MPArYeGAdmosaMKfhFDg8tH6He5mHRkazFMIZLJ95KapKJqO4OEDB3oumyinY1L0OAfLqtKrp2Ny5ERMqx2NC3VSUUtDnKa12EUSNJ5hurp2OzsFd5I8qTG+ch5HBLkytm4KGivEIBELoJ3A6wD4zt+kUbGrbYMD8+Ko52D/UigQBwJLJ55P3J6K+fAK6o0NoGdyIMm8VTuP5yZXNKPPLidWN82ZcjIksVyzWh139W43iOKzW3nCSr6T+pEzUgi6C7QP9BzC7cQG0+lA8UVlSjZaenYhkBowStoC21DRNISqSmfVzsaZzLX8phTymV83A1oEWKpgBnDXlAtRXNqCxZCIe2H0/UgTb2vKlZ6gN+5MHkCbQrSyqwPrOVQQxUsRa/k+gRWV9wazLDdiaUj0R+w9sx5xxS9BY3gBPOGRG0XaN7MOsxpnYeWAP+2fctHvnyH6MZEdGy0eDpnwS+qJdlEdU5iwhGQhxyqZm3ju9YQ5mNi7EBvLK/sgeZCjXmirGkXeex0B6GDH2+9nVczC7YR4m1c7mq8knzYmAvwTbItvAbouSQAUWTzyNMmE6QWECu/r2Y96UszCxYgIm1k7DozvvQ8jrMyMVO3s3E+BNgMvjIbDchTrykJyxWwa2obq8Hqc0L8IE1p2u9w8PEqAJAmm+gC10DBhHZq/aXX1XI7NyhB+mPJ9Tyz7Ha3LtaCytJQBbTWAwpjUOkqbO9LH4QYaOwKQbQbcXqXwS+wiyMoUYxpdNxs7uzRhmG1RTdocIbFsoDwIut1k1vunAswjnwjh16jI0VU9WNWNj12ozuiXfqlwmiYqSSixqXoxxFVNRyKaQHhnBvPGnoraiHi6fD4MEqoJUbq8fHQNt8LEMk9iWW7qfp5Emj9ocvE4fJtWNx7ZOGlPk45l107G9ZwsGowM4dzb7bukETK+dg5beLfBSjpwx/iyks2nU+SswoWYqxlVNYZv4sbb9cQOUhUdl+teVNyKbS6Ezsh/jyscjlhpBV+IA5c8MDNCQ6BjajeUzLkFt5TimPxV7WD4NBAjoCWAVe8tx2oQzEAoEsLtjHeY3L8C0yrmY2jSTRuKTiOQGCMoFDNVTR43yY8EQxynpTV/LgKVvuDO8VgldN+1qVFIR7m7bglMnn4Xfr/0FBpMD+OtzP4vtXbuxYs/jaC6uoyKei9aB/VjUsBD/seJfcfXcq1AXHoedHVsxr/k03LvpJiTYyWbyOEWUfkrDItzwzA/QEK7G1fPfg5b+XXhw54NY2nQqQqFSApBhWlCT8ONnvouMNwEPwZqW3y9tWIJV3U/hwW2P4IKpl1GwlVIYDGBi1WT8cNX/EiAlWHMZqE/+9bK/w00sb4mzBO9f+kGs2bMajWVUfBTsGzo2YUpVI1a3b8bznWvw4TM/g76RNuQSUUypnYH/ePo/MaNqHmZXTsP/bfolzh13CUHAJHT278f0mpn44XPfw3kTL8AMWt8b9q/DudPPw77BTuzu2YYlE87Cf6/8NopcYbzr1PdiQ9smzGyYjSd33YvKcCMW8R2f3vMsTmddPNxyFzu8B1fOvBarOlZhZcfT6Ix1qfVHW+GNIdmsPn6yFCEhRyU+d8aX0FRURw6hcmLflmPqL5/8L/Tm9xshcyjDG5K8ZioSYN68Vv4EzJRKhin6XUXGUs0W0uQ5WocEwSlHzIxouR0hoyS1Ki3gLjYO7gUq+0KegI+Q3OsrpckbRdwRZ9oaTUmwqkKozpbB6fdiINttrGQvQog6hlkQrRAKM1+myT+/q5gKtJ/l59vl0nDT0gi6yzHEc1ISflc1AXMvy+EnjvMjRaDpNqMWGYTzYRoHGr/ImxEYeQdSQkKr4HLuEJaUzEbGl8XTnSuMr5eXQNzBssey8i4Ews4QPE4XBjNDLLtGejSCd3yREd9U9maa1ljklkJdXLUcb5l5DetWo0AuKp+tuHnzT4hTqAU1MiApQh7QyK226RrmbykzjUOXE7xFNc1DxV3EqwFPCDEaHWxFA9T8hSIq8QyVsBaV+NgfvLwyxLq14m/J51EjaG5HCYoJzGPZPgw7oggUKsibLmTZRopRN8wyl+dDiDuj5C2t8qRBwGeTYkaWRwCgKO9nmZJQKBONautdNYqUYRtWUU6k8zn0F4ZZJi2hzzH9IuRzGT6R4WuSr7SKjXwpxRajwnMwDXeeQELTaawLbaxf7KzVZQzn+iiPNK5WgnJnEFHy8LBjEEGmodhRA+4YirIhk26qkGI55Jrh4rtnmL8PxWalY575RJAUyGJeGiU2Pe2w7vaaENOmRckDmlmqMtaRK+PGNXOvJ7g9RWfN6NMjLffgyfb7TNsdSiqr5eihuQYLcAm4K0KbAEm8QMOZ6ZY5ysyoVYrXvQXF0sphyJ1GMQ3nLA3vDMG3l7wQYF91kWPirOe0ViKzrTXdr91EFH8r6KowwDCWG2QOafZJ3i9+oLGaI0hXedi6rM+E4ctwgW3gGGG7C6iKpzT26MYIjWptMlVBOTKskSlWQZAyKez2kNe0eGuA5dAqx3JjBF847WK0dLWiPbYPkewwMi6tRlc8Lj4ow4D5qIwZyjRnIcyyaZpPcy+UE/xTnyrm+YCHdZKOsUwRU/WqedWP6qTYW4lkLo4R5q30Kl0lyOUS5KEE80vyXr0f24fvaLxojglDHJ900jnDq/A+jxeP71iB+9ix7t16P2Y0nkpp7EBfLIVfrv85Dox0Ywkti7Wta7GreyOQ0rRADcpyIazb8wzua7sDd267FQsJLrYOdeDWjbfjydZnkUqOwBcoR4QV1Z3oxq/W/RoHEkNYRpCyeucz2Nm5k8zuRpGvkgLaTUGYxZZ9a9EV7cDdmx9hZ3RhHgHPretvxEM7bzdD8hNLmtkZKRAp+CRABSM1hSSB2ROL4q4dd+Hx1keo6FK4p/VWPLF3PcrKyvmeUv9Z3Ln1Lvxh250EbjE0hibAR+EusJB3unFm0zI8u2s9Lfk98GW8CAfDyNJyem7fGtzf9hAB1n6s278Fj+x/GL1DnagKVmJB02L0HWjH3v4N2LNvBy37uQjwfTe0rMYTbY/h4e2/x8yaU7C2bT064l14rOUBlrODwkI1/8aSJo7kmSPvs1i+F0/ufMgwhJhZMaGkEJdOvxBpLY3nPS8h8XzBQ+mh1ZcpDOclDKXUvMjmNSKo1ZuKiZOmEh4xFp0USdxBEML0Y+4IhUoH0yE4oxJSuA8pyOFUNyJSpLxH00ISoJp46Xf3oSvbwbwUVkBhQYYpoBzMjwJPiyU0Vctch3K9VFopCjcCHZZrhPmPEFhpClm+F7FMN+/THpwxJHLyEaFQy2vqycV7R0z4Ek1bRwkS8/wUe8pw8bTzcCH5Y+r4udhNg0GrMLVCNlbowQgBnFLTSEQ014PhbLt5XhPcxyVJ0bL8htjeBQp5Lavf0L0S/ZFevgfrnCh8csUUNJVN4HULiAlYGAXNt43wD8Z1gECadRwlKJKlLqNuiIZQV3aQdSlQRaVCoEr1wXYT6JaqYj3lR5iUwj9oxC/NQsjdQMUZQE+2lXVPIJJzs11i6Ec324jQPE+4z/sSzE8BGbSwLML2SqsM0l4ifg9T+SVM/5LKY3kJjjRCKbdorRyTYpNTsnhQU5EJKTamaVYmM9G0k5yRa0ec7Sh3iIxGsll+TSVLgcutojs/ZHa7iLPMmkbNsD46sI/lVp0QRLoInsR/OQI01kMmz/P8y5GXk5RfeiZJvhwgwOopRJiOfEvVGIJhx1ItjNaTWoL5CRBkPRk82fKQAaACu7pl6YSz4XX7WJ28Z6xuR0nyQa2m+qMyYEoEqWyfEfZ51b9GoYcLQ6a/6U4tW4m7ZCyJczR5NkQAneTzbhpmEQwV2s29mjK0YrrJfV0rudnH8p3sU918iu1IYJpgupoR0D61afJbmnknBGIEUHl/xDk0yqcCgfpfwX0i5nlxXoSGWY7PyVAf4nN72I794mOWmTfgAHrZ0pRLbI8BgughGnUpF436XJDtavkA6r1TrojZXUOSMeEaIaCUz5/GuiQHNEGaRb9rEJ2UL0PkJ/l9yWVF768QJeLnA/l2JPMD8FB+pp0JdPNeebVpwZmMIYUAsRxvJEfMS9n0CukNB1pqPjcFWlaRzslryXQ/rbkwAYjm1GPIuwsIkul83jCqy8Zhau08bOh5jsJwmEztpdAaJkN7kCFqV7To2ZWz8NdLPoLLZ52B0lAVAgQ8fgoX6mrkPFr+zDzJdPUVzZhR3Yyn25+hIleEao9hwQSVlzpdzp2Bz+U1wifCjpCiNdsXG7H8dCSACcrkl+HUOhG+hFhYy6uTPipHWiQJgjyVXQyviEwaPfFk2EkodOPeLKLpIXhcQQpaCX8KNwItr8uD8eXVmFrdiI29z7Eu5EtEVZCLyfCjIIobR2mNvmTYpbwOL3w+Wi3+YkyrOAVpTxJrO9ayRrUiJYKYh4KdAsVPSzcuzcX6kv+WQKFsnjeaFJbCIlqOWT+m1GpaQyMXuqBaKaDlwBYoVo3U6+EkASxlp/skDgTY9L+UkRSGBJuEiydXjKJMmL/FbRrsJ6NJefN5CZ0M+UfqZciE/JBqpjgyYEBq3RJMKo2EU46a0Z8PmlhWWcMzHgp5D3mGuVGhB2gtqxRaRyl/OVnD8tPIUbDKD8jFK0o3S/6RYKRq4TuLe/jeLI837UaNU7GWAhSe5EOm3U/B/kTrM1jduRq/Wfu/aEv1wkmgL4d+xc6yOFdp0Fp3yGtETr369ca38ZHICprJ0rFfqg7UTgqfUhVoQFGomP1TSpgghu85PKIRHbUbafR1zNSTHHsNAHMgzHZwsk3ki2fqnYpMvo3yh1ScLUF2a1TI4ir5TclEEngXmLZSUbn4PD95rSQTGFH5yAdO+e7pLsqhIj5ZYJ9SETSypAUolr+j2triOeXiLgQQ5HNeli1IJQlH2Cg0gUE5gutdMurUphTibnOWzzGNgsZnQvwtr07mTF7ReyTIe1pNKH4SGLA8NZkf61L3qZwaRVEMuTJFXHPWwJ8ReNN7iOcJD3ldxoaHZVd+WVfM1IECYFrVq7T0DseGxgJmWiTjiXXAsjRVTjejjOYq67RjsBWZnAV4XkpqLdVYHi4CMy8Nbl+mmECVPYJ1ob6tkWj1c/NWejeeV27yxc2zbZK8VwZTzG2VgRBLCVv3Kw2SAIbAmHhNst6kw3PiX/n3CraJV+Xjq63eBLa1kb96omSS+FtyJMv3UUurvGklzTpQDSs2X1EugxD1hfqyyu1hv/bwexUN9v5omxmV9GcVM0/vxvTIEw4ahFqlrn5g0ub9Mvh4imlTWrE+QwZY6V7JNxmKbFXxNMuvkEVV7jIUZckvZALtMym/3wLvM4FQWVIZFFZtGO9gm14lqTbfUFJ3iFECymr1J4HZdUvROrgJwwQplpAqoI+W5GAyje1Da3FPyx/xYNvDBBzDZBwCpzSFTrqAKTVzsGewBcsmnIlVW57ErzY+hGGCL40T5AyilxMgkXyCHYyK65mejbi19S6s6HwWI7SGC0xLXCdrQCMpwRSthkycTAwTZFBWZXNpE7pSfeRlCTUJTXUnCmB2mByBkqYCLItJAQ3l7Cr/gQTPuGl9sNPTEnVQkarjjKuYiJ7EXloS7MTkbUdS4CuOzX07cXfr/bi96wH0EQD6jYj304ISWCvAx86mcBcJl4R6DiORdlruEdy1627cte9B7IzsIBig2i7kUEzl5c/7zbt7KWC1qi5ISVNgPRiw8QaThK5AgmpsQtU0zK9fynKZK/xQ2A63YHv3M6w3yb6XCn/JAj1rYAp/WKtjJBg0haMUxF/A9NrZOHfqWTxi/Ut58rp4y8W60bRlU2gKrpp2OYrTBOUmLYV18BhncoUgMACGT3kouLzJAi6a8Q7UhSZTKGnkSaMZbHHy6ZmTLsXVcz6GMxuXGwWgkS6pAwl/vamCCHqYp3heYt+K2ExlQSAvAacFDJcvuBrnjXs7rln811hcuZT8H+c9aQzke9Ce6jEWtJv3esmvyjtJ5ZswoEHWrgCclKkseX2U/vFHUhAayZGSyrpkfLDv5XNso7ca40EjlJqqWNn6KC36Xj4hMaV3GeNZmjdsaik3j6sYl857l1GyqkON+lg9QwpRi1lolJjHrboQv0j5KX+tfLSqSP1BTuBZ0x+1skureVMEVgJcHta1gJk3X4S3zLsWAVcJ7xb4lpLTkg4lz3TZ/8WHguplgRAunHMZnNkMZtXNw5KGecxZOxD4afSIT2mA5RQUVamwLVnSLM8LKDnIDxqpUfsJVDnZ78VDAmpybDcAy8geD99ZQN1lFK1GNRSv64xJZ+GyGdfiktlX49yZbzH8acwLTT2pHxGUegpB8rje1WnkloweLTJSP1MIG2Zg3uu1p9F01XnVZ/lX5CrFmePP4XuSdynnBBof2XmvaRuB7ENdBiQFLJjC/qLnc17MHr8QSyctMavAJZvVltZ9CiNBuc8sNb2nGpMR5mIvkswO8hPI5DGnbD6WT7zQjCwKkEreqseKi0wwXdWZqUEVib1X8p91KXBkAq7yt0IyqCXVLiKrz4/xq4CO3kEwJ0RelQxSPjKMtPCFAI15aEWqZIqMtiEa4FqVrlG1mlA1Ll3wHiiMkIxAkB8pTZiGQJ5lOkj2FSQASBX+Krxl1gdpYCYog5i7I8H2FY8ocGsIly9+P5ZPeCvev+TTaCyfgiw7mzFHzIiiJZesP/HB6OdYscObhCyueEOJAiTrwtXz3ofPnflFuHxZPNv+rLoIujNaacHuws5335bf4trZ1+EfzvgC3rXwE1SU7Dq0eC6h4NNzdcXleKrtMWzYswZvXfx2fOmMv0J/pBt5j/xcEognCZqYV8aXxI1rfoMvLf0Yvrjsy7hm7tUWc9FKUITfwVQXHO4QPnX+51BdUoo/br4Dnzrj0/h/p38OewlqOkf2sGPJ50PWlge9LKNAjTOXQldhxIx0pAoJRLIjRugrJOkQgZ2Wflf6ivAJlutL53wZt++6B32ZQfQOdmJK3Qy8ZfYl+O0mvuOCd+DzZ/wDPjrnIygho/flI4jnR1BBgXJAU2NEZVqVkk0PmSmEFR2Pwe8swT+e+0X807LPYELZeDMcnmL5orSE04U4RtIaui5g89A+fOTMT+LMhrmUU298zxE4ECgqyflx+fRrqcrkscXuzfag7Yd7t9yCYT/5Q6ETKBQPJ52R0FUEZC8BTKnLRxFZyVRcKHFWotihyN8FgrU1eHjX48xNEMtJUVeEShf/dxL08Nm8U0BbwKrC+GS4KFikvN4543rMCMxGkMrfaXoKnxfgVbkND1BAsV0FnAKOEtSEx+OxjX/AE22PUmj6TXBKnzPAEmqKSKKVgs5bznwVAZsKmc8rwneNs4kpklwJ/Pb53+IPO/8Xf9j8a8ypnocUlaFZUML20rieRlg15icrVX2A1WWWnksfyGdD58ZE+vEqHTWaZRk1VFD5kFmNubDyNEwqn2mKrCml9uEdeL5nNY0GxVyTUrFGniSyKgvl+NCiz6PYGYaTBoefYMfrCKLaUcm3DiJmFGyKxk4RSt11KCH4yMng4PMl7hKUORvIIzzH+wSe61xhtl8ZlZ3GNRTfjqqYSEz1HCC4CrjqEHYWMU2lHGB+QVQwHaeLapNKSvLAR16rcFfBoYDJLL+bskT+MnG2XYDlkxeReFhbpZSyL9c6qynX1KJpKvwS3utEQ6ECXoI4rXDWNJV4u8wdRJWzlk/7kSQva6w0iHL4vVVMz826yxjgGHLXosHRSNnlxNO7n8JPNn8Xf1j/Y0womUL5oJEugXDVId+OdZPQdBQBrgkiTF7UO0hPS71qVE1Hx4KsbqSxHSlwGg2ZAs6b8lazYEVlEWxYQzneltzH938p/2rsyYwS85p6YtSXwva9a/HU3idZ9xn4HaVqIdZvJdvKgeJCkYkvZwwR/h9iW/gdYfJFJc/4kdJqdPVhva7qQcYs86hy15h6Y3dn31X8wjKzqKqS6TMXfofhpwEuQKXnfQReYeZTnw9QLks++I1BFBZfsE1lmGum4ZJxl2JB5TLKFI18q5YF4HxMWyEtpIMUFZ5mOmW8ZEZxoRS90V7cQ7kQ4f1F2QLKXdXwMy+BK3lkZZ1BFHn5nlqlLV2mdhRQVvVRlzlzIYI3zWIoDJEDN679EX6/7Qas3P4QptbM59sKOCqGGktkjAuBSX2rtSRj1Cl5aNMrJgL7I2iw14CO2hk+l8eHZ70Xz7VvwZ6hFsQKERQ8VHoUIIpPlPFJkZFFyYC+LIUAFaKcOqNUSu+f8wns6tiCnf3bMMS/nEfDyFQ22eCo5U8mJO/IX8WX9SDhpcXExOQHEMh5qGAJwghICh5akDrPjisGC6XDzDGLqFtqOW1CAWjjCzlT59xWKAiFocg70/CkWT63mJjdNh1E0hdjUhSuNKMT3hwUrd1PRZKnYv/YqR/BLatvRD8BlqyYDPPVSkJvNmCY2zjO8p0ltOVTkqFZ7c4oNpdlhWvoS9Zd2sUOzPRjBBYuZxw+jeqx48vPKOmmBZ6TuZ9CjPXhY324s35kqc0UadzP+osQCPL12blME7xhpDrz0Ipd3nQ+rjnlwyyPJjMkC1x4vv0Z3LPtd0h7KVApdIxFKG1xCAkrarpHPmiTy+ciQ0CqbTfaunbA4wuisqgBt63/NapKK1EdbMbK9gcwrWg2pk9YwsxTqAk24PfP/wxBfzWumHE1Woe3oyJcjLaOndiZaMWVM9+PvkQvNvWsx7bOVdQPTuSyOVw16/1UBk+jPbbb8KaHlTm7fgHOmngxuqN78XjLI5g7bj6VdADloXo8seM2dMa7cPG0K82WF9lCFCt2PobGQD0mTzwVmSwVYK6AO7b9nopf6qCAheOWUNj68GT7I+QN8Z8ZkzB8YOriRCbDd7KXdaBth9z44NIvoMxXZXhASuHmNT/B7uh23sa7yP8meC3rI8/6P2vGuTit+lzsHdqOVfsfx9tnvJMGUA8KXqaZSeN+1mMFgchZs96OocQw6kJV+OW6n2Na6UQsG38WelKDaO3biL3dLbhw9hXULU4UBcvw2I47sTu+j0pVoCNPOFOJC2e90zik5/JZrNzxMK6c/yH0J/qNMgt7Q/gt+au6uApLx59DnsrC53bROPsDyqgIz55yLn674Uac1XA2hYsbq9oegld7383/IKLxbuZZYwLTzm2Yg/JgLfk8gepwHe7aeisGRtqxbOplPF9DECnIlcXNz/8KzSUTcMbkc5FIxwj0/Lhny+8wu3wOpjfO5bk4nutcgX3DbeSXDCb6ZmL+pGX4w6abmL9Gwcw8kSr/DSNFJpd5palyjQZNDE3CNQs/RlAjQO1CJD+MG574V4y4Zci+lNc1YmRmJyTIeb9GK+ez7we8JTTQn8N1867DYHwYpYFSFNIFs+l+iT+MweEuPNnyKK5c/C4TnNMvYJN1ss/9EjMq56K+bBzu3/lHlBMsL599JZCKoDjciLs332jA8wXTLsdgogd14UoMDg1RzuZQVVSH1dsfQFt0P/no3ZQ/Q2al5/0bb2NJM7ho+mWIJNMIBDzoG+jC9t4teNucqxHP5LCpfwWebn8W2rlD03bvP/2v8fOV34ePbfrOBR/G7etvpJ4bJv9djWd2PYIzJy7HLVv/iDNrz0FzzXQa8r1YS97Px9M4a+ZVcKQH4AxU4OFtt1NMunH+lEvwu7U/wwWzLsb+/k5sGVqD6UXzMKmqGXftvIv8EcTFUy5De+QANvasYC3TTCNQFfgz4OpNThrxPLmc4VnunmwM/a5+dq5hZL0asaGd5yJ4IchSyANZwIpVFCFwUVT1tO7hC2sV16BrmM+NIENLTsOoCuKZIIBJ+POIeKikNRpACBXlsx75Sclao7LTdOWIJ04BRKs1p1Upln+Ak2Zd1B3l/dbMdJ4oXz5Vw9400lo+xnxdxsla1riL5ZVa5LOUvCmCLA3PanVTjJaWhuX1Hml3ykyPHMh2mbIOBggDmb8/76WgcDJt+YDlTByvNNMb9g4gyfw0x5/0xniPQCMM6FAAO6UbE2h0JimwmK83gSHvMK27BN83z3tSTEtbx9DaYpGTCsZC4ZZ2xzDgYXqauTg2+PovItVhFRXiRdMJQAg0BMI1dRvPDtIqfxgZtrPikbGwFK4vZXCdKhAoa1umDAXjQ5tuxu7OreRqN+7f9Gu09+9EbXEdRYjH7HUmZX3apDOxcst9uP35XyIS6aCy0mgQLfzsAB7e/Hs8sv5OjK+djY7+/egcasUz2+/D9o5neQ8rUmD3MJJ/S5R8tKl9Hbqp4O7ffBc6Evzedg/u3HYbVu1+BuNqZ6C5aCaNCidu2vQz3Lb5VvRmMphNhfns1pV4dMN9FOCltMLDiLvjqC+eiQn8rCaYg/Za5Hta8Evcd3KQ5aujqYo0Tmu+EGUEu0YYsb9u6VqL3ZFW9j1rekg+KWaEjpaBk/y/dsczGEr14o4Nv0J3YhBx9tlHdt2Le9f9DkFPMTzOEBZPugCbdq3D09vvRLJ/ANPKxjOPGnT2d+DhDX/Alu4tmFU1G4mRAh7aej8271qPU2qWGMNIAFC8MoHXuwc6cO+GO3EXQZgc5MUGq1ofxx833ER540CFJ4ReKtqbyW+3b75D4bsI8irFsiyuxDKNTDKqDLgcgc5p48/DvtYtWLv1IfQeaMHsqskIMs3uwTbcvvUm8tE2NFU2ozY0AXVFNXhg/c9wz7pfIkzgIHlzWsMybNq6Dk9ufoQGlgdV4SoaEfVo727FXRtuR+fwHhSRTUPOcpw++wI8uO0WGocpGoYsyxsMskSWCwDbkf1G44dnTLrYjBwJgAm9PrzlNgy54qbeXk6pqR+YvkDAJb87P0GD9p/Uut0ijw+b9j+HBzbcispgEdbufsi0d0Nxo0mxknz2xPbbcTeBTMjjQHWg2mqfggdJGnTTG0/FQHcb+eY+7GVbTK2az7ZMIsDUH9l0C1buegLhUBAPbSEP7VlhgqTOqTkdQwNteGbzE9jaugkL6+bSYKb8pbF315bf4N6NBHDlzeiK9WPLgS00Dp7Auj0bzWiURra1a0XfwCBmlMzFxIopBIjAnNq5qA2MQzweQzpLHSUdI34rqcXufWv4fn9ER6QHU+uWYE/3Xjy8/XF0du/HpPJJ5F9WikYq2WU2t20zYRzySTem1c7Crs5WVrMLp9Qtoq7MYGfXc9QjNP5c1kIPI2xses3pDe95CqS3eu9TGBwZNNZ8IC+7Xd4MbjI4IRJBizY/1SodqRmhbuFut9uLx7fegxZt38H7NW0S0P3sgXJGls8B7+JZ2k7s3BoJkrupVLmG33W/HO6DfKYx0Mg8aFFROmoFi0BTuOBHXaCSAIDZ8j6xn3hQFrecEjW1pKHpvCOOUncQNbSENEIjlegnoDMbk5oSa2he5cjgrjV/QCSTpTD38IL2nbIUiawIDSErOJ6ZsGDaKqflSSWgKOK9tHzkZyYfEA0za6RQg+2goBFw0pC/pjv0rmbTYpXCgEj5fmhExGtG4sw9/HujKUgBsnziRVRMFaoAo7j0/dyeJ9BPUGp2peef2FSt9xLiJVliercRWnQjPgdG8jl0JfoIdH2Ew+Qbl2rXy3vytBYp0JnMUL4XCVqOaSdrsqBdKp3oT/EZKnKtVNP4mYCVwJ02Otcybk25HInUflqtyNtILBAlv6aKzp1wEd4280rMa5qLXDqP0nARemP7ed3Ph9zwk7HCLOOCybOwbM5ZJtxGgvkJGZ8xeREt6TuQIq/LyJBTt0Y8TfqqoBOepNg05etEmbMMiyacZUZy5bc0ko1i1b4n2OWIWKj8xgCZ/GWIVAl0qEacNHLYnlmP1XcUHiOqZf0yzhRckukW+Uowedw0LJl5IWKBHKKZEWzqWQ2X34l3Lv4IGoJNCATL0FhRjNNnnonmBoKweBvljNVr1fZF4RIqx73GgFLo1zzBeiKXII/1mu228mm2j8OHSt94vGPmVXj79LeiJqyI9nw/pwC8k/zBYhujxlLmZYEKNDXU45Q5yxAsKUVnqtvIs5HUMI0yGlC5CPnHh2LKnr7IARpUSQxr03DyqJ9lUpmnT56MpbPPRMoxyPJE8GTHSpSVVuPaU9+DgLceNKUwe9xSrNu9gvUyQPnH/Flfx2jy4i8ijU5LqmkqbWbFbDSVTTFsLXCwP7oPW/s3sO7UL0cfOIyM/DZgQP3T6hcyfVm7bAtKWb7jkFw32D6xFNtKYTPYCHkanurDqSx5jPwT8zoxFKfO8ZQxLcl9Sm+WqTgQRmNNE+aSb0oritAX72LaPuM/O+LJI8pUetMRGvGKwi454UUoHITitp01+zTU1FShI95B2ULjPhmH9uXV7Ir8n0zPdfH9WZ44jWHNZhgZQwN67YEVmN2wEBPKZ+DJnXehqXw8JlROx76+nXxpaQLyJXl/RetDqG+chnfM/yjKncUoCoUwraYey2adgZLSEgwmhygvNCWtcCIZ1mk7+wV1nK8JxZRBe0b2k3c9mFg5Hs/sehQZj6QdDXS++5gmsum1pyNor9eX5EB63pSL0Fw8joKAEIgAR6ME2jZAk0sCL4roLgaQ9eIjSJHak8bUkl7FftEKLAEHRaJRuABrB3gCFaZhPU825UddLStAxfOKe6OAoKqARZOWms0083lZRWRq5lcfrMPFsy83q9A1dG+G3WlqaPWPQkGk5d/A1HK5AOrLJmJ2zSRTzhQ7kZcl0bJ8CQ8vOxi1qxFyUTK+Vv1oE1MBsATvVcwa7V9ofAiUmcokoMU8zNsTeMp3Qq6x8lzSlIDyMMe8T26uBpbyWJuhyqnWKCS9n6ZceFUxZLSuRTFntFJKcteatnl96dAcpT7HBSfj1PHLWQcsjYQm23Iw2oVV7c/wmC1DkK0tLFRercg5nIwKFgAX2DG/FbFd0dSTxndCzxm/LANYyAc51aKXFnQY1L0o9YQoYATiBMbVTgLq5ADDK5o2Ft9Y+UgQH4nEP/Kl0GiF4decC+NKJ6PEX447N92MPV07eT2PvkQUDUXjeYt2JEghze94soAndzyB2zfcjIc23om+whCBvxfrd6/EkEOLPfhGBNaWGnr92+tYkRnVIC86026cPf3tBBCWD5H6+Lq2p9GZ6DT1LQdvTdObhjQygGSqQbXuhi8jOcC21S9eT5pbsqw3F2KJYWzcvwZ3Pf973Ln5d9gdaUciH8GdW/6IZ1qfxuLmMzEQG0B77wHcw3tu2XA71nStNn1QvUwyJh3rQ0MxgUCG/ZfNa63uVF40pCQHmFecfffMyedhz77NuHvrHRhiO1uhOlRm3qN97/Ry7MeCGNF4L3Z37Mbd6+7CvRtvoqGoqOh8H8N3AtXyXXMjnhlCZbCKz7sR8pTySSuARzQ+jFWta/DH5/+A2zf/lmBhiGCqF7duuBEte7dgadMZTCuP9u4W7B5qpbyS/6JqhdJP1fYGk9R5RjKSffB0GlkeymqR+vGjO+6iXFXsKTWzGto09mE0Jgck+/ScfksKyo+Kh+znukcr7wyZ+rQAhJcyWX3dk6U0zBVQVVKHYRplekRQTYtL4vER7D6wG3ds+IP5tAxsZpuQGymbJAW8+RRlspNGujVLIEM3wmf29+7Hb9ffhts234yNXVsMB6lcku+qe20DJ2NPMyZyd3DJ8d88bQG83uE2E4k+k0lgX2I304yjvqQeByKdRjbpXb00modyffjj+p+iq2cPZjQuRiQawdbOnbhl/a24Y9NvsG1wm5FfZoEE9YyTBt1zu1fj3Glno2ugk7zItMhnihofcSggtxZEyFiV3rF0jU2vPR0HXa8APztIlaMIC6sXoiZUSSASwJSiSWRGD5lSUb5rUepWYDl2PwpdD5m9wRnA3JplmFcy15wvK5TglKrTMLNkGmUaOxc7UrWvDkXuCiysWoQZ4akYJhOpe0wOT8OZNUvQHKhH3JXCc3uexXCG1geZsMgZxIKKhZhaNJnpasyK9kwmiBnFM7CoailKWU45DTZ46zCB99QVNWD/4F7sPLATcQqQ5kAz06jEadWnoinYaDqWAhGWOf1YUDkfp5Qt5LsU8YwD4zzj0OAKIsVOoeCGksfGYuO3RkqMbjEayFww1yQ+LBGkKQkBArmPCqhQhLxwq54VWKUw4j1S2CYWlAABW3xMZ71eJBElQO0rpEbLyTbMenDpzCtYF2EzHSMhJsD1ZOt9Jj6M3mL0dfgfj49QZp3TXXmCmwQrRqOh2spGkcC1OjNRiEPbUoAKWTGQFC5ha9d6vHXmO3HVrPci5KcCc2pk0UXFplFQKxZNNKsl70DvYB/OmHoeTqs/k7pLAlPAXMEdtSiBNzBPtYfOaUuZ4bymlHPojHei2F+Ct855L0pLy5B35XGgdw8y3gyunfkRXDb9alR5K7B+z2O4cPbVuHLW+7F0JpWOxCkV68KpFyJMS9m8G9NTJaiVjcI+0Yh90YS3YM3KwGE1kRf1oTFTNoEGykKCXUvAH0h0YN3elVQs4l2NFmj02OJxXbfeXjuhJgyQunTOezCheCoibC8ZFtorNU1FFSAQWrv3IZw+6Wy8e+YHcMWc61CFMiysW4B3zH4/Fo87Fe39W7C3bxvCJeV4xykfxeXzrsa4cINRgjLZxKM7e1tQW16Pd7B9zpl5GUoQQpx5ZaR4WZJ0Lkmec6C9ZxsWTV6OC2ZdQT6LwuXx8r4ovJRZ50y5EEOxHsyqmY/5NQuwZvfTmD3xFFw153pcesp1qPCUI5EbofKTElccJPnr5dAR2cejAvn0A7h48gWmb2hcY0PnSpw541yW6T24ePq18DlCWDbuTL7j+zG16RS0dVtbBc1qmoWqokbKSqbHvqARLdX960ZjebEskjvWKBR/sm2cBDpLG89CdbjJyAXx9dauddijFdMafRa3ENiMtfiLaUxlyYiUe4SH8iLKtqDxybYbycUJSBSV3YEo20ddRgZTPEsTnHn7aFy9ffq78Y4578PW3i2IZToQI1ipLR+PM9jPd7Wtw/ja8biO9XnlKdfCT/BD9uTzCvBK+UseTmXSRr4oMmKCJuyOrpWoqpyAa055L66e8yE0BkoJchR3LW50k2ZAoszfzV/ac3Fe0xKcNf58Cg9NiVtGlMa9WoY3kye3mjLv6t2KA9EBxPIj1CFZxLJxvmsGyydejCtnfhDNtY3o7N2NrQfWYErDTPLTh3H57GtQHCo3rhd+V4B5XMocnWjt24KKislo6dzEysij2FWMBRPPhtNF/UYj1KxcZRnE80eqcZtePbEPkNOPAR2tM3yewuV9M9+NutIp2ERLc8nMs3Djqt/jbYsuxm/W/BE90b14/8KP4rGW+9Ae7aKyzKHGUY4Pnf7XWL93FYJeD1bueRzvWfxxbOneTvBTb1Zp/G7X7fjQvGtQFqzFjv1bsWz6GfjNqhvJ1FlctfB6rN61GllvEiv3PYFPnvop3LDxBjKyG+9Z9BHs625FuaYAfF78+Nlv4coZ16DUV4L+2CAml0/BzWt+jA+c8XfoGzmAZ9sfQdBVitriaty19Q/44gX/gu7oILoP7MWiqefiW6u+RuDow/sXfQibu3diYrgRXel9+O3W3+FtU67EQCqKtR1PsGokXkgnIadbDCaL3W2tnKLgWFi8AJ888++pcHmV76wxup29G3Dbpl8jSfB7NKRhd40ehKlEcnkCVgoNbcGkwLMC204EmSoFtpwezAqjGJWYn+1FKy7pxJXzr8ctO36PJK1EL5+LyU+BoC1Q0BL8pJlaDvmCSGRSSGqEUmCY4jVQCBnhm3YkzDkpMVmlWjKveFkZWsZa+eRy+ij0huBy+ahI07zHjRJvGBEK7GhBe61RURdKUcm7h6kgTJ5EwgF3gPcMs040mnWCE9tBY0Fqf4ErxepRDCJf1o3rF30CzcWTDYjSarxbN9+Ind3PI+PRpvJUEQb0aCHISzuFJs4DBOmK/l6g0aUFBma8hPdKAQrU+VGMUiqVwewADao0NIWuqcosrw0WIkw7a/il2E3eIZtEjWK0wK1CHMivyZf3IuwrIg9ECbDiVIJhPmWNZmvNl/Y4lXoqdwTYxlTobGe5Ogjgl/DP40xhMJc2jvNDBARS2CXk1SKPopEn+IwAgMBDBnlngko5xNRclHMpspUPfo8PxcliXLrkHbjhue/A4XYhrOfJI8NUqGmVs8AyevzGyIjxHTSFFiRXpanss4pFKAXKumRGb4B8Uf9T3iTVK3tlLY3fD5z6ORMvUcVJ5GL45TP/g658G/uIVvoRdjjk+GFJjkNJIF3jiiZAKNPSQhS5fWRZd/k8gbnLbfYYlSEaYBoaBVT9huQ3mwnhw6d9DHc+fxP7X8wAMY2uaspMu0rIzBrJx4w7Sam7FMmsAowOIaQZCKXFwvrFk2znFPnJxbJaJkSSx0VsgxCNMIU8HmKWMmx9lBMpM3WraUKFcFDwjypnKds+R5A2ZGQFKCeEK/0ytWgkJmmYKbyIm8a5djrRopi83BdoyCn0UJGnGFkCryjbVwujQpRZpeSnYfJW2jFMGeYm0CIfMd8UeSyYC+HSBdfj1vU/Mb7Acn/RgMJwQTucjFasTS8itfFJ5Qwvcjr8uH/HfbjvwEN4ZOsDWEhrbP2u57BswqnsAEGUUPF1Rg6QKTX1k8TsqvnY3rkT9+2/Hb9rvZeW2wQMxgfwcMutuHnT79FcORlhMm+WAnTNrqdxa+e9WLHrGdRWNpHZKUjJ/Dv7n8eKPQ8h45JXlkJAuLCsZhktihb8YfeteHDfA6wcdlwqwfkNC7Bt3xbsGWxDyF8Cp78UEVoav990EzYObTXgT7Fx5DIJdtg7t92PezvvxI6eLRgXbMDCxoXYvn8z7my5GU/se4TpKpCBB4+33EugtpJtqEaUZTdaIScZGYuWfwrNKoYN5Xx457xrzaiQEaV88WQ2hqf3PEYgxs5vnf2zJBvB4fBQoShorDwhKPKcGhqXWlfgTsWYyhpwp+CETgrlGaWTcfHEt+P8WVcQ3PQgkh7g/doMhhYdhaFWMZl7mXaCafVktP5TU7p6BxL5J06FmSRos/ymZJFSKvJ8yqld/FUKmAjvQwUKUuoYKXaVVcphiMoxmxuhRewwq2ML+QR6FeHbxfemQNVUyHCB91CZHm09HM9kgKjpR3oXM2ZnjKu5dYvRXDSR9aJaLaB9qIUgawOyHgJa0x/EGxpfPDIlCFYHsiNsdyfrKsL0zfgfUjwvcahtSRSxuzt3gPVOBUVkrDHJaLaXwHrQKEhPQcEcQSAWJ0BRwGRtGi/VzPYnL0gtRnmuS9vxELwnmFeaHKVRGROPjUrRTR7WlFWSbZoqaL9DjU1otNmNqGMQgwQ+SSrJCMGemCvAcoG8OsJyJAryB5RbAC9RYWbZ/prckgOEM+XC+RPPxfmNF+DcBW/Bmr0r4SUfC2ikCPD7yEdRp4sgS7WbRj+B4HDeig+lcyOFboKwKMvIcpKfNX2mGnjdyLQDC6L81TLkfbWrm+1wxviLCCCLCCRZHvL7qv0r0Z3pZFnVjQTFrFHQI5PSJRcRDGlaTjEDtRo8xWfTTtUd+xv7orblkiRR3CwTTZ+lyLENIzzqY/sroLNAuYt1rn6p9itkaeiYOsqYnRwIkXms4Ade0yZyyzBhYlnGAmWOJohlwmlr6TjlQb8APXlOEDxHvjAR4Plsjr+Vv9w3FJutN9+NYceAcUDXSLUElrpBjHclWRbtMaidI9LkSY1Gml7AtlX4i7SRSYoeL8NC/KBzWRygsRhxajseH8GU9jdIYsDRb1amXrjwamzueI46Sn2LT/G9+8lDxl1DfU0Vb9Mxpdex570cyYeGAIqWv9+VxGAyhoDHYzZ8nVw8ETNLZ6NluIVMyC5EBsnT4i8K+pCId5CFaYtQscni1C797Ftk1KgBUkEyv4/9MQIifD6XSccRpFJuG9ljVoS9dd6VuGjGFbRS2Y3Y2Ytp3QSDpehPjsBNBvTntbVOAcWOIjgpKLXJcZ3PhycIjjLpqFklp5ETOUrLh8vJcnjYAR20MlIUroqjkk4rersfpbRmexLdvO6hhWtNk8jHQ8vY1XEk0KVgpXJORlK7yEdKgsVLq+u8SZeiLjROb00Zo2khJ7Z1rca+aAu5wfKnOBrScLd8WsRD2uZEPmvWNImEtcZQJchYuzynkRFZr7uH9+Dh/ffh4X134v7N99JqpBqgUtA1KWspMi24yLJnmDjMVKYK5iedwBbnf8yD7WgpLj0hxSY/E7WizumKpjEJ0Qko9K2RExPQUukyVSm+saX2GndT5HJpGSfhvoSffA4tp+wTm4z4JihRDehXjoJePoplzhKcMfF8HqsFNbWUxQPb70XaI99G3e01/KIRECniI5FcCrT6V8BCjufya1IP0vSapuC0FEIxxTQqJq9J1a7GHtRftTuC07Qry8M2MSCA57SpfFZASKORTMtsx8LOKv8vLYoRf5kpedOW7PuUKw4DrJWGtovRghpyAe9TuGKpWU1BiwcVBFN1oADGMgAMZxo2p/o2o1ea5DGQhOd45HHjif1P4OnOp3D/pt9gS9863q9FLbpLZdC+heTL0fQVetcvQC9Zx9xVAoEVa2WefstZ4ch1eSzIvBoZQL3BTI6xnTR9OD48FTPrF7KO1G5Ab6wfz+1/nIBJkIP1xydNvZrWeimNvYHSVw9RANoc299p+q/aVVOK1nSlcVkQD/Hd1e+0U8fda3+tVud1L8sgHohZZWFq8tHSvWrHPMsi1wy5Eyg3GXTGtYD1Lt8qQTrBbr2TyqFRSAE2jZoKGvmYpnxx3dRHDo1mmxE6TYVn9D/LxVKyXQTEBPisNtWIOXmYOk7pyPBSWnJvUGXK51jAPsB2FZhWfvJJlR+nAlMHqJO0q4k4xM968CmsTy6H+zb9ERv6nzaLLZxOlo98Ld9f5aWFU/rYdGzpOJDmDmhPsXjOhWGadqfUnYYtQ/vQSyt0b18blk86F5uGdlIhkiEpjHxklO5IH8bXzKOsIfNmCuiIdWN85UQMkeHCqEbe5cIQARY5nEKVTE1hKoHooNBXHKkV3etw07O/xezqWQiSaeUfFfc4mU4X6oobmW4CNUX1SFDYFdLDhlm3jOzFnV1P46nu1cZ60kpGCWmxq5xjZQFLYcjPyzgisjtJ8Et4jMSjqGf5UoksSvxN7GQUPeyIZQpmR4bXb3X1k5VURwJb2iqiylmJi6ZdxnOsHXKfQMlIZhAr9jwGB616S2wdHY2JB7O6yygTCVuepZAylqJpAZ5h+5ABjFLS6JK2P4pkB5ExU5QU3UZ56U5BJQoeaQA2hwSRdc4Cf1otpBLrulKXC74Amu6zSqO7JSwtIZ+hApCile9DhoBbW8QoCrzS1tMaSxUolBVvItszPU03COI5aHFaaZ64pNIbx3d9s000rqKYdKc2LEO5v8pUg1YRbuxYg854K5tirMZVh6pBVdWRRzaszX+ZJttEo1omsrZpYwINNo6mX6Rys6ZtpdrYJ8kHOrZWINPy1728RyFW1DYasVBbKBq8RiYF8kwUfubnNu2k8qnl+WYaCeGf1WoW0BYI0qpekc5qWy+NVJiQMpI/+ugp5iWwZgAW77Q+4iOlo5EZxcWLI1mIoTPXbUaq5H+paULBjwyvK6K4eFYjclr8o1ETM7rH3xrR0WIQlU1oRqU0RD58/Un1otFDTcmHccaEC1jLClWgesibMC5xjIzWge4WbNT2UqqPI5SX72Z9+PYGVPDQPKueq2dMD+afxTvaocGCsAJHWcQcI5bBQ9BvQis4AuQBxUY03GgAjmSV8jCrtXlN+wuqIT0CZ7K4DD/pGtuL76BvF9ta/q8ZtrGMaPGTfHlzfEbJWcYfSyJZpHLxrHhEvUMjqMpbJTbAmFcF6AXqdFYBUjVCKlilydcsr8njSyNtGl2VnNF+ruIRw00sq1YqK2CuQg0NkY8UrFSLImTgiUcUqNfK06bXg0Z74BtIbOtt0Ta8d/F78fXz/ouM2ofV+58kYALWdD+L4mAYPQNtZCszaGuE6MYDG1DIxfG5i76G/7f8X5FODGJnz07857lfwafO+Cge2XY3XNkCFfgQsvzOFIJI5jLGaXZi3Uz8xwVfx6fO/RSe37fOTBnGk4NwZt1Y37katf5SfOXCb/O7CZHEAHp8edy07kZ85vQP49/O/ie8b9a7oNWOES3dZSfS8HWCaaczZGYq0/6kYltpAoCdOsdz+Qge6FiJccX1+Pol38DZjYvM/Hshn8F5096Os5ouMkJRjv9MzKqTE5gs5ajPQegoUKnQDWqT82e8HSFnmMLOybqRYivg2db70ZsdMq9v+V4cPSkqszZ4loKVEs0RyFjAhukbKSyBZcYy+KGCo7Iylj7BvRS/hJOEo9mE2RRcQlkjZZbyHnFlzXC+iUPE50ROjaRQ1JnRFCl7Xpdy07eUvQSZXJcFmMTgWlUq61bTVwJ9igStURXFhnNoxSzrQdBMMDHN/DLOuDl3MpCgjMgab3CgIlCLxRPOYv+VMsybjYQfbLmXIJtwQI4qVGpqKykwAQTV75FIKkJKRda5tqXR9lIBpiUwL4PMlZOvk1ohwfaQUpci0ijTmPrWohq3eVYrg338CGp5NFJGXtV+ePLy0uY7KT6fNHxm5ar1ygLJ8jdTOlqpaO19x3NO8p/TGrOyNj0mE1JhaiRUbW/lIghIVZ3TzgTiXT3LdPktftXquBwVYT4fQjBL5U5+EFYr5uUAeUnx8bTKWKMjYfYpf168o2epTsljQR5qayOzAbHyY7EFOF9vYjUyd/U3gREnJlZNweTKaaYF9P57Bndhc98a3ikAohEdtRENVANwRNb/LyIlaj68aj46HgMmTJl9WXVqpvWZ3tjqYzgTTI3n81px7KJxb60L1MiUWkUAyIoQr7ZU27FNTHmSbHdrSt+4BTAxS2aoTmVoqf01Ek24NrqCT6OtBlSrPfX+lAMmThjPqUwGqLHtNOlojaaqHORmPmt2BTD1IxBGoMZrfgXCZRtbO3my1AW/AYM0FQi1qMFYv+J0PaOpWclCbTauhV6WIad3ZP9gXyC7m4EFvZfKZtPrQ9QVx0a7H60zvCibo3VhOpq6nMdsruznzwXVp5n4MPfsuhVpt48dRFM46qZUUnxGsiObpaDlNS2vF7vJIVLRdWVdZnJyRCTzUamnKYhFYlRt+yLnRnVSD62OZDbFNKxVXsmcgn7ySJ2W/cSvtJluOps0MZkKZGSviyzOtP38VqEVNVqi0uv0MK0E8/eZ/FVGlTfM7hChQCxkorh83GVIFznxROvjyMoRluRxqlNpEunEV66WSFU7E3RIgPK3gEac9TDNMwlfPv+fyQbWZt0u1uXeyF78av0PqEhY71Q8ssyOrFqPF1J3eSkPH6Sx6wfvG+tgB5869MzhxwfvOjmISkdgyYDSgtkLcmbFHHOcdznw6K7b8PT+x8zIlsDES9//z9fJWA2KrDsPrdM/T0e++2jS+PNlE73cXX/6aSt/63/1qRerRT1nXbNoLJ2xp6wn9EufP1/G15zU3sxWRqVAiQcl+Juln0ORp5wXCb8LMdy0/ga0RndTOmq68NC3s6DGa1XqF9eA0hYdnr519vWqqyO3ysufFR36DmO/Dr320vsO0sFrB5+16eVJRvRJ5wzvIkDxExwpQrBAll6puXYW5k5diudaHtW4PaFR3jj5jb2uwI6HlkbAI3TvJFjRXnUeBNxB81vVoXtcBFLqtLquj377CP4E/xQwUSQwNVaBWhbrVewZfgS+lJvAmVaCKVSoV1s38E/lHWNYF4GSQJbIz/ushmH+zCdIkOcnfvrCGZ/BN8//Gk6ZuACb2p6nHMqx/ISVfFZkLJWTgizLWlNhZmSAdaQhdH8qi6sWvYdAVe1hMZ4sx1WtD9KKSxl/BW2oe3yDLNGf62hj1w/ep6MXP3XomcOPTy7SKKAmTTTqM6P4FDOiodE7Njb6Ywewdt+TyCtwkoYdpJlfQn++TsZq8OCdL/715+jIdx9NGkeXx8vd9aeftvK3/ixFaZ05+Nzhv0XWb/2vJ0SHXn09yer/RmbnXDh33Dko8lWw2SkRWKRNXRvQPtzKu7IEXaOPvEDWG7xW9OK0Dtbpi0lnXstc/zQdOaeXP/viKwd/HXrtpfcdpIPXXu4Om44lHUfanTYYQYl15MCuA5txw5PfwDAGCEoIVjT6RJT5AqPwUFv1jP3+SwbmzL187Igsx2tmNEvfh1RPno+Mle8voXTBh05HCl9f8V/4j8f+Dd9+6pvoT/UbC14FsICj6IilOSFJ014aLTRD+M40Ky+HJbVnYGLJdL6lNSKpt93Ztw2tg9tGRzI04sjzGmK36SQiNi4BdcgRxOmTzzfGigwRTbk8tesupN2a7tVYtKaRT54+YJNIBjJQ7i/HouYzaEyp5zsRyw7hqX0PWc7ZvJ53aYrNJptOXvrLkcMxoBem6g4BS1lauUmfCwmnXFFhfCi8ObcxfA1RJh+6MstK4+he54X7jiTYR8+Z8vBvjKzyWd9HTSysv5BGVcaLoMeBiM+NjE8rUJSu0tf/J5dysSYOzYQRlWnaOGBWoARvmX2VVKlVp4UMEvkUHtt1N7S5toKzypdAEYsVmNGmk4c07S6forlVS1BfOt5wgHxIdvZtxPaBzWZayW12diBnHHFEy6YTkSyfSAcCaTfOnfoWeJ1+C1RR9j2350kMpLt4Xb5LWjQgiWGTTScvHR0yeQNIq1QU4FKqWySnQMVIUkc9cUibYctRWrBDlZ2FJx/kt+CV9XeykSYL9VoZp0YpnPBkAjh94nJUh2qN8JWDuoL2bep8Fp2JdjOyodAYcvA0IRTYxjadPJRne5a6y7Fk4nn8RcYgmErnoni69SGknOQWTSVBDsIaybQV7slDCtCQx+Ti6ZhTNV9Sgafy6I+0Y3XHsxQCMrsUMNRJoGUesMmmk5aOIdDSyIU6k1bIpE38DynVI/3JbVqjWVY8E7mFU0nLz4cdUWvDxpS3ptu0ikULgF/ph6Lf5CmBrykLrS4xq5JGz7/Wf1qSq1U/kiXyPtN7WSuUTs4/raXRKhht7q0l8FW+cpw36SLDB1qFozAYA9kBPL7zITg81tYPGskQI+pzMoLPNyuJBVxZFxY3nYlSfxm7HvsYm3dDx3q0xfeakV25Z5nOrb55QhlRNv1JIoh2ZwM4c/qlxo1ATSs/2yfaH0A8H2Ffd8FFkKWW1wpEm2w6nkiYQDE6jUQyukwfI6xeER3jVYdfYYfzK5oHchqxYMGtQGu8gd9jKtUsby1ovl6C2FK8mss3W0eM3jNGKqwUsl557JrOHXqfjseuj73c2LFGldStzRL/0fPWWQGt0RNjCR7ysATF2E9Dh11/yTOH01967U/dL3q5PA/7/eeSMfRyaR1KvPaydXDIc/pSjDG1gCPrwfvmfQinN57LeywnWLXtPZt/jdV9K9m+B0csbTr5SKJlQmAy3nXqR+FHyPBGJNOLX636Lnrzirpt08lKrlwGp9VfiPNnvMOEHJC5vG9oK371/I9of1vSeUz12BLApuOO8k5MKxqPdy3+jHFtGeVY6rBXNjZ1zIDWtq4NBFpfRsGp/awEmzRWIeD00oJqKwbFUzJQh//MyjNq5VHoM0qHaPNRGuugLz374jOisXuN75Cu84QCu+m8PhpjeuEmm14FadNftmEhhwXFM/HB0z+PoEPhNtiaBLfRVBSPb74FSbeiYSu2/0vb6lBSk/zpO45vOlHL/1qUW6JlwfjTMb58Mtua/c7lxJa2jdjWu4bGzks724ne1jYdJEV1Wj77coTd5VIyyLmyWLntCfQk9rOhZUyP3kiSFLYk8Ssjm2/eGDqZ611+pNWBCjMiqzcVcnk1XHpMgJaAzNau5/Gt5/4dTqdCJDALRWcnsFFQuMObSIBK00qaLFRQPy37N5sgvEywwldDWsGooJWFvDCqJiJZOofWxqhc+hxNdRwNix0tG77eaYmO9r6/nASwMk4HivIhfHrZ5zClbCazIqMaRwzBKuVtxTSzGFft8NqRclEOf46O5r6jTeto6bXM840o/ysjFwvCUrAwVlBJiwe016BNB+lE543D05NpLePVbCWjPm7kuySAILbuPpwOyoHXumzHEx3tu72W973WeR4Nnejll/uS0U9aqGMSFX8SH7zCDI4N0GKKPdEDWNuxyuwDqO0IVFAzNajCHlYl1uJuXnO4MZSKY0//DmR9ab6g7n1tSTtNSbl78i6EC6VoqpxoAuZp2wOLXqsmPdpmf73TEh3tfX85WW7/WVT4q7CwYRm0z6TCPDjMNKGu8rrZxkIAl+U4Bm1s0/FDigou48raW41trhApEhCW9LLpJCVjPJuPkzzAE0bkqM+z3XUsslnApuOVZBvo2/xnMbB41+ivV0DHaESL5cxrOwrt6SQkqNjw1njRkehQuZsppLGlcw1uXnsT+tBvdLK2m1CqGs6zRkDGXpYdWc8yZVaD3oanDipxdXORXIYk33OjQt+TyWNO+WxcOf/dqCsaZ6YQX7ZwNv1FZLWlYmdpewqeYN2rDQW4rBNWu2iiWM3zShnXphOD1Pe0FY2Mppz6MU+YhRJjHd6mk5OMXJaRpRXFCkZsyWZjXFEOG0kwygLm2BbANh1PZHhUM3CCBpaxoOOx4Zi/lI4Z0JLG1QJfazNPnbNgj7FoDie9lMOaStAu6+pyidwgbnn+FjzZ8Yj6qdlDKupKw2N651inHL2bAtyEfWAaY5u6au86C5KNRnYyzynoaRDXzb0WZzWfzZd3s/IE1qzVL9Z/Nr0akiVrrR616tss8jbbHekMYTJPq13Ugvay7pOfpFjlMqB2F1kxk/SxFevJTmNASmSLVpvezHRMgJYRpPyniSKnethoFkbomqODNHZZzrL6IRWdp/WrjTk1DLXlwCb8bssv0Z7cA38hgLRGtWgladUgbWMCJQE0aydFTQAeVPB5E2ZAKeoZT9aLxZWLcPX861Dir1BhTHkEwizsah6z6VWS2lEjj2aSWG1lml6+Odo41kwe6SYDvMzooz11eFKQ1cNfSuqdanVrZFv3qb1H+5tNJzdZnd9ijiMZ2DbZ9CahYwa0stkMhrLWCsKxLqaMjjT0pthLIl33upwo8jiRk0+HtqnJOxHLx/DA9nvw9J6HMeAaYnqWk7zl8+U2vzR+pWPzTfAlpa5QEml+N7prcMWst2NR01lmXy2NpIzthxhJZ5Dlb2unQpteCxLs9VGfBlmpahP9r5FM1bvUrRndMMCaJ2z5e9LQi5qSTasT1k5TMmos/zwZN+qpgl42nbyktjZ+t0a9aFW5WMLiELvL2/Rmo2M0dVjA6u0deOevV6Dc4UaSPStccGPIZc3NHyR2RwrecqKfEVeOoMiLRp8DH7tgBq5YPAV+XpcjtUY+tB/W7oEW/H7Tb9A23Ia0O8Hn5USvkRIFBiU4Y2/WLWiSCgAAZtlJREFUti9a0eTK+Zi8G2fWnYXLZr8TxZ5iA77y/MDlQG80gf+5Zz3u29yJYQVCLQhqjSr+I9bIy144SH/qlld67c/R4c++JK1Xk/jh9DJpvXCaB1rBSXA8v8SJH33iYpT4vTznZJXzBjOiJSDMWwm0JHz/9JZGLyT8J+jwe3T8p9Ico6O977Wko8nzjSj/a53W6BeT1B6hZsSYja6+Lud4k9Mr2Df0xKQ3op2O5r7XslwvJTNgzW/1eOOfZeYOrPyOXa422XR80rEZ0WKKz2xtw7KfPguX04OcW6v8HMhoSONIuRlzR6YvL/K+UCaFy6bX48tXzMes6pBR3NYKxBySSOGJXQ/iwZYH0I9B04m12bQ1jShhnoUn60ZVsBFXE2DNrFkAlxlCsfLJ5fN4bEsn/va2ddgynAY8TDcnMJDhx7rNpldBRqE64Mym8Z23zMJfnTsTTjO9a+1TGcvm0D4URZZ8oWllI4NfVPE6Mfb70OOXo6O55y+h1zLPo01L9HrmKTrasr3ytHS2odiLsPoY+67iqHVFEoikpXx5v+n3Y3eKjiav15uOtmxHroMX09Hc85fQ0eYpeq3KdnT3edneDWVBeM0qU4JrtrUNtGx6s9IxAloFrCDQOvMnzxDIeJSL6WwHBethpPMCQ8bI1eSSfudRzUc/t3wGPnbONJS4nciMjmAJc7VH23HHxt9jY98apDw5Ajmv2ebH43LhovGX44wp56DUVU7wpfQUTt+FXX1R/Msd63Drpk4kvL7RMo0W6LWvhTcpEWiZUSsXmlwEtZ+9EBMqQ5o8YBM7Ec9k8Xe3rMbuuBMjAluseEVaExTTVK+H7ZW1GMGmE5w0/X/VjEp8amkzj9m92a3X7evDlx7djaTanu3NU+IW9lPtgKkjnbHpRCa1oT+TxD9fPAMLGstASUtiu47JWruNbXqT0THy0QKe2rofZ/1kFUCAZJDRGNA6WjLzSwX4smmc31SMf7pyMRaNryCGUzwu+XfkkC1ksXr/Sty6/XcYSA9jWtk0XDXnOowvnQRFm89R2ctrK8c3vPnZFvzLvRvQkqAwd3lN2jYdAzLhNQSbWL/5HD4xtwrfvf5c0/ROtpcA2ON7pGz3Iu3yGJClNkpT+Gr6V4FqD59gtunEpRJHBt+/bCYmlwXYqg7EKQu+/sBW3N8ZR4BtP+Lww+3IwktQJlvLBlonB8k/a1oQ+P475sNPcW2mjkev/UV6wCabTgI6foEWu6UcaT1Uvyk+V0lr6BPLJuBvL5iD0qCbyTlMfCZZyYPxA2jp2Ym5TYvhcwSNwHZJcPP65gPD+OIta/DA7n7kCLA0gG0wnE3Hhgw7qYL5ceTgJ7h65KPnYNmUGl7TjpKEVWzL/3fPFjzcmzWjGK5R9Zom0ErxV8AANZtOBkqSHS6u8eLfL53B9remj1oHovjMPVsxlHcjQX7wkQe8yLLtrU3GbTrxSdvxenJZ/O2ielx9SiPFgnaDcFtiwbrFJpveNKThh+OTNCBCS1fThbKP+tg9//Wp3bj8u/fg/q0dxqHdKfBGQFXkr8WpTWdTYPvNgIrTkUcyn8MPHtyEt3zvIdy7Z5igS6vfcpT1tiA/tqT6VZt54Cq4kObnq/dtRCYrHx1LjbopdD+6dCJKsknEtRuAw0Ml6+T5vAHWNp08xB6JZ7vjeHbvIPuejKcsplSEcOmUKsTIG2HCazdBVsyGWCcVuQmqNWL9843t6EumFdGF7csWPjZ2vU02Hdd0/AItrV6jEs47/fzOwE/gpAGxpwZTuOJXK/H+Xz2BnqTOWVZyzpVBzqkl5AWs2tWNq/7nQXz2we1oT7sIyhSlXHaUlLhtTx1TMvUsSsOKqpvHo3sGcPvaPQTB/CVwzDaYWB7AFTOrUZxNjK5Ms0YnD5lgsOkEJylWCRiNWv18bRuGUhrVyCPPBr9mfhNmedMmxl1mtA/bUOvkIbkDZB1O9GSduHH1XmQpg7Xi1Cab3ox0HI9oESCZjmlt4ZAU6HLIgT2IJIt984ZevO1fbsd9m/fDTYDlLHiQSjvxzdvW4NIfP427e2Ps3FpNqLTS+o/Hel6J23TsSCzlRJh1Lr8M7XOZ8XjwpTvXIEVF66Zpm5FK5bXL5jZinD9vpgrVLIq/ZY9nnTwk0Bx1WpsIrx/O4vEdnXBQ4cqVoMrvxLXz6hFh384UnJpUellhJN6Qm7zI8EfB2n1AvnySEPpooEQjouru1lnxkhlD0VVJEVMOKzXr/Ni1sd9WmJgxc0zpWzR2r4wGHZmy8F6d0336c4z+ts7lR/n4YAo6L9Kz5phl1VUZGSbCGH+PRc3XeZ2zUrPISklw1LpHfcU60rNjR9ZigrGyW2GcrWcOlsQqn0qhc+Y389b32G99Xi3J3cMn+U1D+a4dvdg1EDUl099Bei1yssmm45+O4xEtfSyxSUlg/TbiUh8X0i4XVhGMveVnK/HuHz2G32/owOJ/uwX/8NRuDMrPJ6f4WuzoJgl5Y+qA4s+kY9OxI6utok4vFKTS+OeRWhJOfP/+59kM1r5nEv7NQQ/ePqcZwVyGgtltpg2tXTFtOhlILRksWCPRmrr/1aZudMesZQ/5XB6XzmrAWcEMAuynWriiRSuHk7prhv9lyDOKgxd3asFEASX8XUc7qkqx+bJZZDVayruzvEc7QmQoAzyEGoG8jLDR3SH4nSE/Jnms2H7aYF6lFKjJ8n5KDHOsPD28quLoqmBTVkeUNzISUrwhy09CcobvJ0Cj0Zs8+T3BtHVdvobicqVgOYLzmnMM9BRocDjhyadQ5xbkKSDB9/Dom/WgcT89pzfSCLCuq6Ru/h/nWUlAlcmnOwsZlPO63ifGvLMErcrVx3JFeCCwGc7LAWM0H6eDeei7gBTbpMLUFN+U96tulLZ5V36/GvLojVkfAea9xxvGL1bsMm1klYJk3otfViXbZNNJTccv0HpZGuuVEicUW243ft8yiGt/tRLbUj7+9pu3Sjmzxin+xfSSEzYdUxqtbyoaBaj85yd3or0/wrOWUtTU4iXTazCt2IVQgaqOUnfM8rbpxCe1foJtLfBSWkhjMFXAjRu6zDS+YYl8Hh8/dyYS2QxKcnKFf3lSWgJMAhB+goTvvWM+vnhGE7558VR84/xJKMlnMewg9HDmMUIAIYAhINTj8iDK/GSs6ZxCSniZeXUuC3+B8oKQwE+ln3Jk+RxBh0Ogn4aCgD/vi8LP6y6zEbYZIeI9AiReARqH4I5AHAEK86hgGWrIxzGmaTYIY3kFmgTKfEwrn/cSeMolgiCP3189fyr+4ZwJWN4QRoJ5JPlUiHUiElBT6OUMy6FwJzJAvAKNfA+Ngp1R4cXHl0yAM5fEp8+bhlOCBG8UeGHerToXoCslCNMa7YjDyzJYvU5phJhAMdOoc6Tx5bfMN/6T8qUbaychYxbxVZHeO8zyDLEt6mlIre2N47GWHtP2grVqfwNqX21GNtl0AtAJCLQO6ZlGWrvhppXm0qAVLUQHhZ0ZlnfYm+ocP6SRRTet6AA+/7tnqD4kbKkCqDRCHic+uHQyinIJxNlmr9aStun4IvVWgYQI2z/j9OCubT3Y3D3CtrdGnOdVBnHphFICC3Xnl9G66uYG2OhHDh6ipUwmh089uBsfvn0jwVEeC2t8BA9pAqg0KlwFTCzETaiQMgIzAbjKXI6AyIMKwpc6ZxIRAn/BAR+fESgaR4BVx3PuvJMAgRCAwKfCkcBUp6a80gQ8LlSzlDUUL1MJiQiN4CdgERDSqFaIQPH9i+tx4QQfJvFacT6DBK/V0+Cr0vOCS46cGbmTY/hUTxYhpvyVe7dg7b4+NFBu1buSKHNq4/wCypmXpt9DRHiTMWJAW78rQNBXQAn7TAnTLSKoHOLbFXkIopjXOD7rZ04yMJN81yL2r2ZHir+d5jlVXxE/4wgWwesCYWGXg+UXIHOgrpBAP2stpPfnfa+GBOz0FzBv7kacff9na/ZhKJ23PEII9IzyYbkkxm2y6WQm11dIo8evKe3vHcYv1nWwN7EXGQnJnvWqzRc9r/R0rPT0bVlGZk89pm+yY881brgUNDYdDzTaUFQ0u3pjuGRSBaoriswIhaZj6ov96BiIYsdw1rDICYj+bXoZGu2JJjitP68wDnkciKZwzuQq9lhepdadXFmEB3f0IEkwNcYqY6QuLOCgUSEPr+u7hM9cNKMOj7d0YWKxD6c0lOChln7kyU+fPm08zp9SjrfNrMO23ijaE2IoTdNlcWpNEH97+kTMm1CJpdV+PHNgCA0lYXz29CYsGVeJK2fUGND1bF8Gl1U58Z6zp+O08eU4rboIu9p68Nmzp2B6cynOnVaF5eOr8dTeAUIorazMYkJFCa47pQFNlSVwebxo7R7E586aiHOnVOGCaTXoH4yjN6apRcX2y+H9y6Zgbl0YzXVl2NIdxUdOHYfzplUy7Tp0si8ciGXx16c24O3Tq3HujEZE4wn0jKTwhSX1eMvUCsxn/r28Z9O+blw8rR6zasNYNKUSF04sx4qWPkxgvXx82Tgsm1SNiycUYcveA6gLuvHp5ZNNPMKpVTzXPojl0+tx95Z2fHpJE1y+INayD8oAUpsd1hR/EUnySi772ecjDh+CjiwGWFlBGsOnNJaZ0D3KQAaX3AteTV422XS804ml09QbX+iR7MoyjYx5pI/luaCZ/7x6sdMeGzm+SO1VQMoTwOd+v9r446jVNLEkX5qrF4xDuStvOdCOkoT1nydaxEx3jHSk32NnzPEh118J6fEXp/FC6qPfL6ZXl9vL00vf5ejLdHR08NnDU3mlVahxE025leQ1siHN6sCKrjhW7ukzACjrdGFciQdXz6zi3S/NRAJKPlfq+NpiS55T6tkhrxtfXD4NX7pgJnoJQPqTeSxqrkQhHcW3Ht6OO9e2EKSU89kswV0OKeZzzYJGfPeJXfh/d2+nbnfj7JpieJl2wOXG1x/cgk/fvQnXz29ALp3Ae8+cgt89vA43PLAJRQEHKkIelIW8uGvtXnz1zo0IuAsoC7uRIkjQmNim3gjWtXTilvV7cOP6LpwxvhKZWBJfvHsLbniqFe9fOh6OrMbtADfB1u+f3oFdB+L4xgNbMLs6AH82if96aAse29SCSyeVYn6ZiyDQh288tBU3PLwBV89uwjl1PmRyWXzxnu340dN74CWI0fSm6vGOjXvxxTs2IZPOYVmdH7sjKfzrA9vxL/dsQSISRVlxCJcQtD23dR8+ff8O/Pczu/lYAT6md0lTEG6/B8/s6kB9IWna6NUCHxc/caZfyHsQyqeR0jZqLpdxjO8cSrDdBcGtfmpLaptOdjqxgNZLaAx5GXE8+s3fEj5GZr9C7WDTa0xsBw1VsW1cSGFFXwq/fWKb2RZJfiPyc5lY7sflU8vgyct5WE7BDjOFoSCmGtWQb83hpPs0bTQx7EeKx/ILCRJgV3nk05IlOMijMeRDEe/RNJUUoikK/5NLtqzpHofHTG9oasYCeZb41/0aGY3zrlI+1uSXzw8QYxqKAyZHZHM/01N8MD3ZTYCf5lHR6NSLHKdzTENAwVXQW46qFuZlvY7+L1DZ636VRpNUQFoAhMcyHVTOqPE5cqLIVUBt0A0vQYtWbcrRXFM0cb6flYa2M9JUWQ4Z5iEFpg3WdSVprmr1nYPll+O1YtR5eKyU5aOkEmQxZNokhzAVrqK4p/Qcu1VDyMX3d8BfUIms0h8NaWxEdaHtlbSxuHyPHAQ9P1vXgRGCAhfrSsGHr57fiPE+8YLqQE9Y/nrDrIu84QW2L8uhK3Iaj6cy+OJD23Hd7ZsIgDy4sLkYk4JBNDZU4APLp2DOtDpsG0ghyFSyeRfCfDbkdmNbmvXG9tw0nEVZkYdp5TCYzCHq8mGIGeSyBUzzFlDi8+CS0ybh6nNmoDfLthAvZHgvjwsev9mvMeb0m4j24lNNLcbcfmRdTnkzYEJRCFuHUsh73NgZY3rMu0Am1qpbTR3GaHDk+W4Rnm8i/9bXluIjZ0/D7MmN2DqQQH3Yh8oiP99lMi4/bSLWdQ2goSxsgr0O+kJIub1sM7c4F+kc+TjlgssXxp7eIZSQ55v4Dl/ms188dwom1pQbe7SU51uHk3C7+dbMVxLT53Pi+iWTcMuafUgyzRzbSH5wf0kbH4kkidllyFE61rQlW4482Zlx4TfrO82omTWZqX5svmyy6aQl9YcTk6S4xz7m99hn7NzYx6Y3nNQMFN5iN41k5dw+fP3+9eiMURFJ8Rak3B24am4jqsNawSUxnyfYEggiIDDN+NK2lHyWA/0/nTcRE9xaN5bDOY1FePspTUjlnFSyOSqaicTdTgxK+5nAIIQ/Ahp6mAiiopAyyr/P6cWIpqaoULUqzfIxkat0DlMrg7h6QbNR/AIymgaLFzyIUdHFCRqyTq1uA8Zn5QDtRT9RhUaeBGgyVKZJKmEVXyvTMnxXKbMYlW6a9+T5W342susVK05Ta/5cDsG8XKAdKGP5ynJpA3AWV/rx7nn1GOYzWUcOQ0w7wQoNM+8OZ8CsrOtx+E16ii+ntOJSxDwOEBx6WB4pNwGmfqbudGSZK0ELr/uprDX6UJljfRfc6EUYxSyD3n+iO41Pnz4evlwG/Q4fzxx9v1J+EjICS/oe88PaOxzHrVu6WAb+Zr0ECUjet3gcvNmUGWVSWVXfIfKNS2CVxxmdZ3pmIQU/SaZeSuaIko+iXifa4hHs3D+Ir9+7E197YBfu2dZvQKub9e1kHWYzKUwMEsixnaeGnOiNy/G7QMCaQSqfx6QA24Tv3550op9A7uYnW/GP97XiW4/uQVdCuSrml2CpBUaDBg7DTAfKENC0YxHrMZ73ozMSwcwyrwHE4wNODDO9JEuf5P0CtUG2q3ipiCBzOBLHts4I/u7+3fjqA9vxx53D6Ehk0TWYwHfu3Yav811+vr4L8WQaNeEgwnyPSR7mT/5Ja1SLAD/KY0c2hnEN5Wjpj+Bdp03G1v39+Nqju7C3bwiebBLJeBKNBGuawvUxXwUJjrIK/vexrfjMeTPM/vox8kuS7/hakKaG1bzqfwJW6gQF9sPHWvuxsStirmmVpIvvYJNNJzOdYD5aNp24JEGrDcYleanICIQciRFcNHucsWipJxCmsnS53Hi2bdAoSI3N+KgEExTU7iOwjmziVM6BJdUeDMWy2DWUwPXzmzGh1IU7tvdhJr9nlPpxb0s/5hUVMLuyCBnmm0hRYRX54HLmeI8PA7E0qom8Tq/2IsCMhqnk0lSeWk4hJTAp6MKkEh9WtQ0RJOVxWpEDjdooO02QlsnDS6A1l78bivxUXFkMslwTQh4srXTDw3InEhkz7bWwwoPGIhciVPCKmD8+6EYxwc6iKh9VEBU/05Jinlnhw6wyN98NGM5YWxNJkdeGvRhXGsBaggmteKtm4ktrgqhwUIkn0iyrw4w8zSv3GmfpvlQBJV436h1pjCdYTCSzGE+Aoa2pltT4Wf4sOolmggR4TUEn5rIevQSiu7IueJl+KdOYU1VsnmmuLMGKXd3IEWQKxL0qVczGzlHhbu2J4qKp1QjLvZKnG8tCaOkawL64FrNYeQhwacNpMYmgjkZHvDx+67RqTCvx4JxxZWbU6HfburA/ksYlU2txekMRzphYho6kA52JnAkf0evwsiKzeM8ptZhTHUKJ34nfbe9HyOPBlbPr2C5uXDatBjc834k2gapkAtcumcQ68ePU+mJs6I5gSXMJ1u0fQCabxZKmEmzsjmEonTO7G5ClMd6bxQUzGlDN7+f29OKcafVYUhvAGZPKcffmNuyMySndgQiBeCnbfUFdCe5pH0E/2+WCSRVY3lSMM/k+Gi3b0z2EheN5bnyZySvhDmFL1xDewbLOIeBurgihh/etJUBb1lCMBdVBPluMBHnotu3DqHTnceG0KkytCqI85MXqnhT2k5mundeIWeU+TGbeezoHsWxiJW5ctx9lQb4n01jbnSCA1AStoO1rTzJAFBOxeziG8yZVwu1ixRnVYOsGm05eOo73OrTp5CEhKX1Lo6aNFR8jT1S4c3jkY+dgjjYLN+MXDiSJAv7ujnV4eqSAYp4acQrwyBflpXHD9YQs4nOaA1haW4LvP7cfXz1vErKZDH7wXAcVVJGJ19RBBfO2+fVobevB7MkN+O6D2/GpM6aQ+TNY2ZvCE1s78S+XTseqlh7MbS7Hg1u78EB7ksDFZUYMzqoO44wJpfjms204rdaPK2bXY8P+PiybWo+v37sZF86qQ3OxF21UHpt60mjvH8G/XDIDTxKY+LwB/HxDB/5qaTOKCzlE8wVUhQL41qMt+ML50yGvnbaOHiydOwH/fddalBcX4drFzXimpRuDBDx3tA6aUbMAu+lbqp2YPaUGP1yxF5UEpZ89fwbWtHRi4eQ63LNuH54bBP5qXgV6ownMbarADau70EBA8a4FtVjXk8Qtq1vwtSsXY1fXIAb6+3DqzAn41B1b0VzkwQeXTMCGfb1YNr4SP3l2D7pG0vjixdOwu70ffj+BWziMr7Le8l4fiN9eVVdWO5qJIx5c2BTEV8+fRvEgcOXEtu4RfPK+XWZUReNFPt4rgKWYbBr9k/rXtHCtr4CgJ4BINoGRuKZH/YgQjQZYrvoQn8rE0ZbSCJQLTk1HMzNNBVf5CSAJrjpiSQJiL04rKeBdpzTj52v3YojAbHfGYRy3NZ5Ywzou8rrQliwgS3BVRBDelzURolBKIBMhEDahITTCxW+B5tqwj+DLgZ0Z3s88pwfcBE5ZtGUUZNWLMEHMII0IAcmJPO4kv2tKu5zAtpHgfCALDCYzvGL5tQWKguwvaXQRMA6wJzQ40wgHgyx/GgEX8846zTsXa+dm8tcQ60Krd5VqSSBAQJ83KzTz7Cfid7/bjXIC/D7mkSBIDBCs92bcBFcFlLN7xnhvu8uHsFm4cHiPe/WkBTDqtxqv/Ocl9bh0Rq0xQrQS2SabTlYiArLJpmNNFKJSkhT0IvngaJqllz+/9fBm41+lkRx9/M48rj9tEurymhjSqJZFRxb5llLcTjAwuSaMs6vc2H5gEE+39uKCSSWYUlWKbe3DOH9iOVrbe7B3IIHhgWE0VBUjT2V78/r9+PWmbpw5qQJDQxHs7I9i+54DmN9QbCxvkVa5mTLwdzKTp1Kux+Nb9qNtII5ELIbKynJ4PC4MJTK4cccQ1nbHNIdkwMHq7hR+tKHbgKKppX58Z1UHbniui73OiQkVAX45cffz+/HDLcPY2T6Iepa34PEiSaX+1L4R3NnSL82E2oK1VU3c4TW+TvGcE0sn1yLS04ddQ2ls3NuFU8dXG+X53Wf2466WYbTs78XEspCZAt3Um8R/PdNO5e9BJZXpd57eh3/flsTwSBbNITfOJnjbfaAPW/n+bcNDaKopwanjitHKuvz3TSP4v40sMxVyxqkpVdX6q1PAqhsFyVTYh8f2jxCcRnhkTQ/OqCk2zuDuvHzHtCrVePcQ+AhgyXdOAUGdaE27sCNSwDaChH6XvLZchFoEPvks9kVSaEnpbvmUZQlwNUKjaUegJ5lHazSLPoIeTTXLz6+fL7WFwL4r50Cpzpk/p/ED2xUliMspqGoBQ7zPz+sK5xAlwFHcK5G2SpevYIfDzzLl0JMiyMoTvDC9Vj6/m4A5rV0pCBYFrBWDi0gL7Tkf83cZMJkmGNwdSbINkwZgqo66XX7sjeWxM+lkH3EixLyH8y60sPzaGzLCdCNMqofNsZ3vtYMAr488lSbPOFhbXSxHf5rgieXIETgRMqOH79DKdm/LujHicGMfy6D6yfL99ubUKnlUsg69o/z/WpMApvzUEk72v40d6NH0LdvUJptOZjp+gJY6tvo2v+U8XONzQkECRWaLCdMZKf54qMB85mZzvyw5vYZ+y0eG13h/GRVDyJzWeQoezZcc0p9N2qNWrkl/LL2xm3jOGkOxPrLEJOStclhKwhybZ61zZtTO0MHnTNkoXCz1UkA1LWQ5XlvPaWpE6cpZ27L2rPMql3XNOladjOUtnxUFHtSxLusZfasUSsucNPf6qKxqfaofnVKQRXNxND3r+PUi+WhIiYnlLCdelp9K4dZtnXhss5xjLeVCfYOFdSVYNq7c2nSYitI11t6HkepLil9TZEMEJxdOrcKTbVE8SwS3bFwZQtS8Go0IBf0oDXhQUVlEhZrAgb4Btl8G0YIHfparIuA1TTS+isCEAOx+ghw4XcZXy8F6k6+VVKqHCqky4EN1sRdNlUGs6xxBTzSBmzYeQIRK7X8unEagUII9GR9+vWof3rewAf94eiNCzEP+RcNUePLXShKgBb1KO494Nk+wWEAslWLeLqwn4HpmVzc+d95UXDO9gu+oSN6aOiwwf6pglkd1VBFkgf0uTKv0G7+vx/b2oDnsxb+wDO+aV40ZDaUmEKWmZArZDEod8k1jPuLcXA7lbIt+5l3k5DHTCfrcTCtIoJVBa9cQ6kMetFPxB/jexXxWINhDgJFhW8jX7NWQ+FQjkWKBPOvjx6vaWBq9l9Xn3jW3HsXsJx52J7W8IR6YPmL4gICHleAlZK/KsW0IaiIujUFlCXZ8hiesvfZYv8xnkABV9e6jTPALLDIFvYHad+1wDneub0O5V7+1gMGFVleAoEwLMrwIM40ilwvDgmm8XuTif2wv1YX6sfjYSAPKF2sCmGnzP/knDfM7TsMhwONy9kVx+DBBoWKCVfB3xplFlOVR1Hv5S6WZn+K9yw/MAEQCHvmBpQiu5Beodk6z76gICmxqYouRh338LudvN4GSjzn7WG/9Tt7HNlOAUhVco2ZKS756Sl++ePInU7kUc0ujpg4aLUNOTR6zlpnHsSAZWZoK13Tupjhw79YDzJcFZn3KuBkzarSQ5aU93iabTkySXDgOSL3aEqASYt50An/48OlooPCT9Sgl56IQ0Cov+czI3gQFiyzEYvOtjsqbjIDj9VzKTEdc0FyiJ83Uk1xYBXYscJShoFSqFngy/j9GuGnFTcZKyzyhC+z6Amk6p2eYp7SyQ4KezxbnnJgcoLWpMpiSWlVqAA/vL6Vwm0yFr5U8YZ769bWnodSnPDWlYT0ja5xZjwo3OUZbP/LmhCZZLCdmK30BL4lT3cO8+E9gUYpBaWgqwzoJVDrTuPVDZ1C6WWUusA6t8kldqYCvH+XZrv1UFqZgo3Wod4w6Avj63esJVDSZoPZhG7Ourl8wHlXuJJUAFYd595eWl7iF715A0uvH5r2DKK0owYGhBHpTOVBHoZNKVNNc7QRX3UNp3Ly2EzduimB3lA9TG8r3J0Bl1zqYoNLz4oZ1Pbjp+X6s702b0Q8v1Z94R3wgt/FEzo2OwSh296bw3+uHcdv2AfTIETvjxA/XdOHe9buxfGIxeTKN57oi+PxdG3EKAWOSIKrI60E9kUOB71ZZGuZzfFfxEctAFqLy85k8FdTz9m3D+PcHt+Hs5mKCDa1DlPM7i8w6LFBRFqgcO/pjSBBg3Mh3+r/NA1jTncDy5lL09g/ivx5rRetA2ox8aQsUAYFhpw8lrCu1fkHKmu+kKTj5orUNJTGYcuEn63vwf1v6sWckiV3xggkmGk8mUVVcTP6lEmRZU0zAAjuvnPR82gAM9guq9dV9STy+p8eswhOfN5X4cN2sGuTEC6x9KV8/+6ByFRiSwaD6kBO6AIR6qvzTTH9j/WirFwUMTZG/HEQl6htaaPD5pY1oCBJI8D1KWf1OAs7LCcg/cXozrppTgyB/K+ipnzLAX0ghR1B5SpkPn1zcwLq2Rv8+dloDZUfelF2hKzRpWcZn5IoaY/9ShPUCZUOE5dF0t+SMtQRDPdvFcqgHKPq8FktI5gjA50y8qTSPc3y3YjK2IqrH+B4CcsXqF4YLXWY6L87PMN9LiypUVjnXa8QzyfsDrBGNiIVZRhaJbS1HdIt3JDdzbHsZcIpmr9AaYy0Z4rkg69jLE1YrHBtSWxZYlhDzybvcuGVbG1rYNyWP1Df0pkZO22TTSUSSu8cZyUIESvzaxoJiRoKCf5oiqvdQANBKL6f1OsXLzkjBkHRmKIgcqMwnMcFtBQOk+IHP7UaAlriDikpKzOdKYyqlSAWoZWnBCXQovkuNj0qQIMmfTqPa60AJBV5pzhoZCvF4go/fFF7CWAFHGoFcGg3Mo9IjC5Ti05HCDe9ajGUhbaTM6pSEIoASNNLUxLnNRfjKhdOMw7IS9XrdFMwZNPmyKKFINLuQUfAUIYHxPidqKOA1ZOEmyFA4sCZq32rVAQWnV8EGpEhcOVqgKVQ6hjHZRUvWABcpZAeoCzCddVNbiFNoe+H0qTYLKM8lUOSmMmf5Kymkj5eGl+/M070J/OrxjfBSWZhVaHwPOX1fNa2KVVnACN8/VxAAfSlJYQgErO0YwoaeOCK08DVC9GRHDG1dvRhxBXHr9j4smdGAn1+3ED95yxTU+F0EdgUqKI9ZXXd3e9RM3dzx7gX40dVzMLMihCGWI8frglx7IlHMryvF350zDj94ei/ev3w6brt6Jv7fRdPhcTnxKSrqX147H289bQoebh3EhLIgvvfOBbjxusV4cs8QdueDuGVTN7595Tz88sq52No+hH0EhEMEgxk2T4pljueycBKQvX1KOX503Vx8821z8RCf1d6QafKnj+XZN5LDgvoKfGZpE+7fPYSgx4OfXncqfnrVXMxjns+2d2H6hFr8mvkWE2QTsbL8eUSzAq/MjDzfwwwTTE8rEmMZFwYIMG/ZeQDTqvz4w3Xz8cPLZqGiOIzH9w6htCiMW941F2dNrsDOSAIpvmtQvCmWehUkoKLo6xqh0cY7Gq254dl9LI81iiE4eMWcWswsFsC1zkj5aupSU0+aBpOUmOhMoLqQMMaYVmmqv4X4zrXsaymH1/gdBTLkd6Yi/6Og5AOf12pPgS35Ic2eUIq71+4iYG3nXQQfHi/mkgUjPJZ/IGue9az85TOVRrHbAt7yg9KoTBX7WpbvIUBT7NQ1jat5UMX+XEawF+S1xkKSwFL7L8pk4ruzfGFxFvk0wHM+STrydxHbp4SfMm/SGExKvyan1bfKXffGUMt+P47yI5y1fJ20KrPC6+RzQF0ujmEaYTJOrF50ZDr82uHHL/fca0Fh1r1G9rTyVVC/PR/A/63aw5azAKFAoLUyVddfJaPZZNNxQo7jwxme5ykwtE2LhiIC6SRW/L+34prvPIxQwI2vXbEI6UwOk+vKsLW1C0VUAA31pfjqHWtx38Z9+O1HLkQul0QprVUN61x/w1P4pyvm4r4t+3HH9ijeUu3DZ95zGtIRgiuPC5d/fwXeOb8G1yxqxBDB2pTqIqxuPYBmKpjKijDe8sPHMZGg7DvvOwud0RSqQz5c/oNHcOG0Zrx/aTOVYh6TasL4rztXoyRcgi++ZTY29sTw8ye24A/bDlDwWi68YY8Df3zvUszgves6ovjyzU/g/z50DvpiBF0EVSVeF879/uOo8Dvwyw8sRzqVRV3Yiw/+7Alcc+Z0zKHC1yDQxMYqvP/79+LpEQIn1pOPCmIOy/zP75hPIKmQAAW882fPYEmFD19/7+noHklj1Y4e/PSJjbjrcxdg3n/ci9s+fC5ufr4dT+/pwu0fOQ+X//gxdKbeYMuRnCehW6DSGhfI4olPX4QmAgaB3DzfU6M7H/v1E9hEKK3RAd17KMk61qyim/WhUQuNDAw7A4bXNE1mnJqpwGK0nP3JKPy0+GO8x+kJIZtKIMj610jkENkzn3XBx3aNUE0GPT6WKUdl56HCzmMvyzEulaRaYHk9TI/tVEawHyHvqI3jBP8gYAll44h7/VShVBpZ+QblCWTcKCFAyRPoDGcICllexUAiGyKTTKPcIwDhRzITYxp+RKmYHQTv1VSkBfadAtMdcsoocBPgZJinRvJoRBBQJJhHOd8nkmNiPqbJsqbTignG/NxSVLKkHGZUz0XDQyPCmWQCHr+fACCPEYVScAeghV/JTApZ5pXkq5TwWY0cxwnKiljLGvWSP5Kb7ypbQrGjrLGxV0aK3aU60mo97a0nx3eewmfmFuM9iyezCxPKUFY80tqLf3xiP3IyDPgOGhmSmi7ju3/+rPEIUTOHAy58+4lWlAeDuG5mGc0oF8aX+nHHpl4DIJfVF+OjC+rRRftlRkUQX7x3CzbG2Yf4bmc1h/E3Z0zCSCyNmzd0wEmg9NaZzUiKj4ai+M+n9mFqbQWunlmKv32sDYtLnHjXwgZ89fG9aAq68Hdn89msA8U+F75z/xb8zQWz8Y3Ht6OFef3vxVNwwzMt2Nyfwj9dOAP/+3QbBlKaOHPgoknFCHkDuH1TB4FzCKeNr8Ivn2nFVy+cwvSA4iDBNRviK4/txBDNvAL5oZ5A/INnTUMZ5UYl5dyNK3fg/v4cvnvORKblRH/WiW8/uRvedBydjhBNzTe4b78MaTrYmuZ1IkS+jbFtC5TdP7uE8q6uhAaB2p6Alf3WMrpssunEp+MkvMPodQlvKgs3wdYHzpqCe5/ZDQeV5DsWT8CHb3icFn4v3rV0Eq76wWNY29qBD586A/+3vgUfXT4Z//aHZ/DDR7Zj0fgy5HMpTKgsxW6Cn60HRvDjD56O/7r5MfzwiR04e0ot9g5EUFbso5Jx44O/ehZzww4MJ5O4/sbnMLM2jGxiBH97+WJ8948r8N2nWnFmTdAM4xc506inYL/qV09jf/sQrjx1Fv6RYO/cKZX4wi8ewYqOGNIsr3kjvk6Gwm/fgU5UUVG++9crkXT5cf2yKfjkbx7Htx7ZgQ8sm4oHt/Tgr5ZNwo49bfjKXRsQzPRjQkM96kpCWLGjHZ++bQMqqJ3rS4uxoi2GgodCisBiP5XF7SvW4d6n9+Ctc+uwpTeKqQRaJVQA7/op62p/L5pZiLctmYpgVgEpnfifJ7chnXPjjjWt6CY4eDXK8rUhtbkoj2GiAXc6gQtnNRo2yTut0YeScACPt/Ybx3HDJoeRpttkAWsaKSlncaal2FsO8l2Uv5WWNqx2EE1EXB4CHBcSxnR2mwCYfBiDTh+qCCiibo/x0dJ0jkYotLGwApOWE+A4CLZ63T4UaUqJ90X5TFYbFvO8yprhJ83zmmx0MX2FQVDk7TTBi0btNAk2QgBX6iQopCJJELYpcKQ2I/axfEOeAEFYAWUEhzGmW8xnhwi8RHptQQzlp1EPjW4p9lOW/JQiD5cxTdVVhn0nwzJW8FmN2GTIiwLhHlN3mkLLMU/5AXnQx/rIebwEUdYog5f1l3C7UOSSbxP4Xl6WwUF+JoTl+TyxnAKOCrhqAltleqWkKUitBhQ4VhgJjXDJHtvRF8PZE8pQRNAomNBcFsCGngjao2kzkqWpLsWACuYzeG5bO+7dNYTi1AgmVhQhEk9iJo2Pzz2wCzs6BvHW2XVYu6MNXz5vMj59927cuasH82tD2NARwUBGytyFNvaZU6o9+M2zO/FcZxz/dPFMfOaW9bh1WxfeNbcRu4eT5JcCplcW4759gygJeDGHwO253QP48OIGPLqzF99c145ygtSpk+uxZ6AfU0rk1ebA0kofguEwdvdFcXpVEI/s7SNPWVO288p9CLNN1vcmMDHkwCQCwDs7UriGZf7xo9sI+rpx6dQqtPYn0Jp2mnbTestnWztxV2sf3IMDWNBchS1dUVwxoxrffWQzfr+1n3ztZPuwZVi/b3TPPhKptwtUq89q2j/A95JLRYF81tkzhIunVJHPnBqIZS3p7iP3eZtsOtHoeOyPhmSJj7DTaSPYoXgaIxQ0wzkn+gbj6Kcg1pSLwy8fCIrkDM9nXRjwh9HXEzcRkGUBayVQ2JODP+DDu8+dj2+/eykt9iwGkikqzCz6oink/Vqdk0N3jCa1z4d0Vsuc/ShnHu9bPhP/fc0ipLx+9A8kCJ4C2B2h0vaG0EkN5aVllvK6jPNr2utBwltEaSKgpVEafqgAi9xBowyzLIPWJ0UTOXTm3Qgzj4F0GnVUmA3lxThnzgR849pTMW7qdOxo72UKvM+Uz492gioX8wGVvIvl03TWogo3fv2R8/FfHzwHkxqrzGjMPVsGKLASeOrzb8W10xoxwEqoLA3h/RfNxh+fWA8H3ylJC7KDwlh7DL7RZEpAhSdwJAt8QVO1AUYCOWO+Odu7RnijQJRufjFJIMupX6BC6k3xfwQjzNQOOciK3m75sEhRS2rLJ08R1YsI5kt5Rn4txfmC2WRY1nQgL58pOeYq4GcKigQvh2P5vWh1lhykNaoi75Zi5ce0VFaNrMkPptyRNFNrAlfUoXy9PKJsL/moVbP9hggWNKmssJ9h/ta7CpxXEkBIubjYPpN4bZj5sCRsL42sCUQ5jAGi/DUaNEBAlSfoUu5ajagpNj/bVPURI+/pdYPkcfnx5DU6x6fY6gaMORxp45NTagKjwvgTDbGvFRPAaDGJq+A0vk4JPiuF6ODLlZG/nPxWn3q1HjzyFFSdhdU2fJcY+7gAwriQCyWhoEld+fSwrwwP6Q45ffMc68jPi6rXjy6fhi+cNwlnzWpGQgkSxHSzv2jEMZ2Vr1QWAYLmHNs2SqOCh6bN5M+ltlR+CYLIhAAyAWc4EDDxsQaYT4igd3vfMGpogOmdma15VvDPrBDkcTVB1KoYEPMFzB6dU8JOrGkdpKFXjaW1Qfxm/X5MKvXh7eOLsao7RvlFUM5nFW1fo4KqV/G34IdkWFU+bWJgJZhTP+XQ/kgK1fyuKMR4XfHNnPirJZPxL+dOwgXzJ2CQciDC9vu/De34m/NOwd+f3sS6ITAmQOYrHLeUZt8KC7WTVxXmQlOGGqmcVlNEsG3JArPYQpVkk00nCR0f3EyhL4FjSEozT+HKcxKsLolFXspQ4WhfL41euKhwdJ/AllSrlIocW6VMZk0ox1aCrTQ7rZOgKkpANBxP4WePbsJ1v1yFv//Nc9g2pO1FaB3zefk+Sdmpw8MhxamplhwOxJK46fEdeO+vVuCvbl6LJzsTRgHLh0BjQQpSKV8PnuJvSyk781GEXRn4KPRNoXglR+WlaRBXmt8ULgJgiuuj1UZu+QBR2LQMRPHkxv14zy9W4uO/XoXb944gz+ta4SVfjVJJZFUCz5lRqEKClvps3PfsdnzyVw+hjUohklXd5PH3927DZ37yAD5xwXQq0yR6h2L44v+twnc+eB7TyUPeGzUsnhTOG01uA/ZYe3y1c5vLcfniCcjzffVRXKWWwQRu2UELnoBRIwGHEx/DCNtRoQDkoSaAY+qH9W0UGs/lyAdqHzkja7pM760oQ8r3y8unssnTPNLqMQ/rpmAAi7XkPo+4081WdRGoSQEQsGjkiOelygRgtKxfQE1vEWCbVrJ9PrV0shkpmxL248PLJiOUFTARNLGmv0IsQx+BlUCi2t5LBbu8IUiFXITl9SF84Zyp+Nx50/HJ2SVQqIJATvlI0YvkV6bXK5gVYwKFAlOKEm/elXl4eF0r5zQ5o62BBMS0TYuAtQLAqkepvuVQLnCo91LZfOR7jTJptE+O3kpLAM8YMuSrKMvK7Fgm1rDOvUpSPQs8ilS/yud9i5vZf1gaHut9/rixCztjehuVUFvdAFG266njykzQ0v954Hms3t3LPqjW1Ruz3CyknlB9JVlHXpa7gn1Sd4QD1mizyEpRbamFKoqQnqXh5CDI4j08Hl9RjMERjWSyDtjJc0RGilgvh+0A0+2IxrC4zIfxiQSmlrqxP5rFnkieMimH2mI/nhtIY2dPBGfOqMPGPvmFOmjcaYsm1mMqjQof24bySYaQ2YaI5VBbxMVHBOCTSwMYHB4mQAuQZ9KYWBPEpEoPvnX/Bqzc2kZWIC8QVD3SkcCnb1+D8cU+zA8VaETRACCAVXrHG6m1tYOCfAS1qtL0RtZLEw2G6+Y3U36xDtjv1Y7GT8tiD5tsOuFJPH0c0FiPonhgb8tS8Cpasnx0tBJnmMpKfikSv/0pKRYqv4IbcVqg0l7ax+ybb5+Ln16zCHspHJ/pjGN75xA+uXwWTp9Wgx/csRZfueoM3HDVfPzju5eZ6YooO/QAlZxWOsUyGfMbBR8iGVq1niJ8467n8dfvXIYfXbsA3373IjR4CkhQOIxoiRgFZpTCLJLNGEC0oWMQ/3jFmbh+TgP+mZb23y4bR7kvdOTB7pEkZtaW40dXL8R0CsMRvpcRq1QU/YkUhWUeP1u1F2fMn4SfvWcRfvTuxZhd6kWa5Yjn3cbaG6Cy1YCbHtO4hxy3btvehQ/Skv3edcuQTBFkeFw4c1YjfvKu+fj7ty3CI1s7EUPQOBjft7sHa1t68ZkLZ6HOncfv3ruM1vIbL8W0YkvtHWBdfOHCmQjJX8MoQDnEevDTp1sw6HUhybY2/siHkZaFawsd1YtGiOSMLGcfxRyq4W8P21QhJWrUzqxHgYdB3qkpujD5pi6sFWvWVGExwb0Skh9U2JkmjxB651yo4m8tWNB0Vy2vj6h8vD/AT4q/ZxD0VvBZTYnonsaQE+Xkk2g0ijvW7QFfico8h3IC7pDbAi6lVLBaTi9H/wD5p8KTgzfowWoaCN99eCv++cEtOH96I3wegj8qHCkgAQMpa8Vz0rFG8QSURMb1mb+1qEIjWgqpacY1TN5ytlZ9Kh25H+u87tXbjp3TrTzP/zWiJfAh0qiLrisbjTArXICCS6ocr4Y0aqFyaVWtpg9Lcmksawhj8ThtLE1i+VoIVB4hjxfcCsShrWFkpGik0oFWGhYTKsL4q3Ono6GqzEzZRvjeg2wvlVMLJPpphUXIBw/tHsTfnz8Zf7+0CcPRJBys0wJBpxbNCJSO8L4R/u5hO/xhbTv+/bxJ+LtzmtEVSWLzQAqDfKaSwOlDc8oQT6RR5PfgHQvrcPfGdlwytRyfWlaPpZNrcP+mNmRdXjy5ewQ7hggjWZaHWvsJyDI4MJI19a4pQIHm57uimNZUgi+dUYeJpX70FrQ1j8P4+33qtEZ8ZfkkbOgcxvqkwkPwwyd3DdPg5Ht+7rwZmNhUQ/HiwHhfAV86rR6fka8YWb+XBmUR77cg5/FJqgftriC/P7NOhzL0+gWNKAv5LLbieWMivToWs8mm44qOI2d4iSAJCAp2HmuFYXfWY3xRyt057C0EqWSyqKES3EtApGkPjR61p4FHP3Eh/u2OJ9EdyaIl4kHKnUUplVh1cRAHCGZGCDbqKUjHF7mwO5bEgZwPtXxrWVM9/FRRNEkVJ6m5iqkZk6ySGI/reG1csRPtsSx6slQPLgpMFjWe09YqDtRTBeyjsiihcJgfdmBbPI1Lm4sxbeo4/MM9W4V+qJyymBqgUuQ7HIg44WLZhgigFKm5XNY7AVXMlae1S4VbSoUSIwBMEQi4POiT0MnSkndm4CMg62W+eY2WGaGdxng/7+f1KMGfRvCYKKYHBSkc2BwTkHEax+E+vkslrfC8P4+RtBe1fgc6CfgUifuNpTxcWQc+sqAG33/P6Wx3oUm+MwXx47sG8I9P7kMvAWFxxknFLCV/GKuynTQKMLGyCO+eUw2FDBtOZvCDx3fh4rnjMMlHwFRaijK/G998ag/rP4OrZ5RhfnMFqyqHar8fl9y1A1MImSJSg6zbj5xSg4llfvgI8O7csBu7ehL4+JLxcHg9VAZubGwbxs/XdeKaeQ2o9xLoVZUQTDnwwyf3GKf4L1JJfumRFhQHArjulGp87ZkOzKBG+eSyZoJqGhE0FL7z9F4z3fzxJeMQCngxociDB3f24cdbBlHEOmlwZ/APl56Cj96xjd1HE35jFtHY+5/YWkiQV6BXyjbIV9IG1j+8ch77mlpZVwv4xwd24LEDmobNGf9IbXZdzz4v5+mQRoKc5F+t/CUfp9wBslKeZkUeB6jKS9gvNY12gAC9PJdCOfufgE8f7xFoUYT5skIEUXJVtYN9m8/0ObyoI+Cr92YJfoHdScoGV9CsEC6nLJJjdlfagSZ3Cm72zZ0pgfm0iby/l4BI08MaVS0n2Ndo2wHmpxHUOrblnnwA2k9SYFujeIpT1eRMoYTl74wzbZdWHQLfungqfrliO/qI+fcn/Uh6NMWbhjtvLa5RLLSCz4ORBOWBK0AgmUMVeT5MS2F/0olh9nP5r5mNlA7vK8cJCURpxaFGWkOs2/klLnztsjkocgn8Ux6StS3Qr4/4/MTmdZtsEr3RmnaUxjoVvykgtPFoR9Zv5uo1NbSXwIhyBgmCk305rSorYNjhQXuBSIPnNEq0myBmS8xLwKGRKZeJQ7OX1uQIAZKmHrp438qIi8JXrpgCWC70mqwL/KaQKmg3fC9BEIEUi6FAih3Mf+UIhV7eigKdlv9VhmVhUTNMZ7/y5/Ewv1eMONCd8aC3uAbfeHgLZC5LnGjacBvLtyPmYZldGCAo0m7/WlkzmFeAQIINAqhe3rd92Im2jJeKxYtuTfVQEDkpXIcoOLuZH3XuKMnHxI1dKS86s16MsPxJppuloH2e+ayLmwlX5p6ncuHteSoZIsSBtI/PEZwmLT+mN54KmBBw4wsXzzPHqnP5ULHZ8JMN7dCGzJUZjXDqmuDGi0lAOcJ23j2YwH8/uh1fu3sDplX7UezOoybsQpTt9tWHdmL7/l4sbwxiIs39UydU4L8f2ob/eWiTGbFppnLNsn7l56SpvXs378N/PrwZ96/ZibObKij8nWiuK8FPn2nB1+7aiHOmVxOMZ1FHsJrO5vHl+7ahpa0X75hZDl8mzfvJpwS9Ci0yKZBHKJPEtfPr8My2NvzigQ3w5jIGGF4xowbxaAz//MB2PLBhr5lK1CbYGn362LnT8Yunt7FVLZVzsJOqzY6Hdnt1pBEXjVBpFaSmyi6bUYsJJXxzVR7bedW+fjx5IMo7NNFpjQgWESSp54YIJOTT1U7DayRFgEQwNMi+rc2au8gvZiSPPN/JezTS1+/yoyXjxjDtuGH2GZ+m8nmL0lAYhB7WuBYmVBLQaCp3cy6INZkAj72oyidM/XdlXMagU3k6sj70sD+rnRTw9vmk24yux8iLGglMMu8+9kXJHI1y6n4tXlH5BfBCGsXkZ2euCGtSAbOIQ6EkNH06RLTVlnBie5bP09iQy0CeRqVkoDYQ7+LxrjQBncOHAaan8BgDvLeVxlmevKjRwQT7g6Ynj1/ShC1lIOVQoJDCNfMbUCRZyc4nkGWTTScjHR890ox2UaSajibRpkkNntNgm+l9KqZ13vJR4j8KIjmeO2ld/t3vVqIrOXrdpKMbtAyd0pVWn4NiT91bo2ZuaVf9kl+L0jeZ6n5dt6xNPWGktS7rPzmnuGSvym9H3yoFhTCtYfO8M0EwkEGQaT64ZgfBlM+EYNBdmuY0ZNLivRSOSYI6XQtQIMvrR+EHTOR6OYkqX/PO/PBZxXoy5/hbkYKsY6ZNIS5fFlM3TNO8syEKfApyXQcFsuCefGzM++lec17nlMcbS+5sFh87awLGV4ZZPpZHr8Di3b65CzsiliO3gshq5G3s7Q4nTQ+Op+V//dIJ+NjpE1Dk91HpueGSMushSna7sScO+D0FNBX70dk/jP4szznChis0NaPgkVqpKOfspU1V+OtlU3DhrCZi+ALbMYt4PI12PjNYCGCgvx/FPikzF7YNUjm7A9hwIGYWYGi7G7WWfHkU+FKjJ/IZmlERwMwp1bjirKlIej1wZTJoLCvCQ21xDLhDiLCdFbZD4SLOm1qJbR3DWNNLPmPZTkYSyBf7yQ9TI0Tvnt+kwVieKxBsAL/e0EmjRlNI8mkSvHEgzPaRO7+OFV8qJR9JHmvrGIUM8JpRYvYj8pH6lmC5RpQ0VaWdCAbIQxovk0O7+q3OKTVjcLAwajNVt2JfKQVN5Ql8x5mCIqprtExR+XP8ZPmswFWEaSrSfpIPVvA58ZHAuvqcpiY19pxg2po+lt+U+E28Kf+/xkLUTDkrVzdfXoFKf/b4NrNQRivx1J8H2Pf1jvLr031RgiiNislvU3wrY0qjQ1HepzyDAnPMI6/+fpyS+ogAtvz8zqoPY0lTOfu9al5vMCr3+f/Bj002nfh0XIhyK6am/hsFJexwCkLofGEUQ99GgpEEbkQCD1KQBbTQmssSpHic7MD8VGTVYT2Iurxw0+qUT8AYsHAaUGI9b0AIiTLNCGB5thvXZoEjp1KwpjOl7AVm5CTtJUjSuUCeaVMomsQo4OQlFKfV6aIFLQUiPxFZ57KgmYLJJEBhK4GtwIt6jzi/BRi9PO+g4rB8EyTQC2ZFWjin3/Kb4ftTMAkkqawiKSGzjQ7zMHXFYy1/1/NpCXyWS1GjzbY7en8JM0eKZ90st8r7OpLKzI/KaB3rvzzmVRTjA2dNZ/VJ8AoOA/tHErh5c6dKyT/t96YpGPm26OqLSen5shl8+Iyp2Lr7AL73XBeGEmkEMknkWLdJp4AOs2N9SIgnCHB8Ph+0lU6jQ95vxGEsSjEB+AiV1aQSAp1p5fju2nY8vmUfklmJfSpXNpc/l0OSbVlWUo7BZIotqjqnIiUQm1Lqx764VkkSqPOc/Ig0WqL0hZ/7E1ncs74d31jRhW8/3Ipn+9JIsGANPhfC2RTc4hvmIR7c1z2E27f3I+dR3HGLP09kkmmk3mv1YOtPbaE2lbP6h06dgBIvK4ltqS4qv6zn+8inrFytwFOvENeqbyhEiRaxqJ5KCE7UV+VnpRWGefYfF40d+a5pEYPAiOE3UkUuBe3/p96sfllgP9fokgLdjjn2K0pagm2mBQHlbFP1cvU1jbxoKtM42Bs+Euc6UUIgHWKK2vlBCwQkYxQ8tEsLHXiHAJ41dmNJrCGmrb6aFj+QL4dZRk0jyiDSt95vd057WUoGyZtLK2mT5hkdl+YtPz/Bt/00HhSSw+dQ0FONDGV5p6SV25RBYOt4JblMaM9Gl8eNqxZPMgsQBLCtmh0lFv9Fv22y6QQnyYE3nFJUNFa/koBQkSQsBSV0zAsURtZ1HY/+luIlqIpREWskKEeBJEgjB9t+txxnKd4oRBVF3YzuKC0+m9YcjUmM95jk2cl53fg4kV6wBjW6ZYQjrVtpQT6jQRczNUmSX1VWztcmXUuI6jih4vCesTxTcno2I18a1rfey7rXSlv3aPsMs55NmlvlYj6yXrUyUWLdAlBKj+9iyqxy0ppXWvyhdPVb9xrivVIO2stNyskqo76VttLT8etNak8KVb0iPw4qjb+/YDbK/YRT8rfhSflo3LJ+P3qyPMfXkbCVQrFUqh58MemdY1Ra7YNxvG12HT66tAkeKqG812dcAwV85C8jOKz/t/an0FgcxF8tacLfLJuEwbTGBDymrdNsk75UHmU+Dz4+rxpnzxnP6lK9FVAV9OGDp9TgPy6ajNX7+jEgnxuW6PJpZfjCghqcPqMOD23pRERxq8iPn5hTbYKlKj7QCMH+HRu78OlzZuKv5lbho2dMQpXfhadbuvHuxY34m4U1WNpcAafbS3Yt4NxpFZhZX4YgQfbrvR/lsSBxpWpZAMgal5TBYY1UzS7z4a3Tqw3uFnf0xLO48flO5N0ehAl2BIpy5A2z0rfgNqNNhbyHfapg9mos8+YwLaw2pvHCFPw0sKYGshgXdKCEYHuIbeFgPdb4nTglVEAR+75WtTWzWWeECfaYhvpnaS6JyUxnOp8VQIrTmKqh3JhdzGeIuAxgIx+MCwB1XnIx00ixrRWNvd7PcpCHy7VakbeV8VoVZYOMR72xpIpGsATcNBGqUacwwZAJo8F6GZselWGkXinjT3UmGSHe1BY+6rOqP7lSyGioIJ9Yd6u0AnY0Sni/rmkBjvj9eCSVTkZfnHVwzaRSE0DWyC3Wr3ln87/6nHVkk00nCx0nzvA2ndRkWIztT/BoNiGkKriw1ov7PvcWZKU0qDi1qnDDgWH87YMtVHQayzo68ii0A/lrRnkYjnQEHRmtRnWgxpMzW9z085hZIUDgszPtRiMVaGNlGLuG0qh1pNCalDqUmhf45XMEac1aADEYg9fjQjadxj9dPN3sk9hBINbRP0IA68LHFzUhH49hXX8OmwaTZgWsRh6mUBnXFHnM+VpvAUPxFAaoZpvDHkwKu7AvksbueB7ae288z9UGXdjRHwP8QfTHM6guJpBIZpFMW6EATvQuIzggFWvsG5KMCgOAsyl855JpWFRv7eQnGaHgwL/cNQinGbWSUeMw8c404iOjS+M8Mf5f787g3y+dhfYebUMEJNjG33hqH967qBENYTf8BFj7CL6/tr4HH51SjNMnVhkwvr47RSWfwRWzqjA8EkNxKIgvPNqK98yqxtyqEIaTady3bQg7oyl8+5Ip2N3Vi+5sAL/dcADXn1qPEo1eknf+uLETuwdT+Py5kzAUy2Blay/Om9OMf7h7I3ws88fPnISfPrvXTDdrMY/ZfJrG2DERtCcYaQVvMxv3p2+fYzZ6t/xYxSUWp9hk08lINnfb9PoQladD83huF4qp0L59zTKi/Aw8BEDyfclQGf18bReGNEU7+sifI0EjK8YVsHoogd1RKrSU4pllsD9ZQCybRzGyGMrk0Jlivswrkcvhue4khlJZHEhq2lqBOd3IMZ2KfBrZRBLP98bRnXMxDZhRJV1bfyCCDSN5M9Uh0ODyONEWzWNjTxRZ5uMvaHPhDHYnCni2x5oa7EgoBIQV/PNALI3HuhNoj2fNtJmUS2u8gNW9KfQVfOhOaOFDAQORGKKZjAEZR10RxzFZ0356FcUckw8kW4t1esm4IixoKOYVgjC+924C27t2dlMieYyjuRZCaARUIz2KnydfJU2JmyDEmtojH31v5X78+4oDqCgJYU6pC4tr/Ljpyc349aMbsLC+CJMdCVw5vQKff3gH/mdNG57Z14V3zKjA7x5/Hj9/utWs0JsR8mJqiR/Pt3bh3x7bhydHUgTIilGWw0+f6cJP1u5n3mn8asVu/MuKDty0pgXTG7RLKUEf2/jLj7Tgj4p7l45jTrkHxcVB+HLapDuHrPiEbyi/rNGx5jcl5dne/McPDSrW2bvmN6GcCNmMcBJEm0UQNtl0EpMNtGw69qRhGYIpw2zpPD55ejNmNZaZc4qXJYv/0ZZ+PEEgEjQPHB3Jv0qjHCMuOZ9noD0L9zoDVO4uxJxuKFaVRruk3GOawuX98vVSRPeAI2dCOmixggCWplq7+Oww71OUdKl5bcHTXXDjP+/fwmMXynjfJmcxi+3Cr9Z0YGXHiHGWVrR3eWRp7z75emlqTFNNXgKsPqff+AxpikijNPLd0mJ9gUSNjMknSCvWNN0j/5oDzhAGWA4Bi5NB/eg9FKFMkf0V4kCeUvXOBD5w2iRWkfjCWuTxwyd3IeYKoIi/FMNMDuECuVq5l1dFsD7NdBsbURg0mWKrEnCpnVK5FMIBH8rCQVx65ky89exZWN81DKc3jBHy2HBW0/4u+F1elAX9uGzRNHzkrOkEvXn0ML3/XNWFKRMa8dt3z8dED9ASBW7dfgDfum4R3j+nBn7yyd+f0YyfXDkD1582BZ6sgYsopJk/gZ+TBfrd1l6cNaUKs6vCWNObMf5lAZaNLGd4RN9vbpILADC/0oOLp1VawMuMZBGCSz7YZNNJTDbQsul1IEpVR8aMDE1x5/CZy+dT0JoY7NSfBSrCHH75fBu0zxn16VGT9ukTiCnOOanQtR2TC6VMVdOAlQRFCqMhgBPmVU37CLlIRQpgyQlaY2dDVJICAmW6l5nrbBWtbil5Ra8WENqb98Os/uS5SqalUbRMTsFLCaAcWeM7FOO5QZbFhAngsTqW/IbMdBeBmLqatuvRJ8ZjOckLiGl1mvZiVF30OQJozCVNeieDf5ZIEMPLV9FG1y4iptJcGpfOqEeDnJ/4joq8/mRLN1b2qS6sLWg0PailAGHWixVzSeRgmwkwaWSLdcs6jjm8BogpsnsqFsNAIo/vP9GGbz2yB99dP4BMJo5SjwMhXwBZxZtj/oloArevbcfnH23DN5/uwHA8y/MFfPbBHbhvbSveNrNG2A93bB/Ex/+wBudMqMDp1T6UFAfxxd8+h9ue34dMnqCZzwjEpwibtcPmGoLuqRVFWFjjwda9PahwK9yCVgHCgEfLP+3NSYJRamdND797bqMJMK2Nw801VvZrsdOATTYdz2QDLZuODQkoSIAaIapjfnj42QtmojporcI00wb8/GF9G/ZEsmZBgpbDHy1pREthNDTiISijOEIBAiqtDjWO1FLKVN9aUSa/IO3hJ4bXikE9oXVaxXxYZdCyczkqaxmB9kbUSJemsAR4vARhIaYrp/wS3qMQDsZ/ise8g6lYYQO0Ws0oDp7VSjRRMd9ffkaqBYUUMI75TF+gQeU1YFNl45Gi2wtA6EmNflkpnNikujCjd1S0Alzaz/CqUxrJC9aaygTr6YbVbXC4rHrU2+sjfze1iX+0FsyWQbwux/IEr6ULml7Viru82dVhMBHHQ3uH8KPLpuN/Lp6G986u5nk3frW+B7+5bDL+64JJuGhmBX61qRMfv2gObrhkHL6wfAJKmMZnT23Cry+eYhZAPLAnimUVHvzgspn4+oUz8XxvBDsHogh6nPjaOxdgXlM1wb22/cohTUCuqPU5Zx6dbLd1HQPw+MLYHs/hs2dPwoKqkNnVwIpt/+YijWSqxbS2V/1T22SdX+PFsgmVZmTZ8suy6OQYu7XJppcn2xnepteBxGIOLAk48cQ/X272n7P0Zw4tg0l89u7N6CgoFIe1AsvG/ycPaWpPoFSAMpxN4kvLJ+P8yZUSPEYc3LShA99b3YmM22u2RhrFp4eQdUIgS0BMPnV+3pehOOn3uFGS1WSkw0SMr8jmEXQRAPE4k1b6WlSRMvKnhjzXns1h0OlHYyGHgCePoVQBQ263CSJa7XUilU6ij1BOcZ6K3ASGLqdxkE8TBCrESpUjbXZh6HVpMtFhRkx1TXtSDpF/P31KKdoJyu5rT6KC90ZY9JiB6wT4LPObSfoJaGl3TQHjqMOL2lwCP3znKWguCpipX5tsejORrdFsem1JenHsM0YSrKkEvnntafA5Nepj+Wso5tRNz3dSAVpxgxT7SLce+qhNJzYJPCsEqAythTVBnDm+3ERK1whnZzSNX67fj4jHb0b6HC9FWS8ijYwpLIR2acg43SjLEnRRkSv0gUY33Y6smQYeJD8pOr8c1oecQYKnAHr5sJfILsxz2tKnL+MwoVLKCNzEc11kxn6lRhQgn6E0yziSVvgHj4ndNcLvnoKf6fl5v3hVW1g5zK4Mab7Oe6aWorYkgIf2K867A1sRIiDzsUzWPplvLpilEVnBSzWzA7lcHlfNqcP4YtadRrJtsulNRjbQsuk1Jk2SjQlTshcPHZk8rp1ehSXTq008pEKBWo8Cd92BKB7fM4CwMw8FXdW0mQDXm0slndykLWa0yrKEbXzVgnEIuDWlRNhBQPPTtfvRS5VcUkjBbFj9J8SRrphpVz6naWBRjs9q8YFGuTS61M/jRF6LERRdyorgLt+8ckKuOH8neN0ECGV5NDUbcXlMZHdt8RNkGTTwrphdLAoSBQEs3sv8dC7Ej6aT5VSvcihw6LDTmvrVZtJ37BvAN1bsNnHTRphOMe+Q72CBaK7gsKLNv5lIU/DyhxxxeDHVl8M7NF0sQ8rGWTa9CenlJZtNNr1q0vRN3mwK/k9vP9X8NizncCCaK+AXz+2n8rICtioopNTnm83yP9lJ40VBAqEXwjkQ5OScLjzfNYSH9wwThAgoWZHV80fUwuIHiyfk0yZfLQktRWNTZHYtRlAoCAGrAJ+X/1zemTPgKEjElCHASxPsDLqtsCEeKnutRtXChXxeixWciJhI7T7yoHKSZ5FGx/LQ6lBtzaNjKzRowfj3yWlf/mNFApB8N18hg0EaE8MEFXoXbamjES9BwrHRtjcdVwut8q3D2QQ+dmozSjysWdaF3b9tejPSsQFaRl7qP00RsGOZTifSOftzcn8sLytrZIufbAbvWjYd02qLTQwkbTGiqZfndvdgbV/cjGxoJEIR7AW2tErwyOnanxPtoz8BG7/Hiavnj4M3r/WgTqQEstd0kBcsABJh+wuU6P4jpTP2kb+XPorJJQCvtXxKT9OTwmgxJpYyPGbF3IoScGlvwqJCCsE87yZ/qTzasqY0n0EZzwuQaSWoRsW08EHcJ6FonNz5MeNvTDtCzoybc1YZ9JctBM3ijWHycCnzdJktuZwmRMmgy0UAx1KzDC7FhlMih73PyfzRtlVaVTuvyo/lU6pNLC1zyfrPJpveVHQMneH34KyfrqTcGY2MRMvT7CGoJSivNSnJ1+otXk1af+rZV3rtz9Hhz76atF4pvShPtrFDG29r5MqF2d40Hvz7t6CmOEBFp21CXBhI5/Dx3z2Hrflis8+gNQGjJOz1RycTiSWyBDh/N7cS1y4aZ+FuNvADu/rw1RX7zR6PUsAOghUxkZFER8kAFruNMd3YQ1YCBhwdISGdOdosDr3vYF4H+fPgOdFYnmN0eA5vPs7WelxPNoXvvXUm5teGeUbvLxg7ZojZZNObh44J0FKKT21rw9k/eRbwqGNlac1qqb2HObKzyfx8YZSLpEOVYuyUKdGhJ0iH3mOujxF/SFAffm3sUfN77OIR6PD7Xi6tsWNDh9wnGrv+ovvGTozSS9IYI578s3mOXTyExq4fft+R0jqUzPmxG0Zp7N4/9Yzo8GtHfE7+V2pjAq0M8OO3zcFHz57KLKmIBLRJ31vZip/tiMBNPtCm4DadnCQ2Gx9y4oYrZiOolabkkxjZ48O3rTdR8RVsQ/DE2lwZCJBtbDV8clCs4MR143z4++VT2e5sXDNtaFjgBXFik01vFjo2QIt/T2/dj+U3rELB7UfelTG6t1BwM0crcKQNtMaIJ/9snmMXD6Gx64ffd6S0DiVzfuyGURq79089Izr82hGeM0EljTdNEpfW+nDLpy+Fl9rTaUYvgJF4Et+4ZzWinqD2BDcOsy+iQ8twpPIc6bq+RYffO0Yvd/3Q54+U5pHSO/S66PB7Xu65MTr0+p9La4yOJq9Dj0V/6hmRzv+p50VHun74OdHLnFd7X7+wCaeOr4SLbQ1nDk9s2o/bt/cg4/QaETD2qKEjpXP48djNR3PvoXTo84feJzr83jF6uTQPPR6jI13/S58XHX5+jF7pMyJdP/T5I6V1KP25vF7u+bHz/Fbw3y9dNAe1fv12mxWacoY3S110bJNNbyI6RiNaBTy1fR/O+/EzyLu1QzuzEMDSemrTGyV1j9DZdOqFjjx28OdIafO+l3uLl0vLnLcOj0iHXn/RvfrxZ8pv6Ah5HpF435HK/+fSetH1Q+jQ80e6x+TFk0e8xs+h5450z6E0dv1F98kDy40Aonjoo8uxZHINwZQTXvKA9jbMORQvWzF2LBJH2HQSE5WrlKyW+TsLCongMr/ltG7TyUw0tykTNFopvzg5wjtG/TNtoGXTm42O0YgWsKOjD/+7YhuK3Q4k806z75fW4VhrhizSkZSuzo7Ri4+sDnnwf8sPwnrOIj1rpTFG6sqWU6vOWd+Wj8TBZ620RGNpjeV2MFfRwbQOvW/sWN8HU7acZwUgrDRU1oPlenG61m/RWPmttKwzytNyxLVIKckS1HUrbyvPsTQOpbF89FH+h9aFrlnXDy3bwbRe/KxF1j0Hrx16/tB6GSu/0pIj8azyIlx3ziwTu8iZZ/raXod3mvanwBXo1uzi2IayL+RzWCZmlnn0p6GXOWdo9ORhSbwwePqyaR32wAvn9HP0vL7MbWP3jl4/NMFDr48dv2yeOuTxi2yA0RsP+2md4I/RL0Pm+NATpLFzL1d+Q6PnzYlD733hBovMqbHroycOvfeFR8YODr3X+jl6r+WXp7YnwuJxjoCLp822RBaJF/WcnONfVJbR44NpjZ4TjR6/8H5j10Wj58d+Gho7N3qf+dJ/It142DMvXB+99sIz/Lxw76Hnx87p+mE0dv2FtESjN77wc/RgLN2XpDX2/Ci98POQ86NJmJ/m9GEnlKb5ecgzorF7X8hz9PqLbtMPkU4ccu+hp184r+98zqwoVrtLNigSvCWHDspEm2x6s9CxcYY3ScpXx0S+4cfuWm8eEpiyhKmOJHWlRg3k08lRdpMDtA5tzji5SRBeWw4JcFk8QKhtRMKhLT96bLGGTScF0cCTkaXRLP4yQIsdXv3e7vM2vdno2AAtm2yyySabbLLJJpvMqK5NNtlkk0022WSTTceAbKBlk0022WSTTTbZdIzIBlo22WSTTTbZZJNNx4hsoGWTTTbZZJNNNtl0jMgGWjbZZJNNNtlkk03HiGygZZNNNtlkk0022XSMyAZaNtlkk0022WSTTceIbKBlk0022WSTTTbZdIzIBlo22WSTTTbZZJNNx4hsoGWTTTbZZJNNNtl0jMgGWjbZZJNNNtlkk03HiGygZZNNNtlkk0022XSMyAZaNtlkk0022WSTTceIbKBlk0022WSTTTbZdIzIBlo22WSTTTbZZJNNx4hsoGWTTTbZZJNNNtl0jMgGWjbZZJNNNtlkk03HiGygZZNNNtlkk0022XSMyAZaNtlkk0022WSTTceIbKBlk0022WSTTTbZdIzIBlo22WSTTTbZ9AZTfvSDgg6yKOTzKBSyyPFEgedyvJhGltfi5sYCT2atA17Ul46VQBZpk4Y+uocXc1Ya1j0Zps1LPJctpHlJ15gLzykvMN98Pm3dy+yyLINS0fMmO2XB+5mqlQePs/xOmnJkzO8Mf+f5nPLXfXwTk14hn1FRrET4McXhOd5mlYFp5Ezh9CjzMMc5Fcl6Xlnw0QyPTbo8n+M7gHllkTHl0B3mKn/k+UBG76tnVZ+6rPKZu8zrmXIW+L6mXDrL9Mzha0gOvthrnaZNNtlkk0022fSXkDSxgJXTQcWsMRCHGQkRVMnzyGWuuQkMHBhOZeDPJeENhMHb+dEdo0nwz1lwGdBScOiYYMPp4vNCIS5zb17Ihtd6o2n09kUxubEMfUMJ1FcVwcnbhjMEPw4nSvlcjul3jsRRX+RBwW2l62E6DofAWQEO3qMyCR11DqdQGfTA52Y5ecrFsznex9JjOJZGmmCnqihgCqonItksRmIp1JWETHp67yyB1fbeCGLxLIpCPkyu0jvymsPNdxBgc6InEsf+vhHUlBahqSyErMkrjz18bojpTW8oQ8DjYXoso5P3D7Ou3A6UBH3MO4+9vC9jkJUDCaY5vSoIn9fLa6x71SDTc5oSvjZkj2jZZJNNNtlk0xtOeWQJCpwEEru6h/GLhzfg+3c9g/uf34NEToCBwIvAxkX9/7Mnd+GHj7fAS1Qk8CGAIgBikcsAj7yTIItgIedwmHv2HhjBcDTK60I5TItA6rHVO9ARiSHN+z79k0eRyWTNtTuf3oZ71uyAw5XHUDyFf71lFYGTQJ4Lbv4JguR4LOAn4OUgMhHg+8+7VmNP94ABKi6NJPFbZdDfA2u3466VW3hEJEewp0R2dw3gJ7c/aZ7VCY1gdRMUffiH92PDzg784u7V+Juf3Md8BZp0TwH98QR+etcKrN3Tj8/84nFsaOuHh+k9sHY3/ufWFXhs6x584Ht3ImlSBFa3dOF9P7gXm9oHWHcEnQRY96zajFue3ICbn96KL/70AUQTWebBOuYDesYU5zUkG2jZZJNNNtlk0xtOBFEES/eua8Uv73sOCydVY/miqRiKxvCV/3sY8TQBDf+ktFu2b8VTrb18wokEAVM0nUF/IomtHcNIpvMo5PLY3jGCDfsHkMvnEU1l8e271uHJHT3oGE6ZvHriGdQ11mFyQzWKPW5UVYSxs3vEoIznW/qxpS1G4OHC3u5ezK0thtvlRF9/FM/v7cNwgiCKqeRzWfRH09h5YAADkSSCDg+fd5ipvb0DKRAf8iYmyJvTLj8STj9PHIQxWd6f/P/tnNlvVNcdx7/3zmIbA97AHi94w8Z4wbgBnARIWQK0ojRRH0hQGiVSQ6U2VfvURVWQSJe3PiDlIVLUqmloliapmhAFCiKEJWzGNhiDjeMd73ZsMN5n7+93Zpr8A1y5Ur+fsWfuPXPO7/zufZmPzjn3eJaYY42n16Zi5ktNwY92r8OfXnoSc0ELrb0jppXegdTkJPzm+T34ya4KPL21CC09/abV38624NALu/DL7z2KvMwVuCCi1js+g5MNHdhZXoBQ1C0BLCSIqf78qa145cA2vLS7BquyM7EyJVnH6ERyTcJxqXt4ULQIIYSQRceF4dkFfHqjE794ZhveOteC149dwdY1udgsovDR9W7jKI09Y8hetQob89JwsWUQSaZsBC+/fhrvXbyD2UAIRz6txwcXbuHYlTYcfuccBiZn0aDS0dKPW53DGJXz3/71JBq6hvC7N0+i9e4EHq3KxpWeSTzwh2F5XLg/M2+mKC/1PMAjpZk41dyL3//jDM7cHsLLb5zA+GzQ/D/32gm8d7oRHRPT4lixkbJTDe348ItmM1KlU5kqLzq1F9WRLLmI/6qWLd+5zGopLRXFkvY63em3g3JsawtMBsPwiAjqSFhUyjSmHQkb6eobm0F2dhZGJdeIx0ZGooheNIRt5dn4UoSwMHM5DotQJbp0WlIaSnzzH42Z1J9PX8PBHWUSWeTKKF7cC/XgIULRIoQQQhYbEYzewXtYV+DDjds9KM3PxGs/3YeszAzsXFeMurZhIwkfX27F0xvWYucjBXinocvIQRAelJfk4I/PbjEjM5fahrC3thxPba7EpfYRlPvSsLMgAwe/XYbvbijGR3VdKC0owvayfJRUlOBc9yi2lBWgo7MHF251YFNlDqpyl6G5dxR37t5DabYPH17pwivP78Gvvl+NzVL38xuDsMR6VqYm4dUXd2NjYZZkEkH9wBTOtoiM7a2VdMMIihzp9KUnGjaypar1zZvqki5NjwuZGI4qz72pEP5+4jIOHb2IvOwMVOatMDW1jh0JwTYjZjMYHZ3A46szEdQ1ay5XvI4FtycB/gVd6m5BHxjQKcOY0EURUoET0RqfWUDTwCw2leZIcWzRvo4Q6hSs5vAwoWgRQggh/wN4kxIwqwus3BbG5+YRDkcQDomshCJYarkxJ+eXu6fw/umreP+z27jVN46vZvzQBe4pLmMvuL8QwKTU7Ru/j9ahCfzsB5tEIPTpwah5Sk91YlLEZDY4h7ax+1iVmijC5UPBiqWY8/vxcf0AdlXmYUdVPv7ZOITlrgWkLPOKfPiRmqCL4YHUrBQMzM9KLJWamEbYIklzoivHm7rhS09BstctCuWGV6TIJW1Cojra2NTWISMzqCRiFPVogbTX9wjcUic9IQk11Wvw473rceTZzebJRK2ua83Ctgvzlgd/+aQOB3bUItENLF+SiCnJXRfnh0SqxkSi0lKTtQNVJ9O3mQ6UXHSxv0uSePtqOw5uKZPvLTN6ZsdHu/TzYYsRRYsQQghZZHQLgtUiO119I6guKYA9H8Cv3zyL3uGvcLyxDVtrsnG2bRj7NuTg8Iu78IcXdmD/plJcvjMAl8iBZevPeRS+5UuQ6o7i8Yp8PPdYEfaUSSz5Rr+fD+v2CUDZimQk2m4cqC3F/g3FKMlchgSpk5LpQzBsIyM5CUW+VLQNT6CyJAcJ4iBpSYmo75/QVNHcPoAKX4Z6iyiMmI5gicnoBN+hvdUYvTeNT5p6zcL9mGaIkKlbSf2pYATTIoxTIkUeES4tmwkDD6RsVj4DUi/dHUJlbjqK0pLMQvewiKM+u6iapkL2wflm5K/KRGVhOuZDUSxP8iAzKRmNvWNmsf75a7fxRHmOebrSH9KtJyzpz8ZCRCUqLPfBws32fmyvKdYEVbXkpZ/f/D9MXK8K8WNCCCGELAo2kryiCR4bb52+jtrKYtSU+HC1bQST0378cHs1Tp27if1bqpCe7EKSbSErNQGXbnVijUjH/Nwcqgt98LqAjKVL8MbxBtS3dsM/O4+1hdkiGVEc/bwewdkZ7HusGpdu9+Pf1+7gWksHSgt8SF3iljpA6QovyvPS4bJdGB8dxXfWlyAl2Yvi3Ay8faoOF292mi0annmiFNFQBCN9/Xi8qlj0JYq7vQOoyl+JreuLcOyLRmwszkWC16PDXRicmMappnZcbenChaZOtPaPoKY0F/+qa0bdnbu4cL0D7V39KCvKQd/gELZXl8DWJx3lpa6mo2KWHUbb4H0cPXMD04F5nL/eikAgigq5/rWFWTh68hrONX2J2orVeLIyD7PBMI68+xnaRydEYAcRCQSkng/N3aNI87jwLbm/sZVZzsJ9tAghhJBFxmzQKT/7Hvnh738wg5beMczPz4ng+FCWm4YEkYxgRLdusM2xFYmNYOlGoV6RLitswaVzYgiZmbkZEZAF+XVfKvLmlVLdU2o6EIHb7RIZi7f1h00bXd8kARASGdPtJWyxmrD0Ew2ETX2zJYPk5o9GMBeKYpnXTLhJXZ2OlH/dlsKKTU26NBeJHdRYcqyttX1Y8vXrOi2jHFoDkreONhkP0yLz5pZYOs2p1wi4pVf91LVTuhjeku+kosRWsYuPpZk2UTuCBakaCUeQrHtoISAvkbyQ3A9pH5T8EiUPy+WVXPROS0u5Rs3XaShahBBCyCKjO5eHRCTcIiP6069bK8ipERl1C7PGyDiBvMlxxBJpiIiw6JoiW/eBcpnpOXUiLdOVSZaU6ZN7ZkhI99VSE5K4sLS+TsNpA9vEsiWWpfpiRpF0IbnqiRthlTqzR5eeSy7mWPrWeiI/ZgNUiamxdbG6yovu8i5JyaeUy3FEktdNS3X/LLPJqW61IPlYcqxDVRpT+w5KHZU305vmJPWiUs9curxFTb46whXLKdav9iWlJpRetVtyMDfBxIgtwFddi91bqSXxNGeRWnNrtDdnoWgRQgghi42O2BiTUhmKiY3+mRKVqbg4qHDoU3FGeoyS6Jkcq5jpp/lF17ryrbYxLy2RSFJmhCX2JuWxOBpf+9e+tMSIkZyrpph8TFuJoM1MK3NqxEfXZmmfX3/KS/NUydIe4h3GYmhrDRV7+zoXI1rmRKtpuWkZjxU70tixa9a2KloiTCZMLGb8zdSNB46dq3RqHfNN7HpVtzR/bati6DQULUIIIYQQh3Be5QghhBBC/k+haBFCCCGEOARFixBCCCHEIShahBBCCCEOQdEihBBCCHEIihYhhBBCiENQtAghhBBCHIKiRQghhBDiEBQtQgghhBCHoGgRQgghhDgERYsQQgghxCEoWoQQQgghDkHRIoQQQghxCIoWIYQQQohDULQIIYQQQhyCokUIIYQQ4hAULUIIIYQQh6BoEUIIIYQ4BEWLEEIIIcQhKFqEEEIIIQ5B0SKEEEIIcQiKFiGEEEKIQ1C0CCGEEEIcAfgPBt4Fyf5UesYAAAAASUVORK5CYII=">
            <a:extLst>
              <a:ext uri="{FF2B5EF4-FFF2-40B4-BE49-F238E27FC236}">
                <a16:creationId xmlns:a16="http://schemas.microsoft.com/office/drawing/2014/main" id="{2DC47681-4515-4FDF-9E2A-90A75DB1ED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6424" y="-2233757"/>
            <a:ext cx="9244157" cy="92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png;base64,iVBORw0KGgoAAAANSUhEUgAAAloAAAGqCAYAAADTIepuAAAAAXNSR0IArs4c6QAAAARnQU1BAACxjwv8YQUAAAAJcEhZcwAADsQAAA7EAZUrDhsAAP+lSURBVHhe7F0HgB1V1f5e357NbnbTe+89IZCEEloA6UgXEAtNLIAiYkdU7PqriP6o2CiCdIJ0AiSEkN5725Rt2b77+v99576XbEKioUT4cc7uvJm5c++5555z7jnn3rkz40sT4IEHHnjggQceeODBew7+zN4DDzzwwAMPPPDAg/cYvEDLAw888MADDzzw4DCBF2h54IEHHnjggQceHCbwAi0PPPDAAw888MCDwwReoOWBBx544IEHHnhwmMALtDzwwAMPPPDAAw8OE3iBlgceeOCBBx544MFhAi/Q8sADDzzwwAMPPDhM4AVaHnjggQceeOCBB4cJvEDLAw888MADDzzw4DCBF2h54IEHHnjggQceHCbwAi0PPPDAAw888MCDwwReoOWBBx544IEHHnhwmMALtDzwwAMPPPDAAw8OE3iBlgceeOCBBx544MFhAi/Q8sADDzzwwAMPPDhM4AVaHnjggQceeOCBB4cJvEDLAw888MADDzzw4DCBF2h54IEHHnjggQceHCbwAi0PPPDAAw888MCDwwReoOWBBx544IEHHnhwmMALtDzwwAMPPPDAAw8OE3iBlgceeOCBBx544MFhAi/Q8sADDzzwwAMPPDhM4AVaHnjggQceeOCBB4cJvEDLAw888MADDzzw4DCBL03IHB9+sJpSSPt8PPSx8gRSvgACPH47IDRpYeCBj7iyaW8Py16wsilHFxHuwZPkFkAC6bTSAryessxpn4tP/ek4j4M8cmWER7++lNJDhs+XJha2MYtzfzpdGYIOKIqUX+1y+NS2FNMaW2NoisYQS6YQ8PuQG46gODeIUCDgCpKPokN0ZgnxGfV+cpunKXGbQHwB4k+m/QiIeftQYtVbfrU5SXzCLjBMaV3xE4URyj8e6+IhgCvB2liBj7hT4k0ihTh5HidtCW5qZ4AII8EAQkHRRx5wUzmQh0nyPLAHkf51LWU6sL/cMln+JVge1imKxKskZWRtJMJ02vHVL7yEKGltaG1DczTBNEdjXiSC/AjLKA/pFw3UIJ47Du5Di+phOltoDPb7xAM/66Mesb4U5dbQFkUjtzhl7Pf7EQmFUJobRpi8UGvS5IHKiAdstZNsRg8Frs1Ms7pYDxNEQ5r4jVdM1zVXxI8WtqU+FkNrPIE81lcYDiMvN+R4bvpCbH62Nx1kvUnuhT1bXwoUndWp9htOXrerzGtAHup6SvWrXv5lZaR0/SpdbZIMs/zae+CApBBUXu0izyzVQYp6r36ZLWL9LXO8D0gk0mK1LcMzw8df0eA0XP1YoMxsK/NKH6R3TvepuSTGtVHt1t5+lJL5FaV78UrXZQf2XmM+0qzcsnvZutTf7bgdvixYv5ANyfDYZEvYm0v6o3PrDZaeckyzY5mIVIp0+MOWZ99ey3yW1fF2nysZnJZBfOOf6FSrTJPVT3isv5j1jyhaYnFrUTDgR0FOBEVh9g/qluUkTeKlmthehgKVERjtrM5sLu3PvpQmM/U7HPuDWi/+WCEjm9xg3dlWCLSXLJVNePyy+bwum0sGMT1lWqBrjW1xNLF/RNU/QkHk0+bm52RoyuiDQBisX5Jw0z/2bemSZJBkX05yn7VzKhEgTbns00EaO8cbQ8JyxCSm+6nPIofJotPPNONfRm8PBVRWdYkn8gnS1bS1e29fseuqj3nUc1WXwGmQB+810B4Yt/8zYDWpE1GwKSo6jfJLS7fi7gXbqYA0d1S2AAUf4DWJ3BzoPpBGjErROy+Ir509FtsrG3Drk8vojIJMdR2Y3ZF5LCwyE0xVZ6o0mUqekoFLo42dOIfGq40aGEqkcd20AZjQrwueW74V989bj6A/xKr8yAvE8O2LptLxE591RBp27aXAVNpUMonvPrkI63a3IUQ2xtmuaX3L8IlpA5mHFVK5Kxkkff+ReainMQKdVpr1ff6E4RjZs0QNciwhmNORlWGnF39q6tvw8Bur8PSG3VhV1WgdPxaPI+IP0inmoGNREOM6d8R5k3riqIFdrS7RnGLnFQ8lVh9pvO3Bl/DUliS7fhsGd8zDLy6ZhhAZ5RyFM9pZYCnb1+5uwZf/8QbCAZYiLbnpGG48eSR6l5ca/xx+cvdQ+yRpEc8k3V2NLbjmzy+hNkbcCQaPsQTirFZtF49z6PC19SvOwdReRThueA/071rMDDFKMkQZyzCQbqNfxjeAB+auwXOrdtH4M50WI0qak+Ij89LkORoyJjTO62EGEAOKc/HF08YxTbIUMjJFxoi1iI4Y881duxOPLNqK17bVoLpRhpfypw7kksdFeXnkZy6O6FeCy48ejA4R6gyJqqpvxe2PLkGD6lFQSSP7meMGY0SvTmKD6Y3qUVDZEEvhobmr8ciKWqwzGbciGI+CCgc/eVBaEEHvTh1wYp8inDamL0oL81mOGs36ZcBvIB+l66105rnJNC6d3BtHDe1p7XTyl15l+hH1PcZ2zV61DfeyTQu21aG+uQ2t0ajxuzCSi8FleThzaBecMqEfOuRSvkmGoKyLXtICPIZbRvfvXt2Iu+esQQd/CuV5Ifzw0qkoY5AmfbLBiGSUoq5TPlk9fGn1dvz9tVVoCeUSTwrTysK48qSJxjMLzkz13qpTwibHs3xTJX7y/EoLPFsZPfTN8ePLZ05gIMGBmvjKP59TaivXHhJsuzkvtuX3L6/CnA01yGG+FPviGeN746SxPXhR7sbRrn6aZLMDlFOCBMm9/uGZZfjd4m2sL4jOrPuuj09DhzB1KkNwtlbpnPqy5FzfEsWtj78JitWuNzHg+fwxAzGpTxf2I7VLgSLtiQJ71ven2SvxBnUuEchhwCE8SVxsMu0l8szp/mn2cryyvp5yoA6w9OhuBbjqxBHw0xYlScv2ulZc9tuXkA4rwEvhS6eMwUmDqHuswMKifRisPkn9iabxpT+/jEQoYvXSnOKbZ4xDWX7EcmXtsE/9gzRoECZOLVq3HY8s2ILntzWitrGB/YMDTF7PD4YYlOSib4cQhnfviHPH98WYHp1YhhokfWKd7UE8Y0FL1YCntS2Gr983GzX+POSk2B/JnltPG4PyDnkmayKxcu3B4VC6BM12+pN4YWUl/jZ3vdUpmQykTfn8GePVEMvvp5+Rd/BRj6W2UQrl6QUb8NjySszfuRuNLXG0xFuRa0FjCBO6sR+yf5w4fgByiNNqs6Zkgjnyx0+785OnluDZNTtQm6AdiYM2J2YDKAld+psbCaM44sPkbsU4blBnjB/cw4Iv8UADF2si6ZO91MB2V2MUP3p0Dn1IgD4rTF9DpBl57guyXq50B/qba2eOwICuHWgrUti0swF3PLUYPg7gZOXo0vDNj4xBWYdcsiMTaHHzAq3DA//RQEsV2SiPUpVxUX/532dX4NrHlyAaDNtV0/g9JO0vdIdhVFEY8249Das2VGDM/7yCEK2/gqqY3KqKWPE0iqj4jTRI5tzUEfdsPFfAwHrksP5x4XicObE/7np+FT792BJeDlNV4+gbiGPhty9EbkjGVsZTZamKRh9z0Lmd+tOn8MxOWlKjNY1rRnXBLz82NUNDChWNrTj+9kewKpnr8rQ24+lrjsOJwxQcKYk/tueO9Map9H+nE7tt1gqsbo1bAJfkKCdhNHOj8bVAh+3y0Ul+56RB+OIp44iCIyn1FuaRgU4QT5Sde8CXH0ANHbH4Uswg4cXrZmBkj1IRx7yieS/I/IjmjbuaMew7jyHKUZzoKmBHffra4zC5Xylxa15D5Si8fYsfHIxflDzbuqGyCUd9+yFU5xa5dLZDM3Kq3QV+RGrnPE4mUBpI4NJxffG5k0ajR0mesUt5jXQV4cFXH5yH217dSpI0O6qATHgEltn4lce62ngUtykhH07sWoRZN5xg7UmQhiB5pnLCu7mmGV96aA4eXVOPKOmRw5Kjssoz9VrgxrIDc2N45cZT0amggGXFu0aM+tGzaBYu4syJx/DoJ6bguBF9eJ0cJh2azVizrRbX//VVvLSjkUY7zOBBRl+IHVMVzsv1aCYrQK9/bs8C/JGyCyvSYboCwS5fuhd1DOdEswL4e84ehkunDWM5c2lsk3RWudPY3tCGW+5/DU8t34lKP8MMC+gdLmsQeQca5wi3cZ1zcNs5E3AMA3ijgvk06HcDIR9+MGs1vjhrMePBIHsJcNOk7rj93Ek222oVCqvptfoya2dH/8NrG3Ddva+hJZJn6Wf0z8MDV51ifFdeOW9y2KhpD2qL0p5aUoFT7p5DtvOMGcMMUh++4ijMHN2dNHDARJyMC0mfsOwLSasjgC1V9Zj+o8exNZHDVLY33obvnzICN5w0nKVUD9Pa6WrQ2pJAIwORE384C2/Ux5kjQbVM48krp+PEEezD4p2KCIyfarNO/NjV0IrJP3wCW1olAdKVaMUjlx6B08f343XHHxsOsq7lDHxP+OUL2MlRh5tJS+LY8gI8+fmTEaFuGDvJ32v/8jJ+vbDa1cV85wwqwf2fPtZ0Wpk2VzdjwG1PIicYQAt1ZXyRH0995mSU0WY6MqnPRqcD2Zz61jT63/wX1IY7MCWBwmAaS246Cb1KC3gue6dfViHekIattU34xr0v4x/rm1FPrJori8mYqy8bXQpfXG3gAPGPZ4/Cx44ZTtuWYK9Re/fWL5Deqw4/r8vW1bakMOhrD1FuQdpvZmD6V47ojW+fN9l6onRwf5BlVr26IvvcRBI++otZeKpCtpm+hRWcWhbEY1861UQsecumqo8qEFu5ow43PjAPz2xuYLoPecwfJZ0aojIEY3nZoyD1LIoTehfjjvMmYThtiGZuhdv0RTIgfy7/1XN4eGMtGojffI8aZ66DvcU6JO0q/Y4v1YoIaxtDOd86cwxOHNmD6u000S8qWH+K+LfQHh37w8ewKaHBDHls9vGteu6ADWedeezHz19zDCYNLBV3sWD1Dkz/nxfRGqZMSUcJfcH8G09ALw7WNQFhHdxEJvoMkQfvIRxMWocFpG8WZFFZ3C0WOj/qYSwkZaR0eV3RtVGlcxnufTZd84Pu1vApT5i9Js7O2Uajn9JUjWY56JyFo4nn6UwQZn/EYeac9etIo1rhbWMgYuiobH4RyU151enljNxNEG3ERKXUqCupPEYSf4TPzw4pRy/aCWqdppRtlsnngki7BcA0mSED4pChE27N6MR44eb7XsOVDy7DyjaOaOiAo/6QjaplVDVqFRnuNpcPOWTbET07EY1mDjRbp5aKTraOdP3zzY3YlRL1qieEWhqKZ5Zu4WXlyvCwHdgtDHZs3TaxKWwZCegWKMf0pFVnbkZPMpSLPVRwdcl4qP1tfgWdAWG26XuTq9Wl+tlGdXrxkSPsWkrpp/O24LSfzMJcjhKVRRTIoLhbLkriPiM3OSOXx/EVgSCSgRAaKZ+kZMT6Zcxy5B7EM2Z2AYmCNOCNdZU4/WdP4oFVdCFM95Mf7lai5MdyHFUGUwqyiJu09uvcFeWF+VafZtekP3mqm3s/64mTHlFpImR9Mt3baltw8R9ewnNVCSQCuWjiaFZBjJGsqRTRpSYydyGPc6jTI4eUIxhyOqZ0sScuuVBHRH8ODWfYEDjQbIxIVCC5ubYZF/zqWfxxZSMqgxzBsk+IFgs2OKqPUKfD1C3xNco+M6c2ict++yIeXLLVZrD8KaexCnoEmuVUo5J+ptMp/3rOOvxz6TbWJZ6ID6ZxbIbLJ5AOt1IOkrMCUs3M6ZpmYKVfErnEtT+YPchI09BJT9JhxMIh3PLIQjTodi7pU9XKd2AQESl8/6ml2BZXYOrOxcUc8sHsA/mQbZ8ThOOfyi6saMDrlJlYFmP9SfLooTfXuuvWVrXFEU+pW/9xt4rJYfUjttGfCZBVl0AhgWyL5i3q4yl849GF2MXgUQPNJI1IJ26/vHw6whzkJalDaTJI9bu6MvWxfFjWRBVJFrwm/fOlYogGGEwy36LdUXyNAxHN5CqfdLr92FpciPFSVIYroICUuDWjn6HTlYnxgI6fdLy+YRdO+NFT+MPGGBrU1wIc2lAksg85xBvUzD1tjuxeIMk92z1hUHempdjf1f8c2v3BeMb+KXqURRbCRM+AUTb6V/O24c0NldZHBfu3QzoncsQT2ZOH39iI17Y18FTlaavoE5rZRgXlzm6orzLU4uH8TVU4687n8dRW9nmzPUEGqRq0Kx/bQ9tpARUHafFgBE9tacb5v36GvKhmfsqLRYKK8jM6kCD/6s1uUsOomzkUjUJ7o415zAOQpiB1o439f25tChf84RXccN8baNPyELZFQxr5Bmml7G2bjxxhuwppc4rEIesW2rfbDL94TJmS3FRAtFNnVZ75W2lnfEqjjKWTos+4zX8PDi8czDIdRjCXxL2UksaIh2lpKpVeHT0tg6GII8bzKDv4PhtHFrFWNMWlOlRGKmJMc7N2jfvWKCJtUfhbNHKg26FOyUAkA1HWk0A6mkQixrzEnY61oDnJY+bPSbmgIUQy8ohTdGl2wzq6SFPHcIf2azbOztQh1AB1euWR2bRKWZ/LneDlNnZeH52lBXYWXrAz7AFhosGl4v9w1jLc88Y2tNG4CoIp8oBOMER+DMhP4uhufhzbNYDxecLVwkDLh7493IhFxGqdmTqO60DA3a+uJE81CpMB1f0LHx5dXkH+kc+uireAks3Y+qI0QjFyQZ3d7VXIFVPbDoLgQMCsqk83NeVaILwclSnYTtFQFdOQdw9GMSiYQH/KqzCaphxpBKkXCol1L2NZWxoX/f5FrNhcSVwUjAKgDI9zGJVoZsTxnxZGM3iUdShGfaFOQM6YOhKKtlAYMSQp+5ZkA1mrtlEXrBYftlQ34ao/z8GyVhpWoonL8EsHEnF09bdhbGkQR/YMY0In8p20Fre2YGg5DSDpkfzMARJPnDJ2UqW+mSycrgg0Qv7dS8uwqDZGxyQesH1sZ3fq9MzOBTh3SBec0rcIE4vjKEpE0UgnrLtyp43pRRTOeWsAqpoUTGk9oGKzNtbfQjqsFukCN9NGOpob/vwqZjN48svISv+IwJdIoG84jqPLwxhWRIfAc8lCo3/GTtjBctf95RWs31WXcWjZmQQNUaiXhFIyx5/Io5OO4Mb75mJ7Y4y51KddW5U3q4umP9aPyHNezqMzJovtmiTgY+Bus2AHAemNFg4E2Y+DckCU96KGNvzPrKUWzEiS1rwDgG4RLd1Uiz8v2op0MEyaSEcgThVyywcERqe1052LatUo3XhMQZUvIj9LGgMoIG9fXl2DXc1x8le8Zvl2pLtjlyAMslNp9WXDKfzZa5KhDw/OXYd/rNvNy5o3p7DjcXxn5kjqVgFxk99qFzNrcKXAW7cQDVi35oh0y9CMFc/NMkr/080ZJfHj7hU78MD89eZc95p84ZBM3YxUmDoRlEyExyTj+kTWWlNTsaKmGR///TNYF2cK67SBg2hhfy2hbId19OHYbmEc2zmAITkJBvBx9Aol0atzEWlSbcSVIb09SI+D7AsuANLm7GYTFSWUtNAI5A6+9eRi0HSZPipYbj8zpj6moYJw7GpJ4OcvrER9kOGN7juqTRwc5ZIfsr5m3wi6+VfXlsTn7nkNa9rEX/Uf8p94g/Q1Q3MTOK5zECNyGETSZljIwjaFWe3ytgg+fe/r2FHXQm5pzSUTyX9BiMGVSTqtvLK1bSj3N6IfbUZ3CrNHspnmtZX2xclD3a4plI/fzN+K2x+ca4G1aKDh497xn1Lmb5xW34dmBcJixD6+UX6NW5wNIe0l1E0f5SQe5ZCWiGQlO6lbsawzE/oRsgKhprIiE4EH7zmwn7Q3EYcZWJU6W4LGSrfEpEy/eX4VrnlsKfuBrZrAmEgbfnj5cci3m/H7gkoLtEZmaK9StLXGsXLHbvYjdTN1R40YiZ+d63ezFuKeNbWsK4dqlcLEgjh+Rrw+GjyFDRo7aRAiJe9fVoTywhz86sVVuO6xxcSXY7cietIQL7rtPJtKlzFjd6LCkgZz8nSiNE6n/uxZPLOjyehi9fjUqDL85pJpIpaQxM6GKI78/pPYKG9IDGhN4smrjsXMYV2sPTI8mqpes3UHjvzZSzQuIZbSzAWDP/5fPKQTbjx1NPqVFNgtBPWRRDKJGhqTDTtrcdTALrZuRHzVSEhBiDrLpl0NGPmjWWhhwGmGg+1OkE/5zPfiVVMxvl9XkWsgUt2xjlJ0ri0YfvuTiIc1KiO/aQSfveZYTOnbibRpwp1EaNSqJh0CZOUmI7iWwcyw2/+BRKiQF/zokWjA/356Bo7oXWKBl9ZJVDcl8Mib6/CDF1eiOqWROYmwQMqH47pG8OBnTkYxg0y1R+tnbnnwdXx37lZeD5rRHpVPQ/uJExFmoCKTKlOV1RA5hyBlF44EMaqr1o1YaCbJ4JK7X8D9y+s46jNuWn0DQjF88/RxmDG8BzqwjG6PaWKxhfzcuKse+WE/hnQrMecqHm6urMeoHz6DBuq4zf5xhPr8FeNw7Ii+xJmmYY9j5o+fwLw65WcK80wvBX595QwMKMmzhcQaICRoSKtaYnhpXQUWra/E984/0tgtVkhvE/zp+aW/odpGsDS8JOpvZw7FBdOGMpcbKAT4+4c5G/DZB+Yj6mdApACDgcoA6svt54zDCcO7ITdIN8EKV1U14Sv3zsPTu5pYBwmQ4FNhXNw/F3dfcyLP6YIyXvK7s9bg1qcXIhXKpXOKUz9UXw7O6RHC3Z+baX3bLd5lfWyfiP7TnPW44r55SOrWIXl3Zv9C/P3TxxuNSdKv4EH8swbuA5Ig8OSSCpx29+tsKmXILGa2yOPB/gSe/MJJ6FOu28qqSwFCBkSunaRxim4jbWnksQY5crEKxJO4Y+YwXH/ycOZQZpZnW6wCOnmN/xpoY6bd8Tg2sIsrmFV7lS8d8+PhiwbhlEkj2Aa1l8mqTGhEGw3Ljvo4jvzxLGxinzeIpfDopZPxkfGZdXTU9bV1TfjIdx/DGtopekg2N4iLBnXEXR8/FnnWHOo50YlqBYNX/3k2frOohhdUVxwXDizFnz9NuyY+Md/Wmhb0//ZjSOSEOVDhYJPyVsDfjyry9HXHoV9X6irzWnHilEhrOYjpdct9aI6oTAL5wTwsvvE49CrNFxsYtGn5gh/nf//v+Ecl+ctE0aL6ywoi+PUpIzF5cA+U5lDnmC6JxRkgVTQkUFtVjyOHd7cZWhcKsbzKtgPx3tHi+mk1eT7omw9hN21XkEGyzf5xAB5JtuFP7AfnTepj8heWbCAvXbOHfHj2i6fm44ZnNiGuAasQ85pmgqeVFeDlG08kfQrU6SnY+O89uhBfeXEdGay8ZBKvjS9I4bvnH2U2KcJBXhv7x/zN1bjxL69iYSvtB+sWVwPsc7dN7YMvnTmefoYWQzOzxHDlr1/E3Rvr2SDymVWf3a8Yv7niKPoO9ltW05JIYcWWatz+zHK8sJWKpf5mM54h5Cfa8NBlU3DiyG7mJxWI69bhMT+kHkk3UyF05IDxWx+dgonddWt3XxDvxc0QGT6oWzHycyI2MJmzrgpH3jmbVWhAkkQxcc+78Vj2m2LyQoom6yQasvz04L0E6cV/DKxzskqNKtxxJk2K5mtmZ0qgjaPjI3t3wmQ69cl9y/fZjujTmVs5RvcuJQ4finIjmNy/C6+VMQjQ9U6YyP2UXp2Qn5/LziAnpKe1YEHKZOKd1LcLpjL/EX074yjim9KvM4Mst35KTlsdUNYnYcaEBlVGk+orgySnwEQb+evcDIp+ZUWUwPIRlRfonOUVoMWzmTNOR0zXqXAl1BMJ3/nnatTT4SiQ4QXk0gl8f2p3/O4TR2NM945sawiRcMCeeMunQezVMQ/HDO2BEM9pi9lPiZUHGlnJ1fx90XoGA8JMXMQZ0roABivNrO7xhTuYQ1Peji4ZHnMwTM2qhIypDFHG/Vl+/fokPdKtphwqmAHlJlTC524H6UICdf4girTYlLJUu0rzQhhUFsFNM8fg+c+diP7BNqqHeOTKv1zRgqfpdIVCI3yBlsiLl+K5FsGHAzk4qmcxJlEfJlHGk/t2xJQ+krn0pBQTqAMju3WiKIwaFk1hXkU9HlxS6YIsGmVROiIviqc+MwMXHtEf5QU5yCH/xe+cSAAdc8MYT10cQjxO8iqhdokOt1e6PUHFvUCzV42tUQbfHHky1fJT3LfMHIdh5UXQelh1hwB1VXX07JiPSyYNwh0XTGWAJwflnJScnxxvzOqhc5AcZSiNHUqTBvgQY3D/mzlr0RAIc3BB+VHXIgwQ7vvkETh3fB8Us45QSE9QhjC+ewf85dNHY3JJkAGqFrJTzuyPf15RjV2721wbLNjVrV8fSkl3yPpWEM2kIcFg/C+bm/CX2auNTnDkn6KTzLhD1i66eGx6xuBd0aTyyZnoihqu7YCQKSud5NEePpOoNXE/vvPkUuu36qtuYy7+J9ib5NyfXLEdz6xjZJum0yGfImkG4Kw3ShRah2O4uDmJqX9zT2aqltfXVmJVkwJJDVJiDEy1mJg5Q2ncvbjW/LPNZrD9Ckhka3g5g0+/wsUWGmrKSDP21GcN0pIcTH3rgTlYl8xDgRZLI4IuuQHcfuZE5GlQldEjBS86FkY3K04cZl+EXXlEEY8zbdEMmtqfpJ2Saogn62I+fPGhxWhiIGU2RoSKBsOtf/6wU2m2XTOSrmfI+brg6KHlWzmgZDkqnvpeLoPl8R1yseD6E3DOxP7oURRBbpi6Q33K4aanDoeU51uQpcarGt1K3z/IcqC6+Kd6M20wG0EZJDTgpKxyyTPNnH7/mWUcgLTxmhsou8CYVJLHuk23o7ENd8zezEEieaI2Gj7yn8dauiFOCa90ZDcHq3e9uZFtknyUN40hoRQeuvp4nDCksz2FG+C1Ig6mjhvUFQ9ddyIG+6LintGUZDvvXrQVVc1xcsi02DbdUlVwKxlI7AF27GLZt7wIihkAd+Wg/vhhPfEMbctnx3eBX7dYRSuhmWW/+dwaRNMc1JHHci3qO+y2RKZAENhNPRrRuXQf37jHR3I7kjZvQv9yFOQShzFeukNQn7O2E4+SSbPUSE3Xjwt0PTgcIPH9h+GtolQoICMoYduTPkzRk2impe0221FxzLhQ2cxLMVEKomvtwRn4DPDQGfp/De0pk4HSOqwsXpVWKGYK6ZJsb+tiMgYxm7YXpLy2ewtkSyhY2F7fimeWssOzQzhLlsTxfYpw/RmTif/fwV7kek2A1jyJM08s3c5LcscBzBhQhuEl6lzEHwgyoNiMmmY9v6mczqhmHeIBiSVkU93+wHneCZix3ANOtjIEmnkcztH33Vcei5CmxI02jST9eGTOSsR4Kn/ooB0SpiUyfk1gfKbRUoKTJltK4ZpcWM7tg7j/hSVIhCVN4qIOFnK0/sOPTkWfrnoAQONX8Wov/GuTdLBrdMQcBTdqSsyySHfi9rSq9N1wSr+M1r04sr4pm7L3ysHABQmLN+7Cqp0aWbPlisbJ7IvG9cC4ft2Nv1Ydf/Qnl1rCAcdnjx1GbtC5aeZGDCZP7n9xsd0uca8kSNut2qpAgLnirhsyPRFgm+h4rn94EVbtamRZG06xamOwMmX2hH/fgHZw4Mzl8jnsJ2QXHl6+2Z5qtMflzT4wkW22ltGBfenBeZQtgywGf8UMKqN+9ioF70J9APSupNs/uGCT8UYDquEc/c/gYM2usOGvrN6M6paYzRCor2XRHaDFKFKQKuesYIby1iDm/jlbcf+aBk1S0MGm7InTn5+mp3s7WEDiBnlOPgeGt6a7EgGEFYDI2Yt62RXie2rDTvz0ueV0vmELsMS77I0Dh0m/2SP+2TXKnMXveXoRmhl02LiQqDUr/L+XTUW3jpE97W0PjmaHa+9Z9nxfaJ/TQeYso/g9gwlEFRRwW1LTgj+8sJw0ZW9qUneZT35Dtu2OJxehSvaCwUu3HAZ+NjhgPubRbJIrQYopgzfWbMVW2l6LHJkaisdw/QlD0ZNy1gMUWiTubmdrS6FnGW3yKWM4uiZ+k00a21h+zpodFtA4agl7DgSOz/uAQ2c0fPvCozC9W9iVt2A7iFXbq7CIfVf6om7rQNeyeyHI7PbZpLFOQCoWYPBpbbUtC7qS3bK/HhxukIa9/+DX+iHXIXKplVKPoHWydlpkhpMbHYBzlDIeSs8q4HsPUlpHRfaXFLBajV/ck4xKFX3vhAZXRqO8V1dsQ5UWO1p9QVszdsn0ocih8d3b0Q4BrLOnsXLnbry5izyVgdXIs2s+xnQpILGiFVjWkMCCLXXOjhn+7IG7/n6CzXyJDmtLHEcNKMfMPnpKUrSxPf4A5m2vR9XuZp4fgO8sbu9E46EFbYaLx+SzgjQ9SODkKX1zoBHqCysVmEqmrIN8Gt85D9NZN88y+QXZ/TuHSDiEDrmZ26HCHvLjew+/iVoGvppFFLglMKTPjLyMpjOubzHY/wbmbKtDa8LdThXtfjqIa6YPNJ0QLjcbYpitFqWfNLIXuhbpaVOdsy9yNP7I8h1W3uhlXlsPZ7SEUEiae+WKTgWzaQYMYVz0m+eZSyjePs2HBKzn8nH9KULS4Q+iNhXGbY8vQFtCw6mMXGVH2Ib7567Dst2SsA+dIymcO6oPBc5+Zrx9K5hYDHyobmzBrJU7Ecr09W7FOTiqh255s5fRENQkw3hq4WbSIAmxoP07Xu8PDT4NHmS7lCmNespbC+DjekBAASPJuXhsT5w1eSCPOViiDh949uffgDFeO+kxMCBfN/oltxRagiH84J9rsGBDjbXTYT8wHyw9U/3W6nqsqNb6O3v2mil+nNSzA0brFTUiXNt7DmoEeZnyY/qgzuiSq5l09g3q4w9e3oBtu1s0l2u8dG1IYcHWWtw1f5M9wR5KxHHu+IHINf+g6+KBGpTJz8OX1+5CKkBdt3TqBwOzU0Z2pwZlbD1TFc5pHZ4NYimnk4d2Rwf2YfNXzNAazMUzxLMX9yECVUo1FBLPLSePQjIapW8RrQHUpwKYvXILZSRP6LBq/fBePos+Hmfsg8vhrmlhh/kntVe6ZmXcNQ/eP5D2ve9gt4Y0dcoIvJkdw9ReCmIHmY0gvdGj+KY31C8tXDQVOojRfFfAunRv241UeMI63CO3WjwqQ+0yOdJEqzs6dMjS7MOLaypYmWb0lJZGp4IgJvbvbO113DhEUHkGIg++sRHNul0hR0TejutVbq9mQFwzgNwYgP1j7krWJAOiGrKhxGHg49sGBknkseScsvm8NE4f35u0a22MqOQosjWFTbUtbMeBeKMnUWVudMR2mdzktPTUk26DuHQF6FqbJB6v3rwba/QUeLb55OOxQ3ogNyLjrrIBmwF4L/jToSAPU8ry7TaHtYcEvNqUxuhvPojfvroJrXHSqdtQNLZ6ElU1amYjq2mHBBky39haz6CNnNDogE6iA/3DiN6dkGBwoicwFXw6fihA0W0doCQ/B2O7dDC6tCXZ/vVNSXuPm9NPPcqvvTpgBK2k9appA1BsgSFxsJ6Fu6P48v1zKR4XoLznwOp7dkhhSKleFeHofmFbPf46Zx3rF6foHJmnsS2Gmx9bxL4lPUrh6AGl6BaUoDUTdiDapBnUEbZTzX95bTUqYjZvZ/1oYvdSTOpXZrcfrdJwDn79wlKWU7uNrIMDM2hBsl70qaHkzffNxdq4BlakJxnCqMIc/OCciQxl1B8pDfbRdxJoqYgezDG5k6LppHdU1yJbN6fZKwV8n/jzy/aCUbvFahpwcBAN8zfVYrs9EUkEmYZeMGkQeaIWaxHH4YBMXYSWRBQz+hczKYGgZlOTAXz+72+wftKkjaBB1PeeWmyLxUXX0NJcDC2PZJZPCBwuQcai4+WNek0G22985oChtAidO0inlIv9g/bFVD7LIx53Lc7DsDIOWtV2XaOcVm5vtDWVwnxIwGwK/bUmNZEOYjptTVlEdVhldIVBzN/Zwjw8b4/SkUlws6IGStuzKRTOvDtQhDNNdutt+RAPDgv86172HwKtPHAmP4HtHMHc/eJi/OL5pfjVc4v32X793BL8/pnF2B2jobTHmQUs53rDewtEWZsO4fcvLMYvn1+CO1n3/zy33Gj4DTfR8zvSuaVRzpw0ZDr8oYO5e4PtdQ3qdTxSWgq9OuSgC0dXeoeKW5VyaCB7EWX2x5ZwlE3Qwm09UTSmSz6DrU7IJS57oJEZX9pQix31emRdZl11yKkfBj6+bXBG0Jwd/0Rd/66F5C8TTc5xe7Kqsk7rhg5AL/NsjQVx1/OUG52g5PXL55ZSfovxW+4lt7++tAitMeegZYYq6xvRptuVCkKZpkWrI7pm3zXGE6vmAHW9TRCGvIAPF08diIK03s3j+K5KK30RfOrv8zDhO4/jV8+swG4GCXIC7jUM2sSLQwMVSSVTqNndTKOt0CFogWfPTvlyHyZv9TY3Mywa7MwVJPQryAYhml/1k1cx7Kxr5JGj1W6hm0BijN3loPJxQjc5H80kskQwgB/P24xnl2wijw+V6rcHW+qacfGorqyzlbYgAH8ogtvItwrdCiJomd2Pn12MjVrcYk4xhvPG98e23U3sGLxo7T4AGA/EjzTuf30tlcHNeOSTj+O75mFIlyKUBXQrmals7/zaNqzZUWf5neYepL3E20a8NG94aOE2/H7JDoqX/TsVRmd/E3545hiU5YXIQtL1rlkmSpzjr2lqxE0MhPUAjQ1e/Qksrkvg6w/NpfSkXwfhA9ujWTvtt+xutFv1krlwBBn4DO/dReEqU5xOHB4gXqLfQpldMq4vitJxDsBcXY+t3InnVm6nflH2bMPcDVV4UjOv7DO65Xf64M72hHlcDDf61E5Hq3qAbMd2Dtb2qCdx9CvNsQeL7GsHe/LvLaVyoYAf3fKJk/Vo2YfKV9ZUoy2hgeChgz05qsEw9SoSCtjaLS1817m4upF6rJc5Z0jIgK5zC4Tw6JtrMn7R+aLs9ptnF+GuZxdi4SbdekwSp6Peg/cXpIXvO6T8ekxaa0JSqIumceOTq3H9E2tx7RPr9tmuY9r3H1uCJr3+QeW4yQ8eHkVK21Mvn5+1Gtc9vh5XP7EGn3lqDa55cg2ueor0PLmWNK7C6ia9xFDB1j494tCAZKtb1bX67TFgBRVK060lLbqVcJxzeytYAKZLNBDC4YKQNOav34GlNTKh7oWVg8o7olfnUgzpVYoRZR2IX3WksK4lgRdXbOMIOzsaN24K9fsKGV9vNMlI+OkkxY+gVh0T7BFsXqtnIOIc2/6gQMuPax6n3B5bR3lxT7ld/dRafOpJ6hBld/szazjSdeZWFel1F2agTQZ0JETbhcHuHp64bNq9OxAO3X4Y1wfXHTUABSnqvORBl6Ul1uFgGCvb0rh21iqMu+0R/E6PqCc06yYa3CzNAUFsIF+yQw+RrQcdYnpczefeFaSAqSQvYjO0ardqVTH92ohXDeQ1tbg7R+1uRjnhZvKIuIU8svq5OYcgDMzN0feGihpcM3MCylOqSwvkQ7bu7HMPL8C2RgaUzOfch2p0tb4rIIrVu+IMWIehayBuOqHbrZub07jzmSWs34+tVfX46cvrENbtc38aEwsjOGZYbw6MhMA5SbXlgMD+UVkfzdwSUiY64YIwJvTvhi4lhZjWq4zOXCzQO/yC+MeiDWQdNYeyVRulQ/uD2KsJ2q8+vgAf+9PrSIep0wwIRnUM4cHPzsTxo3tRZqrNLep/p6CSosANnoCNjXEcO7AzxpfqkRjyQoO3UAq/fHMnHn6DgTCTpDe6LSa52ks8eOwk5bDVt2n+RU9qMx/lXZCKoqS4wGZkspPKevO5Nn0mTO+Cym6JTJoGgKYFh9o2V7Xxta45huG9OmJK945MUnDCEJ/28dZHFyBqrwby46YH30AipFetkD6OJs85YpC9MHaPnrKQXlsitBq8xMl7uhrrC0ywCx3y3Eyi03MNRrTeldzkuW7l26CUW2lRnuFzg4gkByJso/FOBQ8BmM3ZHv6zHkGfjvn8dQOACCtsjCaRjGf6PkG3A02HNDgLRvDzeRvf4h+1XfXUJtq9tXhtXZUyO4oOkSwPDh9IC99/0AsgpWQ2+kihVVP98g568qbdluZoo45K5kYcTgG1O/Sx/tsEjoL1qgif6rc3UmsjrSKTRjYZiLAj6DbX26PBKb8KuceEW9ucEzPHzv9QKOTqIO49T+gdFKygoZN5/cfCzYjS2OgdUVE6vkvHdLQ8kUAaZ43uibisC42PXsL52JLtiCcUZKhDsiM7hO8ryJgYJTKQMjLcFeSG7e3/MjJy4mpP878aQVJuyWCQcqNO6YkiK8tQg7hC3GKUoXFVyTxqbhUuPVnGmmmAxctcLVMi73VddDDJFXg3oPrYLhnXb5w5CT8+YTAGasIkqdVoeqe95E8GBMLYkvDjs48twEU/ehwLtlQ7GbPcgfWMF5m+5xrpTaToACRba2nSbn/ZG8YtA3miI/GXm3JYiCXaeFxcmGf6IX4Lsz0KwKDNFtQTxB9XpXiTRm19M6YNKsN5ozrb527kLIR3eX0KX31grt3B1puzVU+YOunW4b0LIO7axlb0KM7BjcePhN8ellCgnMa9S3eYg3144RbUJSNsdwqBRNQ+4ZLLJjVrppCglQoZZuwLbJe48PDcNWi1Fw0b43FU344oKdQrGFL2TrMk+ZsNHP++YIu9gkG6e7CWufcghbC0MWYvzlTmQDqO4vwwcnms70uqLlf+YFgOAYSG+NxNcth7otTur586CkUmY+q6fWIojG8/PA8b6lqNboUV0gH39YssJY6O1jbNvipIkiZJX1LIswe1FZTpU1IJXPHrp3Dkj57G1B/NwjRux/zoSRz3w1m2Hf+9h/HEAgZ1zHvILVNG5pf5i3HwIX2+mTLsklTIIV4G8PquZgYUO7F803bM3dHCVKYnE7h8bDeM6VWCxlY9nShE4jf32nTGXWsiYYGhWxLg2hyif1HPyNpSveJFwZTulGfjQ/me/AI2ngGeG5ZxQJMKMGg7cM/8l8AC2R7ZpVCfplIlehDMb4MkvU7ILRuQiVDAJwaSVhJoL1/O+MXsJnsX0LreoB+52QhYffptE+bBew2U0AcApDzqhVQtGQFNTest6LZ4dJ9NT/i00RdJ89XVZNRN7w4PUJl9rM+fJD1aTxGn0rNz+lIhvWgY4YReYMd8b5MAy23tVRuIh7GDjTZtY7jFICI7e2BW4QCQfdLSBUjqhEBtaxT/WL7N+Cne+BMpnDmqn6wj8fkxc0xvlAodO6Pepv/SphpU0NBmKHLO9f0GkuLYKQMjwv0MBhPuzQJmaNRqH/LCovXAvNF9I1+indxixKVAQQaKPNFLEMU8x0OfPY6uBPHSvdIizVGqEMmVmoD5914A8elpPgZ9mm385Emj8fTnjsfNk3qgry/qdMnap8b60BbMw6zqBC7+zWws2V5PVVCGA8D+xBG3HrIIKbJ0mmAtsBcDHxSYVzzhkT6ebNqlQErBHRPD1EPjtvGnHfDEPnzMMt+6cCpG5omX6hcBu333l2U78eTCjciLyHHR6bOAqHq3ECUuOZ5PTBuCiV0YALE+0byuKYn7luzAA2+uZ9N1oxQ4s3shPjK+H4OhFGLirwWR4vH+oDarlT784Y1N1AXmkz2ikz9zIsvzito6bUh3lOQ4vfClQ1hRHcX8zVWu6EFEZK+aYb15DKDzZTeYsS2Qg5e3NWDmL57GM8u3Wle31+29S3CS8iMi2bFJeoLuFPb9q6b0Nbtq7SdsZt/44gOvoyAiBx1gMKx+IXevd0zxUGgIEX2RgDj1UWiB1gDpPdHqn6pLarWkrg3za+NYXtWCRdWtmFcdw5yaFsyuSWA2dXhXq2z7QZhzMDA6HZ81sz1lQBnOntAVWruowZS+53jXqxtxz7ztlLU46kOfnDRuOHGklWGuA4IGtGG2N2T6nWU4B3FiDY8sJdP27MyTe1BGkOlH0iOlk8Y0B7FaorGn0L+DbDar29XfHJU+Ov5oRjYnpAfC/NQJ1w7ptrvKwtJd+sL9/aN7pQrlQRnHzIHIL2TsqAfvK2S17H0Fe3mpHsGnYpWHffj56SNx5+nDcOdHRuyz/fojw3HH6WPRkU5WL3NzK03c7+GATlTon506Fr8+fRTuPHMk7jp9uNH1u9MG4LcfGYJfkc5hHZwRst7wNkH9TbQX2lNbMv5KSdtLEjUboZkPseaAkA1OWUZjKyF7cVU1qpvUsULWWUd3LsSg7h3NCIWYb3CXQozvWoAIcWtB747WJF5as4PlOWozXO9/h7TmihTtdEIG1TS1os2CBLdJ8p1ynBM9EPQJA789axzlJpmNsO3OM4bgt6cOwu8ot6/NHEFDJvwyYhyhaiGqrKwq00wlDaDddtBV5REx7wUosNOaksx6PsVyfUry8c0LJuKJG0/BN44agCE0sBYIGgMCtq5uDR3izQ/PR1Rvej5oq/eCitq7uDR9Z85K9aZR32Jj/oOA8ji6alroxKQP5gg0tk8Tl84PwAhLcvhLWN+vLpnGAYgLzhTux/0h/Oi5VehWELGXP+r7b3LP7xbcO5Rg75f7ymmjECE3Y4rsGFx+86llWFjbZvkC5N03LjySsnZ2wtwVZWzvWDog+LC2sg4LahrthbgKegcU5eCogd3Yq1iU8pPMTuhd4nSGPGsJhPDggo081gyI06n9QR8jRzqKb54wDL+/aJx9q1FM0q2wylQObnp4EbY3RO0BHOvX7wLMNWf6slqtgFGzQF84cTiOLtMtKoYktAdRcu2JFRVYt6MWfYv1MA47jvFVer+3DQVh6ZHwucCnjQPQ2kbNFumqe2BoZEkBBjH4LKb+5vGCX28oVyAjjePgQg946JNmzsYdAgi32sDsejeetFC3gb9w4lj0zZckiIv6+eSa7bh7kfs0l2YF9XoSvX9O8K9q0vfANXiwPq8deV7DYFCBtOkJ00wM3LJ9welPEk1RhdzWeIIPYQVaYlEm5ZAgoydZGjfU1vPXCOHmZyDvR1Cz8XvA9U2jl4H6Z48c/Bb/qO23pw3Gr84YgWmDOltu19eytXjwfoF0530H+waeAY110I/Lpw3HJ48egU8dM3yf7dPcLjtuNEdgTql95onflnq/DfChA+n6+PRhuPLYIfjE0UPxiWOHko7B+PgxI3DFcSNxKdO62cJhdYK3S8del9mtgIbDRmkysn5s3N2Kqubov8ZohlBlWISdVhy8f+FGNDNBhkHmQovpb/jjC7jujy/i8394Edf/9RVs5FA06gs7jrMj3/vmBlvncFhZ+Y5APJVTTmHJdr2XiapqRjqNXBreXp0KD2w+mKcL/cWV04ZQbkNx5TFZuel8JC7n9tFpI+x2ihDosxTFBTl0DnIkDr8W/i7ZprdvZzKZQzxgbW8TNLbkCJg0Cpt9MJx1aI3f4LIifO3sMXjpyzPx5emDUGIv1oqhzax9AK9tqsIi3UI8JDrcqw30IWG9ssE8Bv/XVzfqGbcDgsuiuoDV1Q2uGikF256X40NRQX6mv7Wr37LzPONkNKMwdVA5vkR+I6lbUi5oeLWqGYs27UZRDl1wxtEeSiv+Fbi3Wfus25w0rCfOHVbuZmuYFo/G7AsLWpx/5diuGNGtmGS4Gs2NMjhyC/rfCgpA7pm3nkGbnDmBbdYTvDfdOwef/+PzuPae5/EZ9qeNDdJP9mHdV6LDfmLRFjQwqGOIecC2aaZUMw5DKeezJw7ErdP6MCBlb2V9+sTO0oY2fOPBBXbb6N3wRuy1dVBsb1T6a/qjCyF0LszB98+bhPJAgnni9lLmeKAA339yEYZ2Z+Bo7iAzQ26FHJSxf/gt6BHeNHkbwYotO3noBF/E4Or3nz4Bi24+DQtuPgWvfO44PHDJBOQn2bAUaeAgOsS8dvs0Q84hQYZ2cVr8E1X9OhXgpuMGUoTqr0k0pPyoTjiKJ3UK4RO015IBC/PvwKCrWv/ZWcGlWULphB+bGVzHOEhQOSdd5d37K1B8vF39w2Z4XXq3ojxbJJ/N8+/ANYu5+a/AvzGWxLZ6NzAwWhjUDi3JtRfA6usBDjKM43k4kcBpo/vt4xvdNmyPbxreq0yZrbJMSQ/eR1DPet8hao/x06Cz89g6FG567YD9tTvWo+a6raFbQLbsxhSJ3e0waVKUnc/qtqepqLas2zo9O4LokdGRo7bRVbY/HDKonCN8bL8eoHcgCuJjUmULg4uNu3jOFqozMs0tInWdRr9u3MUcTE/T2GyvbcDCDduQDGgSW3iIo64Fv1hahV8t3YU7F9fid4ursLa+WdQyT8BeQvnKpjrsqGliijr4v1IHEZE5NMieZ/aZY9u9TWhfZg8brdHOlL2yYBOjEuqI1ZNGl4JcdO1QwHZLGvsB80Ttlpn0gnJjFmWTmDRatT/TM+Imc8XvATRKpQzwDVQvHZQ+YN3GoFRm12hSRiufISOT1Q72wD4nbwUikl+2QJgeUc5fr3mw937Z5kd5XghfO3McfnH2cGbUA95hhEl8UyKA5Ts06j0YtCeGXCP+UT1L3AxJ5lotg7cNW7VIlvVneaEzNSRzLkeztlqLiNMsq3kEH0rzwgza3CyBg2w9e0E5bVaUnfHWj4zC1PJ8ohTvfEgEQvjNGxsRYftdsOb607sB59bUC9LQ07U3nzwaXbXame1u1To+8rN7IIZbTh2nG5lMjlkoHUyHbNG31jAK9tCROUiS139fSH1jMJENLLe2xHHnkp342ZIa/Irb/3B7vbKRgYP6vehIYnt9CgvX7FR2sxEOHX/tQD9BFDMgiDFg0XvNrjt1NEaXabCgOZIU5PL/sHwH/jJnLY+YKnlY/QSTzdsBV5/wRNL2bCGTnB2b0L8Lbjx2MK+lqIsM/Kn296/eja0NemghYbfoHGjPxrDciD6dka/+wST1khTl+eySjYxNXJoeZFJMl0MBlxdGMKJrR4zrWUZ568lZBjJUen242tolHTlUIH0WqBktrpz68GVTBmMs9Utr3mymLd1mgdNNxw+3hfBOsge/02E9mnSM6FXObKQvY8O30g7W6ElsnhrH2XbrFZm99KG+VR+FV/8AwswSIE8HMEjN0fqPg4HQazMs+uMR22Y4Sefy1dsYLDLVbIJQJzGqqwJfS3KgvWbg+B+Rrcj4oD3+UZswKwBVe4xm9krDx58DAvOoQjXYIEObfu3AXcv+efDO4WC6+J8F0ya5fr2jxxlnOYo9+3bH2ffLmNjVu6mwerz3cIAm3GXK7dMR3BsdHN3aYnzWqz97n4lGe/8ySDkQsKMQT5Id/ZhB3RGiQZLz1TcUFeDdPXuVe5LFOpDap86lruM6gcyzPuOhdM32vLhqBza0iiu6YeMctGiP+7nn1iY7IMPIYz1VJJr1ZFhLKoJHXl+bMYQHAicbx2HhN84TlMLu58ixYzmy7NVDAX1PUjMTWr1jJVmVORjtLQeDxc01eFJvSVYeH4OOZBKn9S9GeZGeMHJU7Q9ZE0t2cpPs9Kd6xD/+Ucf8MlrkhwKpEhrnCb3cS1G1tkjpr+xsxovrnePMGlqF2QpgzQGbcWYKeSmZuMWqMnhZ2g8AvKBBgTbhkPxl50yfSKdUSCN3fW/utAmDMFCfhmIbNQuWDASxu0nO8EBAIglySQYZVZzcvQi5QeqDGMq+kqIz+PnsDbzC+sxYC7cRw3rlNHxYvr0Gi6oamebepK1v5R3dlw6J+YRGe1fb/kA84jBH9mHiu+sTx6GnX7cgdSmOVTUxVLTp4+48P4jc3hEQH1uDId064ovT+jJWkKzo9Kkntxw9CD07FdAdSzMjpE5t0pOU1uR24NovFZvPQHRTJQMHa6/Kkauil8FbWguQfdwUdJCfiQCD0SQDNxauDwfwpzc3Oi0Trj2gMpo1SaGOvLEXT5K3HXIi+PmFU9A1SR4RT4z5tBziC0+upAxq3a1R0WCtORjPDwZSAPFYt4oVjMiuqFrddE/isyeMwBn9ymwAorsJMbZvdoUexwzbbT89VMDcVl7VD+5cjO65mcBNCdTVB1fWoLKh1fimdWpsAuvQSabvcZP9VFtlJGQ7LVWoDxWsiKTr/iyJ53kcIf7svEkMXNuYqtudPpzaMwdnThxgrVZw4Qq/tTKXol8/ZvRnMMO+5s4D2NwWw6OrKoiO5xz0qL+bmWCbzLaxOct27MaK3frAtJv5TiTimKT+4RAfAFIMyHRRdoO9zZrhMluwRH267YUVNIZ5Ts14vUMghRkj9T1H5sn2FRWxzc1WC41ZNh1nN17TNyn1sm8nBu6t0B7L0A72apYCO+V1WqZjqyYDWf/jwbsB1yveZ/Bz1CUBN1M79Ji7id8cmlOe7KYOlH2IPfvdKjnVPS9ve49BuuY2p3XuV+opUGr2+J2ADBex0PgN6N4RE8pzM/jZFvbuJzY14sf/XGoPO5oDt2us3apUgEIe8Jo5ZwZrTyyvpMl0sz56XWf/vASmFAcxtoMfkwtzMKkohDEdQhhbGEApR57ptNY40SnREd9LB5HWmrAMb/cFyUIBCfMbgZm7/qqYHdptSnDyeTs80Tcg5czk7FVKm7iqWUIZu8poAtfd/RIawzkoSOtptZitrTht4iCrMyuXfYBJeqmhIBtwafG/6tG6NdfGlMbu5sziGRt07pEDgVgU+dD6qCSaKJdvPTCfo9xmGi3qJ6Mj6Zs+y+RAdbMGVcEko4X/jkfZ1rwVtAher9k1p0T3qif5TI+JVyGC9DzFtChHuK1twqG1LVFSm0DnQj1WfnCwqjOgkiP7dMWg4gKSnkZumqNwKsyseRuwnCN31aEBilyvI1oBSBq/eH4NGmLsh8ZDXmuN4/Kjh5jeiXsO2teUBSdD22uUX1KIH5w5CsGoFlgrOImzTjFL9TndfzfgwinRoY11si2XnDAWx3ViYEHnNKQoiAv1RKI95agS+4K1gOnZNSw2M03y/vraBg5KODixICuEYcEgpheGMao4hNHZjX1pdMcwBoWoR74o+eb07LnlO1HTGjPbpDVgojElPFonJx67fwPxc1LfTvjsiUPhjzoHLFm0RNtw0wNz0RIjDmYS6e4lzQdoxEEhW4uauPdYjNADL1pk/T8XTkZPfd+b57p1nWfBYMJssJ4ytYqtrA8FkSAuGtGFmVNopd6Gud/OKPzLf3vVnmZ1/9InakiGTNkrvXLDOW4N+ZRCTbe0twvtClFOaQ6GjmSgeNWE7iZ3rVm67dwpVG/xWsGR8jOolkD3A13Jtm/qkN4YEMmhbibZL9n+YD7+/NwKVDe3kUdsGXmhZxx1OzfINrcweP/RE4uRDLlbjulAEj1zQjhpSDfScXD5aEDr7kBID5RPsqWeMP1ns5bgedp65qItkA0ATu9dgsFd9SoeaWc2SMrwgDv2KOJzOtXePwqkQ7YekPVZTeTFgSlTqvSL5ZRHxSm8vbhkM6W/AZ5n9NeDdwxv1cT3AewjlyRFStZKeVa1plDVlsJuGvn2W21rAlUtaeyyRb3KrZkEqsT/Sx0Q0dzY8XLoAK8/djDSGiIpgGHrEkz72jMrccOfXsW2hjg7pRba0pCxU2hdTwM7/sNvrMHWygbsqG3BC2t3kIUqG0SII72/XXYknrvldMzh9tKtJ+GVr5yK175yGubdegZ+cPJQBGic1Ne0umtRXRxrK+rtNsJbQaPYOKJ0mDXk+27yX3KQPGpaKJeWBGq5r+V5HbdMjHOI4IxAIKC3S9NQSx3ZPooeTy7dhSO+9wjmcPAoZ9CqGTqOMs8ZWIypQ2XYVPbAlaVpNHfTGtWJNukO6a4n3XWisyWFumbwPI5QMmrfhBOW00Z3w/jiPLRoxsKMShqvNyRxwk9n4fGlVRz1Owdln0CWYSKpK3Y24JF5G3muBe5ylmqFUWC/bwFeVIDz0sqt+N1LK7CjkSafODX8VBCjp7k02xalI/n5E3NQoUcfRQ/rzCXuwV3f+rX+fwUdc4O4eDQdJNvTShr1Ub2KYBgf/8WTWG7r3sR36ZUPLYkAvvbQQty7aCurS9M5BEmLH9M752Bsr05E4fj0r0DBsXql6NXi57MmD8GlI8rIG+k565LPdax99+AYbW0TPgULJZEAvnLGWMzsHMYdZ09Ex5BSJa9M3reAozYLSfapfyzari7EMnE611Z85ezhmPXVj2D+LafhjXbb/FtOxV0XTZEnY146tlQQOzlYmbWU/BPYVI+smpz/vgTsccrUmc/MGI6Z3QsNj4rEfWE8tbkR//Pscpans1QwzOwH0/VDBVEgCSrQ1y3DHh1zcOfZ4yyA0KxXzGhiDr8cK48pbwuRWFC3pa6cMRod05mZHOqL4O61DbjsruexmR1KOmSVKD+PN1S1sM9mEnjuAjD2m3fXDIIblGhG9rMfmYBz++bi1mOGYESPUgmQl2XERLlA9b8VlKrZpC5FEZw5rJMiWVpBPWEew5ymOC6+azbW7dYdBg383Xv1qhgMX3P3bDy5pSkjC61/9OP0oZ3Qp7RQTTwgRNhgDY/YrVkx+cB+qA+2r6lN4Ka/zcFXZ61Aq9YDygZw65CO4qbTJjgZ2H82VOav8Y4BH3E0kR7Z2/b+Uee19J3VFNPO5gTa4u55Y4X8+4NSG6OyibLf+sC2bKPspbOZdbSZzt7HSIub4fXgnQPl+e5V/1DBKuJP9skcKdCvX1iNa59Yah1ajyPrtllXWmS9j8dsKPOr6zgi9TwdFTLRimXfuwjF9s0pKhEv6mkuZyBcvs/85VX8z8KdTsOp4FML05h969mG5WDw2xdX4epHl9o7mDQy6sPdkm+dgwIzvPwnftFh9NPTyjCf8rNZeGZnqwiweq4f2Rk/u/RI5rKc9sHoyT94HNuiMvikNZrArE8fg5OGlUNPt9mDANzrqbqzf/YUZu1yiyI1irBvX9H6RphnYtdCDGCH1gNydXW78frOFmxqSuLPlxyBenaMax95E2F/kEYwhEkdgRdvOh05e55a0chIhpP1kc7tTVEGMU9im4ZGsoA0GLdO7olvnDdRbgnrdzVixPee4MjeBcDq3B1pAGRMw6SnlSMvfVErN2nSQIs/SrmE0cMXw4NfvQC9CrXmrh2IFQKyaE1VM0Z852HEw+7pJ9EztSSIzh1yEaBjr26OYuXuJlSwk/spBy0U1hobBZGDIgm88PmZ6FLiFmYzlTj9+PqD8/GtOfrmHGml3ui9AiV0Chpha+0GNYMORqYxjd3MopmtMnJjJXXIGUhWwrQnFmzGuX+ejzjlrYBRt0T0BQIfA7LBuX6M716CoqJCNLZGsW7XbiysacWw8o547YYZDJY5UCCyLQx8R/3oGTSKOs0WJGP45xWTcNyIvqw9Cd3s+Phdr+DelVW2KHlMpxwM7VGGDmy/ylc3tuGpVduwmbL12esJ9CqIFE4oz8FfPncCijOvokhSDqU334cGW90jGabw17OG4sKpw+3cuEOdamXZcd/9B9bU6x1QHDVTRgpp9Q3oY3vnY1BZJ+pPAq9tqMCGNuLWBaLTJ5L1WowXrzkKRw7uxrKad1Sf9eN7T6/Gl2ctdOvmWMf14zrhpxdN5zX1WXUWzdGJhgB2NLTguB/NwtrWIIqTNOISKGV+YZ98/Omak5mD56ZjBwMpjw9PLtmG0/4wx25NSlYTSkKYc9Mp9nSl9Us5X+K13CZU6jvlrxdNGnbKooWO+Jgfz8IbNXp9DIPCRBTfPWUUbj5xuNmZF1dtwQl3voJkJES9C6A/m/fqLTNRki8NaqfTQs/8UdYx+tZHsFp3dNkn8lJxTOrXBS9cM51q6MPOphZ7r9SGFhZQP0vE8fglk3Hq+D5Gp247K8BexaD32F88i11ihWYPmDc33ooXPjMDk/uUmf7rdqza/bk/z8bPFu0yHZeNumBAKf7y6emGR8W30cv2/dajSGmmhim98oJYcONJKLE+SR6J/eS63tEUZH/5zB9exp3LKjnIks2j7GlHi6gDS1imR2ke8arDcEDAvN9lUHDL08vYkfQ6DdotYzP1kAHK6O5FGNqtA1pjSSzb2YT1O+tRG8ohX9XuJO4+cwyuOFrfcWQx1+kOAE5va+jwB3/9IdQaTX50Yz+Ze+OJ6FlaxPrUSgVb1EQ1xsBpm80M88yeYievbrh3Dn48jwNQdRnSf0xZBM/dOJOBf0omj3n9qKhpwNTvP4Nt8h+Un/iYpA73Tjbj6L6d0aFTAXbVN+GVdduxPV3g9IkyStKv9OJg+J+fmY6+3YqoLyzJOtSy8+56EQ+uq2FbXX8pD6VxdDl5ST1qjqZQUdeIxbVpWy7SZp9eI4nkZ5h8+sEpg3DNiePUKNKjwNeHTdWtmPLjJ1AZoz3QF1FYVzH7sZ4cV1MtLzdWhza2Q4F5ONaKO8+fhLOmDCO9ccxdW4Mpv3qJF8I28NFMayHrL9AaUZYV7wTyEi20Ox2lCvwri0Tx3Dc/hg5CelC5efDv4F9ZuP8ImOik9VSQqBax8nAHO1eVPxfVvnzU+PN5nI9q2/JQxxIV7IBSMBlXdwvofW/GOwDda9cYkxygAkdoU+78+DGYFOHowYIsBWAyiVq/oTVDbfjDimr8ZmkV7tsSxyZFA2E/nt+wC48tWMcgJQ/5KfKPZU8b0Qu5dMgabGtzlibEXxlxoHtRLo7rzxGgeqbVn8ZDSyvcG9IPBMxXR1nUIgc7WU89t1pfISqCedhKudRwv5PXq1JhM3SHCvomoW6KvlwbxQMbG3Hv+lo8W5lARZQBnBa1Ui/80gmSeEReFE8yyOpanE9uOJrd7be3ghxuLY2i9GcXad1O+rYE8rAuUIjaQC52+3LQyE2m2dZW8UhGUW9s/8axvVGm2T7qVEiT9NTFdCCMVTEGOhsa8OtFFfjzqlrMraOjDeZgW10DNlZrTZO5JIIcvo7eqpOavdpZ3YQ312yDL5JEJQ3aP2t8+NmSHfjW7HW4bfYm3LmwAlsZ8PhYp4mH+Ap9rfjyKcPQkfJ+W7aOPAoHArj3smMxMKAn3CQdzZKEkKCjfmZbK365cBvbsx0b7G6Dm+WEPwc5DAq+d/IQTBnclfnJKRrn7O0Jl2l/kEzUZkPATcFJGt2oa3dePAXF8SY6TiYTj+V9l2Dr3u2oPS1Oli6JfYeBg/uM1YFgXxrE17tmr0VSgws62gTbOqFnMUoLctluyYK8U3+1PuuOIyz0sQkMQo2vSg1iaUW1+ySPNVMBPg80YFKgtB9IY5RtKIOU754yHLkJvRKBeelg9dLmy/74Mna30QFL1w+gT28XJD+7fctK5TcVs9zxsek4IoeRIs+dBquN4qJCBGZkurgqO3vTScPxCQ4k/QxCHOUKdjjw80fw/K4EfrmgGncvq8cb1XHUBdS/HD7hMJ4xMDx4kHVooFc9JGwpgG7eEb9wi0b2OdGkGajskgF38+xAoBZpLpeBaGkBfn3+BJQlm4gzIxEi3My+ec/mZvxi/g7cv64e230M8qTf3BSIdWL+n545EoO7lZCXxHaQZmlwVZlI4NGtzbh3TSMe29yABQ3kPwWQkG1TQ2hnCjkgu+X4kbhWQZYCLBUmUl21Y7bPqrBg2PE86x+1yT/W8Lw1FURDOohq5HJA7F6T6/rlW6GR9e9gme3cdsqG00ZWBgrQ5CvAVtrJLb4IfXFOpvhBGujBIcGBJXCYQObCtMY0hx2PB1onoq+AqSsb2P0rBhGyAho17bfF9a4XOnTrKuwQUj83Knb49CswBdN9dykyNxvlGGRz7A/qErZzm9GmUbyAZTLF91zmryjXE0QuQXVlRlMEN0LQuqA0InY/Te3ixkOXQ9dlEhz1MkDdO+bgvpvOwIk9C1GcUCo7tWY1GITKUNsiduW2WbowR9DAExyNvqK3ItP41AdTTGvAyWP7shKa/cyWoPFOcgRj65SIQQScPmEgwkmOVBnMKABbWR/DAi3+JtjdEDlEawvr5M49Tp1ge2mUKQdb05LWtLLO2VqOmnJ9GhG+FVx7CSZr5yQFCiBtZM76zSkpJ0fHklsqxVEz84cZZHxyZDkevvFM9C8usJGsrctQMJPB4+Qmeu2UcpMsaIb1Ej/ShaSmHDR9FyPKOEKkP5DkSE7WkW2UgzRfyPbd/JGJuPm08fYEW5pl9P3DgL5cYLwnqA4tRrNrSbS2xrByW5XRJVy64vTC8U36IZ6LZu2fXLIZW9hEJDJGNqAZTF3ROXdM0qjSqmEz+gej+O5ZEzFtRG+SoFQHosb4KBnxX/3IXdU569IJ9UR9ZEyvjvjtJ4/H2CK2U7dXhFjfkFE/y1Sql/CCwWeQwu+KKG6ZOQJfmDncSLN1bbS2maqQNOcgkLSZor7KveuNaj3PlZkpmnmbNrAzrjl6gOmOtE2y0zjaZju4qS2Oc9r2g0yScd90Uri1MYBiWQXI6mMCSdJxwa3BS3PELp2ywQwxiEpbjE7m2EIFljdREnY1tOHVDdUcSpC+VMC+RXn6ZPKcctbaNQue5ewym7WBZc+dOhzB1mbqU4gDxRQDoySeW8ZAOotYeUVTpq1ZKRmIfu50a+7CKQMxs18ZT0iX+jvbtbophRvvnSNNYx4NSiRnbsYHbXrjfwYfd2KDrXu0c+mf9FDnrJeJarV+VVwmRC9P0Qz5D648EcVJrRNSSbVNCASOc1k5B9mP7uJg8PMTBqCQgYKPuiILllTUpj4nCslzDX9lj7S2tJCDlqMYsE4e1oPksPXiw/7AJLXNKCfderJQtNsTkMoufdZOcifV4oHaJdtmg2w13GTE60xXbuU0Xuua4XC6aXWoOQSTI5lx6vje+PlFx2BQDlsr/htvw+SROE+QcSBeLTPwJ5IYEGnFTy+ehrMm62XQmuFSPxNS1cpeRRyOc9oU6AfQZgGu6GEPoM0VZj38EIi3YmRxLv5w6VTcetowNlXEur7hWiFPp0GDznWasZdSvnZ+cc9G/LYcgf1DfFTtosb6D8/FB9025QH/tZeNVFkaJcPB9KSWVWgeNckAMOlMhfJ78I4h8A1C5viwg0Sl224aK0nIcnQbKyqxensDuuQG0ZmK3iXHzy2796NrZq+tG61Cp0iA+dK4YtogRIK68SbFJWbqtFRSh3rMfPHabahuiKIsN4Se4SRGFiZx6hHDXWeUIu4D6n5JrNtei/UVO9A5NwflORH0j6Rx3lGsh/jc+hvXgeRT9aNFxq8s3Yg2GpxupK8kHMak7gWYLqNCOmRY6mNJzF+8HhHS3jUClNIoncVAqHepbp2p84leIeQhO6w+LvrRib0wplsh4g3NaGttRSzaSgepIIeBBztAkT+J3nkBnDK0G/qX5qCtrQ3dI5rmDWJGlxCumDE68/Fox3MtunRjNf6qLv536pCDpas3I5/0dCddJbkBdKJhOWpod9S1xfHKwjUozQ+T135uYfI/jS7EX54T4F5plEk4wHYDZeGIpUsu504ZgkJ7a3s7MDrkWrXuLoF/zl9rL6/Mow5EGPjYm43ZrjwyrSN9f6ewH+M6hfHJST3x/dPH4crpQ1Ggl2/SO1iMKVlok9womyUbt2NXTZ3RKbmVm774jMauojcnSFqD6BoijdSzMl7rE0rgounDYE/oiCdCLyPEvyn9OuGc0T1RQgO0u7kN0Vgb8mkQFfvKQYcZdHZmXDKpPA9XHD0CZ4/vhdyAqOEosS2BV5ZvoC74UZobQQ/Wc8qonujVqYPpXk+92LFTLnJo1HyUazxOQ0hnpEXbWtcUoZyL6UkGFYTw6fFd8P0Lj8KJtthWlavfOBOuhcZPzVuDDnkhlLNP9KT8jxnSGYO7dzJH5G7PSwddm/qW5OC8KQPQhfyN1UeRbFbd5sKpVzE63DSGFgRxOYPan1x8BM4czSBDAbQ5CBnvDN+Jc8W2amzfsZP9MYTOYR8mdi/CUcN6ZvSY+ZXLjplf/Zy0j+vXBZvWbkcTA5FO/jjGlPhx4vhBrFsDAAUWVipTrh2oI7Ef7ahtwiL26fICypD1DmXQeNYkDigIRpucnehT3+Ze2u7TbUxdNJ6lGD768PKSjTxlX5Fec8w2Y0AXjO1TipeWrMecTXXomO+n/oTodOP48llHIUe3g4TfflRZdhN3U+iQn4P167bZ+LAb9b9jJAd5bN9Jo3ojGk/h1WWrkBuijMLiVQAnj+iOAZ07WHvlwI1S4tMrKib2L8PqFWuRz36ml913oe3aVVOLkT1KTG8kh+XrNqOWdqE0l32T/XBsWS5OHKWBlQYSPnvD+PML16ELZVlOPg0q8OGsif2RGwywuFkAk5BrFI+py92Iu4DtWbFpJwpYplPAj8um9EMH+w6Vyyt+mi6R7pNG9sBZQ7sghwFmc0sciai+wKB+rEEJ7RPl1Zf0ndy/FN8+ZSS+efoYdM6PGN+djIS0PdCuMsn0lgetHAy8/OZS+8ZpKXnQLzdhTxQWkTb1Mr001tEvukSiUoVXCIxg08WF63egsq4JXXMpazZlZDFtpnROOay826vEiK75OHdMH/b5JBqaGhGNNjH2SNnrMXwUbhHt5KgiPz41sQd+csnRmNq3zHyN9EB8lSQlVOF7bflG7GhoJR+SyFW/NhsXYwCWtCcKOzLa70YdO3tQKW45YQi+d9Z4jOhRbIFR9ql60S9dVhX6rqtsShFtoPSiG9sif9jZbNteHyl7J1sgvS5hHacPpz3o0pE4AtjV2IL5KzegnHLoKlsum8i8Xcxus7wdCxdpoy3pRBsp39mH9Z0xdRj7gdilNnrwToADXnWd/xBYTepUPNDtQoJe56AbTm8VommxO9wDTFNRdXs5Kl52awvcyFS5FaNrvKyPveo9J0qUo7FOznzWoVVwP5BTSVDJpdruZoMPcTMMSVsnlJbDsehfb11nRyAuN9LPjJl5rlBCmDWTkg5kZiiYrul6jSvsNoLqztC1LxALDYw6mQYQqsMWYTbHsa2y1l5qpxcS06/a7YyuHfOdIRQ/zQzanJqjXbNP7KQa7SkwyJjWfUEjN0UtRoxARlQ1uxTdUrN1OqTf4AD0OsyujNquuTnXtH0DLaUZj5hLcmhqS6ElHmOAmDBnH+WWZNv1JuS8nBwU5ObamhLGLiyoeiQHx9t9gNekvnqDt1qYlVt2ty8oQbS6gMjopQ5pVodsMtjTFViXeCFDp4/hbt1Vg6rWKBpagDCJKtb7gooL0IUOSrOebrRM7FJC/rvXgWRwEdRmjVTVAg18pQbK2EaZ7qiuR2VLDC0kRfIvoJHsVJCDLmUlKKQCmEwUrNC5SM7Carh9ol2Ox2m86YHRr2PqEPuYaNPj40rV+37MKRCPXhtSUVWL3Y2t2B1l/6MBL6Ul7dm51IJk4RGNwqwa9gfXMqfzko3pqvhgo+19QbM1arkGKq1U4FY6DR37yUd95FrrbOyWpBijqvarzppE3Pb0FDejh4mao9Rrd/VpqYD4TnuifpYR5T4gHD7W4+QvProWqN64aGF/UUk3C5UlwPHetE70HQgxZaq1Lu7N68xixDIv+ax3tCWIW69KcGglH/GHdov57NlTllUXtHTX0EwZp88CSdleX2MzRlQOInMUur6pwZy1w1L0IXn2MSJ1degLGpQh26dZSAXN1uXbg/JTN2LUk3rqg0D2sSMdsta/tQfphT5BJlE5Otk/OFDYyP7RwP5BNbZPx3Sgg+5WXsKgk7phCi9LodZJ/3jEsu3BtZx5SKP6ijVQumpXHUh9BXbpLY1wOMxy8kCsVGnlU06HXynclMXS98fBHMwoO6OPYW/eVYtqDgr15G9RJGWBbfcunRCh3iogMjps4y//peUKvGQDowzMGqjnCkD1Lj4tSo9nvs2ay4FgPu1bB/ZxGzwSrL9laFbA3R5Et2Rvgwbxx1VnVxxony3j0oRHmuu+QCGbwRTppPE9q1vK276sIHu+twYWIy4NyGgn95ObB4cO7I8S8X8IrCYJXM5JxoWC020MquchiZDlZfylCCqqJ2jUc2IsH6JOSZl028um1pluymblXMdQB9ORU7R9wYyIFFk5hMdyyUAonb9CQOfmS+uDzbJ3e52MlFElZXx0zC7B/LqNxqDMrpm5NDwyzC5o2JcKZrOvyYfNcKpOrbFSR6GhNsctAuyU/67T7Lm1qetKFz+UxQjSddYhI21B4r6gmWc5aRlVM25K47FmB3WqAFM02tufWQsv7QOqSe23W2TKp+tKVFn9tAPRq3+TDWnUFqdzEs80o5Qh28DNxIj/AjpRXWMd1sllpNsDr5mUSaNwiQlZk76/LbYqxFc6ZFtvo9sBolNlM43L8k+nFuDYgRL0rzz75bOTjAx4ZiN+llHwqUfCQxlZutBdNMkcE6hAjl6hF708t2MeWX7xXvyicbO6dJ2080jyNHw8N8ekvqR3f6k0USm78kkFxB3xTCXtnBfEV92GEIhW4VUh6zJO8KwiQVqVToR2a3dfEJdVRjpqXDQ9FS6jcF+gk3f18JrLRhpcq+11G8QjCh24+tuDuOEu88f4KV4qD49Joxa86xaYXhmhN51rcPAWELniDQ8VtEhv9wyWRLsuqC0KXhU0qSqmuz7C4ER8EcHtwcrwh3qkPiLXpiSVV7IFVGo3rzldVj7yknhlH4QwGyTZOkHjg9oh2hQQKT+z8Zot6id2m+Wg8zR5kiTjo/qEtYNnJkSdZvitUkyXqtsl8VsZ2oHdpjOO6Jp0TvXZjWyroz0or1ihhgqPWOKsoPYsn7lm+kHZGB0Z3mhcraUCDBWt3D4gGkwOsqHin5Z6JG1hd8R4JP2UvxBNjtb9gZeMDsdn8YP8NbxMNTqIn9cS7FPS6P3bJgzKLrrdgfBJXq6FCpN0R0GDX7u9p2AtM1kgcqRV0gOny/JDrn6TdaYyQ6+NeGQLtbbLydLVLZ5ahnagMvIeCqB1SXqrCi2o3y+vMotWycjssmhnv9CdF8XM9mS0KLJysqlv5aNwuICM2aRrPNRdoyBxGX0evCOgDme06j8BZuTUIaUOOpZRk+GQwA9BiEaqBC6Fcwoh5XehmpSMzjujtKZC1nmlHk6hVJPgrTNaMthmKsgQXhOObAc3zLzGdPUrpZmTY2qShtNmNCyHOgwPRFeGo0aL9lRYjcUFSQVrLG0Gsh1YERu1qj51ArXDmWTRYxqvQ252yB9hVzlhUt3Z2QOBc5Qqyqv7Rx0EK8v8qs+h17Hr+MJv76LK0G8/b+mUzGl1Wg6jwY6Yb//apGKGnfjEPyvLX5fGkhlHYvXZZemIcslYiBvit/trDw7vXrm5ANPJ3FHUHpiXvPdrvZUuM6skpxmH/Q2OSNirleKB44v0V6Di7pfppEFreDT7pupVdt8cwuVoU9uF07RfDaVcXNDjalAAZUgETDd8WSQ64L8oUCBgAR3z2HUFx4aZeqOdHDozq30y/NlZR4dZvFI5h9j2dsHlUR02IGCichxo9le0q+7swEKBTsofNAr2h72yV38SLodXMpbTsKqJRDWaru5Xn9TQyjOnLQWyxjPBjl39QqtgQuuC7IGP/YAkWB3GU6PS6Y0KWkDF8nrpqAhzM4FOh5XHcFs+pbQDFjfamGxr5VjOUKgO5k/p6TDi0Z8NmPgv0kWeUWF8UbsVNLugzgIpVch/Z5Z13clKR45+/emK6tR6JoUDxESZK5d4IPmrlbKxguzgw8ru1w7piHLJ0rg1oNIlHmsGZT9wV7jx39GgXwWnzCt6jX4mGf3c26HWbKl+bapJfXtfGpwdUnnxJJOXNjOre/p1YYZqJLa32KL2kKlYMmApsTP7fi8dx3g9LDoNX3tg61TGGqAySiJfWVUmiSDdcnx0diZDh6FSefo00hagHXeUZvJbO4QksydzMlwWN5TDXWPSgZpmgRI3BcGy6yrpgrr9QXXpGmnjgZlwnrsBg6h37RYGDfj9Wf/SDoTbMcsO+OesiB0LiQfvCGgXsl3iPwFSfSkiRU2nF2Pwoc+LvMWI/QtwHYGdkDg0+rHbcdaCJI2MHm11T7JpsXjWETnVVOdRPdwOWJ3Dqy6vzm5KyfK6taDxTJAOWreGTAfZGxQgatRinYr44ixhtyoztWUNuoykOTarl+ZCFWh0diAamC/TUwyHVWYgGlyBPSk0imbAhNZl5jkNQwavGWjuzQArj0veC6zD8VJY1O4QnRXPSaNzPJq50zmvZ/l2ALDmCL9oV40HsBSZK0azrivQMIOp0massrjFr0xeSxO/He8shyp6Cyh3Vm7Oze5hW3tgmj674oJfyo9ttVkNXdiPZuMc65VeZlEZNXZikrRKdOpmM4RDtMpQK4f0QvJxcna8Ybpdk5OVY2SaAgWjXTgcDXvycrMZQKVpywhWa7NCGmmyrORt86YsY7Mg3Gew8F91uLKiyXjO86yr0ImuWUU8sLxqU6aM1ewO3gKWZ48TEgI6MOq0Ziv2B4dXchaNrnZtao8z4hxxs57sLNtbZMy2us/liG8MKSyQUF+m9vgVOBML8Wqey+AAOnJgGtQX1TfUx7Ww2mrgFb0CI5ShT/mcvhxM9RJWlrxQaygDzbK37/PCL8HHuJetE8/MSTJZ7dZ1yU21GxidkpnrJ27+Tjh0kWnGC+XO1CEcHAEq2JfsXQDtZGtBDp2p0vbUkalmD8gpM79s2v4X989qjCRInxwIr+rUscOfPZRuimlqvoHosmP+GI17QXmNYl5yvYnnVla0OclaPxXsV3Yv6Lq7lsmZORAXpUPC4HyP5TsAGquXdRpvWa8eIpK2GFgjmZ6Rj3E70zjltrroC7SURYN/nbpZ00xV+nHZXVa1L5PgfnnGA1susQ8wMUNzG8tEbDAu3dKrdfYF5VLQ7nwTBz5McH1MPJTuS8Op90LJI6N7PxAOvUNO1xLUHc2sOt1Re9+a34NDA/bVTO/5j4DEnRWvqnWq9nbE54h1WNpj24tbe8G+VwR7Uw4G2ZwCl9vRx193YJCtNXvNlfn32K2EFfr3OR04zHsq3gcOdG3ftH9V2kE2hyCby7VHrfn35d8u7OWVjh3et2J39b8daI/3IGUtA394sb2eHLiEw3ZgTNlrDrK4HOzF6o72xd4+V3vIlmgP7XO0v+LyZn/3lnRH7SGLYd/a9s2zPxx6zn3z6mz/FrwV3lpC8O9L7W1JtuUOshw+lLqzte+t1ZV25dvT0v5sb80HA0dPlsaD09Ge7iwcGPve1CzuvXCgmvbNtRfX3hSX42Dw1pL/DrIlBO8V3n1zZyneVzLvDBxm9/vv9CRLheBAPBUcONVArtRs+7/Xh/awb60HAuXIXvkX9RNcTsc3lyOb4mDvkeBg1Lk8jvfvXgIekHv/2UDLAw888MADDzzw4L8H9p999MADDzzwwAMPPPDgPQIv0PLAAw888MADDzw4TOAFWh544IEHHnjggQeHCbxAywMPPPDAAw888OAwgRdoeeCBBx544IEHHhwm8AItDzzwwAMPPPDAg8MEXqDlgQceeOCBBx54cJjAC7Q88MADDzzwwAMPDhMclkBLb0C1t6Cm9Yba7PtQ9x558GEHJ3enB/z13onrgQceeODBfykclkDLXtxvzjXhPryqY9vssgcfYpCIFVzt+caZgSd4DzzwwAMP/jvhsH2Cx31SVx/A3PshWaXs+60lDz5s4L6Mte93sfTxW++DpB544IEHHvw3wuEJtIgySWfrvrguB6uvsOsb6kzbd6rDgw8b2NfvFXD5qVz6gj+1gAmH9nlVDzzwwAMPPPhwwWELtIA4sYfduQf/VaCwWvek0ymF22meB+D3e4GWBx544IEH/31wWAIt3SRctX4rvvePlxEI6tahbiX66W5TiPn93tzGhxgC6ZStzxvWtQSfO/dEhP3SBj/83q1DDzzwwAMP/gvhsAVazy5chRO//1cgHGKKnKx3y/C/AtJ+bknkJuN48Esfw8zRA+2BCAVaSV8K/hQDMV9QGZGiWhwo7PZCsg8HqMfbSgFutjbTl0CCw620T4Mud12zn0EeSBckd0/2HxKQcDOQpBIE0lo6koaPdsBW7tLtaDmBlhUIvPcMefCBAupvlLoZ0SKotJsskkq/0/mCw3PrkCQ9t3A1jrdAS05V1O25ocTNgw81KLKizCd3KcQz37kGeRZs++lM06huacUZTz6LaCjA8wQVMGtipSMM0bnzZa2vB/+/gablyyOH4oJ+A8zJCv64cgV+vHINfCHKXbJOai1nkLrgcniS/3BAOJXEPSccj6G5EevTGlB9au4rmFNVrw5ubiCQDloQZsG4J3gPPkjgi2NMh2LcPX06B4JutbkGg4F3GGl5gZYH7y3YAngGVmmOW+MJ/Pijx+LzZx/H86Qu8loQN85fjB+tWslzjhS8oeyHGroyoFp4xqkoC1AnfH400txMffhxLGtr41XZAukEd9KDJPXBc7gfDqAZOLlrCR6fMcMGXj4G0vMbmjDjkUfRZMtJ6BdsQMWMUgO/Zwg8+AABdfKYjh3x/MnUXxqltJ86LD1+h3rqabcHhwEYVPlpTENh3PHEa9hWXW9hNlIBxmFp3DJmKApzmEcxvgIzGVrNgtm5t32Yth2tKdyxeAXVgbL3J5EX8ONLY0dRRaQRND+altesZkKOl0kHwOFt/w83OqZZ2yrwbMV2BBhPJTmomlTUAZcMHsYTXqctsKiawbftD4TD27zt/dpkinxa3uKCLDcoeOfhkhdoefDeghlOKmZKAVQaO6N0tP94nnrqR0L2lFtHOt1fjZ9GgxtjXjlcBl0c8bpjb/tQbcEY7lq7Bgsa6uHnqbYz+/bBkZ2LeD3OjbrCAEwvN/Z04EO2BfNwwxuvo4X9O8iBlNzX50YMRllYAZZWaunJdO7lyA5U3tu87f3a0noTqPySZrLMSiH1LqKlD1igxeZkosmDg66/2zy8lq1nn2z/qsy/g/Zl/xUeXXs79Rwsb3s83O/hW3avqCajIXtgn5PDB3YfWwZUBtWH381ejDfXVSBIw2oUpHw4p3cPTO9c7rTXFtBLFdvt387Wvvx7smm0faB0b3vbG+XSlAjia28uQJTn0ox8GrHbJ0xGyLSBKUnmE8v3jBq97f/9JttD+S6vi+FXq9bZ+CvFv0H5ebh+xFieaJBFSErmnty97YO26VEN7m2BIY8ZcPlNp98ZCOMHAGhl5ZxplPUKCAsadK7eacZXtxWYps31X7epnK7bcea65VGCymnLME5Jdl3JilTJPMsnhHq5pmXInGccbTa/OXIda8vgVXoG7MWcBpbZHVrdgmw5HRJPlv5sXjvOgFkjJog+1WNVscCeOpVZ++x5pl6f6M2kGf7sujjNEmi9FI/1r/w208RL1na1i1t7IlRsD/BEZdtdPiQwMs1zqlK0so6b/vQk46sAlZVtC/iRS+X9xvjRiGgtl+gI0PCq7swTHocGqkh1qA2aFcnSqiBPe7bV9IqJarumU7LX94DKZ4JCXfOTjqy8baStdMnDLro8hlcbDy2dm5URHh1n6hQYDoLt9MNNq391XfVaXuJvX5cJUafcZ3XUZKhrOhcojZvKZbJ/IEG6GExiVkUl/lFRQVFxpEiSjy4txXl9+vF6G9tA3tmtJLXPgw8HUJ7S75Af3168BDujMXvSMEU9vn7IQIwp6OB0w/qSJ3cPPmAgv5HZyVzrqWkLvN4hvPOS7xYyjkjNCSRb2d90ro6ooCrjOZJxds4EfQm3lJwjc/t5XYUsAGEH3Scg0zGv+3N5rDTlUblsR1bnD7E+XQuQhJQxUXn8lp/lDQ/zWzlHk2O6nKIWdSoPj22vjZf0YwGL8ulUe+HQCdMzyW6GR+dKyGzZa8qbYhmhSWvhMBMUFNl8ZTYff4wPTMviZlogSbqywQCz+NMxnqcQNF7GmcBrKR5rU+BlRYWD6WbkMkGRyuvRCmuXKpAR1KYCbxfaFeLhy8s34pE3VrHpmUCKdRxRVo7T+/UiqxTchLlnXXYb6RBBJFo14oluQ7j2uzYwjeisHWKTLhgvlSfj1FWXdEGQdPK1tstBGP+FRzxSmjJl0i0g1qZj1Z0tw0OVseNMO2zETllQbn61z3RVG5MtqBQO7o3fBAu4mE95JC8GpXvqS0qewsE82bVNwi8ZfVAhE9wmKY8fL1yCmoTrQynq9vfGjkGRBlHKEOBmr/3w4EMDpqNAQyyOry9ZSF3QQCuFItrwL44bTTVmkC2ZW5DtgQcfXqCl/g+D/I42AR1V95IS/OSSU+iXnMM6b9JQjO7a0Tppt8IcfPu843HO6L648ugJtNYkV4GDka3OSSOe4nk6yqI+dtwEchIxxjNxOjZ2YnZymw1TcGHBDfM21+L315yDkkASRw7sjZ9cNhOItuHzx43FkX27O7zZQMjolKMQohzW6kOBprz9EaYl6RsY0PB6Wm/Ap/PzWz4VyjiNbPBjzoSQ1JNWbKelqQ3arJIMqE2aaWM5BVTm9CMWbIZU1hw+N/GAO79oSyTw2ZMmYvpABiypEMlI0T/72b4A7r76fKC1mfWq/QmyVLzT5gygA+FTMMs69zxRkWmH5cnu3w0QQW4ePvf7h9GSEE9cYJBL1LeOHIkOetRfRlkBRJaEQwUGL/2KS3H+kOFsv3Pq4aAPN02YyOMMDy3Akjy4E/+ywaT0yQJO7XnNjpXP6WKmAP8z8tsjM7YhG2CBvLVyzGvBtrZ2wICrf1Ee/jbjWHxx0jgWJf8V4GXR+yUPHbD9YovoMjnwRHVYwMW9n4ORgDIoUBZNql8y427/Oj9IoPaIzmAQ83c34G8bNlAcSvOhe14EXx9PObWxLVogbf3Cgw8NmP2izgYD+P3qjZhTX7dH7U/v1ROn9KC9tYXxltsDDz608P5YaPW0TNCwo3Y3pg3uhQ45dDTRKK6eMRGnjh7EACKKod3K4A8H0aGwCH06FdIg1wMcHclIW3kFZ3FtakYQ+uDPPdd9FEXJKBJyjjYbwF6cYiCmQCLK45ZWTOjfEyFeW75tO+565Hn6rhz07FKCTgXEwOApyLoRZz1trEMzLSrLuvQVv8Y4iY8z2ErEkYxpgaeCI+ZlwJNSvjaWTbCeJI9joi1Tt+jVavAo0xQQ2IyX9kwTMMjwJVqY5mPcqDJMY7DkJ+1JpsVjcsRqOx0t60VrC+tjGh3xoPJiFOXlM62eMQLLpsgzBp8T+9OQKTDU7Apx+Fp4Lcpz0StcTDZ+xmJsG3G18lq8yeU3UJ3ZIOPdgNqYwpaGGH764DNkhZ9tIu8YUI7q0AHXjhhCWhSEqj3iySGC0NJp96ATH1fYgSekm0FMkIHKCSUK1olLAUmSwWZC7eKx3dpTXdIZIkjzWnZELV6J7wrKbDZRwS2vKQA0+niduoWo5M004ZJ+RRkESb6abbV80jtuhiuFK/sNwq/nL8CP3njT6YB0w566oyx1HqPcLQBTdhYS7jjxxCQH5VW9wi06Wb9okG5ZYEI8mjX6oIJolJwU7NLhfvvNJahodfzSx5muHdoPAwsLeK58ao8HHwpQfzCZ8ph2Kk7l/tLcOUj4A5R7GvmU/VdGj+Egi9el9x548CGG/7yKZ21pZvSaTMSwbttOjO/ZGUX0JX52vIl9u9LRJDCtdyneWLySbi+Fsb064YEvXY5F378GR/UspqNpxc3nzMDjX/k4nr31YxhfVoDbzj8BJ4zsh3tv/jhGde/sjDudmY8YBncuwqPM9+QPbkCH/Ij5s34lBbj8hCMtONIarVabuQhi5sBueO7Wj+OV738aHx9VSlpiuP3cY3HbiWMw+7arccc5U3Hbecfjte9ei5tmjISPgcq1Mybj1hlj8exXL8dfrjsHNx09Av/8xlW456qzkU/HePrYwXjspovx2rc+hfMmD6czpWOVk8xAgO39xrkn4ptnTMPr370Kd1820xYNjyovxA/Om4oXb7sKJ/bvhsGdCvDC1y7FK7ddi8/OcI/Jx0j7VVMH4/nbr2bdF6HIn0ATg7QWGrk8qyaFj03oi5e+fQ2eu+0aTBnQA5PLC9imaXjo2jPw2neuxbnjBuCJmy/E89/7Anrnig8ykkRgt/KyQnuHYM6WuBgQ/fDJV1HR0OQmgRjEpCiILwwZjsEFmiXM5D1UsNkSP+PsFHIUGCkAoqySMT/yhIYB1KjiIvz9pJPx2MyZ+Ei37ggw31cnHYGICKAM7pg6DblGH3k4ajQK80gHrw1goPbZkWNYB8NrBj23HDWdmhHEjSPH4vFTT8Ufj5mKjmxTJBHALZMnI1dBIoPcz46bgOKwQn7pXgpHdumOS/v1wdePGIfJPcpx9fjh+NnECfjC+LEopcL/cepU/GPmGfjc6GFGz4COpbh5cH/cfdwJeOSUGfho5y7484wTce/MY9Alj20kz744ZjxmfWQm/nDsdNZL2lOq74MIjq8uWKdseFzFAPG7S5fZXXQ/5Rdhnq9NGsvLvG7y9OBDAep/GujY7DFP2EdnVzbg3nXrKXsfk32YUlKCj/bpzYwcNPy/BzXYAw8ODP/5QCsLcrxSzkAQjy9YiyNHDMaxY/rjkZfmM9gKondJPoYO6I9X1m0zFQ4XFeMTP/8bvvPAP/HpU6faRMLfXpiP8757N773t0dxwznT8O1/PI/l26txDfOt3F5Ju86RM6IoSLTgvpsuwxd/+zDO+NqdiDa3IcQgJhLJw5AuJSRD4620pXUNtOHqj87EebfdhROvvx3XnDGTzjmJSf26YE1jC8769q9x3rSxWLR6k+U5Z+p45ATC6F6cj5JuXXH8t/4XOfQi5R2LcMo3foVAbj4m9CnDa8x/6c//igtu+xU+e8JEBBRRMsgI2NM3rJ3GaDTrqKqpwTFfuwttkRA+Orov8wVw5NABuOwHv8cL6ypw9ydOxefufhQzb/s9Tp00CuP7dULY58eiXQ046at3YvfuWnzq2IlI2dojH1qCEfTPD+KqGZNw7Jd/iOt++Dt87czpZHsYM8YOw9W/fQz/+9Qr+NJZM3DhHX/Ec8+/iitOmOocn09RGgOt92KmQU6UQc7uZBg3//5xJrgZjTT1oCTswzfHT8zcPtasjQJQGWmVUztUv072A9GVjEOf9jmhV0/cc+pH8PuZp+FPJx2LGtLtp3H/6ZSjcMNstumZZ3HD8BHonA6iVySMIzp0wNCCPJzcqQsuHNQDOaRvbHEhGpsaWV0aO+prcUr37ujEGKE78w2kjI/rXI6RRXk47cmH8ciqDfjptKlIJxoxuUMRCgJaLJnGtKJCyl+BBell217bvgOPVmzDDXPfxJzN1TihvAue3rgZP13yBpqa47hu3qs469H78JEevdA1JwclHBycM2oUrnz2KTyydiM+P2oELnn6eby2aTsu6D4QF3XtgnBrC05+4C94nk7r0wNHsK4WY8cHF+Rss/3dhz+tWY85dbspPq2T9OG83j1wbGcOjJRPOmfqRrnb7GZG92xHXVTgr2O7vZvREVvX1m5AYMV4rNuyGlHJWOjc8DGfgnLLqnOCZhM162yDCvVHpuvSnrp0ojzaZzZbwqCNeax/ZLfMdc0ycsBjdSmPBR3CL17onO3TJe2zttCWBHwYgo4sZNqlnYEf31+6AlXq5wzA4pTJrWPHoGdIPNEm/rXjkfFzf8jksfzcfJqF1j7KPRlqssjykcc6tY3XhFM8t3Thl45l87DPEo1lMDoIMj0GzGt3BZjH8ut6hgaTHcGuca9zydToU7ryZXQ1qz/SA1vW0C7NjsUX6YV0QvmEn5eFyPqF8kjnMm3OMpbonE7rXHvRyL0FsMIjnNrzuqUbYa646DOaeWy3cTM4lE0ZrN1ZfJm98loGHljf06H22kR75lB7DwzIlfcRJGBuc9duwVH9y/Dp4yfhb7MX4qWVm3HF1BEI5+Zg1+4m+AN+zF2yBvVU5rU76lEaZGBCOQ/s3BE//fhp+PzZM9ivEoixA+ujxk3xBLsa3Z4vh/gj6FpWinRLK1Zt34U4q2ylEpgesFPaA+e+AGLcdNappDPGdC/Do9/9Ap792a0sHkEgEEJrMoU3GPQ1IoStldV4c9tONCY1MguwuJ+Biw/zlm0AcsLYsGsn27AeiXAEdfX1KMwvRgFp/trZ0/H1T56LgkiQdbMBAX2GJuz4QDp0N+n1TdvQysBp+eJl6N21E0d/CWyo3I2tbXEEQ2HkMwBbvLUSrakoXl26hrSWIMrGzCcP4+EgXl6yCv27lSGYUvBIvIlmlHfrjEG9e+LFH38Ff/zydUgEQ4iGA9i4bQeqUwGs3VmFNxk4NPjzsLyqAeXFeiKIZXVrEjIg71JNrH3iOIG8uve1RZi/ZhPblv3mXQCn9+yJY7vK2aojZ/KbfmTKHazXMhDVTNPL27fismefwCefexpffOFpYgkgP5yDtlQCmxubUM22vLm7GoNKijBr/Wac3rc3Th3YH7fOno1z+w/E5Fy2vbqa1bggqTmRxPM7d+H47t1wQudueGjjOpzYtTv+voEyDhfgsZod6MUALJQI0ezpSTrdEPEhSrmmzfjLgBEV2+Kns29mM/x03PF4FCsam1lD2GbXLh04FL+YOgM98vJQ4FPAlMBrlZUsFkJFWwvmbK8AQilsjLUhkOPDuNISnD90KJ674GO4dvwY7A4RsTnzDyKIATK8kiUlnQkqmpn61Tfmk1cKtZNqHn525GREdNs7q2sS+/4iN53UgS5ooKI0JthsWOZ6dnZEgQ6DevUxczQa2Ng0Gq/ptq7dQuZe10LCxWsJLRNQf9TG9KxjVR+wdZ46dzOedp6UfdGe50IsfLpmx6zX8PG6NqWLFum0Pu6o/m98yThc1W+DL+L/sID1X24GbDt5vqyhAXetXGnpev6hOwcXN48Zx3aLD+KP5MLs4v8BgelCaWj5o7ySZTKPx9xreUhKMuFmecRn5dHGNNph0xNb76hr7Kd+6p2iFd3SNxBebolMXe6HaW0sp7KikZsFIcKTKa9z9cUA2xLInOst+PYAF/fSLb3ImfYXfh5LH7TgRXoWUtuVj2VEm9ElnjCLypou87q+sKAyRhLzCCKqJ1PO2iT6dEF74Wb/ULt1XbooUF3KrqesRbPwqSOqbQpUlS6eWTt5kA2obM/M4o90P6ZjtVdtEf0sK7KUTfiNTkKm+H8riJXvO2zY3YocCrO0Q0fsaErhBQZVZ0wZiSWbdzm94bWA1lvReSmokOwHl+biR5eehDseeA53PfQMWkyoDK4y1x3oJIoUHVYorFuIxJGKUfcZINHoavG8ZVU5Xg0SfxMd2qJNFZj6me/gyOu/h/GfvwMxGgDZaHtqhp1RjylL0bQYnWEWN/fRVMtDgxnmJluqPCE62SCN6j03XIrn5q/AHX94BE10/D4ZFo5sHKkpkkAKeBJTh6Lx79y1Gypq61mHvhGodgXYX7T4HihiUKeP8xYX5mNXi74XKM1m26jj5Z06YUdDE20+eabMMl5NDXhxyUpMu/Z7mHT9d/CRW+9EDuvQFL5G/DHyNySDwXMlhW2knmLfVcDg2vrugTiMHmIO5+H6O+9jGxQM68nPNHJJwzfHjUK+mKC2iG4ZBjlM1X9AGlxamp27TdmSESRSOahMhZFL+mPpGPLUIOLxMYrtysCrhgHorO07cUR5J4zKz8Oj27ZgXVMzvjhyJJ7ZwqBGxlh4g2E8smo9jundBzO6dcPsqkrUtTSgT36B8bmE/FdYFOWfnqSM0Lj76WjzZEhl6HW7TDSzfflqktjILSFZ6iQZxw8mT0Bbax2uf+01bCYNzUkF4JSrKZL0TPnFAz9lkjY8dfEkvjl3Hmbc93dM/uuD+OPCpbxOnfl/BQE8V7ETj1ZUsGnUOaaMLOqAK4cPkto5sIcEqAfGC4LphXgrveCQiM7hoj49cOvUI/CDqUdhcHG+u27BDvOKbxbA0DmqqJiv2a2Mztg1m3Vi30lGccHIYehOX60qLZ+/CQUk5vyhA9UDmahydKi+VpaVA2TGYKa8Xk2iTR7G+gvTNUsWiKKkwI8ZWispIoRXTk3dVQGWnKO1kTuSbnRmA8UPK1BVf7R0BdY1q/ckKaYULh80GCM6KFBikgVbGb4cqM9bHm7KIxmbzH3onhvGVyaMwc9mTMFlo0awNK+L18Zc7bmZXCRD4WY5BbeSozYLbHTOTXqhwVKQuqMgWoFOPI1zhw5CGe2CC1ZUjnllX3RsAQj7vOqxB7SkIzyPiz7i1gNbQW66JnJMH3nuZx0K9DTKFk1Gj/JwL3xqgz2dyfyqQk8Zq6zKGX+4af2mgnrNlDH4KQnm4ZMjhruuo3Ja25l9ObSCQJtRU/8SQgb2ap/ppcPdr0M5JnfvSWckQpVG/KpDIJ5Zm3WsNhGfypsP4rl4bMFoNo/b7QnU/ktB0nzfIU4hL92xG08vXAbk5mNZRRXSuYV48nWd59A+sduYA0xz1B/nsR9tiTTyQkGcOnk4zpt5HB1smgPbJBIU+FXHj8Pwbp0ccirrpvpmbNndjG9ecDy+dclpaOYIOBSMuC4obWTZRFM9zpgwBCV5YexuasPPP3UWrj5tCi4/9RgqWVTjZ/YBzWCFEKczTbGzaktyxKJxeYIjjbRGHFRMBS5xu30EtGm0zA7R2tqMGWOH4JOnH4dAQSHp9eG6E6fgpEHlapb1HR/xf3rqUHzxpLGYMKQvnli8jkUjTmdpCBrIh0eWbsJPP3U2rjthPMb064FXVm9l2QDOnjgA1508HhccMxF/f2E+mumQCtn3Pn7CBLyxow5dS4txx5Wn4AtnHYOzp49FCztEkjxQR1SbFJiJdoaG7JcRlBXl4ycfO4V2kZ0n02feFWRxiN3kz9ydzfjzc2/wVJ1U/TGFqWUluLhvf2qlOi8z2pNoGcdzIBrENJbTzF2zDIo5LuZnIKqQNNqawuLaOnx/whRcP2ww7YEfq+sayJsoVtXV47XddfY05N/XrEeYgdfK+oaMIITch1VNu+nT9URmCg2tCfx2QwWuoAH7SL+u+P6UiXhg2UokOCLf0tKKq0YMwtWjh6BjJMfs5R7DQnz13CUpW6XQtZDX1A0a6zoG9RPKOuNzxNkhJ2KfBVXZZjPc1CuOOvWST/Pf3KcDYfx10zp8YsxInD9qOD42aQy6dyxk3qw1+38CUrVgDr42dwFtucKYJP1MCl8aNRplOVRacypskximpmlvzk/pFE4igS+OGoxJnctx36JF+N+Fy1HZIodFRtGJ+BTkxDTzRIZq5M4gyJekFDTzJUeh+ulUfPawCvEyMF5fU4Um4nUzTMRDB5nP9Mt6dqeG0knJESl4jrKwPhekfMqvh1v47x5U4Ea7dHzXrjiihPYnkUQPtvMUytgebEhknKMcdYqBhWYDqFeGx4JAoZAOZ44/dMB2sXm7Y37ctmQxAwHykWkaFH134iTaOcmQPFHQI7nz8K1gyuD2xqYAimggZ518HOZtq8BP587Ha5s3uyzcTBf0pDMHYarbgiwFHXqISjKUZaf900BMsZXJUIFFgnsO2owWC0pSuKRHT3SVjac/uGjAQAzKy+Wx6JA8VaHyci/9UHk1Qrc0FUQpUOGhy6eAhG1VWlx6yDSzZQo+uVe66M62UbhML4VAezImrvaoPuGSbmqT/sXQSvxranYRpWhhfj28pRk+5WPgeGKf3phUXMz8Qq509RldEw4GWnl5OKtTWaZOlhUP5ISyx+qH3CZ0LMZpPfqwOSwnWWmnfmB6rrxMy4L63X8xBL5ByBy/p7BxZw3ueZWjbc1EGccl1IMwm51r3c5avLZ+K5po+CgvLNtUgSVbK6EbYNX1u7F86y7UtMQRZQdZtK0Gq6qbMHv5enTIC+FPLy3Aki1V2NHQhsUbdiC3IA+rt1eiXk8AssoUg7Sn5y1BKUdNSzZvx1+fmYudLUnspnFeuXknthHv0m1VDL582Flbj7tnL0OQXs9Hx/b8irVobktg/Y4dWFvdQMeQwqot27GhtgFtNNarN27CJgZxO6pqsZJtaGSwt6Oqmoa7iYY7iW07q8mLnXho/joEIiE8v3wj/skAqqKhFaNLIxg7sA+eW7GVepvCuUeMQcX2LdjYGMMvH5uDba1xNNMZr91age2N7IShPMyhc9cTaTHS9vNHX8Ku1iiWbdxKp52i7VC52VjTECWdcbyxaiMKi4qxpKIOj819E6H8fNIXw+w127GrKcZ2bMGOxja0tLEO8msn+VHPkeayLbuwu7ERnz3lSDz4+gqbLTqY6N42SA30Q71YuWkbzjtqDPIjYbOBej3GCHbwP61ahVapjQyFzUxwLwO8PyiJRrKxLYn1dbWosaf0ZH+SlFUNtlOXXti+mQbHh4ZUG36xYiVaFckE/Xizph5v7q6kjfBhc0MT5tZVobZNxoG0Wd1ETss7Mr8IL1fWYEUDAzQ68qc2bkY/6tdzHAw8TtwIh/HK9l0IhwJYXVuDu9asQx0NVspGtKIviLWNddQxyoztW1FXh4qWFhs8zt65FXEapuWU4e9XrUQtbevuaAyLd9eQljjPY1jS2GDvIapi+jK2cXNLAi/v3I6uOYXY0dSA5VXNZA+NpfWa/y9AOdGXVLPf5ZBvR+sLAQysO9CJ5XHg8tQW8pXBvnM+AsmC7ZOTovjyKKOfH3kULnjmaeyiY6imvDXwGlyUh1vGDMeMnr04WNqN7bFWTCzvhpFFubh02BjM7NUbS2uq0UobcsXgQbh0yEB0L+2IRZVVGN+9GzbsbkKMeCYXF+LqMaNxSq8eKAuF8ecNW5HLgchVI4fgokH9UJITxFL28TP69cUJ3bpjGOtYtKuCtPlQSt34yYQxOKK8HPU5+djZUIeTmad7STEuHTwQ9S112BptYFtT+AzrOJ/9X99/XFm3m+1jkKkGSnGyswYfNrB2BWijqnFUeWf2JQ4U2NwBRYVYWLsLqxto57JtPxAPNICxYFXH3JIJfGXsKDyxdQse2rATdYEEahn8phN+HNe1FJ8ZORxHdO+MtfU70cjA+rwhg3EkZXHF0KEojgSwrHo7BhcU4avjx2JG7+7Y0FKP0twg+nbsxP7VhL4FuTi+e0+s2FWJswYOxItbtqEb9eN7Y0ZhZKeO2EFatrItRgzV+qxB/XH5wH6Y3qMLg51qNJLQU/sMxJSyIlw+bAjK83KwsmY3ehWV4oTyYpw3dDBm9ulFf1LJWCQHH+3d1XDU00DEWttw7djhOKdvbxSQF6vo38KRIM4n7jMHDsBH+vZAZVMjdrVEceyg3ji1UzEm9+yDN6vJW+rc4p11OHdQL5xJXT+RA4b1tdtt4uJ/J03EoNIOaAv7bdnImf372GzyUeVdsJh9oWthBP3yC/Dcjp24YvQ4bKnaSbuZxPSuXVAUzkNlcxMHlHn48fjxOKFLJzRT55dv34RJtN1fGDsGx3TpRp9Yh916clr6LDFKXgcQ5wcZ+pBXlw3s78imzbG593fYBqnq+w8kXkHMjno6OjkoGtxX1+1AswytL2CBzGpe1yi/ho5pwdadJr9Fu+pxz7x1WMdyiypoqGiwFlTU4g8vL7MZLLemgvjppKvjftwzdzWeX7cTS2paGXDE6ZhTmLutzoz+rtYYr6+l0W1BG4Oefyxcj3vmLMO22mYOMEJ4taKRgZPG3j7M2VqPFjrxBGl7eWOVBYNLK+uxvZmBHTm6vKoJO1sV+aewlMq+tS3NThvD/W+sxuJdDXhD9JMwf1kX/PKZOXuFR0f+0LIK/GnuKmxhJ1N6HUfQb+xQd9WoKYo2dsYHl9fgb3OWY0uTeBWhE0/ikYUbcO+8tVivV1Jo9MFg4rVNu/CXOStYNolKtv+BeRtwP/NUNjQzeGwlr3bTZvnp3ONYWNlEAtLWhqUMDksKC/GPN5ajrpW4NBJ6VyAhZHuaZModA9Y1tY34xVMv2+0j3YLlmBJ9qdyfHzNG0RIzkZlZY6vi+4Po4mizjmqzulmL2F1QprdPv9Go904lOLYL4mkGwY9tpdHTyFCzHtSLiuZmNNigkfhDDIaqqF9SBCOVP9xmdOmN8T16YVYF5ZUx8FtoxO9jIDqXwRD8eTbAbOYI9zHK9A066upYDHGNloXXepcf61qa0KrRI89XN9TbAFAQ9+Vh1s5dWFi9g0F1Ak2UUx0N2rp6yiIQYKCVwLYm6gHlWc1gfxtpVoff0taIBzlqf6mqCim7faWHPgSO7n1B5/unvd9AOegVFuE0vrNwIXYqwKU+JEj7Ff36Y4pG0xqdi38Sf3YzewAMz8/DBgaZrekcpjET5V7I3U+PPBJ/X7UZj65cix8eNRVBBmZj80P4/Mjx+N0bC7G7vgqXDhiILpEIPkrH89M5c/HSho0snsIZdCJ9OFrPDaTx06On42/LluGvSxfJd3KL4brhwxFqacSPX52LsxiA9aeeXjt4CJqb6zFr8yrSSt1hfQ0MqJfQeb26ZSsWbNnEoDCJo+iQ523eiAeWrsbtk6faa2O+NnY0tlXuwi/nvILL+w1ADzpgdyuTSqlg/0MJFJ5mlMjRNg54vrVoAZpT7rU5WsbxzYlTENHrTkz27EMHBPJGfUsDJkOVwPGdSjC7inbc1i+Rh+Rfj4IwrhsxEr9/cyVWb67Ej8T3mA/fHTMWlbR9P58zBzcNHYXicARXDh2CzTsr8PMFS2mnWzEkLx+ndCginjj65URwcteuGXr8NEc++qPdWM0B0xMb1mNlZSXTWa9ooe6sqW/AnQvfwPYdVfj48BHs5HFcwACuhO3+5etvUu+64WgG4T3Zv28ZPw4PLF6OBdSN300/BgXJOG5ioPLM2lVYV7UbXx4/Grs5IPz1/Pm4evhQ9M8vRDHp+MaEyXhwxVq8sGY5fnjENDY5iTOoz52DuXiEA70isudj3bvQ7bXSlrTibwvexIpt23Ad+0ET7eJa2vd5m7dj4eZdmNy9FGd16UJ+zEectukcBpPisWyoZtX65UZwfO8e5F0Ml/Tuh+YoA2HawqZ4FC/s2IKVO2owe/1WuuYI/ueoabj7zXlYtG0tfjp1OiKyx6bTkjvR/heD1ON9BnUcdhoaUVsgztG51jfZp1mUrjSfggzllbRk+gQqlyFfyYo4lUcdWYLlLmj3rMN0n1puLQPGdOEUKJ/smW4NaaSsY+uk3DR1TKQBq0sdOsV/0aN8qoyZLYiTpyboHrXSDI/WHYk2EaMRqlt7ZVOulkc0MT872m8efRHbGty5vhD+7YdexrrqembL0sO6bPqWJ0YXd6Q7pGlZE52Mewav6hOftAZB+TPnPrVBJCu/GQtHn6hzoCNlyOxFLOvQjN3Pnn6DNsQqVcb3BozvxGkyCuCu5xZiZUUVqZO51UMOKXx20CCMKdLb/ZlHAYoTrBXfF4jL5C1+8Lpky+DKL15rGjxLt5otmVqwxG3PNDbzaE2VeJXlsS5puol838pg79N0rAy9mah8Lt3Kmc4Kh35USGUzx9plF50qnaNrn9ZmSGSSrdpudZJuonELsF2wYZtdY7rQZg9Ur/RGabq1oFtMuh2icrpVIeRWL3+UR8dWjrj26ADB0j8I4AhqJQO+vGAhg20//VTaZrhuGk0HZWsY5cCk3wQ5X8mTzq86lkQo2+fsyUI/ygrz0NbWhjn1NXiltgb1sSj6RWhL6Hx/sW49ZZnGs1X16JkTxK62OAcnzbhx0iREJH/qSoyybSNNoznSX7R9B5Y3x7C2NU7ZpxAh/uO6lqN/WTk+NXEcg7EginLzUMe+9reKSjeostu3acQ5GNsQbcWSWJvNNuuBnMd37cAbdY2Y19CAThoEUa9mdO2Bcd264+IJkxBlWqeQbnVK7lKSrLA+hKBbbVp8SHm+WFmLBzZtYRdWuwMYU1CATwzrzzyUfda2HwjEHuvH3FN+TdEYcrIOXf2SdYwpKca8yiosZUDw9x1b0T2Sg0gwyYFkM17iwGktq1jJwKIonIuntlVgBm3ODAZBMb12h7qgNbDCb+8wtLoCJFsVJlDPAVtFIoZVLTHs1u1nq1c00eJHoxjXbxC6lXRCR2tCCg2pGB7dXo11tNX3ba5Aj+IOJDOB16mPKxi43Ld5Jzrn5ZpdXssA7jXa3iTr6Z6bi4e2bcY6Drie2LAFkzrkIcI+P6e6Ciuam6jPLYjFW5EvUpMB1lGBrTH2KOqr1r/qqd5orBkT+wxA77JOKA/4bbZ/U1RbK3ZE2zC5Ywk65YbxqQnjMbC8E/LZP3y2HottDYXx0KIVuGjgIHQO5XJQF8CGRg5oaWv0OsmK1hg2kA872uowqaQrKupr2W/iuH9nPRrZ5s4RLXokHvXl99KH/D+Ef6HN/ymgAHQfWwZIysqR7pmjBuHmM4+jlscR1uJ1c/7KK6Or/HJiJN3SqWXWKVNUXl6z9T0B5BNPSrctE824avoofPb4SRxdqKOovIrzWjrpgg46I3YnO3eOTjhUmwIgoU4xD6+Zo6VjUz4Rq3OBzq0TyiFr7+ixNHZCW5MjsKBA10i/6Nb7ltQG1pcORrCYo4w6dVzlM6ei8kHkqJlCy/TpAzrhlxcdy3bp3V9xbrxobVIZ1Um8DMDUyUS3ZqyYaFlcvuy+/aY0JetAG/PrKRI9HSOw9HcDWbwC0ZI55766hSPZ+54ijxQKKz1NwxHAF0fpSSTN1IgGyVjtPAAonfyXcTGetiTxk2PFH/IxIUfNPJrxsQUYxG8yc3WbqGwtgZOT6Zd2kheDnzU0aNVatGuLzcVP0S5amEk6YoErzxXwCkRihld+vVrESPbj2D69caFGinrkVQ7BDE+mnNaPaG2K5eW55CU91uJqBdFGL9MkT9Fo6HVOPAF3a9yCMOmtrmuUogGA0aYGGgOYJp3VodI+AGD8V1sD+NO6NbZezq++wCD4hB49cVaPcmZiO2ztk/Jrc2W20Zn1KshHqQJnrZviPs1gyS+e2toYPYCStvVtYco3V7wN6sEXP3K5JcnXz8x5FY9u3oA79LRjKGUPrOg1ISkGyAF7Okt8Stv72LRGtJG26M9LV+GXi1bjYy++goU1opfDA7FXxEk+ok9lKcdcm8FM8ojBl/VJoUyhxfLoVmccdy9ahJ8sWY4rXnwBSxqbWJFwfEDkc7hAOiq5KdiivL63dAGqGDgzlbJO4fbx49GFDt4GQK5T7AfKKd46+QjfY9W1uKBXbyCmWWnpOe0egy3N7OjhpzTzsqcwdwJJyiSlQTLT9PBTgMcvbK/Ex1+Zi/EdO+CyQUNoxRlU2cMNCq70IXzWRUHb5H6mD5rsiU9DBasz6Ud5fj6+M3Esdu6uxY7KLRQzy9FXxag/LaKXOtSVgV2b+jxl3aA06lkBfUKSvNC63YTZEvoM6k9YbDL95hCUNkFXo1qjLB0yGlg/g/44ByR6AbSeVhc+cU1bSSQfP508GRXsW5srd6FSekj99tGXsbhBIw9ep9/58ZLFuOWNefgt9yn2Sd0oU19c2LobdW2tOH9gb8yrqWUJ2lSrIK0mU2TiATlE3xqQz2CfDXBQGRaN5jyl09xZof9eMDPxvgOVOI9KGKFgpTyz1q7DXS++bgL66jnHYWqfEvZN5zjsaT0KTSIN6xuJEqDNLEmR5XDj6JBuxr3XfxTlWhwdDOPh+avw0Jyl1JFcZksinw48pJGLjLg5TXuLFoI0hHpK0CmGU3gzuJoZIo1BOeXMbJdzlGQf6VFnNMOgDqynOEid6AwqSOSIQ/mDHP1qelzH4WQLrytdmspRPGnW04wCe6IxFUVuMmZpoWgj7rrmTPQsoIKTvte31OL2J18jefkkXQFiG20G6zc6SReNmI8dWbNxAatDYA36AILoBR5ctBGPvb4MERlgkcq2XMDg5ESOsNw5f+SE9wczOEkMKyrEN0bpEzxyVilMKi01udjsnoJr3WIyWSl44bkMpPDKaAq31sYIvUbSGqqpnN1iZF6bUWHZbPAiuWsBqvALnxApn9K0yNaMaBxXDBmKIzvpHW0xvL5tK56gU7fHs03nlI9FpWtBpln9rEPBoWhQlZqtYpLTM+ZT4KZFpvEMXZoZ0FNBCiah9jFdZXVLTot4FQFk9dJ0ite5+2AACbEBhnjvQzIUxJfnzEVcDoW0FrAdX+cIu4Pab0wQKL/aQcfCYj9bvBB/PPkknFzeGcdRT0KBHLRxYPWJgb1wdt+eaCHuzRxxB9gffRaIqsqoTVaGIjmY3KMXEjEGZJpJowzlOLX4XevgpnTviWmdimw9VpA6lqCTe2bLVlwxZjR6F/gxpGcPk5tm1Xz2VJp0QG0hmZRpbbwNx3cqx4gORcScUBN5Pcx9XN9YZp48PLh5G64YNRpD8vIwsWd/NzCya8z8gZHTYQDxQrcH1UjyfnVDG368Qt9AVdP9DDpS+MmRR3DMmulbAsl9D2TK2o4//hB+vWI1TurdC18eNw5HdeyE43r3x7zaSgzt0gUze3TDNYOHYRODnxgDnwjtvMyMECTFcA7ApvbqjgE5uahmAF8YDGBnUz11oBuOYOB18ZBh9syC+r6+zzmZtiUSiCPKvGeW9cDAAtkaXg8l7cn5jjnst7QBA/v0Q53opsIVsZ0fKS7Cqd0645ie3TG7YpuZnrF5uTiyqADfPHIC/rR8JfIjDK4ygXYb6VrcUIvPjx2C6R1LMLNPX7xcVYtGqslQ6syUwgJcO3akrTmM0c5r3aJNFpBGPeAlvS1kQzuxXUnagfHkRcB8ZwwV9JvjS0oxrGMR5u7YgcmD+mN8YUcMKe+GfNKZjEcxvEMBeuRrIsCPP9Mf6/bqm9sqeJ7xf5RTS1scEzt1wsTiMsyvr0ROXgFOYb+6euAQ1CZi2NbKQaoFW2Lgfze8/4vhaZguPWIY7rj8Izh3yii8uWoz+tNwTh/a32683XbhiRjXrweCDJK6FUQwqW93LNm6C2O6l+NjR4/HK8vW4gunT8O1p07DJ3neRGU8YcJInHv0GIzp388Wow/qUYb+3TvbQvijB5XhF588HxceNQYdIj68uXYLbjp1Ck4aNRDXnzIF5x05Cs8sWIVWOT1zsmHk00De/fHTccWJkzFzWB+8tGy9rb34/kePxeUnHIEeHUsxZ40W8AYYRDXjkokD8LULZ+LSaWMxjHQ+t3g1vn3xyairbcCOmgZ8ncFjIpHCll2VuIF13nLODFw2dQRWbapATVMb/ufyU3DlKVMxZUBPFNIJXT3zKBzRvxeidJa+tkacP3UCXlq1HsM7FeM3nzobF02fiJFlhXh52RpcMX08LhnTBx8/eQquOeUYvLZoBWr0ZNQHEqQbrVSBHGzetRMXTx1Du6mO7KcxTGJI1y747bIVPGWaBVr76Q+NSVEwhB9z1Da9axkKSsrx6ia95HMUOuXl4OOjR2B4SUfM3lKBcWUd8J0jpuCcQQOQz6B+iZ44lNHQDAQd8fiifHxr8lE4c2B/HNetE/5JXbmk3wDkhEKoqG/GUTSSg8vLsKF6F24eNwafGD4Kp9P4zd1VQdLi+Pm06Th10GD0KSjC1kQLfjBuAqaVlaKuIAf5bSmMLi/FyroajOjUAd+dchQuom5Gggksq6rE6O49cGHXbjh/+GB8YeQILKvZgZ36VJKCJTa5ODeA60ePwcndeuGzvF5Ao3/u4KH47OiRWEx64uTVbZMn4YL+fXEcHcvciu04uXdf9CzOw4baenQKh3HV2PGYw3Sz8B8EwydvZ0aYQGO+uakJQ4o6YGRxR1KXQnluDna1teF1jsT3zm6QbuZVGxZW16CyYTeGdylHSW4ultTW4omN7BPl5egYysGPFi1CE+toiMewpSWO3XR+6tI7WptQ2dqKY7qVo3dJMe5ZuhKbGJA1Md/Sxia0xBOYu3MnjujRD0t31+CZrTuxPdqGBRzN6xUog7p1R6yxAWsa6hhQtWJdU6MNeMzpqz2BJCqaWtC5UynC/jAW1+1mfXFUNDeaA9zV0oJVrGdezVaURnIxuKwcVfV1WN+oNabCYQzh/wdARocFJHftM23k4GNJ5U6c268vSvQAElk5tKQDnqRT32EPM2X4sIcf3GsmSHvxnAX0LsP7163BgPx89CffG9uabcZxxY7t7FtdbQbp58uWoY3i0brH5Y211LAAA6skNjQ0omckgvE9uqOS+vbH1WuxnfqhmGRgpzL8cclyrOXAq6KlDetrazC4cxcGbU1YuLsavWkP4sy4QS85ZpBeH2tAZXMUo5j+JIOTDa0JbIs24PRevRiXM8Rj0HPnwjexMRZD73y3yL4hmIO11ZX4zdrVSNLOVbW2YZ0eCKAuzK/agbJIEQYwuPvd8iVY3ZxACe3d+QP6aniNHfUN+MWK5dSrMBqIcyP1qlU2lW6rqq0Jr9fuZloVxnXpzr6xDavZrm1NzdjWUo8hJSUc2PgxZ0cNbVot219uT28u3tmENU0N6EReaoZsa1MUjdTfqZ0745er1hrfzBazmh0NMRQV5aCUweXCqjrM5uDhiN7dyJM0fr50gZu9tQkLyksDCJ3+P4L3cjG8L603Lb7nkMZzC1fj+O//lXFKJgK2sJ/Scb1sLySTeP6Gc3DLX5/Aypoo2th5Th3RB+MHDcQ375uF337iI3hs3go8uWITA5cR6BwK41v/fAPHDOiFi6aNwad+9zB6lnZEA43VqM75+Oxl5+LqH9+Dx77ySVz5s/uwvqEZnzxmHHI5lPzh43Mw/3tX49If3sNOkcCfb7gYn/z1g/jGeSdh+Yat+O0TL+M7V56Jf67YgL+/uSFDXwpfPeMIBMmmHz/+Cm5gUOfniPhHDz6DWV//FD7/679iWW2MBp3touMemJfEPV+6Emff9r/oGAnjzusvwLG3/gr3fvlS3PnQbDy3Zifu+8wZ+MscduDKavzgkpNw0bd+gyF9e+O6M47BrX97Gvdeew7OvP33QFFHtLU248FbrsR37vwrXq+PY3r3DrjyuMn46F1P4o+fOxcPvDAXr63cgl9+4hzc8/I8jKMD78ug4gt/fBifPnEKOrNz3/jQyxxxSQ4fMJAqSDXEOhqsX158PK4+ZbpN9OiVCnrlxHXzFuBXK1ezvyqj9KcdmKGN24zGhb374AtvzEdjLI6Vl12Kyx5/lLKvx/2nnIZPPP8S7jhiMm58/mUajQb8/qSTcelrc9CgQIaV+1JRvHj66fjMM89gK8vfN+NYnP3cy7h65FBsrd6Ne7fsxAX9uiGvsBhLt2/Hx3uX4+rZC/CxHl3Qd0B/PL9+Iz43chjOe+YJdCzsgpp4HN9kELSpsgp/qd6O00r7YkBhED9avRoPH3cMvvHGHBq8GP540gm4avZsjO5Qik8NH4CLn38GUzp0wWUTR+OCJ//JvpPD9vnQmwOCe447EZc99ywGRwpw29RJOG3WPzGltAynMNj71Otz0Yf9bBcN6dcmjMaLO3djXWMLvjZ+BC5/cTau4Og6RRx/WMvBgGCP03qfQCbHAq1sAKUBTQD9ckJ4/bRTGSgFKWkfNjPAmcF2bmjVDCLth4mfZXRLRi9g1Gyl8GiWUM5XQZhQyREogNatOJWR19SrTLTXzK+ByrFPaJZSZXWLxt4xpJlEBrl65N7eWE6Ewqt6NQ2p4sKhF1HaDDVlZLeR1R7dqo4zG/NrFk3KbTPgBH3QPZnL8zZXVoTabCTBXqJJnMKjS6aX77OMDheonezXxkcbPIlvwNk9u+Fv04/iQJXX+P9ydRWOeeYF9U4rtgdsFktyEF+ZMdBKVlJmwqW7AiYrXVI5psnBa6YH5L2WfyhN5xpk6VQTAfbtU+HTNe6FQroi0DIV0wEKRrPC9n43zfSwAfqmrc04E0xu3NS3RIfaaLRGcefUo/Hd+SuwuZXBtMoGYjiWweRHB47G1S+95PTBBhCs02ZIRQuPhUvGUAG8zbCHUBamH+NA7bJnZxEV2y39UruMb5m2aYY8qNkkXWe6eBDULLrqEa80+840tcHaz2KSi+msXlnBnV5pEkijJJSHW0aNZNBWjQc2yH7oInmisiYD8l84hSOzXtLWj9oaVeaxPs5zyUP8+H8ER3Mg9vzME13XZnt94uU7bAJLvs9AhfzJrEX48y3X4pazj4NeLhpPhynKBGJU7AbKqoZBjJ7y02J5TcVLAXXkpn6B/qUF+MmnPoovXXwGclNxBDmi0edc9Ih8G3PZOiYqVElRGK10pMt3NmJbaxILGOWP6FqKGIOuOZsqUeXPxYpddehRqJfnsYw5pFZM7t8LzyzdxKMwHl60CeN6dSHeELY3xxlkxRlkZTobO8iI3t2xfCNHY02sn6SaXachFw0BdRpqpJ5StFtcxDO+Xx/84xe34vYbL0OUI5otDW1YUlGDp370JYzu0RHN0Tj7cxLraPhb6RjaaAj0ctMIO1w/jnReWVvF0Xoa/1y3CwP1NXyOSl5ZtYV8C2Lh+q3oXJxpywcRTGnV+cUVPzZyVJQyhmntnI9paQzt2CGTz372BTPUPgZXlBKNSaO9f8bHIDqOebWN2J3Mx8aWVvSL5GMYR3A/OOMU3Hn+BQgUdaAdYL0K3mgYhuQWo56yWVLXCA4a7S3uKcpMwV5KDpuOUDZCC1RHdCrHhP6D8YcLz8VHp09DK4OqebUNqKWhfPCs89EzV10qgQYa50rKOGYL1VOMBZL2pvrCQABLdrdglz+EBRXbMSqvGG3E/1xlDeqoXyvr21Ae1i1uI4KbnnT1Y1NzM7a3JbAyQf2oqUUl6axobUF+Xi5teTOO69sX3z/meJyg99qQ9o0tu1FMfeqbF8TR/Xti1pYtjoVZx/B+gjkjbiY/gYx3ADubW9Eci7LZLr1MnyTKpdMwnSDd5jSVl9dlwGXshSNCAx/kJmcUJmM0M6SXKSq7dF8vVdRASLdSVUZOQHxQIKUgR7g1a6p3DdnsGdPtjfsqw7LmbFVO9kZldauWzsVe9sg6RQP/jT7tzcnKGROnvQVedehYQVYmXe1X3RY0UIHl2MwuMD2LT7SrTrsFrPpJ2550bUqTE8ucG19UF/OJTWqHggMrJD3kuc3Sqxx32hte5dNpM4/VXuHI0CZ8KqPb6cY75tWKJ/FXoDRDJhzcm8005P8alG8PPj/W19Xvaa5WGfUrLKLJliz2B2ViugUFoovtshd68lRyVnv8kg2vmb4oncdKN3lKByRnljM9UXvZ3xQ8qM0qYoEuwQIVllF58VrBggVBoktypB7oVJvJPlNewYsFTixHHfnbuk2ojTPwMX1lUiKMVc0t+Pt6DuZlgxSY2C1+4lTVNsvOA+FRnXqyWCzloLKGfL973SpWz2t6uXVWB1TQ8jBNAwy1R/h0XeUtgOOmQEz41Xadi5emI2oPj8UnDTjslTEBFJOGxTXb8ahoVRmhzuqn2qdzw6lglSD+ZAcX2pv+6phl7Vz0Mr8JW/X+d4A4//4CO9xjS1Zh0CduR9eIH1ccM4H9IYlmdUQKpkCjV609YfdLcKSYDFG52RE6ShmYpYxlfnXVubjlN3/D7Xfda4/O7/YXspuxaVL+JMdEFHaKHaot2oJSGtegjGMiie75EVQ1MxSj8VMf1NoZLXy1R1t5bk8apnKwu6kVJQUhxJJxlBaEUdOidVEp5FFp9H1EKZ7fDGUMda1t6KgPE4tuEhhg54pQ8WMa5UaIl6Og4nCI+hnA1sY2zJozDzM+8TUc/+lv45M/uoedIoirfvswzv3qL/GDj5+Nnnkhoydf69G0wJ+dQyFmjIY6Fo+hMCdA3Q2iT54fNc1NpIN8Ugcg//REV1IG54MK1tnY6cjsPh1y8bkzjnXpZJNsUhWF8rU5r5In6s0HUFWVpy5oRVqLtZOdnU7OLfVkcEs+6I39TZTrqvp6nH/fQ/jo/Q/gtPv/bjNfZmBodHYn22xBqujQar1CGh+/glqij8gYUVfKpRfEG2dwc+/8ebj8r8Tz14dxxxtvMEBO4JPPvIyvvvQKvjLpKFJDLMSx2xxVzJ4qsxUUbUm0Sh9kXGNJdCgoxM5UK31xnHrkaE7SmIojpj9aMMw26IrZMx6odVrLqLxxXouzDeeOHY/ewVxc/8LzmLV+LXWdepIM4H83bcA1/fqhMZpAZYvjs/HsgwAmTtGjttAAs2/dOGoEepMnWT9zz5o1mL9L7yiyhru9ypgzp6NXRqXJMcb1qg31V57Ho7h83EQEzGHwmkbelEUvOu9rho9iGfYlM/bc1C+NJdId4rNgQwk+0uDD5aPHIkyZGB7RoLd4axYFmdeJSFoWEGRosfYwzQIBppkz4aY1dXE5P6bLnpmTV1nmUXsMByuQ0xUqbSHmMzxsm8rrrfRqk+oRg+TU5Ii15kkk24yY7BDxKvBUPuHVbJpft7eIW/RlnZ/qFV6295zevXD/0SdgYFkZ05SPBOiaaIomccGQ4W6ROmk/vc9ADCxhvizvrc3MawGB8GXadCDIZLVNstI5+fCLI6cw7mQf47meQL1h7msUp9pwEFB58YptP37gEHQrKGCaZoBFu5w+EWkWR7OTCQVSpClHspMMmEeBo9JkK2W7VU79TWniIfnWvTQX5/Ti4DWmoEOEsq0Cm+1i+SDlEWeazYyyvAIQ5VP7TV94zMOXdm7jIFCyFA4mMHDbwYH+c1WZ2+I2QNR1tle8zMhEfYIHLMI05SP+FPX1pU1VTFaQJzpZTmT59dCO2s4yOdRhzfKqvGhSkGWBlehifs1sGY26zs14oI1g/UH5eZ1t2dAaw582bkc0O0DTk8CaXTYBkAT66K9PPHJvObN52pM2PayjN9irbu310I8smYJBe8DI4fhvAHLk/YY0bj/vONxw2pEY3LsrNlTVc7ARRr5zLahuasSnjx2Ly44ciUVUsHOPHIcvnDQOV582jVIOI0GHxUE7PnP60fjiledThxPUr1aqTYo4J2L6wK7IRYKdOISmaBAvr6/C3Z+9ALefMw1dOpdj3oYKMFah/KUo3Kuz65wdLyUlDQXw66dfxXcuPR03njgR3/3oDPzv83MQ4Gg7ENSrKJiHeqS3q8uQzd9ciWF9e+FbZ0/BT684hcY+iGgkgtfXbsXNZx2P2y4+FiWlhYgU5mH2so0YM2YMfvrxM/H1Sz6CU6aOR78O+fjh5afhY8eNRXM0hqo4A4WGenz2I9Nw/uR+tGWaD9NTKT488toS/O9VZ+OraufYwXhhkdaOBdFBvOP1IBVan7b5wOqz0Ubi6CCvP3mKvQhQs3VqmzrnV1+fj92aAZADOVAbmE2Op6GtCaeVlePqwYOYL4kcPS1JPD4akQ6UZ3NrAkvr6vCHE47HNaNG4mMTJzKfjAWBAdFOBsfVbS34yRGTccuk8eiqz4HQ0CytqsKnhg3D9UP64eS+fTjoy8FD2zbhgvFH4EsTxuCrk8egb88eGFPWGTePH4Uz+/dEC4N5DRTqW5pwY7/+uKBPT1YVRR7b1EpHObe6Ab8+agq+PmYAerCexaQrV4ZHC+XZniB5UiwjLbAROIN1Gq4CGTryKshzPYEkULieS8dR1diAY3t2x60jRuBYBlY2Qmf7X926DSf2G4TXKrZTHVSeeGVs33eQMF0bDDjy7ka/8YWRw539Z1J1PI47lmQeYDFHzgvqjxqBq3/K4Ot7XLp9w0KdOLa5dcJkC2ClL+d3704R8nqMBt8GQwHUUDYvb17PCshr1S+Hlp2psT5Dp2OzBNLLAPIYBJ3buStlwuvm/FhGs2G6NaNZbHt4QedCxzJ6GEP0qAXmQFnGHq6QQ1Qyrxku4tGDDOYYmU+2Q+cMEPXm+UkdS3HRwL6MB0UnQQ9CGB4dK78SdUK8qi6RbSPzMxtixCPadItIfSnG9AQZpPZlyyuY4gBC9ATIoxtHj8C1L75s74gyZ220qk2sm8cnl5ehp2ZRqIPjSztgUB77iCq3eoVQ9IseEmByEiEHgmw699JzBi1nM8g7orSU7NBAhza0rh73b9bnsEjr/rAHtxjKehlsfayoI7rpLe16YluBn/GHbdaxDXjFK8pMb162dV9qG5OkQwo6FORYACG8vKbAhAHcYA5eBurLCwrMFVwIP/8dXdzsCVe1mYGNbjmLD5mg3ukGL5uNY906lt6InjbVp3Pu1QyzRdzES7XNgkHuRY/pDtM1a6lbzZJhmGmSsR6MsTfeE6/o1/v7pHN2S4+0KHiUrgmH6pV+xUSzaOJ5SjxT1cynJwalG9JxBbjCLTwKuKQL+pRVjBuv6cWlEzsz0KbeJdlXHl632pVntj19Vf1CdWtWUEFYVOmqmzTaB8C56fS/BN7/NVo8H9YxD316dEXFzlos3rELxZE8dKR8Njan8H/sfQeAJFW19te5J+fNOeccgCXnnAUkmQAFA6I+9Vff02fWZ86KqIgCKiBKkJzD5sDmHGZ3Zifn6dz9f9+p7qV3dmZZkLCsfWaqq+rmcO4537l161aJz4dZ44ehpr4Om2tbMXlgGSrLirFk83YUFpZhb1sHBhJpjR88CGt27EBxYSm2caAOKwxi/IjBWLarHr4owQmVbi2ZzE9hMGNYJUryCvDi1mr7RuKI4jzUh6Po5kDSrsAelrWeY8uZkifDIYAR5MlJI4Zg46692NrRRRnhIyjyYHt7mDxMpjISo6ZQ4U/hhHH9Ud0UxffedwZO//Yd5DkP5o3uj7ge/7COwYAHDbRqNJMyf/RAhOIprNhVy/Hoto9alxGIrdq0E3sjHlTmuTBz/HDs3FmNmq4QivPLUNPRSWM3hikDS1FZ2Q9rtmxFA8s/gPWOkMFbaInoRcWKoA87Ozhw+rIw32miMJk9uBwvfOMmBAR2xR8s65LmFhz34KM0Jsk/EhJW/B510K2UIr1nVhSwj11Y1tSOisIAmjo1Ve9Cf/Jfk9by0LqbUlSC4rxCvNLYhFYJLD26sdlNzS9GMbdqCFo7WvDjo+bhPS8uRjvbc2JRkPjKi1X1rXAHA5Q3SRT44phbWcE27saq9qgtf5ulRx0+N5Yz7TAFtYcCdkH/CuwMtaO2y3kjqd1mXCKYTOFd5inA4qZ65uqyevtZFn1VQNUvY8fpM1AZxekiHxazHm0RzW4lUE7eaUrvelrKMrV2dWF6UanJxW0tXZT5HnuZw02w8rfTT8YNL7yEJr06JQVjQlPt/A6SlKWGlT2KYXnYP38++ThcOXiIyWSV7gtLVuA7azcTaPHOlA8jCDQYWEzgxLIq3DRronbzwJcXLcNnpk7HWeSjh/bU4eZFC/HQmefixU1bcMyYYVi2ux5fXr2SY6MIpw4Zgj+t34mSYAr/NWMK5pWX4c87a/G3LZvxyQnjMaN/JXa3NOIzK1ezz7y48+RT8N5nnoS2yjJGozzQPkhfGDcV/Qv9uHXzejyyrR7nDh2EW6ZNwObuCL60bIV9KeB4ApKjBw3BYK8Ht6xYg+q2dsyvKsRn9BFlyqRPLllqj3+nF5bgM7Nnodjnx/fXbsInp47ECE8QzzQ14zMvvoSvzp+DGZX98XJNA761Zhm7TwpXxUni/KED8YGJ49FGoHbjiwsxv7IS144dhiJ3EN9ZvRRLmzswb/hwTGWUKYMG47Pk61MZ5oNT2XYEhZ967gXcOHMmPj5qCP6+t5b5Lcdlk8fgDpZDs6Xvmz4Td69dg18eMxe/Wb4MC9vi+NrRU7F4917soGIen+/DPdt22M75VxLo36YvV9hsofqpx3g1Yl9KGcuPvFhBRnjpvPMwrqDAwRscC9MfeACr28T/DNuTxC+mzNO8QBD0y9nz0EK5PqFffyxvasL3li9HfqAYZwzuh2MGDcQ/qrdh0c7d+Nr8ozG2uBR/2LQZf9uxHcMrSvH5sZM43vz2GO+eXdVs0wSuGjECF9NIKmMfPlxXh++tWInLho7AZZNGobG7G19fvAgdlPmXjR5L/eQiTw3FL2kU/KOm1tEZBCdDigbghH7l+PPG1fC5griCRsQdq1/Bhwigzxs+FisbG/DN5YsxtLgfZg6oxD0sU1UwD2fR/49M69IxozEikIeBlCv/b/ESygnVNYVjhw/GIDbUleMmYnN7M76yZCW6Ul7MKi/AZ6dPs+9C/z+Wbwvl/+XjRmFCUSF2kjcaWppww5Sp2Eaj7HOLX8LIsn6YFfDizBF645VjYdES1IbDOH/4AHxgwhSEaHx+bNkLaA65MK+kFDfPmW6z+19avQI/mT0HZRwPd9TuxU9WLsPHZ83HT5c8jy8dcwJ+RB7ppHyZW16FAaWleHzbGnxt5hxMqxqAP2zfhrs2c0wLfAnASa5LBhymdGSt0WLJ1zWF8fCq7Vil3d+9VBy0trZrsQwr15YI4+k167CxoRnaF0s7sD9NANJJrbKXYEMzH7VUfs9s3YXGuNfeIpE1s6szhMfXbEYzQVFdJIJaMp6UXJQCYfHuJjy+aQe6DWO6sKO9iyCLnS6rl0CoPkwuUoNqasuEexLV3WH8a/02bNUbJvaqdgJb2iOG6DUAPELo0h4EdE1E+vet2Y3qdu31re8jam/2GF7eUovFNY3ooIBqUHCWhXAJT25txMvbaijMXfYK8mKCw0fX7sBeWlUudwSNFMqPr9qGHa1hdBKQ1XRqU9MwDRAPVjd04GkKRc18yXra2x1HS1oJayf7nZ0q0+HLzPpY8tevORdBAg37eDYPgY8vU1jqm5GOlany9yJ0zUkmWQIrWpvskzpybArRwhRrM34d+1WTDHGvDys7u/AcwU2rWYjpvlVT8SQjdmFDPbZ1ddjbMvKS5bWeIGYV29hmOmXR0lrtIkh7pq4DqzqZN8sQS0SwqKUdL9W3aNNvyzrBcM/V17D9O+yRc7tmHZSv14W1bSG80NxI45Jl8CYRofLuEBhUQZheix7zZWYn1CZMUC9vONfkUYUV3/FoDTOs34dVrPPq9hC6OB5CrLC22/3wjNlY29xGUKa8lRbzF5I5HEjtpPrxOGZAOa4YOtSu9YB2eUsbfkzFAyoC074Wlp6qM/9p3+B/58/CTY8/iztXrMJnZ03DnevWYVNrJ/575SpishgqCDbrWN8L/vWo7QE0lOC7IuDC6aXODMWnZ05Fc1sLzn3kCdxHpZtMhvDXPXtw1ZNPoZ/XjwU0XtwpgmiOXa0INYCqzFM+AnDyLEHM9U8+i68dcyzc0QhunDUFtzzzDG5Zsoj+EQwiGPrilGn4Ae9vXb8Bdxw9F/3IQz+YczRuePQF/HLFOnxh1hzyvx//d+yx+MHKJbiGgG5JfS0eJnB5urYeX1/5CgYXl+H4yiqc/9DD+OW2jSwJ20TM6Y7RQC3ADePH4yNPP4WbX15C+dGJ3ZFOfIxK82tLFuMHC7QbeidOLyvHVCq9r7+8AkMDPnxwylhc//QTuHPtenxl7mz8evVy7KB8+8rC5dCGlpeUlMM+xs62P7eyHFXkJelFn9bYkPzqEvp3UXnfNG6sKcypxUUYqY7S7IgxWx9kIIt9qSMaxYcJzsblE2SxfxOU73/YsgWraSzZwDT53IPMSfF14pn/LUyrKj8PVz36EIZznF9GkKTtDW6ZMhG3rlmL57bvxffYxi/UVOO8Jx7BTZPHYlJxASLhCL71ykJ8/pkX8ImxY1Hp8eL8QUNxzrChuIl9edeGTShj+kPyi3DV+NF4/8PPUM/sxQ3T52t+DJ+eOgEL6+vx8cefxP+bOQ1BgQZVPU4eaWvCh8eOsVm60XlFmJHnx9n9BmJBVT9c/djDCEXD+PKcuSglL08v1S70LuYfwFk04FT1iwYOgjZK/d9VlIOZwUKNP43A6ZSBA/Hexx5DmHrq81MmoMQbwrfnzcYXn3kRPyUo/MKc2fDGQ/jE5IlYumsX7lE/T5mMGx9+DN9YugThmBdD8wK4ccp0Au/n8eiunfj83GkYURDEZWPG45onnsIDmzfhC1PnIo+A8ofHH41vvLQQ1z/3PDY2duPh7btw79Yd+N3GdfATRIpHtMzH3R3FBcNGkh/CBP+jsbd5L74ycz7WNLbikgfvxTUjh2OU1p/qcbjNmqpe/xl0kBHxNpKsFHGXPfsmQ+las0OmCHnWwj5Nr0vImDXjZ8FZdJtaVXi6ZQawndOD3d6GoJuEhh6naGrU0pebqi535qXHKkZJpuyyBcuyXG2HcQpHCZwEfVJWFqYphamyUjvr09RaoK8PMVu+TNLy9vhoDYTxmTsfp68+EBzgobToFY+j1OdFoZRpnFCMaTmbmqo8qmu6bCZoeK9ye1IO8LDFjsojyEPh0vVJK1671bN5tYMEo83IyfGdpuwyqLw8sR0unT8Fp08eYeV0XnEAHt6zG4/tJmiy7mJA609r2ANJzvLXR3pT6mO1SaYd6C7+kL9mk6S0tc+UzZApTZ4VztqKmZF/op483LLiFXTHBHbY1nJXf2ttjNagKD97dMCIZrnz0CMBexuJ/vYGHP30qEEznbLeVKRMnW1aX3kxTduPi9dpAGHKXDxsM068Nj5TOjqUseLIi9eWH8/ibVVFdZCSU3xzT+CF+u342orVDKs8mIbaMlP2d5JUVhVD5WQf/XjOPCuflrvE6fd9gqew+FaPMGzsqv4Mrrbi7XwqpiK/hyBhPhXgRBTRrRZhAkwX2kMxDk0Pja4k/rRlK4coATaV4QBvIcGC5AYTYv+MLSjAPTt2Ierz2Xo97Qw/gMr6urGT7ezzcsyymcJqT8mHTBurKeNhzKEivGbkEFr2KeT5E3hg53Z8e8FxOLWiP2IE4npp8aHGOuykMn+0tgUFBMNzyiuojIEvHzMHV08eTTADFOV5EI5HsKKpA+3JAMFSHJ2hBNpoFDYTXNcSAOkt1u8euwBFmb4zHkngmMpKPL51m33vsc3WM/nItxG8Z/hwnDJsEGWT+llbpnpxV00tDcBuzCdoG8KyfHf2UbhyzGgOmSBa2GYtrJu2FPGSB22LTlWehzb51BpDF/07bQYyjA6etQZxW7gTGzraMLWiCvMGDcJTddXML81n6re+yMqfxKiiEtyY/uSLZvy7WYf/WrKUbcxxrHVlvSbBBpQc1JgQX3DsVLBTbt1SjZCnAH/auhVzKkoRTIaxsL3V2cbFm8D44mI8vLvO6vXbjRtwwpDBzM+NOYMH4NLR+pC9lmPEcdKQfrht3XqCdDc2JKIIMfxJ/UvJP258b8HROH/0cLaH9l5LEdi3YUldIzbHFI6mDd2RoFxmWvo+6eLa3Tip3yBM71+G53fvoUExEP/csIXGdQHu5fmoqiqyotZnsl9ZlZjJBFaR9W7keHi2rh605dNjRW3mIvDz4O7qXQhRL/1801YMrKjE+MIK9mkQH50zA1dPHI8S6pIg9VV9KIqnm5rRTuDzMPv/eycfi1HlpRxX2sTXg5f37kEtjXvtETeG8U+mcTGeRsZ3jp6HU0eNoEHjwayyfGxpb8a6Dn27kHqK/N5KWbqbY6AzIi2svckoGznObt+2BdeMHY0ReWX2xv0rDe2YXlWOUwYPwrePPQkV1IlDgmoftpPqabL6P4MOj5pKgEmSaSDba6HkLANA6g2SBJ1dskM5gPX4xKdHPwJExoQKy5OF4YUUlZjXQIau5cEwSt+IZ7tW9XlOg5H+FDp3fOIS3PHRi1BJdB+QclbeEnAmOJgGw2Viau3Grz56MSZWlNBL+UmZKz0VKkaB68LyXfXMXkKQMaSAyeRfveJU3Hr9efjH567EKWMH0TkdTwmbRE/XR0lZG/DehJf85aewOqs8JJVRg9T8Saqb8jIlIceMxztIKouqIiGZXnNVnh/A5887lkUlxGKfxdkPzVQaNy9e6eARhTdinF6roPqpJ9RHTNN4iG4EUlpv/p5Rw3DjjCkok6U6YihumTUVxTbQGU4LUC0+T8Zf6jO1YRI7Wluox9hnEuYKpvwFoMRXAjnKivkVUiidOmK4eduUmJVTddNZfcOwBnBUPqa9D1CllYgt3k2HNaNBfgqQrrgBKp71qEhhxCNaAGs8RgC3r4GYp/V/pk4UiDytru9ETMJfpPxURpWj98Z8+8gUrdrDhauGD6VilEVMmED3R2vrca/2+1LFtThZ/Kv6WrPwnkdnLIUVjS349LJFuGnFYnzohcX09CNun2JKWnC9dJCyuhMq8N4WtBvJzeAWQQ/bVRcc5+eNGInrhw3Bv/bWYkN7FzFelDF9LIJ2nWeYzDiKRvCj+fPQnwDxrzU16OBZO9D/as16fHjRSnx43Eic1o8KlPJJ25OofyU+ouSDdiqq55vq8bnFi/HxZStxw8sLOVTjzkyIGkAZkQ9iLJdmQpRdnPW49Kmn8LcdW3D7cUfTOFM4ejDROPm8QM+txV/ij1gCfz/lFOxsacKDNXuccAzTSf7Q2j7JqCjBw1N1TfjE0mW4adEKfOrF58k2AQMOkllx1TMNJGREaGF6kMo4xfazry8wrxTHi9fWF+Xhro1bcMuYYRhTVITV+l6oNbl+DkLka+aCL0ybQsUbsKU8Gq/fWvWKfcvWGQg6K1RPcvjG/GyRv5tDNJFu6zgGBH0IhaOIcCzYkGTYhGQLL72aluN9uY+ANhzH94+agXKC74f27LEPICdYEH1vU49BFcEnfuNlmGV6tGY3blmyHNctWoTvLFsG7SgfZjgznlkUDV/jETOW6Eagfvvm9bhiykQcV16Gl+paEGWbBQhAxHRBgtdutoNsvlT6sXg+yHNW5fSu8NYn6gcxKfuZfd/Ffk7YOE9iUF4+YhECXwbZ2NaBzy9ahk8sX4ErXniJZUvrKSVBgPM/bNvPL12J70yejOGlhUyLgNrGE+WYLw9dLEgLQf5DtXUcV4vxMdb1poXLrAT5Hhn3kmG6ixtY9anTdEu5ozWkqvPOcDeqaVh8YeZk/GXrDgJS8h5l6HdeWYXPLX8FJz3+FF7sII+osdRGZiz+ZxBr+w6TMZY+CuszJO5Y+Zo/cplFVqB1NGQ0D4VQacBDgalbWlkc5OowwTK/GMYZ4QiQGfW2md72KvC5UCDm0KJP+tmiVnUwr4NkGC28NGbhlWZTzp84BB31DfjAD++0jUPjgTwqacZL6E0khqVwk0AoCfjgp/LWTNWv/nw/dja3c4xREDE9L8FfmdalSfdJKDJlN+tV5o1zILFsnnz85MHncM2P7sTX/vRPfOmKM5DQAl4rixWGZI3yKtltD7d9RHdTAtmk+4xbX/HeRlK1BBqkOE1oCCQkcP0JUzF1xAC2fILjmMKFvXn7ug2opiX6KrhNlz/TNNkkqWSAiWTASO2o9N2YUlqEi0cMw1Pbt9jHWN8/fCSe3r4LES0sltDQImgtEpVAN5DCDpNyUzmpTM4bPgLDtDOyHiMbb0kpx3FUeQVm680sKrUi8sHVowi0IgJOeqOG8Q3IMC1t62ACRSapwJGuFUR58KxHveIpgU55SCvIXZJXyEDKV7xqybHMBvQYV+mqXcjfDmBhfAk6paUZPFs0rTRJCqdrHdpCwK/E6P9Ok/GAD5WsnPY3063GSjvH6ZeXLSE4TNdf/as668x/e37FNlnU3o5xJaU4fdAgzCRIm1FRhRiB0bBgAeYM6A+vn+DAELLajECHwICj0JoypjaNJ7G0sQGfmjUdcyvKbHFvEeVMvjcPw/NSmFLVj6H1tq8sdjcW0Cq3LWLEI1SkXp8fJV4fzhowxAFzDHfGiFHol+dFQ0zfN/QhzDzn5BdhXnk//GDuTNy1ZSuWtDVjer+BOKNff8woL8fMsgq0dccRZp9pfdgJ/Uowke5NkS5Mpd8M8llFXgDnDRmBEjZSGxkkpTEkSvrweF0jThw3FucOGoizhwxGAesd8KtsAVwyZKQpT7FuEdvSvqXB/2cb6jGZ+Z+tBc0DSjFVH0+WHDWeciHEMdBAAHHm8GG4YfwkVPiDiAWStn71BH0Lj3WMhzgO+legKOjF0vp2tn+lrWdsSIrXxZ9qK6eY+xPdZSiQjuE4unrUCNZID7ndeIVA4SebNjAee0lyWqCuL15V2iqvjWMXdtHhnH4VOKWqBFdNmYpbd+1if3qRR4misPo8zaO7d+OrU2fgKPLLJWPG4PFdO1k3H/LY7/P7V6IorxB+vwePVNfghqnTcFxVPt47cgxBlw9P1NThuOGjsaBfKetdhumUJymVXAaaysi+cUteqYHNiNT482BNSwhVwXz4qCvqo2H8vXoHriHQOaEqD5+cPR33b91uW7acWNkPx1WU4j3jplC/qN4sNM/iWmsPnaXH2E+abTyb4Wex/b4yeypu27gR2zkeEuST948cjhPLyjCYbZHkX5z9qJdg9LWF80ePQjn5Q7OkPhp4nUxnRkk5+6Ec/z13Ku6gbHyyoQXH0tg4sawcJ1RWYkBlKVa0N7GfC3HVxDE4uf9A9M8vRVM0hHn9yjlOSiyfbqs7y8h+vGPDZo7BAXhi+w46edjOtfjktKmYUlyIo0YOs/AWVDJL/fcfQofBzvBJnDtrAr5w/gK855jpGFbkw8trNuMH112GC6cMwgQqsrWbt+OHV5+BixbMxhVzJ2Lpuk22dxQlJqZzwP+/i07Ew0vWII8A50fvOxcvvLIZ1xwzGf/vghNw0dFTEepus0Xs9958Je5duIG6LopvXnUOVm/bjc6olKQbIypL8KXLTsW4wQPgLypGIS2jL5x/NK48airG9i/FM+t3cWAm8ZOrTsPlx83E/NHD8cKq9fjvq87Fcxv3oH9xEcMfh0vmT8KHTp5pn5JYsrOOgrMAX7/6TFx11GS8b8FULN6+hxZnhLrUjZPGDEYqmIdHV21mO6WZzsDFkUhpwSlA4PJjCHHyHZ96H60lCgN6abuhLd0hfITWWLvCyqrkmDSyJumFf0ygJwzYXjxmLOYNG4Y8go3doQ78v1lz0T9Axcf746v6Y2phATYT0K5raMLpg4fh7HHDMaCoEJsbtX9PFMdI0FHZTaT12eYO47szpqM/LUa9ntDQLeAngB3ED2fPxuyKAjQRhDe2dOLKYUMRIfq/ZNhoNIa60UBg5ieQvHL8cIK1YYjEY9jTTuWiT+2wz70EYucMH46zCfwGFedha3OzPd46ZWAlJpcX4uSxY5lVBHvaQhia78eHpk7EDPJ4A9OeP3AgdrdRqFKwnzl6KLa3trI5PThx9DDsaA1ROefjyokTMaWiAjv0yIQC8KhB5Th26DA2eR7qKJBNuL3TLCYhS1D1uTlTqPAH8V7fKXThdxznt23dyPIJiKuQ6nMRrzVToIPMonV8T+7ahuP6DUIRgcXi5gbUsX3a4lEMKSrF2rY21LCu27qoTgge6sgP67u60RSPYyfd9nDMr2rcS6PNg6kVRdjU2Y0ndtdSKcVRwrH/q7XrUUcA20LrXDu2j6RyXt3UxGKy7Wg0Ldq7G6NKy5hWN+6s3mn76Y0rKyAIr8KTdbV4vKYWQ/KDOHvwEFt/92LzXvxtWzWVpBdP7t6EY/sPQnkggJdbGghQgKdqqzGC/FeZV4CV7Let7c0IBvxUjHlY01pPQNQfE/NK8f21a+1D1abQ2YQdsThWEzjNrhJk5XVLN57Zs8sA2tP1e7GwvhY7QzHUx2LY3dmJbgLubo6HhSzjbCrSErbdy81NCBHo7Qy1YnuXjAUPVjfWYUplFbZ2ttsWG03sq2UNdRjJcuzo6sCqvXWoLC9FTXeHva07oaQQL9TuxaYOrY1MAy2N3d5kGfteeP8PJxyN0YX59iRfnz+6fuFLWEseNpDFujn93xej0l1eBsC92NzahIoCGsUEQL+mbtja0WYvGNZ0d2MPy6jZpUUES4VBN4ZXDsAv1izH9ogLz+7ZxrL3Q3WoE3dv24VmGkybGLc5HIW+TnLbhk22f932zhAWNezGUf0IwNn/S1pabCZzW3c7dulbqCxMXVe7fSUgmTbUrO7uOKbmF+DF1jas4zhvDIexjrw5l4BlYV0D7t25A+3skx3tnZjSvwoPEvwtbKxHLfusMdJNnu3QOxNOfUXk/wUEtZMol6IEvHezfEub29jzSTxbvRdjK4tRkpeH9ZRxbeyzpo5ubOnopI0Wx5SyUswtr8R91dVYzrynlRdjbmUZ9rKoL+2pwyN7aoxXF++twSwC96DHhxVNjQTrMaa9G9MZt0CPA1uaWN5mDCwsYbN6sZ51qyFPbmcd1PV7IxEaMXXYTjAucKg09Ph5XGV/NLZ3sC213pWZqk5mvKTrdhjSkbUzPLMf6HOT4WKIdXfhlV/+N+Zc/2X880f/g+/+4V48taUWnzprLooSBEcPLMLnzluAFiL7Hz6+nJGJzil4X/rGR3DON36L0ZVF+MSFp+CLf3gQv/vk5bjqe3fQAsvH7Z/9ABZ85gfY+uNPYdxnfkaDNob7P3stPn3r/WREvV6ojo/j48dOwxii9M/f/yKCFEIJIvcULY7nf/gJnPDZX+Hq46diIIXuN/7xDHxePzq6yYRf+yDe/8O7Eczz455PXYkTvvBTVNJKvONT12Le536EOz92Ce59eTX+uWobfnPt2bidgPCpDbsxprQYt3/sYpzzf3eh1d42S7fL4ct3/x5xQLnjtMg5+DQj+bvrLsAHTpprswz6Kr4s2w9R2P6Blj/cwf3ZpBe2MTKgFaNwKcJkHqGuZvz89LNxzn1347qJMzGrtBTf3PQK5pRW4FQq9K+v24ChhUECr364Y/VafG7mHNxOxdRKpfyTY0/AJ55/Bm4CKE2B/37WTNy/sxoPNreigcpZAj1AJfDV6dPRHevGHbvqbF+2py44F+9/7nkMdPlw0eTRuPZfT+CbC47FTiqeZ+tq8IdTT8MxDz6ApDZIjXvh86Uwk4qwgwLnZoKi+5jHi3vqsfLyi/Ffy5ZhT30D7jj7DEz/83345lGzsbapDktbw9ge68BP5x6N/1u1Ch0EFY+dczZuenkxntqzFw+ccTLe/+Sz+NXJx+LLBKrHU1COYZ2/tXIZHjn/XHx36So8TWXU2CUlzcZUu72jlMLUgiBeYB30AXHNt9QRNMz5+z9Ro1m5DBi0RxUaGxqflB820yF5ojrQ3SYO+CNhbWF4LdSuRyt6VEgF7owrHfJPyyF79EI3ezyn+IpDP818S3kbKNaMIc8Ko+hSDulZBSMtB1A8lccUBxWuRJzc4MM0AqcrJ43F5595mlkX6LmoM4tpjzd1zXCarVfiViflx2ub1ae7ZixVFs3u6TGNNuOM+3lO529tkYmrUaS4LIfaT8ZM+kmA84iZ90pHZI+PFVfpq04+i+rUV4+1GE6zpGpLFU/rDM3oSaerNlEZJbM8NJIJJq+fMAaXPfUYItooVGlpNtLaKZ1nNjHaB2ik/mrBXEZP2UzQI3trcc5jT7C6+Yyr9iGpLmrPA4jpqn1s7OueP+pr9Z3KqjpoY1i1nQExlZtuBn44jrUVgmZGTcYwHL1t2YFtQqs06adZY9VV9dbjrZTWf3Ls2AtP6Tys/dVGvFf3a42c2sv6jw6pOE6irvjEnJm49uEn0WG8rIAqp8rFcGpzlUX9au2tuvFS6at/NElh4F7uaowkbp42nUC4geN+J920ls2cGUdn1UNhVQaVk8DXNm9VHjyZsaJ2cdMIHGqzX59euoztpfwZT+2gthXPi6yMvNahdlKdNTaUloKobQm27G0j4115MF/1vY0xtpfxpAqoQ3WRuyIrPN0O41mtI+ytQ2DggAp858rT8LMPXUi5qE5gpWJRbKlrs61LxgwcgBPmTsMdn7kSx0wbh3hIj38YzO1HjIL6yaWrcebsCTh1zjTc+/xyjBvWD9v2NtCaSWJbfRvHSjeGBrzkH6FS4xhWXPmw+jrph8IsSotX0+2haBRDi4vwrctOxXc+eK69Qu9mQ48eNggvrduMEBm5PQ2OJCy0JYOU8LbdjWgIu9CgrQXIPwEeAyrK8MImPbLyIkKGjKmzWKf/vuwkfPmOhwmyxNwqhAafynKEEuuoHb/1COO44f1w1Ulz2IdqQ/qx3s83NuLurdXsEgoPOYq7bfDyVn2tcAcQIya8aGvvRpj9UVZSDj8FUjEV2xJaXSvJJ6ubOrCtI4ymrhAtvXacN2AgRgTzcN7ECexXHwYUF2PmgMH44+bNWEUAs6KZFi0BtBYxr2kXyBIQp/AgRWh9ru2khUvrbRv9UhQyL+2tx8KaBjzX0EBe8GEgAji5f3+MKinCmbSG8mlEDCrU4xkJGA/1UwwttOwGFFZSzrhRoQ14qRB2kufu31yNJQRV9eSfQvLc4tZWXDR2HMvpR2d7GI9v24YLRg3HaSOH4TdrXsE1E8diVL4Hi+v24piqIgziWDh3zGiMLCtGaUUhy+fBbhovD+zehcZuKVbxmPj/HSaOsy9oO4M0yHJRoX1hxUrUaCyIJIDV4RoX1u+8N+VFZpBiMoZgXaQ0DCjQnZemVCTYxTdSCBZZDERFopPcbcwrH6Yh0GLh5UYngROteZJCURw5Kl0pE1MKvFE4KREpQT06sp3fpWSZtxQW66QsdpFP/rSZRoNH4IHxbMGQ4qosykd5sxwM7igseSpP5qPHzbo3cMRDZVTGqpLWDcpNgNL8eJK3KTCdlbZF5jXTU11MYTO+ReWP+ECfJLI24r21N8NKmevRt9Kwl4/otg/Y0U3706nMCu/To7MEQvS/8eWFVKmKz3DqM1uorrIfSP2Y7WdmTrVtCEQdDPv1RUvYhSqL+kV5MG5G2R9A9FM/qg4ikyHqD8ZTfWzDVvqpr9QG8rM2YBzlof4xMKBxwML4da92V1ieRJI9WpektVMGrNgfVn+OVfGCuTOMvbjEtNVu1l5MQ+0skCanvDzbPsNAlvqA/8a/4jPjG95rvynVR/HNWGD6Fpln9bFp+czhwyO7a7CuWTOHlJPWDgxrPM08NRZUXvGNdrNXWa2dGE5eStPu43ihuQm/p1xwnjiRlLX25FIZ1M86bBwoD7oZXzOuxo7qYGCVcdXXiiu/DA/IXf0gd40RA6aKr2v1cbr9rL7/GZRu5XeQ2D+//OA5+PODz+Fzt/6dt0mEiXL1uRt9rFeouCsaxh8fegoXf+tPOPWrv8NPn13DThRzsbPIbH98dinee/QUzBk7FE+u2Y5mWu6DSgrhp/KylVSBfDQTuGkrBo0RfZ6n3B9gVDGH0hHTeMnTWrfFNCnwf/epK3HvEy/iS7+/D21UfDFaip2dIYwspXVqGwKGyLP6WIQWijobSSZMMIo59a02WmtkQi3DzPOT0aLd5F0CsrQw+8tL6/BsdQOvFUckyyl9ecQR66i2Zjt5YjF8/4OXUO5lKkthzctvr1rFfpcgSLtnvA/WJvJje3585iRcNWowSkIxypckOvUSA0e582Ukgmr2e77SpdAKsgzaCuSBTTvx1YWL8ND6tdSt7DsJFVlXUtqpbnYLQaGEq82WqI/EOC7KSKajW3p5KPhC8qdbUm+aUfHEPHF0kwf+sW4tntq8C1c88hjBjvhYkeI4sWoAvn3U0ejHwidjEYI3CiTxEQW/y960itBAJM8y/79u245vLnwZH5kwFhdOGIdHautwclUVjiosxS/X70CFJ4AvEcz9o7oGeZ4gNhH0PbR+C+5cvRn/+9SL8LkC2u+cOkeCjhdqD7M6305ixgIiaj+1Ldvp3MGDcOGQISyX2tJljz/u0P46jmRWJOeUGZ/OjXNvfCQn9pcO8UAmjs1QaXzxWmvVlJ/dpMMpP5Hlq/7OxOePAQqFZftojFreJMtDYXkvgGFWP+tivEo3C5sOn1W+VsqINXub7dqpO9tAs2/iQwNs4jUeAmCmtNJlMv6Xn9LPlF9xdE9/kU6WF/2sLPSXn8pn/Ko4CsPD8tdFmiwMD0ZzQJvu5Z8+LA+e1RU6Wxulw5kXy5EGnFoU/+TOGtTQKElnRFKZdK3wCqdI4jm5J3HduNGYlJ/vdAEV72/XbcRLbdrVnBlaORRH8XXdB5mXCmB3Tj6Wv1WK7kzLlH06PUtOfaB2ob/1owwP9onWQ1pCAmgilYNhxbPqC8uD4dVmInNTfF6rz7LLYXXUDePz8qmde7A9zBGYKZpmJq2I/LH1oSqbDuWnPBhXYZVg5pydNmljSxP2avuafX2Wia+81c50U58ZTzhxHD5Rh/JsoN2Llg7yp7ZTsiCKw8PWlyoe4+uwPEiZegoEig9tFor5Wl1J1l8660fujGt1ZTglqfKZnlO6DGTJKVw63n8ApXviHSS2fWtHCJ+4+BR86+PX2LcI8yl4ygNe8o7QeRB3PL4MH7v8fHz/2jPxi49fjimDK9hJYi52OgfG+uYIx0wCexvb0EL+XbFrL7ribvzmoxfjto+9By+t3oAOCohNu3bjZ9edh1989FJEyOyF2tGTTGHdTSb10MpzBWkpkCn31Dfho5ecjm9efwXy8/Jtt/F/LnkFH730NHzn8pPwf1edTbDmQiA/zxbgJ+nvFqAiZ2kRrZfWTFc8gYdXbMetLMNPCSZPmjkRnZrSJXD89CWnYFRZqXLmuGc9VJcjle9s0GqQuXHZnDGYO2Ywx64zE6jxp8dnj+yu4ziWoBCpITLH/pcHEIHVyRUDsKWuEfXsh4LCfFrL+laih2OakTjItXGEfUme4/6eunocNWY08yUALimDO68cq+tq8eGpkzAtz4W57JOgLx/dLMrkgnwMk+ltQlZnWuAEcVMLijGRfR0nOC6WF3lN7z4FmV8H+3x5SytOHjfJZq9KqgYygBSR4qcwprAETaFubGxuwYCKSsbVG1OUPBKUEmQ2JLVlbhLjKsttfcwre+owvKjA4nVRqdXGowgx2O83bMC8MeOxrrEJjzXVY+Sw4SjIC8KV74evpJhtrBcwBDSZvgSpSI9X3lZS3mx4tT/Los0GPjdzBttKs5tOvf9n0WL2EcNkZnDsyJzS93bizz6hzgawNiOl03YUAt3sxHtTYsrDAqXj6Jp5SfGYtS0HHpkZJ/mZO/tL4dUn6SBO3rL00/c6LLz6TZmK6KhLlU3RrYzpNE3ZiRjG4urMwMrHZICcFEZxdK0flV+HJeac7V6HnHSv9Hljs1wi83AudbZxoHC6TqdvQdJxM+2ie/PnzT7wonLxbGHlpB/xMu+VjilQ+WfO6TCKr2uR5ZvCsKAfn5w+gziA8dlXu0Mh/HTjOqffWR0nTcr1THn7IqW7L22Vi5Gtb3SoL9KksSmnDM9YvXmte3u0pns6W5vzMD+FS7dBpu8tTYa1csmB/tlpKpDKYH2l+3R8q5fu0/kYyFWauk+naRkqvEj3onTalpddONdWz3Ra5qbwukkfGT7I1MvcVCbd6CyeTt9ngF2mf/fVQ9eZQ+nRXcGMFJcni6ewykdn+aXPdsg9HTcTNtMOll+6nK8mfMTTYbAzPJBPK3dS/xLsbO1m32gzz6QtltZGpHHrIBfKaenPGlKOnS3d2NKmzTrTHabkYjH88D3H4olVm/DQtoY0H7kwa0A+B3UCK+sjlPU+BFJRnDWoDCsa2hCOxtFMYKXtkhyGiqAszXPNtIwLaJFOGlSBPSyTl8yyN+aGvi+oqe+JTKOmrhVbuhMYmO9CXUQPxFyo9LlQE0rSaEjZJ0V2d7NwBBkTKwrgpQVz81nH4U/LNuG5DVswq19/rGtqRbemvIX8NdVmXaG2OtLIqZePbbDr559Dv5I8Ml6Sus1vlv/cfz6MHRHWX9+QixGs7pvlOwSiwCsJxnDL1LnY29GGrW0tWNXUjvxAEIML8vDi3jr7xt1kXv+rtp7h47hg+HCcN2wY1nV04lerV0HddAYB0UXjRmJjJ93WbMSw/EJ8fNoEPFhfg0e27Er3DYvIvv3+0cdha0czbl29FieOGItHtm+Bhxb06aOH44lNOxFPRnDj1KkYWV6FZbuqcfe2jYBe60544WP+7586Ef09ATy8fT2i/hKsbdyLawjM7iBw0ttM7xs7AXdt24CThw/DWUNGYE97K36+eiW6qOSnlpajm+lvbeuCJ57CGZPH4uE1mym/PJhR5MUV02YjHI7ijnVrUUPj49RRg/Dwxl3GYo4iloB9O3mMA0yfJxEISkbx8XHj8aP5cyR4WI4E7idAvvjBRwAaM0cu//8HkoCW3jDUozE9fQiF8adTj8eVQ4fRQHE+Gv+FxSvx/Y0cGzbexZs5ytHhQ2/mGq3DAmiZdaBpS501QPU8WNO6sq72zVwprpCQkJFqLnROP4K09x07C5cdPxsXfOuPiAuAmT/99EzewslJ92oo3mumTNsCaDGiXn3PPIZMgzrnObLS0a3KpXQSphy08agtkJTmEmLXhzO1ANXCM12zyOivNGnJzx5YjOMmDqNPEucfPRsXf//PaIgqLyUupceTdYHyVPwjlOJJfO2iY/Gl95zCWrPS7BftLv21lWvwZX3TTusr7HV0tYVQwSGQtaEakIem42UxZvpNj+HULRnrSX2i9jVeY1urD/SRXEXRoxvxl9YI6XFDxgrTIk8CGItjg0zu6lcmbI+B0jygsGYt0k2bl2pjUyWpV6q05kePtKxsCqp8lIdulCbdVR4ro9KSH4/MWBBvqUpmVLD8yttLnrOxIQ9eay2OpuoVT+HT64SctOhvQIe3Ss8eEfD8dpGNX2XuxhB/Ci+cdx6G+/1sHretDZ92zz3YpAvNcmTaPUdHCIm3edB4OrV/ER4/4wwOBSksGr9t3TjxoUfQId6Q/Mt1e44OMzriFsObRpS1LTlrayB0qGgSvjrrXouStQiQ1wqvCkv5uAN4ZUctrvkBQZZZ6oxjCemseFKwvNaiVJF5SfnEiKeYjjWBtaRzbQ1piZuzcJaVhaBNm/bBpbeLlD/T1r2m/A0gKS7zMaHBayk1/m9pi2Pb3mZsrm/Fxd+7Aw167VWgjQrRlXmObusvjmCQxTYZXuzHpy8+mVWnNctm0uO8NZ2d+MnaDQ4Yl0K2RanqoEMkKWb7KjzjavGq+sEWvfLe1hEIWPFkQJb+AhjiL1tkqjwJtH26V3jyhN4MM1Qjf/GM+oSH+lqLS+2NKPU70xb4VxjjL/oJ6Ciu3OwxFM/adVC8bLM58uchQKGF0D6VWXmobAJNOnhpoE7XTEN8JKCW4VF7M4yXAnPyE78LRImP9NhVwZS/3I0HeR+jv+6tfCR70+1tJJVD7Z+I4r+mTMWgoECWnF34v7Vrsalbb4ipbqp8jo4Ysv4kH4vFkyF846ijOO4TvHaRtb340pKl6JCn+FUGcI5ydATTYcLhLIYpB11LsYhUtEzxOGD1Vo/CmBJKKw0pH1rvK2pb0Gzf+ss4p5WhKTemR2HvTRIgmRKj4pSiJSiyCQGFs9kAhaXys7j0t7O2I/Ax2QjlgUAWy2CASMpXn6XglZS0ZcwbKd30jIyti6FzW3cX/rl2F+5fW4uGSIrZMVMF1cmgsiSR0tC14h6BFI/hex88H37N8rFt9YKA3jb79so1aNKMogCvQJC1Q6bPD4UYVl+gFwBxq38Z3wC72lLeSlMX6XbVbI/8tessu914w2YmxQjqEPaFzWYq3WD6Wgf99Mq3bbTKuObOswCyAJtI+RggVxrKj/4CXBle1WLrtLMD7MTHDGt9ni6zeFBltnLw7KB8x98WsdJNwDAD3ATsMzNw9ko6+VLxpcDEi4ovYGXl4ZE+va1kxocHs8rLcKX2CGN7uFnGbRwX/7d6DeujNmWdrFwqe46OCDJDmfzHMXDtxAmYrY1RNRY4Pu7bvQeP6HM9Js8ZzmRojnJ0mFJaZtqa0jdIGg3vPJl8za4EHSSgM26mKHQvpcFzRh5roGqQZu6NFDarWum0pdqduAqvazln3HTNeDobyNLZbnhoPYE+2aHrtJOVxWl24Tsrn53T+fI+aUJEIXiYklQ+jCMAJzIFrPromofF188RRKojq332xBG4cNZ43scRp5J1EWUuamnDnVu2ECiwbWTRZgBSpg1FvTVHtpu1u/pCAFigR466F3jiKQO8dGP9rDOPjFy38EpDhyIoXjp/4xOBKLnzEIBS+QRkMv2koJl+pJelYwqGZKArK6zxGs9WBvEDyUCRDqVrLul0LGFdOIdubTE7r62d0l77SGHkqNm1dNoySAw80t1AmQ7z0I9D2Wn0dZ2hjNvriWPkIhZM4BvTZ6CSoE+5ayx9ZeVKtKuv1F3W/jos+KvU23V2mEMJm6G+3Hpzz1C2X7b/weJkU29xRH3F680949bznKG+0hJl+/V1naFD8c+49+Yv2s9fg8yLMmL/b8+YZv2sWcxGGlX/s2w5h4fW5KXDZcZIT5Lzfmmmqbfgh+Kfce/NX9Sb/8Hi9JWO6PWmJerL/7XiZSjb/1DiHIpfb2lmU2/+PcP15Z5N8sv2P1ic1+PXM0xvcTLUSxytrHIkpqYGnKs3QhnxfphQj1bQ7cEaRpQZpNlhs90yZG77Aux/NiWU8e/hZ5TxT5Ndyk2nLHfHIX3Z42yU9t/PLUO9ub0bKc2MBoCSCPL8P+89g1jTQ4XrhSeRIjhN4paXXyb3UQobEGBQnXse9mj1IG6Za50tDR28MP/Mffp6n7/udWTC8dgvzXQYSzMrzD5/nZVe5lqHwmXipc9y2C9dnTPpZYftES+7XPv8Mve6zsTpJdy+68x9dpj0cUCZdDBcr+493Xqk11daGTcdCTdOH1yF04YORJReWpf3Qn0D7t22lX4CguR7gVIBQ6WxX5pKK51exj07zL6wDJPdVwf4Zw6Fy7rXda9hD5JndpgD3Hoc5t8jrZ7X+44+0tvPrZcwfaXV0++AcOkwmaPPsFlpZdwPSEtHVnrqC8mzWAz/Q4BdEfDQPqCiot/vt2zHhrZWhmOfSw6aMaZzL2n1lWdv+fdapqyjr7Syj4P59xWnr6O3tOyadesrrf3cs9uzx3m/o5dwPa+zw2QfB6T3GnnadY+0DvDPHK+z/PLrLS0795Fndng7GK6nX88wvcn0zLFfHIaTsCVrxmnEJjNy6g3SYQa0cvTup4zw5CUZ9tqjp2CePjVEcCUnt8eFn2/fjiXNbbqx4Psdop5ur+vgzwFuvR36yVz3dfDnALfeDv4c4NbboZ/MdV8Hfw5w6+3QT+a6r4M/B7j1dvDnALfeDv1krvs6+JN1Xcp+/87cuSbANJ+lD61/c8VKhGzHagbSejoD5SSbAXScM/EPrWz8ea1wokNKSwd/DnDLOkRvVlr7Dv4c4JZ1iA738osy1y43phbn4cPjx9HJZe+H1ISj+JEeF2tX9n2P9HnsSyNzKH5Pt9dxiHpzfyOHqDd3HaLe3A968OcAtx6H6PW0+wFuWYfozUrLDv4c4NbjEL3dedrBnwPceh78OcCtl0M6DJ70ZLtkF8+6eYN0eLx1mKMjh2x2Qv0dx6CCIBZ/8yMYUF5EuepsCtoSjWH6vX9Hg7EBw1lY59Iowx6613XmnE3Zbr3590WHmtahhBO93rSy3UQ9/XtSz7iivsKKstM/WNo908oOd7A0Xue1RMsXJ4/FV2bNRpyWpJbG/W77Nnz4pZcZTGvgKBP0iNZwFj3tEbJzaWlkpyvKvu/Lr6+zqOe1KHOfTQeLc7DrbLcM9Qwn6hlGlJ1GhrLj9Zau6GBhMtQz7d7SyvgfLL2e8fsKwzGdTMXw8Omn4tR+5UhoJpsg+qMLX8RvNu/ktWYvGVCP49Xh9pib1Ft6omz3PvN0LveR3ESvFbav+2z33sKIst1EfaUl6umXoZ5p9RXnYPGz3Q81jkh+fYURvVZaGbfXCic6lDA9qbdwGbfss6i39LLjHyytbEq7pVxxHFdWgcfPOjO93loLHtITA2+A3lqg9d279gdaNvV2kOz2q7guMg77ebz5JJT7Fib/H0UCTkL+sTh+eu3p+OhZR9tsrT6z4k4l0MnrHZ2dZFl9WV7hnWj7KNvtUP11FvUMm6G+/LPjH2qavYXNpr78M9d9uYky7j0pO0429eaeneZrxXmt60NxE/V0zxD5YGh+AfLsTcckfOzw6u4w2vVSAkmznK8mknl9mve9pZe5zwR/rTA9/XtzE/W8z6bsOKKDpdVbOn359xZWdLA0Xk+cDMlP1DN+b3H+XX9Rxp1n7T04qqCIY1775aWgjWo3t3fT2PIgIV5gOBv/dJcKc77S0YMyTuk09+WZfd0b9ebfV1rZlHHP9u/NLUN9pSM6WFp9UW9xRH2596Rs/0OJcyh+vaWZTb359wzXl3s2vZ44r5We3EU9w2S790ZZ6WqfxwKPD0Py9fk9t81maQNsLX14I/SWAC0tGntp9SZ89Kf3OUCLWWiDuqjK2EtBU4jSuPHBS0EbTUTQLTUs89fksN5S0+JyokmWVJ+7UQrp9rBzT8q4a8JPS9iyl7FpGlDvEcbYaPF40r5F56PAz3wOJEf/JhFMqY3H9qvAHz97LYr92sqVPUigJXfxgfbRcdpaCjhHRzpJxLg4xlIpj41DfTdU+2hZ79PB0bEap7nxd6RQSgBLPcpxLgNL4z17HyLxgUSuXdMt1/M5OrzIMQIT5FRpMIfeOJe+NTNaTDGeTCDMgiUpVJ3vkgruSLUeWFi9h6fJYwne9mgcX73t77h90UZE/Vosrbf+PEwjgbjLa28wKR0dSinbJtZZh/nxQrtwh11+u/en4+m7d2G3i2g1ip+99wxcctwci/VGkWqOepA1MluU54D2ieI5xX7LQaoc5ShHOcrRfyK9ZUDLFu6743AnnQVlWoshbKgZjbSDo5R5rUf1CZ61hkdreTSLde9zy/GpPz6EPWEvURgDZLZxsMePPcjcs84ZUj6WXtpRWwAkwlgwvB9+e+N7MGFYP8RpeQl8GTJTZJ33pZW+SHu9SlnhDogjN1HG4dXTq37Z1DN++sKueRhlPDPUM445krLcjTIBelK2ezpO+rJP2i+fNGXcsv1YfmeGgu1qs5C6d55vp3PJUY5ylKMc5eg/ht4aoEWy/aJcMeKrvDQ2Sj/CM9CT0c5pYgDzY1E0vaw9qFxEXw1t3bj+Z3fjn6t3wHbINkDwOtS1FH1Su2krrg+B7kZ8471n4uaLTiW4iiPpZl7Mz58GAw4gy05f1701T3a4QwlzMDqUPA8ljOiNhOsrzBslgqqkHg1pY8r0Tu9iMdsbKkc5ylGOcpSj/yx6i2a0tEFoyj63ID2edAtE6Y1ercLIKPhXSeDLABj97dEiFXVMC/wZ3+t24bZHX8LNdz2JLvuMSHpm61BIe2GkZ3jGFefhH1/4ACYM7Gdl0a7stsejErOzc5mjf4/U7+pjt/Upm1R9rvbN4awc5ShHOcrRfyC9ZY8ON6/bhnt+8gQC7gCBVtIeHKUIoBLaK6cH+aiM9egwmUqg//ByXHzDmSgsCyKR1CJaN5W2CxtqGvDhn/8Nz+2ocz4rIi1uCOlg6MgNP/O88aSp+OY15yHPpxksOWvmDNi5phYP/vFJhLqjTMXrRMnRv0V6FVZNXDG4EFd95iK4A3rb0OnDTH/pN4NuewPeOTryyOl5h8Qh6neHA16lHCccOfTqSLdnFdbfmZ7X2frfvB2XXO/n6PAiMqczU8Drf5833zKgtXrRRvzyU3+BK88HX8JDgKW30ZxB15OcargJxPRF/xCKKn245uaLMPXYCUzLiSE9HYnH8aMHnsX37n8eTQkf4NEnRwi69FkS25NFS+oTFkeNNKmsED/64Lk4beb49FfjOaiZTjyawoO3P43H/vIyPPpAL+lAsZ+jN0Jag+fRjGQigWu/cB6OOmuG0/YCzES5eqSoR4sStJrwzE10HdkkI0tvGzqvvJA3EhxpMnT4J9ony3S9zzVH73qiHLB3S/X2oZZwuHjNvpccSEsBdTj7Pwe0cnQ4kiOUklpb7vaZ7pKgEv++EXrL1mgZ0LolA7TcBrScxVq9ZSeQJD8NQhIrF+ffcWdNxyU3noFAYdBmwzQ49b2sRVt344Zf3IlX6joYhYArM0jTVfEnorh83iR8+7oLMbAwj84JNpjXYNje7Y347Tf/gupNjcjTR6ItR33LUI8ZFTtH/w4lyYieVNxmtvxV+fjybR9BkP3nobuAVTIcxYYv34GCVipcY9oc1DpSKZVMoOLaY1F67Bi7Trm9qH9gKVr+tYo8QrkgAM5wWhEgwOW2jZV05OjdTinK++FfvgypfgEqGa/tRbv1Rw/Bs6HZJG7Mm4AvTnnOjjc7uTe1kKMcvUOkV/dco6sw5tNnmKEg40B7we37Tu3rpMMEaDluKolZOvbrRiwZRf/Rhbjy5gswbvpIVlXrqlImlNvDMXzlzkfx66dXIGQf/2Vkhh9anI9vvPcMXLFgGnyynhhem43FiaOe/cdi/P03zyAVddZnSQBoJivp0soit4ywHP2bpBcZtG+OvrARonI95b2zcdmN5yDJflCbpwiU6//8Iup++hT7x8/2F8jO0RFJ7PPEqBJM+M0NSBS67Ws77tYY1lz3G+TvCSFOmaXtWrSHXYJizGNjm0ySo3c9JeMJBM6fgtFfuJBjPs5R7kZ01V5su/E2ylkCL+trKi+iLC0scTavzVGODg8ieyIwdRBG/fpaQyeZWXgHn7x+8nyFlL5+U6l+TxOWProWLp8+JqzZCxW3j0Lq0YLhK1q4mmIW+OGtm0o51BTH0qfXIBwNYcS4wfAF3YirEXxunDVrAuaOHIjlGzehpa0D75k9Hrd/4nKcNHkk81MqVO40pep2N+GP370fz/1lCcU5QZmQmrKlALBLQ6kCZG+sEXOUTeo5saMHXrbn9i17MevYCcgvyyewlXcS+RMHo+659fA3Rqyf0p3f6+Ew9us5RL2nuX9aotcKJzp4+ZxDtH+4TBqvpqVD9FrpiQ4Mk/l71U10YJ6Zv77CZMLt7ybqvfz7H6JDKb/Oeq2FxlJzNxL5LpTNHMkhloAr3w9Pnh8dL2yw2U/ts+cjT+ja2R2897T2d+95iHR+NVzv5RcDvr60ek9Hh2j/tHoPK3qtcukQqc1e/esrjK57988cokOp5/5p9Z6m6LXS0iFyyq97bQrdubUBhfNHwd8/j03vga9fIcL1nYhsqGUYAWuaWTrU9+l42Wm9en/wo/dyv7Ejk9ZrpZn5680v+zgwjOjAur1Z4TL++4cTvfE89z9ETpjs+Iea1hsLJ3rjeep4NazotdPSzvDefkUoO286bx3fVIp8qos3QIfFjJasG82EOD76VW20rzDD81bnaCqGYeMrcPVnLsKwsQOozuMEXB74CaT2tHdg1YYdOHX2JPg9zuAVuXl+/l/L8I9fPY5IWwwej98eYai1nPxUJqVOUGYW1RtsxRztI81QZSxUb9KFBPtv2oKR+NDXL2OHaFZDYDqF7hV7sOnDv0WBN68XjniVjMGdy0OkDP8cSPundSjh+g6zPx0YLpPGq2mJDiW9vsO8Vlr7+4sOJT/RoaQlOpT09g+jFyG6y1yY+NsPIzWkyN4k9kTiWH/zH+Bb1YQYx6FPY5nGjo9D8MAZrUPNU/RquDdeftGh5umEyeT1TuTZO72xtHpP81DSEjnhMmlIq8RoKLsnl2PSrTfYk4WEO4nEzhZs+MhtKGgB+zxhb6Y7QCt7RutQ83So93K/MTrUtN54nodatzcWrvdyvZl5vhqm97wydLjmeWhpERnAO20Qxv7qWvJtOqSwAi9fK4fe6LCY0drf71VwpSkQYSb56zFgR0MULzyxBHkBH4ZPGAqvhwqdA7jI78O4If0tvJZ5KG6opRt//r8H8OifX0Yi6rYP2uobW0m3V+jSwroI1CQaCAOZh0Bgjv5dEnzVJKv6TGtu3O4U9uyqx7jpw1AxsJz9o7U6oJVbivDWOnTvbILHpS8A6LGjZjLVD0oldxwJR0yAO5RAKNSFimMnEnglkfK5kN+/HI2Pr4KXY1APj/QSRW/xc8e79ND45xVq2+AfUgH/OMpnYilXWR5cXUl0LtuJOI1iGcPOAnmJgF7SyR254x04tEe6u18xys+b7tzz15YbUU69ETpM0IVTDFXBqulckGTpOIeWzaZYe1fYh7t+8SS+/5k/oGVPK8NohoQQSovlOWgltl95di2++uGfY+kT63mntPXmC89py8km1pQBhYEOWVQ5enNI4lVd52Ejq53Vbx6XF3f88B+8cXw9Arj0G3j9qUCRPjKb6XP56Zw7jpTDlo6ys1ufWIOO5dt56YzIonmjkHfKBIJxmT9uE2xaB9FbGrnj3XfoJDPW4wli+68eQaorZv0OAu3+V8wHRhbap9l8NHpTlN/ZcXNH7ninD72gYfKIZAuLzF0/b4yM9981pNqyskGXDztW7MVXbvgZlj++lk5685CNE0vizu89gFu/+neEG6Nwe6jW/43GydGbQ+qDhu2deOnh5bx23j4UN/vHVqH0nBmIp6IG0MTWHqrdHB055ABnNwIhF2p//5S9iKIejlPBjvzIaej0RWgpstc1Th25lqMjgPSFD71Nqs/yeveG0PDnl6ltOMq1+L0kgAHvOwnRRAxxymi95JSjHB3J9K4CWo4sjhnoDKjooRR+/fX78PMv3Intq2rw+ff+H17852q4EgHo0zpS8M5bh6bZc/QOkWYa83x+3PXzBxDpippCtRlIxDHwygVAP/am1s6xTzW7laMjh+ylFHapG16Elu5CxzPr2cMcm1S6nkElGPShU5FIRByQlRunRxBpE2qdUwgiDzV3PIPk3m46a/uXBCpOnYzgUaORSsRt3UuOcnQk07sKaDlLq/TWoLNUHkk/Ah4v1ry4Fd++6beItMTg1jyf21lz5cju3Ch+p0nPuNUXCLnwl58/ZLvEa+2W+tPbvxgDPngiurwxyWYTxDk6ckizV/oElzjA78lH9a8egbs14ggegu2BVx6H8OCgdbu9j5KjI4K03lIvN2j2Wuv0CmM+bPz+/XofxtxSAWD4dSfBlUfQ7Uxx5yhHRywdJlpNathUMU+Z6/T9Psqoa72lwsHq0TuDMdrJbgTgQTBAYZ3Sa8Syl6POI4teKeORnUd24J7uvR3Z5LjpL0M9Q/QVZ/9D1PP+tahnvAy9njTeetIajDgFr5+W7YsPv4K6XY3sOwlg9mUigaqz56BgylD4Y3rNPw3KcnREkMaqtm+Q2SOFGtnbidq7n+cdRQ+1bioIDPnI6UjE9ZUHksa/yYAcvatJ/Z5Iv1FIYZxK8fqlHah7cS3cNJY1c503dRB8Z0y2x8j/rrzKjr1/So5kzpbPGTogDsuxf7j94xyYwsHJCd8j1msk0jPH3srdkzIhDhbSSSeTmnN9MMr2fe3QOXotOiyAli1QT3mQoiDWs30k4+am7tVbKdbN9IcrbkdCyyy1+7jLh4hHiyzp544yhh5H6a1CDmSbydKHranQGULqW+ArTmdtkqftBxRCW5WKnF0unO0eHAfFULnkp3UEWkmgeAJ86bUndFE+SXdin/Wm9XNSLPp2o+10beEEK5Q2y8l72/5AznoDj+FUd23yqVfhVSp7FZpXNqduH2dMJyM3HgyZLi/vM+3Cs9pFlqQrqe0VmC7rqKFlcfWz70Lp2M3bQnq7Uz0Q94QRpGa9+8cPwOPyGEjWFGQykELVh45HyMvyWhuq3wW6dGYCPNSUOXr3kQSMZpfj9l50klA7gMa/r0B0RzM92LEcFlVnTEN8Zj+F5J/D4+x6HulxkKN3HWm4Rrway7xiX0qsexJetN62EK6wvf5isnjotcciWUGZTD6wt5Q17q3/ex/wJtNMPricN8NoqMk4E68oDcnPGPnNto1geJf2brPcCPYlSxlOvKX925SX9I3YUHxqUl7f5WU4l8ldvSjlyCLJIb3mb2Htxat0ONbJq68emBy2ktvGvIpOFysvb1m2JA9tc0S5l1D6bquvlZGHR2VhJLWJ6mL5Ma6Xbjqr7FZHnp0RIvnOsjAeQzsNbK46SGofa3s9wjXpK0cL66Z+Vd5eAuG4xma6vZS+dJ3CqX3owDR4sAZKU+2rVhJoTmtHOeToEEit+o6TmDSObpQNK8CIWUNQNbaKg8XZWFTbAajjxUTuZABecqI3FSNjkGG9HpT0K7dv6SGpBfFkRlfaMhb4IDu4eLYF1sYTYmYfB1PYSZHpl1QEkVcQYDjmo8eSzvDg4TAT2QuF5UUYOa4fAn6P5SvxbzxHb6038HKwaYCwhHYW+EqB+ZBRdeVOOd9TNK2ie571Vp4EjycpuJGkVadloxpMblQOLIRfH87mwHTZ/mNM1PwkrARaBETl5AwKO7PeHraL9q5KIczBrsHjtnvlJyGQAWROPVW3t4syebE+LMPqRTux8tm1BFsqE+vEcpbOGY2C0yfBE08g6mEdWCd9oiPGqqmWqnuO3v0kvvW1xlDzu6f15JAAzFFO4z9xPg0irb+UWHc7ezCJ351oOXoXksmoLNIyjti63Wh6aCWNUfVvHL4h5ai8+kR0ubV0QJJVMkIAIh2pB8k5LfUQYaAkZYUnEUeMcjhCueiNxRBMRhnfAXMmQynzJJsVU59R0R9tOktE0tJLMKGd7OOUiy7KY31yRevLFEQAhN48JxHQ50VUKcomBwgxJcrniFcp0mSXPGe+Md4JACUIirxxH/yMFmaYKMO6EiGTaUl3lPk6EwoeiucowU7C7WYeKjPrQzAkWR3T/nKqA9NMMFM9GfApXZZL5Vc5zUhnOn7eCFz5mJ7KZgfj5EslUge5Ez5bExdn2aJuH8uhdGLMM8r0YxZWUw+qs5WD5Vbd4+wQD6KUy3HqNOlVAU31nxojR4dC4r53nLSZ6VUfPxPnv/94TJg+FPMWTGHHinnZpWRAiWKJXNkGJUNKUdy/gHF8KK8qxPsZryviACfNEDmWEMNyMAhx6+GimDnNQsQs5MKk3xl8iRhmHzMFo6YM4rVYWfnwVycbUUypMIabvnYxpsyfiJKqgDO4OCBtSpyHvmWt1AUWBQD12NIBCQJTVir6K4RqpDMtAv7pW45auyA3T34Cg8cNsc8EaTPPUy46BiXlQRvMmv0ym8gGlKwmJ02DcGR6e1uLYRRAkwYx5jlozFD48gNOXLolGU9FcWAf01JogbO3i6zMFHwEuap/njeAu372COJhRyBZHViFge87HrFyL4IUDMReVna1gSwtlT5HRwh5fOh6dD26l203nhVXeqcMRPGFs6jwqIBk7bO7NQxz63eOLPIigJ13PIdYYwf7ncZlIoUBF82Hd2SpbSatLSE08J05lAMpM9MlmSpjVS/V+GcMRf+bTkLVjSch/8IpiBZqVosChcZqySWzgHwCB4aT0R7Vpqkm+lyUt0kDG4IOJcePh390MY1moRLqEcpmZ0ZI+smLsBhVN3STvBL4cDg3SVnvMTDlcUURo9zvd+E0JAfkm3KVjFb6fopdn9+LilOnM6B8aEwwDc02icUl9yUL44XUcVfPR/ll8xiJ/3KzYkhvKJ6Ttxmg1hZMg8BSACxCoGbQjc7SCI7sVHMKRCUQKmLZrpiHfpceDY+XLSwdxjaMsTwqh2aqVGeBN81yqX+Uls3ECahR79lTGrr33js56ouM5d5J0kCZccpE+AoD+NXX/o5/3Poy/klr103Q4qK1UtGvGMPG9oe/gN0bSOLkK+dhzqlTUNIvj8PBsYLKBxZh+MRSuHwaoNpnOoHKQUUYOWEA3AVkIA6CgtICeApSGD6W4QzgcEh7PHjpmVewfs0uuL0eFJQEESzzYuSUSngZVmu+xk0egY6ONjz72FLUVXciv9iDkZPKUVTppWWgB49BFFcWoHiAG5UDiuDPK4E7340h44tRPDRfmA5Dx5WjTOVlWV3+FPoPLcWQsYMoADQwvJh69HCc/8GjUDEwjy0SwwN/exEtTREyOYdNkGWe1A/lAwo5MDloaa4ES/0oYZ7DJwyEl1E0MyebI8kB4S/y4uKbTsDomRXIL6VF5I4jUBzECKZRWKk2IzEdPVp8u0ilc2bUeOZg9XDgd9R345G/vUA3saBAWAJ5oypQ8p7ZvGb5CK6ikpXStjk6okgqI0DBvfsXj8ET551kN63yQe87AfEqCnTyJk0ZE/hJU3A5OlJI/emv6cLeu19kvxusooxzY9ANpyEh5c8/e5bQh2bKbH6dpGzwCUhQPnjnDke3z42WldsQGFKJYV+7EtESPe5zZl/CAjY0NsNMN0nU4ounEPLG0f/q45CgkW47f1MwyjCOCdRYMfwAAP/0SURBVKzw1seoxEyKYfI1wAxjBGoRgqlUkuY73WRkC2gZWGEWAjku1skBRaqbm+DHiSNLN5bnQ9mF8wzspVgGzeRLDKvGfgLOOMdA/qkzEKMe6Vq/m2PDhQjroK+gSIlppkpLLlyUlXHqxxTDq+CVly1A1BXhNceN8qGxn2QZXdStAqZh6jYX0y8/cSpSY8pRt2kXQWaM5df+k9JzAlKsaYIalbpBTa96RJm29If0qdJRblHm6WM4Pcp0AGuODoXe8Z3hBbTOv+44PHXPcnQ1aCjoVW8p5QCGj6nEaZfOx8AR/XDcOTNRva0WJ5wzF2VlRYRTbuzZXYezrz4e+fn5mDhnHEZPHoxlL6/H0WeOw4nnHY2y/kVYcOZ0LHl2Dc6+7Ggce+4sVA0ox7rFm0y4J6nQT7pwPgFWAA17m/Hx/70cg8ZUYcDwgTjp/Dl46allOPO9x2DwyEEozAugtrYR7/vc+SgozMcJ581HU2M99u5uwn99930YPL4/UjE/qkYW4Zxrj0V+ST7OvPwE1mEAygeX4uwrjsfyhasxaeo4zD1+EoZO6If5J03E0ufW4sIrT0Ll8CoU+vOwceVWXPOZC7Bl3Q4ydxIf+uJFKKlgPc6YxcHRhUZagp/69rXozzRHTBiEaUeNwYqX1pHxfQwfIaAaiaPOmomC/DyEW6KIRqP48FcuhDeQh5MumI26PXVoaQgZ5jEA9HaQBKKsTwodcYHWosmC27O9HrMWTEKgRI9WPTZ4C0cPQs2zaxFsI9DUegaygj4+LDq08vbOZ+aqH1G2d1bw3rxFvafo0MH8eqNDCm+BDi3lvoIeWmxSOuAhh39TSOtqgEhdCN6BARRMGEKeoKlQ5Ke7D62Lt9i38kRmddvVgZQpc59ll4co7XlAuF4i9ojy+oiRJVcUd1/SveRxMLL8+WNR+GP3zqXR60luX9x0pJ5piV5Pev8uOfkTMFCJd26tR9Hc0fD1ozHKAuQP64eG9buA6jYWiLwgENNLwZzyEt6wUprhl4EWnDME4T0dwBObyDubkTdpELxVxQjRgPYMoGG9rRFhGtxlF8+Hf94QJLrCyD9uNKreuwCRJOXMzia4CnyIdnRqeTAKZo9EanwZ/KdNIUAJI1XbRsCRRP6CUSg+bgI8UwYiWtcK98BiBGjwRlq64B5QgoLR/RCtaYVHbnuarWxF505H8Jgx8FIehxpbUXbKeIQjIeRT9kcDrCT1h70qr0agMV111QIko9SDO9uQDND4P3Uy8qYPQay9C/H2kMnQ/NMnIe+48fBWFMI9qAj9rjvBQFe0uROpgUEUXjAHfrZBbE8jUhFNBlAHVzLta49CPEr9uqMdqMqDd2w58meORPfWPcifMZTpToZ/VDmi2+qQYNmL54yCf0AB22EqksEEQSzryDZJEHDG6zsMaJoiOULJTfxQwf5zlKVjALzRwfKOY1LbfsHrQldHK7y0aC69/ixc8/8uQhmZePPmavzme/fg3lv/BY/Phfa2dqzhQHrhkdV47J7FHLB+tJH5bv/hP/GH7z2ICdNHEdjFcczpc/HsU4vx3FPL4c5zoYqDLuUDlr6wCX/+4SMcwH62FwU4rRS3hwNWjcgR7M8L4m+/fhK/++4/UFZeBHcQePSvz2PHpt246yePYN4JU/Dyo6/gLz9+Gv/889M47qyjGI9sHPThTz9+EAsfWQmfx4UaCpG/Mp+lL7yCPTV78cfvP4idG+sxevQwLHp2JW7/5YP4y60Po5gdGXSn8NDfnsPOdbvxp589xBbRNI5shxAmHTWcQK4Dd/3wMfzkf/+Ci95/LqKhFPyFAdz23YdY73+hsn8ZPAFWTlzvdWPtis3Yvaka//jD81j+8iYcf8EsPPmPhfjLL57F3//wBMHWMUjIIslI3beJTECyrcxCNOXpRqgpjMfuep7umc8iMVBpEINvOBnd7Betd9Dso0ncXqSuPVwmGLWPfTKs/pI2FyJxLos2aWsrBOB0jlN6x9TfCiBSXP7JVpO/FrfKyrNFofRW1srFS79M+fXoVYJeOclV6yO0cNS5tuBOPZi2lUGWX7roKbrZwlmmKxDtrCOR0mBI1V/3PCc8FIbkTblbkvxRURTHLGiWR3LZupzXWlvhlI1agh6qt+6VplM2zQ45ZVFavGT55c/gFlePSZSPqTALx19eiw/fCmJmzDef47Dml08g2e5Y4ypn//NmwTehkrfOYwunJw4kWxBt/aXHjKqvk4K1kd07/aT6ORHU9sqBrsqecWMecozGPjNS36uV1T/yU7bWPzwUQQuVtezAWSRtXGz56bG+455EVLzF8Gpzn/qZecpI0DIGveChmFpI7ZRUuTn5O3VRuQFfQn2hslkRLKzKrfrIX3yquqieAhvGj3TT4yS9TOSUy+FOvZSjeHG2geXLa1/CWsnKpJAelvPtIg0Djfsky+7vTKLm989pAp/EspGZR3/0LIT9rI/4UEyaboH9KePmId+zBm6tdWW6DK/POHm8XjTSkM4bR3DiTaHqimNsU9Si86chXuVGx7LNbDc3Yg0EJVG2TXU7UvEYyo8aD9/IKioBF4bdci78ZQVIvLIdQ/7fxeh2xZF/xkRUnD4THeurUTJxGPJnjQCmDiBwG8V2J3+MLEfwpPGIsf/y3zMHicoAigm8+p84ES2LNsDVFWMZo/ANIIArL0bb+p0Y9cnzEQ+wzCy/XhZxRSIIhboRbu1ChLrOW1JAsNSAzvZWVHz4VPaxB4FzpqDoqFFoXboR3tYYIq3diMeiCO1tNVBV+cGT0FJTi8jWRmtrp805mgneYiECtSam39KBKoKxwrkTkdhOoDemGAOvPRGt67bbjGD59SchEk2i5Mr58M0eje6NNRj+qfMRpEHUuK0a/T54KqLUq1R1OTpEeseBlma0wi1k9KpCJOJ+PHjn0+ju7ERRiQ/jZo/Bzd96Py647jSUVBZRThCZu2nr+qgYPZqaTaGtuQNBm9/S1GscPq+PgMmPUaMGYM60Mdi4ZCe628LMyY04mTgQ4FDV4yoKR8URG4pfxJKRUJRmtgt55KBIIkYAliQQKoCbFoff60cJLYjmOuYX9KKd+frzKUAZLx7nQItzwOvbixwMISqOoD+AUHcYnRwIed58DkCWgUDo5LPn4iP/fSnec83pyCssoNBh7j7WiQMt4NWjPd6zWGqLiqoqtNQ1ocjjRbQzYqAwwEEf6uyGn0JVtY4m6K5eZBytxfIRaHhZBg+Fi2pWWlmCptpW5HFAd9LiQYA52MJTCbK3iZzRzn/2mbW9lBbbju314hOrsGtDLeugAAqRROVJtKxmDDP5q2l8YfHeGFUC2al6zNamaeLLr7d7IjFTJAm2RZyN42wZ4UFQjw2IeqTAVX1N/xtfsL2cBbAKq+Wyml2Tf3oLCpWL1wqn/o0zbX9Ccy5OvGDM8Regkl73Eu9o1s50POsqQaoFpnoFIU5wodcZtM4vzry0qFWAX2sxpBg9SfoTPEiFyk+WfYBncpiSYj7qVUdp65Ci9mgOn/l5maa5Mw/qU0iHeqjpXbQyfAkvy6MXSdhmAgYMp/rpzSNGQCeVgNpZh7WPhVBqbz6pfdUmWkjsaUlg953Ps8GcOriL/eh39bGI0c+nFz/6KILaV4uLIykt5BVUdgqvmVNbS8Iz4QVcVKa29oRxIvrgKflEs6Tq02DMjSD5RS+S6NGP3gSLu3zWx1r/E3NrcbPzKMjag9dqe/GY+tOdpD/9gkRFHubpZz9olsWrF3OUP9MUcPLrEZb6g2UQn2TOWrysx0Gqo8KqV2MsowCUn7zgLNimLBIPMx89FkqQZ5IsX5J5s7DpuuqD3HqcRfkngM5SyXiJMqyPfGp1sJeLAhwP6ne9sc12UZ2sZd5GYh3EYywAOl7agvaF21gKpwyB0ZUoOHsKx64Aq1wUcH9ic1jfaa2QGStsI7WdLGnxldb3qR8FupJsgyRlM5sA0c116Dd5HIIlJUhs3ovwqmqgg8Dmxa1IRhzjQglFGS/W1IKWB1cj8jx1RyiCcJBy9LSpWHfbE3AtrEeIaakOipNQfdi+1r8avyok81QZW5s64aksQ9nooWjfsMdkRrymC80PrETshe1INLfDRV2l8is9Fw3PyM5mxNfVILmxncCnlmWkFIuxj2lcu5NRDDp5Gur/8CLcqzvQvWQHIttbkGoNI/7cbqZHMLWnDUPnTwaaOhBriTj8peZpiSJc3Yropr1Ira1nG7nQ8ugydK/chUoCrtrHl8G3eC8afvesyd8EQR/CCbQ+tBzJJdVo3d2AuidXAwt3wRViewX85LMD+ydHvZP64B0lgZNFTyzDudeeCVdxBK3tHTa9Kav+7Avm4cE/PoF7fvEvdLV1I0Hwo4V/egwZkzbgaKSslR0vKclup8DloOlsD2PFwjW4/48v4Mm/L0fIvrMlMUaBw8HnEAeJSTgpfY1qSTVZSHpnhCkxfQ8Tl9Upi0DZ1ezei4kzBqOD5Rs8vBIdDbQQCHysBBwppmhNOFLRG3eLEZm+tqCQYPQncdwFs3H7T+7H3/7wKKIEYgqrV5R9lKrhZIhRJJQpZNku1TuqMWbqCHRQMJYOLEZXR5gDm0OZA1xWmSxp1VoWLE88NGKlfGXhRs2a37OtBuPnjkRnJIz+I6poLWmleZ4JoXeaJIyoLXHPLx+yKXsJR1bGZh8H33A8IjwLjKiP5N6TrHXpnje2EqXnzYKHVlinpxsDP3MGrUEHfGsBrN50pDRkWhLp6f62rA0ms1vEC3GGY1/Q6tfKOXWf1ohlFKMUsZdKXYta9Y6svVTB8HoEGiKoNWuahYkwgpSZdb1SkqXK6zj7JMaY4pckeVt5qefiRByCCQKEcSr2br/e+hEglSJhPKYXM/7UmjW1D5UB3QTGFEcKWWETTEcLYuEJ0yCJwcc26XfVXMR8eruJvMD89TZslOFYcgMKNttFHomU5WHI5cczbfK+eEvjijyo8fRWkACyFuDqTacAO7vprkWI7mo15a81I+UnToL3mGHOTIHVvTciGBlThbKzJ9unt9ShrA7Da2Yjzv5kXxZ7UPWBBZQZMbEZwZ3e2GKd+B/T7Cb7RjxgAJqOEgc2mrRVjFtKSv3DRHmvPtUbaZppUhsK7FiGjBPyqc2ilqfeotTaUYUTABaP21vI6k+lzXi61wxXXI+M5Me0Na7V2pJnTikc+aRwfgkTju2Y+kdGEutTfOwI1n2icjJAqDj6SLMWgXslP+gugyrm1ew1DUi2iQxHVV8GhQwOh7/Udm8jMVPZBer9Ag6qut8+iVSn1gaxzhx74z52HkJFajcGUuP2IPGOnOWrBtN4VL3FyxpTsVQIldNGILy51oCspcJ2CC/eiS3fuQfFJ09C5bXHmSFiC9DJc+p/Gd6aGbcXmOipt8E9LFOE1ooBWD/lCQ1xN/tX8kH5STA4Bi/5jePQhBHbWVBX/e2rD2Htp29FYHAZBn3uPHRrgoBjU1FtbzEKPfVFhh+0fk1qQnoqFkhh5H+djeC84YiykrFkBJ1egmmfl3oiCh8rFtW9QDzj0yZBgDKs4VePof6xVRj0X+fCP7U/06Y3yycm0zuXKneK+ZghaZ4cEzLkTY6QP+KSlzQATQaSJwVcpWVibAdbT8l7tpW41YybHB0SGb++kyQlsX5pLRY/thSf+OrVuOVH78fQCSPQVBfG04+txGUfOxNXf/pC7Nxej4KCEmxYvgenXTQf13z8NFu819XSzTTI+GSUlqZWMkYcD9z+HN57/YX4+LcvxyUfPIFAJ47OToKYkACPmEMD2FEjoc4IIl1kRLq3NHeCvEp3D1obOzgoKBQpxNtaupgHAeGTr6DfkCrc/J33YMGpM/GvuxYa83Y2dzMlLYWkAA8lEO4WWONA6OTA79LmqW6EOroR4f2ip17BTV+8Cld85Aw07W6Gy5+H2tpW9Bs6CB//yhXIL/Khu5XpcSCsW1aDloY23Pzdy3H9Zy/Ar793D3yBANqbQ6yCrDAX2hu6TKBrtiKlWQnmu3bZVrz/lvNwzmVH4cn7VmL4qKH41Hcvw0lnHo0H7nwSbg7QvhXY20ma5Ulh+8oaPP/IUiu7HqPo0ULxzBEoPGUS5QAFF93015PkosHuqiiEb/JAdLHvB990Nvuji9ZcN9vFhXCYAoqH7HfNFAiMRKNhNMfY1xR6UpjhBDs9kkBHmII0TkVJBSgZJJAlFWaPkELdaGc8uQs0d6QipuAj5Ct3PMLUWRKWW/upSU1qYEXj3egOt9miUpVVdUlRkEXCMXTGIiyfDAWPCftwLMb8Q7YmRECnkwojTMXREe1ECAzLNAJpBCfFm4wy30QULYluhJIE7KxCR7gbsbjalAqivg3NSzYzT68tqKWJgrY4QViEvOPSWiieCA462Q7t/hCCM4fZK/JS6M5jSCl5FvqtIOatp+PiQS1EDoS82PGjB+mgkjNTKo3hN5yFtiI6sT17owhBR9VZc1F03gyENftFN837dEejaGcd7YX1PD/yZo/hWGLfx6lsGSfuFR+A/SRoxXZnm8dDbEvKDz1KjGmRsMY804jLAOLY0oygXrnviDbRCAwzbXFtlMqJadK9XQuqLT0qY471lJQxeUGAPkWeaos6faRYIfaBPe5lGSKJkIFAUZJlC4e7ECbPSEn7yRdhhm2PtiOaouyIdaPfx89Cl1cAyY32rbVoXbvT+NPH/u1IRFj3MOvhvIGm2UzxcjgSQ3eEfMFmTRJwaPF3uJt8KV5lP9tMzttImkVlMxNYqf8JdDfWoeUfKzjW2Bviu0IXRn3ibI4HPYVgoB7kgGFReiwLjDI9T3EQiRGFKLvmBAQnDEYD9UmSg9Eer8a9KB09HL7uBJoffQW+8QMQjRF8FrP1hhbB79N4pwFC0CmgLHgm4KNB5eZ4INRFx/oaDLxiHkIjvCg+agL5kpxKue8ZNwCtg70YdN4c8rIAooCMRn8cgQFFKMgvQOPTr8BfWeBUnnXWrL61uoCdmJF56aQ6SY7LN1lAuMWyNb28EQVJH4GVD0XJIJoWbcXga45DpBwomjLMFuzrRa7UsDzWpwAlY0YisqUJHRt3ITm4hFzKdMSLbCflqeEk4OQ0IvmV8q9lySYMO+cohIbmoeiimWhZtoleARpp5GO2hwwSM0QUX+3JCw5R3dlvjl6bKFONo950Wr1oI355y1/gytNjC6J2jQb1kHV3NrEL2V+a1Ylr2jwvgESI1qRECIumfaS09sAQEPQNwxS8QQIrjhPNyrg0jc9eTyX9HHQx5FFZhMgMekSSCtD2iFBo8Z4iFgEqSPI4xavEk9blUNh5nNfJJSQjjJ+fcKbX42RRPQrQNhIJKjy/4jIdKT1/wE8BynJpkLMMcVqjXs1QiJmZv6wltz12oOVLIa01YEmbgVB14/CzwHFZDvxTScw68jJN+oH5J/Q4hPWWRZWgsPT5yfSsr89QIAWpHgMxfQnzkCdMpZHHdJS+6pLPEtJKCbIsBH2UpIjr0VQeB0yIg86sX7qTHKj5zpE4QcpObyKWDM7DF355PQKF+WwvCga1YXMES97zHRSGAyaIHWGUTVTUbOyCY4bymISm51ah30ULsP0Ld6OIYUMjSjHxhkvgDviw7Y8PIPlKHSIVAYz9yAXwD6pEzb1Poutfq1F0zQKUlJchb+JI7L3/STQ8s5Gi1W98Kauz8OTJGHDaLHiZzkals7IBAz6wgH2SQNXRs9D84jI0/OUl9hcBjBSux41wgQvjP3o2hW0/1D++AvUPLkFhVT78J09E5djRcFcUofq3DyC2th4dJV5M+tgFyBswALWPvIjmfyzHiOtORDtB3KDj5qJp+TpU3/EkCiloo14qD4LCYZccg7quZow950TUrlyJZH0Yg884BvWLV6L+rhdYv1KUzJ6IunuXYPhl89AcasbwU08gDzRjyxfvI39RyM+uxNjLzkas0I0YFfWOm++AP6VHm5qV0UMxzdyIad9s0oyBI7Q1myDQ0+WKYPQPrkLRUQRG5H2BiZ3/9xA67l0OrzuzD92r1EUZMOFr16C5qwltdyyCZzNBUFkQwz95HgrLqlD36GK0LF6Lof99KbZ/5Ncov+BoBFrCVFybWHcqJq2hGleF0R86C3qNfudvH0F4ZS0G3HA8oqEoBhw3Bw2LV6D59mcR9vnR75yZGHjKPER2N2Drz/8JX0EeiuePROmEkfCNHMr+eQDRhdtYtXwbVXoxJTwwH2M/cKaty+ncVo3qH/0LYz5+Prb85iEOYw+GvOdoNLywmsZSKypOm4IhZ56AcFMddvzwQfZxBMNuPh+FNJJaXl4LFw21iusXIL6+CXt//4K1kae8BG1Pr0OinwcjP0H+KSnB9j89jsiiavgnUxMPr8SQY+bAXeLH1h/9Ha69HRj0iXORP2QAul5ehx13PY+gPVZ8S1RAryQQbzOalJUUb8YHUfLfxLs+ClQ6C+M107LmfT+Hf0sHI/QY9CyqGYnkD4EiTR0GjxuCsrOmUWa40LmhFh1/XwhvyE+vOMoumo2W+1fYAveKUycYwGv61RNI0UAt+MCxKBrcH/W/ew4Fw4rRSeMkUduO8rNno/6BpfCHOPavno/6v5MHKQwGvP84eIvyEfN7EV66A00EUP0JeoJVFWi4/3mO9f7oeGIdyi+eQ5mwBp6yYvS7/Cj7Lm/dfQsR2dGGsjMJZB5cBFckiaLLZqP9wbU0NLT9AutFHeg5ZiSSLFtsczM8C4ag6pQZaF6+xR5zdz+zgfonjMorjkXpqEFoXLUDnfcsQ+GlU1AxYzzLuYTArxKVUwajc0cTmu5YaMam8J32zgoePRKJlk5E1teh8Owp6CC/u+raqKMi8B4/DoOPnYaOhhbU3/kU/B0BFJ4/FbFn1yLZkYT33EkIPbsJMRomlWfNRufja5CkwejAryOQyKeeaYMw9lfXGg/aBufCLz3Y8VDpHX/rUG4aIHEf7T0XQUjETUDBAcQOtEc5VAgpl9YZyNrVrlj0izsWuaZwtSBejSBrVmPSK0Dk0dQogQ51uJ/KQhuGuhiO6iStrMUchFZsOFuPoTf2mLeu/WzglNugChmU+XjETLJC4hQAAbYYy6upZZVHjU+B4WU6Ajp6I8TyTRVaXVQWm16VUFS2LKBmL7SAlxVjPFrKvFdxOA7YDgRuBFLelDZQVUH1CMBPZcR2sJkGhpEyZxnUpoKHKQJBpWNTz4yixa8CfVIkKpXQguqZ5L3PxbIJ7bE86g2RgS3GTd+kyXFjFuk8M17ML/NrF/sivCHSLI1qqAbobg3B409i7OxR6kn7Q4GXSjaAyEvbicXUZ/uTUxYKksEVyDt1HMpmjsfOz/4BxYkSdOUnMPZ/L8e6792J6mWvYPxN56HpkZUY/qX3YPvfH8fWPz2IEV+8DLsfW4WJX7sSm//wMLYS5Iz+r4sQenEH/O16FOS0gfZEq37qZdQtW4dJX78WO//0IkZ95VLUP70Wm+68H8NuOAtNK7fC16Z+9iAWj2Lk589G9Yrt2PHrhzHwY6ega+9eeDp96P/Fc7Hu63ejcfNWjP3kRQaqRv7Ppaj+10tYf/s/MfaLl2PHE4sx+jMXonHFRqz93T0YetUpiG6qRaqVBkgqRlDkQtkVc+3R2Jqv34HR/+9idNY2Y91P78HgD52K7sW7gJI8+I4didDTa1B87dHwlxRh9Zf/hPzjJrGdqZ/aOjH2K1filf/+I+rXbELljLG09qkc2B9aGK7HkrKsNbvyZpOUrR736DmJY20nzQhq3rITlefNpoIUh6VQNHowWp7dCFenHn2pv+2HRxL580ZxNIfRtnArqo6fivYXN2LgGXMR8Uex8ju3w1vbBbffh+JjJqBly24MfN9J2PHbf9nMgB57hLVNy/+8B2t+fjdqXlqF8Z+7AvWPLrXHzi0rdmLTrf/AACrRRE0b8vv3R/6pY7D8i79EckQZSicOQ+vOBoz+6mV45bt/QvMLqzDuM5eh9h8vc+zRKODY7/InMOZbV2P7fU9i9x8ex4Cbz0bdP5ah302noP7hRfCGPShmHzZtrEZxvwqUnTsFq77we0TL6T53DHkogvyjRmPFJ38M154O1G/dg5L5o7HhB/chta0RmD0IAYLp1pVbMPZbV2LXvS9h693/wuQfXIeGp1YjUFWAEZ+8AKs//Qu0tdVi2MWnoCPUCs/oUqz+798SWbbDFZbxSsHzloDp3kniR/JS40oL+zX74w4l0ZXoQvnRE4w3PDQovUMHooNGkL6Lmk3iC5FJCBrZPsqH2J5aND9BEECQE1tTTxlnQRCgf2T9bkbyIbm7FZ0ERu3PbkeCxjc5D+Flu9Dx7GrECajiu9vgoWGnGebIuhrKU0olzXavrSZvuuEn33RtbkTHC2sN/LQv3QT3nk7Elu5E5LmNiLdS0m/bA5c3D5ENe+GjURusj6DtufVoI0DxNIZYeRq96/bYLKKHOi2+bifroA20NQNK+e1mnao7EW2lkU/d5t3VipZnNsO1pRXYXI0o9RElPZIr9qCOsie1qQZ5qSDClA2NT66FZ28706zj9XokltepAkxXj2U1a84xtasZ8WYZ8TS1N9XB1xEVXjU9kaRfM0FVfOkeBLTmmLoitrEWEZtFTyCxsR5eGniK4FpfS/7Ug0Xxzv79cyTREfXWocaNzQRpRogAQxa7bVJIgJCiLaCFx7anlk2CaoGn4JUWo0pceghCtMsHVTbBgwZUxEvAJJzGhtGzb+0wrzVL0KMehiOUIdNRcDNsVGtlNG61voJZatZKcaT8NYVrm7ZxUGgRqoX3hWzaX6BODaf1XvbWkMqgzqB1GPFpZksPF8icKpOBL4N7zEt1ITDkn601YLksPyavx4vyV94JewRou7KwDKqKrhSWg1JgkwPfQADDapNUzbjZc362W4roUntzJW1zUCefBMGiFt0n2GbwRHltpbf8NIvHLNQIdHEGvOohttJ0ui2k5WE79DO82i+zDuHfJpVDnaX+sXQdZ5E9eqGDQLQeEbjUQb2Q2iVFszhZF0KssQX5Z02m+qWgqiyEp18JleW5GHbFOXB7CF77FyI4rByVZx6P4Z+4hpF9CJQEGbcDsbVNqKjxoIvCKzG0yB5JiG/8bI5QPIbKE+ej34kzWF71BVuqM4Lu59ejvKUASVrBHn+h9bfaMOVzIdC/Aqkn16E45kenLOrJo6hkQkitb4GXAtq/uhnRSASxQYUoGFKG8lOOJvC6mu3sQVFhBa3IbsSfJvDoLECUSt1TlGePVhKyj3mWsOx6aitKI4UIEQw0UNAWhGkwNHQjUeTwvIwbWygdA9ppgZZRKLtf3IrU4FIUTxyEvS+8goI6lrVDM4NqTa1RkXB22tr5HMebT/bWKftTa90EqmScSMlE6qhk9rSwzclnrKOvMg+uoWxH9oHqbI+VLYEUgck0hLsSyCvLQ/GsYUiVBdC6fBuKpozC+GvPNd6lzQZ/cQCjv/EerP/inchDESProV8KBQMr0F3XDM/2buRtSyLa3I4owYm3kyBs4Q6UdgXQ/sQaYMJAFE/uB1dFOcZ+6oMomTIa3vx8phBHx6pdyN/Jxt0bQjSaoHzQehsZOWzTfqUIdXdSce1FkGl56C8Dgg1MdncjrGenNNjkmj9lIFBRSWB0GUrnTkfQF0BoazMKC/Mx4bOX27oddxelV5j1aWY8Kmx/lJwvGVAaRMLnQ9uK3ahozkfjU68A0wZSNwTQtHgTChrZtlu6ESv0IkQFWdhvAEZ//GJ0EwgKSmvd2dtJkqUCMXpkZuuTWH99qza0qhqpOGWe3Ckjiyb2h09PDtL9bkxA0voitaPJKYK0KBvFQ74OULS5OMb1JMORzmxejm+9PKA3STVmPa5826hTBp4AHXw0K2h1aLNRuQrwpyhPGVJsosyYqHiVOZYEMPCzp2HI169A87LNiK2spT9Bu4eAyct02C0xGsF64iDe83JAhanLPDQQfVqKwDRVBpbcxriVT7wPGk9x7XdIf+ap9U8ypkx30c2voASeMdZNRrp4X+s2g9obi3WL2kQAgaCXusGjtFktu2al1HYCWcxXfwlbS6oRJN7h6GNb6lp+lgbrQnFhZc2s5fIRZAlo6FoiWPrE1raqrSSEcnRI9I63lBYRnn7FMRg2cgDykjFbgKpu1wZqeuCnaWIxD20XDqQE3v+ZC+AO6BMLZGKGEejQLJeAF9nVZpEEVzRSDLZowAjs6C8ZNLbyxDVjFLLBLp2iwehAGf0pKu/IaG43BzHDUyzYIWAixjXGo7/BNuar8qqsKksg4UdesR9X3XIRIgmVUzZIenAzT82qKbTcNENnyVOwiOwtMwpwzbCZ8mEozSgIQGnRs58qorA0D1d8+kwkotrQVCpDzC9h6QwMjRQtZNQCTVsszwH3sa9eCV8+QxAAqi09KhPjlJYFcd1nzodXs0V0Vx0F3iQs1LY+gSwDVVR6cc0qsik58KSAY2CClvsbJwOfbEe1fMWIQpxyyQIKWvYP+9am0uu6sfv3T9saBGacjpVNbEmW0ZOigO7sxtZv3o8RV5wB74RSRJNxhOvbseVnd2PPT+/Fhk/9DvG2KGKdIVTf+nfU/uIBbL7+13DXa32dACaBky8Cf0EePG3qd/EOgbsPGPnflyLU3oy9S9fRVRxC4SNie2sxsVnhLIuKKNkjZaHmDBfQLqVbsoC8FyYPxAmWCGxlOCSCbGkKO3cXQXA8ge23/R3Vv/wH1n3454jUtrBpySFaeMR+0JYTtqiet+Id4x/rSJkfrLuKw3Y0Xmf5BA5tYPOszREtDQl7XmvjQoleV4w8L+2UDBHIKq54z9miQFtgKC971P0WkNIWxzJLazNb98Gx3/+82QiOqqIPxxbL2/rMBkRWbDFrXFwS5PiSNopV+FE4sB+KGDe/lKC0KYy86cMQ3t2ELZ/+I7pDneh/09lU3FFEw0k0rtiFwefNQiKuMa+eolKMsc+Dmt1iklKkfioZuqksboElKcDKYiSaOhkYqH9+BXb9+F7s+NpfUPOHZ6lgg2x/tiPj2wJqllEjWptoSoIRB7HNNUvPMsub9VHN1VeanfURVCSDmmng6Iok0bpkLXb+7F7UfO3PqPvN08jriGP9J25Hw5KtGPO/VyER0wJ9GpkcfyH2j4FV8kCKlpiH8stP/ugmb6XyA2Q8lUAGohSqA/7FPe69ndjymT8gtHE3xn7+UnQRpGh2/O0kR1HLiFE7s73Yp50EC0NvPJPjXMDJ2Bp7fv0k4mG9NJIpn3PWUwrJIRmgYm19KsZ5qUlGt/NIUh42Tii7JGnFzzI8HPDBtuJJrOSAd/oznkCMwI1mWs1wJrjRTJM6T9tDxBu7sOeWu1F9y10I/20ly6BZsRjzlNlPkM2zX2+b0oYvP38Oov0LLK4ZR8pf/aAqUAbbmmKVhwBR5Y76tPxDa/Uyz2zEV87gs7qp7s6/tYcjCdKk9jE3u0n72+W+UDo7rlkxLV7mUu5pfztl7hzady339E3GL0eHRm+RKD100l4zpf2otPMJi2iZxaglpNpVMs2iuMm7KR9ZmsJP1vmAwZXsZM3seGix0npg+ASlm8Whqyipx4k+CWcmIrAhQcgRmnB326vSqTwNKg1OCiVxjILxJ+nhwNS7+UxLA1XKThsoxrxhuhMgcYTazsBeDm6Vk2kL5CQ1kKg4tamdvifl8iVRNbyU6TBvd4j5aldhDRoKc60bUxktY0cgMCOmFUZc66pUHwpMkfN2hwAaLWDNnvmpsIN+VBGUuAnoJNhTXi88Ab0546SapCKJM/9EwBHymjm4/Wf3U+FIgCh9qtOAFlxH0NoWw98IZOIJ1lvVpX8yTwBNQJf1YhGt3D62V16M1wJgKhfTYdmcxvs3iNG1eDhJoHTGlUfbJq+yvtQeUkDbfvoQCrv9aYXh9G02ZXKXVa63u/I63Nj4xTswhsAyGgnD3RbCiHOOQsnEIaicMQ5+gqzuLbUYeulxtsfN4BOnIsK0UwRErvlDUHjBVGbN/tbeMqy/0k+wr935UsgpDDhqBlJhglgWxb4bxhB6w0sKN66ZWEagnFXx0bRiIwa/73j4ppWh4qy5aF6yDh4/+7N/IVKzB6PftaegffVOJFu60Lp0K0a+91QUjRqE4cfNQpDKVH2unaFlHQsayZoUkFLriHfFU3qDztbXMn+bhRJP29o9J5x42ga4QBo1ixa1asZUtkLjhl3oP3cy4scPweAz55BfHFAfoCVu9WLaehvzrSClKiBgb7+x+Wxpeb8AhnzgJFvEHdE46oyh9rYX4Ke1L6MmKlDLKmpX6pJTpqDloTXYe9eLaLrjZez52wsoO3kKSiZVIX/qcCS7utklsri1H1kC9d99CEXHT4Jn7kiOGWsORPc0wse2KjpvCorOHoukvpFXT1Clp/lzh8J33FgUzpmIjsVb0bhkE0acPAcVBHP9501GUVUx25XjjQnp7T2z9Nl2DiB0+iNZ34qAx4OK8yah8PLJ8NFAcvviCG2vQ/GZU5B/+ngUDS0nQEqhddVG9J89EcWzRqN07kTkDalE3vAylM4fZ3sjMQfyN8F5PIyi+aNQMIDjXwaPZkTI4+GdtRh49Tx4ju2PikmjEV25laKLY5/tK0XtzIizP8cMZHxtmKk3ysgnZiS+vaSyyDjROLdZILZY3rGjUTh/JMF2CkHycGxnC1ruX2nlt9kskvhFJANMIInVoVwm4KJA8sconxSCxpIMcGeLB/YFjQrNAGnGSEay4LMsH336THI3RrljW7rwLhilfKcc8WsrBT210OMzDW2mISCeZH9rrayb4zxO0KS1mBH2vz2tKM9HMY2EaIL6heVJ2pYjzIv8pTHqYfm0zYdAlSehdcbMQ0xDFhIUDMSDzIvGNo1Dj700Qb3HequtnJe3cvRup8NiZ/ip80Zg9JThmDJvGE669BisoWCLdsdx4sUzcOqF83H0qVPQ2NCAlrouHHPWdLz8+FL0H1qGU66Yh6NPmY2jT5+CSKQTNbsaOThllydw9S1no6a6Hl3NYRx95kxU0Tptae/E+z9/HqbOH4Fp8yfglWUbMWHWQIwZPxS7Ntdh1NQhmHfcNGx+ZZdmpU3xBEv8uOi6UzB97hgcf84cFFbl4diTp+KE8+eitqaeFmUS773xNMw6djzmUNgvenEl8glyZh4/FS88tARnXnksgnlB2+/n2o+dg+nHjcHYqcOwZjkt9QSVHgWhFNvxp83CSZfMw7yTplMgJ7Brax3bzWcWctgVwsmXH4WTL5qJ6fPG2RqbhQ+tw4BxpbjyI6djBgXV0LGDsX7lDkyeOxyX3HA6pi8Yi67GbrTUduDqm8/Cihc24fhzp7E8x7AuE1C9tZaCKI5zrz0B65Zuga/Ag2tvPpvxxmDOcZOxetUGVA4qxznXHoUZR02w+oajUdRsp4KioNAeSI7d8++R5M/oWUNw2Y1ns73TjhR+nUt3YO+vn6Yw1hS3Zrnk3iM/CSO2XiRGRay+aOqCuymEjk17kOfOQ+OjK1A8bAACAyvQsW0v0BpHx7ItCJQVonDEEHRU70WypgX9LqKSaqLyiSdQe8ez8ETUJ1IGMQpJoG1dte023bZiKzpX7ESCCjnc1Ib47mZ70aOjrRXJXS3whU3N2uLXpvW74CGAKx4zBLX3LLJ1Fp7iPBSfPgnedpZ3ZyM67ltIvR5A97KdQJEX5aOHorOmBrE97Qg1hxDfVW9gJ9LWhQjLGeCYUH0FAUPtHUjsaoabSjPS2I7U7hZNRCLZ1IpIbRtcnRGk9rYg1RhGtL2dYdvISFF4u2LooLuPebRt2oXSyWPRtnIb2ldsg2dvF5UY6y7QYEYG69Ozzd8MoiywmSMpIXZ6d6obQz99LgLTBhkPaE664c5FaHtsA8GQw2X6FaiMsl+8hX50LNqC/Ahbw+NlX3TA1RZBhO1TTKClNm3884tAiCqrpgnumhDalm9AXnEh+aTdgCiHGPR2Vf6ooQgUFGLPXU/D1xRD6cWzgPYwgv58NP3xKfha2I4tUbRuq0HplGEsehJd2kepi7xb14QYxxeLi2hdC9y72u1aFoq2HahfvZWAfjhilFv504ag9eHV6Fq4GeVTxgDdSdTd9Tzc7WyHmja0bt5F95E2mxPaUGsgxD+rCsWVldhx+9PIY9Jd1QRpE0aT/9jH7O8o+znA8jWtJE9XlhOgDUbNbY8gr4kGaDTOstFgIK+qvnpM6moJoXD6IOQX5mHvHU+zDuQlgem3oo8PQrY5LLO0rS8KUhj1lcvgq9DjWBWFxtKX74Vvp9pSYJE9nz6MZNjwUk8jNDNl3y4cWYl+585AyTHj0BlpQ3JvBwLzh6Ps8vnIH1uFrm31iNGm7n/tcSg8YRTiHBuhWByVR7EtNzcgVRxA2SkT0LRjN4qPHovQsDwMOP8YRGV0jqxAvwuPMSMzUt2OguPHwsU0q86ZReOahjf7vfKqBSg6awL8+QXolOwZVIzInhY2Ovl8WiWqLjsavokD0LmHMrc7hvy5I5Acmo/SC2Yhf0IVmjZyzPcPYtAHWL7Zo9HeoL2xQjSvZGCp7k7Vc/T20pG1M7x+KCzrCMz+9L1/YsOqXZhJMFIyMIgZx0zAT7/xZ/ztridwxiUnIi5zV0XmYJREmjB9PH73/Xvw118/hHOupjXMgWegLhEjUNlN4DOJ1lsUR506EWs2bsEFDLP85ZW4/Vv/JEiqw0kETr6CfBSVEzhQaQcKPSgZoAEvC4bZ0OLTJqGz5k/GXbc9hMfuewlHEwjd/Yun8fRjizFnwWTb2+pvv3wMv/jqXQgnuzFoVAXj+RCnJTRyxiAMHzMYSxevwqXvPxGPP/4cfvjVP2AwB2rZ4CIqNa8MLmbkwvKF63Dbd+/D7352P2YQpMlaJRKz2Yth4wZixvyx+O13/4a//uoRBpcVFsM57z0J/7z/afziW3+jle1H5ZgSnHXNAtz5s3/ht9+8D9s27YQW0leNLKPl14EZJ4zHfXc8yXTuQSuVqp5mVAwppJHnwUkXzsHWHbW47ZsPYMMr63DWFcfZzNyYiSNZ34dx/+2P4tgzZpsVKEWsOcR/l1SLVDCFi68/3cqitzONnWlN7v7tswjEGMIt61ss3hurOkLITcWTeqWBYyGFhNeL2KpaxClAvR0ptP5tORr/9BI86+uEnOEPERg9vJZK9DnElu5xLP64C9V/fg6d9yxBQIpPIp9tbK/1s4/im+vRfvty+FZRsS7ejSDdos9vttkWCcLEij3wt8UI78XNsqxBEMByPLweNXe8CNeGBqaj54A0Ahq6UfP7JxF+dD0SmpVknTVzGn50DWr/+CJCL1NQu/IQeW494gTxsrZja/bC2xSmsGc48oWL+YdW7UaUwjjppRtBKbqcx+OdHD9oJ+JieWxhsNeHyIpqxPQqOtPq3EtQuLWZ5fEgtbYOTX94AVi2B54Vuzl2NMOh2SxHCZqGfgsog9/UzhFPAt7pQ1F+OgUaaytAHSWIqP3ry8hnidWk6nstnLbRr/os2gFfO4GoFDH5MS+UQHRhNVwb69H8xxfQ9ucl8BKAgCA0tLjaZrC8e2IG3sVj1reqaUsC3X9bira7X4a3gXyW9MJDK6bpvkVoJdBL7SVIZTv5yTfe1XWoZ1+23r8G7lbG7Q6z3bfvm1nsenmTaga95aUyC6bn7Qmj6c6X0cW+VZ/psSWIH5rZ5l3/WgXXnm4CY4Jk+JHa3EaefBGd961CsiOKcIPirkTD7xYjUK0tbMhn65vQ8PunEdu4F+49BJebGmx2p6DLg/YHVqP19hfhr45A+2olaGRFXqm19VtS+InFuwgMmceflqLl9qWsW8z4haz3tpI9MuRZj/ni8TgqLp0H/+gKykH2CPuz7Wka2S/vpHg3tXYAsQWNR8QLNttFnRDID6Br/R7Ur9iCkR+7AKF8L6refzxqnnsFXZILNCjLaWS2eeNofngN24NAq9yH/BPHU/bFkSykkXP2PBp9cZSeNwMVs8Ziz0urMfTmc1E8YiBqn3oJQ64/DVFfDGWXzkVgcDl2v7ga/S8/AXljqtCxswaRlm50reM4pJFWeNZsRMrzkazwYMwnzkfty+sQjkUw9KZzEErFUHDaBJSfOhPNT6xEcM5oBKf3x4CrjkN9UyNant0A2tXsV457DhTN5r41ozBHbye9zcPsQBITyXreuHwXBZYHdbtqUVCSj2HD+6FiYBk+9LlLcdZFxxDlt8OnEcbRZ8qA1zVbm5AMedCwW9PqSdt2QQkG3PlY9NgaTJwxGuUjCtEViqC7npbTxH7YsKSaisSPTSt3YACtlZQJcClBU68si6x5ZkOBYOu0KJTra1oQbkuhvbkVmzdvR6w7iu5GWr3BQsN8J9FiueHTl2P0uBFpEAKUDy7EVR8/D3+59SEEPAUYOLg/Tj77KHz0C1dT0bjgc/kY1gERUtCVo8rwvk+eg/dedxY8fk116xGQ2z7pMHL8aKxetAGeUJ7W9FsbeAIeDBxRTgB6LK7/zKUopFVeWlqK7u4Qmmtb4IsSpESYust5rIZkEE/evRDX3ng+Lvzgqbb+R6KM1YU+cDp2/BCsXbIdQea7YfleDB7Vz8q2extBC+veslff2dL6AsWTylabHRoxCuujvDTBzza1Nk4hRiF53BnTMEzf5eK9QKfWmTVSMaVW7CTYdB4tKb701wGksqsDeKQ8znoXCWKBVD3eVU+k2E5eAvkEAYlAm+qr/UDcdLPd+Amm6n/5hC0mdVPJqu9syl4gUAqZDh6exW9KU1pbqiKpxah2RTe2sa3toJ9Z6SySIKMe63qp9Hx087Du9pjwjpcQ8BeYnxXF8tJ6LR+8KjPjas1USgt1GUKPNlyWFz3ImHqMKmWl9XN6j1Zl1ZYdWnelXPVmqWouRaX2UBn1pp2X9wJtbrapZozknlA8ve1LNz3WtlkmNZA6WaHJp28FKQstl1HdolR0wz96JuLGj/IEGgiWfM3atJjlYRmsGGpbNQGZxO3RImcH5KqstsaL8VUPATF7/M57P/nLzYw0S6f4+saeMtHsuoE05cc4MtokWtxBDxp/9RRBFNuJ/aM1UQJRmlHVQmOtG/PoUbLGLdMgxGJbqqfZpmw/pScFaZXQmf/q00CeD40/fQxeAj9tCZPUbpPsXwvA8mtWW72nLyUk/cyH8fXo0888ZexoM1rxo83skI9TLIfaQoup1Taqv4fXWmupcikt9bxm93lr5bKvRXBs+7VVBvPQjLT1sTrjbSStZ9N6Q5XSPSwPlRfPtTawVowkUf3Th5BHvnSegPRG+kgymYflj7G99NZhaGs1utzdSJQGaOH4oe0hEtUtGH7GLBrCzYiFY/YZmSGzx8EzthyxnTRAmI62PIiSl9TPzqNC9kncjdZHVyG6vAbxjm603bcc0VcakQqzfEGWiwZNl16SWE5Qv2QNQeIQRDfVI0JDpm0FdRjT0XcCE+TrkkmD0fnKdiSX1KJde4X1y7elH36O3YaHVgIbW9HxwnoER/RHZNUODDt2OiIl5LuGFmsTB1RqNOfo3U4ak+8oGRORqaREEqmgzQbovqW9HdVb9+KnX/wzfvuFv+LPP3qIYbSwnBavXjPVZqKIIBINI0+fwmGccFQLGKnMNb3fGkEdB9TJF8/GWoIU29C0rQPF5SXooiVVWBJEqDNMoBWGnwOoKxpCXlGQ8SmYqehkYWk9S0YO2SJ4sT7zkb8UUiTRgbPfewytlChu+/nfsW3zHsRiXRantaEDD931Ii694RxEmUd3dzfuufUJ/Op/7sO3P/Fr7N3VakJOCtTnj+Paj5+Pf/zxcdx7x8OIhglqELUZDC3g7A61o7iiGF0U1NSu0K7CRGDobOnAnT97FL/+8j/x48/dgepNNSgg4HJRSYRimnOKsSxSmNo5zIdVL2/FN2+5DcVVQUyZO8peRLASsM1aWttRVlnIeAkEC/LQ3cV6ML5YxEQeyyphaEpE9qR11KGRE5TCUfWlsNfaM90HywM4/fJj6SZFwkD0d7dEUP37p6gY2NMW8RDWkSgsBbPaXd0ldjLxxAu75yFw7mwm6fgJEOtKX8NvXbjZFKrtGWXpOIrA3tBRMF4LQKkc0p+ZfMwtfa1DJP6Um/LWWY+7tDbK0ghF0bFMm0w6+WTC6hBwMKWocvEiU3KDRHLSbdo1XUHGcdysLs6/lUkXLLnVVSRAYiDKwioT1ZFjhvd04T3P6Xi6NmCTDvNWkJM860b+Kz5xPApmDLVrcWPXmj1oppHkofJTexuYImVaRG3hlE9toxCqhdSm/DKtphv1n3PI1d6isrTM19x0a32tsa0zAVD7y1vgpVJVezlt82o/CwKJLH/eCVRlAEGmD4x4rUsnP4Iigr/2F7baUy8NXceXZaPM07WloDgqKzOSq+VBhewkyzSsHkotHdfy0J9404mvkPYpIUXlj8Pr5mzAzNqO8k20r/ctwNtH4ih91UBfVSin7PQMKGF92fNsy/q7X0KytpP1kaTpo2AssD9O0GxDM4XuZAjD//syVI2egKA+oZaKwR2LYNsPHkYD+3LUZy+GZ1QFQsv2YOf/3oeSaSNQ8sET7CUSffYrSNmtvfL0tjZbUhnwSNrWEJI/Hp41o6nZ8oisA7UaeclevCJYdoXT67FYZudlFMo2drLX+k4cqrJKBpN36K/+T7L89u1KAnafXsqg0d392Grs+enDGHTxUcg/bRKFhnSMZB8jvA5Zm6PDk8T37yiJhTSbYJ+78XCQ0Irz+12o3riXytaLj339alz5+Qsw+8SpiEe67VHYez92FlJ5XownWLj4Iyfixv+5HI/+7XkyP63KNAP7vfl47uGlmH/8LGzQ4wO/Bw/8eSGu/+wluOQjR+OcK07Gcw+tRu2Obsw/eRred/OZmD57jDP7YSJfQkiDL0EgJnNZbwtykGtwUYK5aE3lBfJQu6sBRy2Yims/ci6GDumP4vwCDuAUgh4/ljy1Ch0dnTjjPUfhoX8+ixu/9F5c8dHT8eHPXIUA65kRJtrzKtQVxvnvPwsXX3M2jV2KdI5IyUStN1m7eBumzhmLqz5xEi6++iR4Yh6EOXife2wFPvE/V+OKj52Aqz56gb3uvn1dNW7+5pW44uaTMXvBJFsDFaAVFfHGcM2nLsJFHzoFAwb3R3N9yKxfH9tFb0c9dt8iXHbdabjoIwtw1cfOwKN/WYQA21CffNAbO5rVCfr0MW6W15TQ6yAJTsVJyepnTHZ6hP10xmULUDmkzBSFZrgk+Hb/9TkU7OpA1MtyUcCZH+vwuvJ7naTFy28LSTm+XXkdxiTuEbDszkth5C00RIhAOGTgjqZQ8+tHkdetxyVvPwgQaVy/FZTrd4cciUqZP7k/+p87lwBEfU2jsKYNzZTPARpi+qyMA1IPJDMuDMAIKPI3EUNg8iDUbtmOZH6QctOHBHVDwbThaNy5G6FQB/IKgiicNBhxysG9SzfAP7Qc+Y1dKBw3BKGxBai8Yj55kGlT5goc6WsFthidPGpLA8ic2q/QeJTsER1Thsi8wSiaMRGdK7chHosj0K8IyfH9EAsorgx/NzpoNJTNHYfInArknzkF8ZYwWCCbGdfaU+Nx8oVMjMDcMWiPRNC4aScCA0ptEb62FzLglqN3PRGovzVw+fXsDJ9X5EWEPOgit7uCZFS9RdhGpZQXQ/9hFYjTAmje3YlUJAp/uRv9B1bYjuBnXL4AT/59MRoaatFar/knDUCmT0vAhnS5C9d96kL89kt/5SDywhX3oLA8iIqhpagjQAq36nMkXpQOLEFBXh5qdtchGAgi3Oa8gqsxrUdS+SV+dDRH4fPF4S3wI9pKxaAp/qDbPrNTNqjQhn1LaystFr99hie/NIiulg4CKp891mtpa0dRZR4q+ukjzy1obe8W/rA3ZPRuoafQhUEcYHX17fbYJ9KmthG4iyPONAMlHgxguWt3tsIf8CFSH7W3ISs5wMvKylHPNDvanLcjq4aVs6x+1O9sRiIcQ3F5AdpYttLyMlT2L0VzQyMPAi1KjUBJAOGWiL0tV1TKth0yFPW7a9DZEiWwotBjubpb2BZeIL/YTXfWnX9sOB6y8A6FMn3OmFoTQfCY1y+Fb//p0+xrCRqmxcaIbmvGhptuRbDVbumqN5T01hB4dnLM0RFAmh1IJFB13bEY9OHjbKZHyrP10fWo/vJfEXAFnVkakp4S6VFsjo4QYt93UxeM/fGVyNesOu997Ovq//07uh/cYI9VPTQ89WBWQLvnmNfTCrnb/lBaQ4swkhOrUHzODCSW7EHCm0D3kmqUnT0D/iHF6Fxbh85HlqNg5ggET5xAHZBE813PAfUxBM+djuLRA9Dw/Cvw5pcgtHAdSmjQhwieUnVd8F8xE6771yISj6LovHloenQRRn3jvehq64KnMYyGJ5YhtaXF3jju/74T4Q7mof6OJxE8bgK6F25FoIFlm1aB0tNnIdHUjYYHX0Yh5bbvpEmIrW9AXMthJlUhSoO+pKoSvtkjEG/uQPPfXoa3W282SgJSs0gY5ujtJfLlm7kz/GEAtDSboTkkTYrTQuEoShF6aFuFhF7PZiUVK6G9pdyagnVBG24Om5CP0y44Bb/+5n3wcnDaV+ztZVmNQo89HvvA5y7A4/e+iDUv7yJ4kYUSYftppyqfXXv1GIvVl3Wtj/06logGORk8qdkblllWjcpl17wi6JG7pre1/5WmkLX2R9squHgvBSGQJmmgv5BH2wH4mD/dklp3pVf3mR/9NGPmzJ8JFrJMFDCaYVYnC8zYTsEJ7eyu9SIh1lsrQvQAQ1stSMjoEYLaVZkyhWSAqepFZMFNrdvRZ4xdCBMlWT5kFq2DUjy1s1ra4RuVR/XRzJNsToXJwCjWWWYcAaHC26MpXjlrhQ4VaIlURrYxTdLuVAyf+PaVmHrMGGapdJlO3I2tX74X0Sc2EEASELO5tLWEnjLoDawc0DpySI+KEoPyMel3H4WrWC7k61Acq6/8CXx12sZFYfjDDrePX4sZc3RkUCIO/1njMerL76F0cuQr1uzFyo/+BsVRZ42k1sTprU1nvdv+pEfMctWmn1JdCUYP0koMu6OUWdofkcamK08SkmlQ3rklE7X9DeVMUvty6SmBX+KGskibIVPeaY0WmUzroSQ9JWE1o6anJ5R0ZuxpC4kurxujv34Zqn/6AHzVXYj5PNBHpfUXYX5aP6gtQyIsf4Duiu1hfinW2b60QJ0m2RtPEWx5KFftcaLWrFGpUzfoEaaYP6k1ldIBdjA8g+XobSa2/ZsJtA4LEabNSFMcKM6OuayUABWHXIAVCyS0xYGLR1LrH+3ZvJvgpW57J+79/RMIejxkZsG0MCujVtC0cwLhrgju+OED2PTiZjKuhq/gmwYdhTf9Pcl85pteKM78DMDo0zfJoE1Paw8vbfCoHVoEYhTOAToCGxrkWr2rjxWz7Nqojmnp0ze2vw5TTs/TII8DKJjQgNG99mBRXjHG5cH6aXd5exRpJRDkYQfzXtPnXg5QDby4O0K3fBMSrJzlJRnkY9pqDwE5zYwZQLVW0NtbNsyZk3YYI+Civ5cDW8LEdrq3evCkOARAKbcElOI59bRaUDDA1s0xTQJLrRlQeNVPyvJQSZ9YUnhtRkpRhEmzhxJkjaM1K3cSy9G+aju6ntngzLIxaeeNG4vOsmk63rnO0buN2HHOPw+DT4iRrwd96DSgxIsweUrrw6r/9DSCe7o5zi0SedSJo72zcvTuJgEis+f5Hy3xYfD7TuH4liko2ZXC1l88jGK9pUsBH6B40Qe1nX5PM0MWaSG91q7KTyawQFTU64KfxqSjPzTTlUKe5KCHxqsnqmWtPCipXdpdnQY8QU9Ae1YxD4EuASvJd+3LJXCnTVMFrgJpeakyaaf9/LgPnc+usW0xUl7JXMkv7ctFICZjlqAuTPnlp86SDpFxH9NaQy0z0bQtZZo2RtaWJQmGcZk8dcCajFCX2y8twjIR/NFPb4/G7XtCB7ZDjt5ddFgALQEZzQYJINjzcDKb1vRo1kZMHCPT2a7nHAyyRDSrpY8sdzR2CauQDwlrbAZMaWmxdQqRcBzNtR1kVGf3Z2fxqMCDhrdmi7TQW8qcCTA9wRN9+kY7AhugMFSTOSsTJ39LRKCBg0aAR2WXu/LUK8sWjOGdhbgaII7FIrEgP81DOYuMBV5ocTGMBrkNWauLk4Zm2Wx6nPdmVWlGTCkrLYaXuz73YZBOQIkpy91ZwK32krtm8Zx1UQKNzj1b2crpzGZlPgdh7U8HK4uArs4c8M5+Wc5Qt53FVW7+OSDtEIll0toHN9s+7O7GNf91ib2coNlEPTdKhVKo/fkTyI8xXasfnVl+ZaxsbHHs68kvR4cNiW9s53T+G1hOJZA/bwRKz9B37agAyRvRXS227UDKI3XokNbJ6E/DPkfvPkqbVmZkqfP1oXjxQP4l0xEYVS5pRTnjRt2DKxBfsddklwzMMMWRZt7t5Qwb/ftThieUrACTZnwke21dlXbGJ9BJESRpbZXCCMxoZlzSLiP/pGf0eRvJ68zLDKZeyKd62mDSmZFtg1/e6EUElQmeBNoeWQd3u560OJHMCLS0JY9NczGOZLBaIG3U8jpmL3LJT7/mxLi8Uvp0k1Esg99esKCj8uMvQ0o+K7McvZtJPHUYUE9Gcu71K4bUYWQOOjhYMm5G+92QNJjSpLDpy2wy14yHhdG9HDLHwagv/z7i223GrRf/fZTt1/Ms6nGt8u470s69Um+e2W6Z6+x0esbJCvN6iUJLn8mJJlI49uzpqBxUSiHrzOBp2r7h4eWIrK9BRK+uSzDl6AgiKSCdpHbciPmS6HfdibQF2PsEXfp8zK5fPII8bfZq4dLHq6ccvRvJZmlk/jlgQd+cjQ/wY8x7T6Jtpbl3Htps9e4X4bU+d2RwRgT31ff7u6cDG6Xj77vPEO/TMtLS3ke6l3v6lpSJuy+N7Ah2KTCnGdhstUmPrODpYM5POr6lt8/DOXqWRQ6vOune/p3rHL3r6TABWjk6kkn2mtbNeQqTuPymc5DUNLpmIQm2ojWt2Pv7pxHQY10CMq39ytGRQ7ZPk0AW8XMqpg0hp6No+jAq4qTNBoReqUH74xug7/9pDiRHRwbZDBP72Pk4vAeJeBRDP3wqUiX6ULQtfkDtfYsQ29qejpGjHB25lANaOXrLSQ9Ou6IxgqwzENB3BWkRCk7ppYaGv7wEV4N2YdUj1RSFcw5oHUmkxzR6vKM3BxP9/BikLzjAWfOoxzpbvnc/Crx50DcDcz1/5JAegGko64PNWm8anDEYJWdNQ0IvA5EXojta0PTXRQjaUo5cz+foyKYc0MrRW06aqRgythgLzpxrs1m2NouyNb6xAQ0PrkBAy1Vl+RJo2WOmHB0xpLUmeo9Vj4vKLp8H98BCLdmz/m++dxmSGxuNPzIbdeboyCDNZNmLNW43Oj0RDP/4mQRdzky2ennPbU8g0BgzMKYlTTnK0ZFMOaCVozeV9KBA8lQf35X81GyWK6FNZs+XjJUDwVScPynU3fYUPF2OlLXZLPrlXuU/kkiAWnNaKfhHlqLqgnmOqzRtSwT1tz+PgMsPvQCjt7zsmVKOjgiyiWl2tCeeRMkZUxCcMsjeJNUXPLqXV6P76Q3weN3Qm4YCYznK0eFGGcMvI5X+naUNOQ7P0ZtKmpdw3vD0mOJMJFOYedIkjJg9jOBL+5BpC1ZauUt2oeXZTfZtPuctHYcZFd9h7dzx7j/Yn0TOSW8cVdedCJQFea830ICddzwDNGjTXr0owXAKbnItO37ueLce6s+k24NYkQvDbjpDm+7Qme6hGLbe+ijcCa9tdaP9ptKmVu7IHYfN4YAqhzP1Nqk+yZcWUG+IckArR28qORvOOrNZPpcbniBw9gdPhp/XevVar3X7IlS0P3oQQXeAPE3mfVMPZtyre8/jUMK9mWnpeLvzfD1pvVnp9UgrmYBv1lCUnTiJ9wnbYDK6qQFt/1hpLz7o26QM5Yi0fWlkjh5p9Xm8nnC9uWcfb2ZaOt7McIdrWjpeDSdjSuA5jCgqrj4Wvqo8m612cfy3PLEOqZW7eaMtfLROT98FpOe+dPZP68g73rp27/s4XNPScXiWX3pMh0iwSyArM8P1RigHtHL0plJm81U9CozG4zjlwhnoN7ySwtdte4GlPC7U/3UxXNsaGSbuGAlv6sGfA9x6O/hzgFvPgz8HuPV28OcAt94O/hzg1vPgzwFuvR38OcCt58GfA9x6O/jzpqXHHx0inmL5KQy/6XREtE0QecCbcKP6988hv51wnOEkyzT7obfQLJZ+9h3y1NHTvefBn0MO15t79sGfNy0tHfw5wK23gz8HuPU8+HOAW28Hfw5w63nw5wC33g7+HODW28Gf9LUubVPnofkYePkCG/vahDreFkbd755BMBWEJ5myXf8VQY+WX01n/7SOvIM/B7j1dvDnALfeDv4c4Nbz4M8Bbr0d/DnArefBnwPcejv4c4Bbbwd/DnDrefDnALfeDv4c4Nbz4M8Bbgce0mOZPSZlEGqCQHDrjRINirdmYcTr+QRPjo4gMpnpbI5aQEv2y7feiGBx0JSsBGqkoQ0rLvgJ8rv0aCFOBhRn5+hIooxISiVSKPvAXIz4zPnQh9M1n7n3yZXY/tk7URjLQ9irjYpd8Cc1PS94Lt7J8cORQJFUDBN//gEUHD8absp/vWm4/Uf3o/m3i+AVCNO27El9kIYATCA8tzgzR4cRpVJxuGcOxfTff5iwRTsAUqrp0fcbXE/4FgKtDfgFgZYn6LdPFWhXcQdo9UUHK4Yjgl89Hypl0szEyY7fW1qvJ+0c9UoEWPpGVywWxwe+fBHmnjoVSQpdyVF9WzIe6kKsLmzTss6uzLk2P2KoZ1eSDwL9SoE851M69oUDAm1XV4x9TwcJLv6ZBJJoyAzXHL3ryUUgFRhUhoQ3wrHut7V63TVN0BdlBMTFKg4PKLBuFCtHOTpMSHrM54ZvYDGvvbZOS4+5PbIY3gC9NUArmcLGNZtxx/f/jqCrGPrIspMJTRcNqh6kN9T0gRm956sB2bCzBa4ErR6zch0bV4hSKzn0OYRDJuVrMyaKo48+67MGtK5Y5VgqgrySIMoqC5mmPhahML0ULkevi8RNeiJQPqQQH/7SlfD7CbIJsD0SqjnKUY5ylKMc/YfRWzSjpVX6BDXpZ5yvlxqqm/GH792LLct3w+/VQsqEIUroA8w2C3JoREzKCjowywFpBF5JfawzgtPecxQuuu50ePxvrIw5OhSS+crWF9jVq2Y5ylGOcpSjHP2H0Vv26DDJZLX+QsDIeVVSirb32Sjp4UwhUqmoreXQJ1sWPrIcd//yMSTa9U00rfzRjFiSYZzQzodH+yInV8EoLbzUt7WivB48thwf/NwlPPdHIhUzMKZluPb9qrekJf6zKLM+R/OQBop1a0DLnHOUoxzlKEc5+o+it2xGy45M0gJStj7LeQxoT/N0pyA6u7S/Ev3N0wmlr/i7GaCtrh1//vGDWPvyDlvrZXH1SFFA7jUeRwleaRYskUrCW5TAGe9ZgHOuPslmV5x1Aoqvx4YKawk7/yqX4+hQxi19a9TD366z3Ui6FR1QXx5ZwQ6Ib6fs67SXaF+8bI+scK9eONQjmFGPII6DKO2YHUdkzrw5oPwZt30Ocspc6JyBXXLPzRzmKEc5ylGO/vPoLZvRslRNU++7IPWRFZ0d0JNWzQJSSYIkASlqcfksfnIFHrj9eTTt7IDX6zkkoKUdymOuCMbPG4mLPnQqho8fhATT1RfYtaePvQpDgOcABaXnxMvRGyfrbTUogZbO1uO63scDOcpRjnKUoxz959BbArSUYLijE4ltm5iDlwfdNMPR8/GcAZz0WWQASw/8gPyBg+GtKIe+lJbSa8BuNzpauvHg75/AwgdXIJ4MwO1KwEs/+4YWk9Zuw5oF00xWjOlUlPpx1odPwVFnzITH47F1Y8pQaXXv2oFkezvvmCfBlks76mXKlimXKLuMGbcM9RbuYHSwMK83LdGhxJG76FDSey06hHLZBpQJF7wFxQiOHImEK2bfPLOXEdi/1rtMQy6a49xXvhwdkWRDzrbx0Oss6nE6iIc4Bm3S05iBh96gkKWT44cjg2jIxinvpV302Wh1rNPN2syY8pyyW28nOy88Ocs3cpSjw4bIqzbpkzUBY9MFmZvXSW8N0GKSTYtexo5PfhRun982I5QCFmAi3EmH2p+sEBp0lMwqkW/gAAx6/w0oPf1sjlRW0AAYh6PHjU2rtuNvP34MezY3MKCXYEvxNXxTiGsGzBvHrOMn4cIbTkPhwBL4Esxbo9ztRaq9CdW/vw0d/3wIiWjImc1iA2rQpy/ThXkT6a1IM0NvZdpvhKhQ4wK+pZWY8ovfwDtosJXRQBb7wJOKss0DYjw6quAGt3J0hFKSXRynUvUnBMIFtLVJrWSCQxnWtbGXoyOGJMfVufZCku2hqDlt9r/kLGXBG1VYOcrR20UCWuJXvccldKB13r43qK/emkeHTLJp8SLU3PJR5HkC8FChJgSwaOGYgu1BGaxgoEcDUXcMG2KlgsefhKE3XI/A0OGIazdh+bPm0e4YHr3zJTxy94tIxdUAfoSSUVQNK8Sl152BGcePR9ITh9u2idBMVxLtL72A2p//GtHqrQiyPB6Xx7aVEPhT/hIE2ZQp18FovzAHi3CIfq87z570ZqaVTQcLmJ0nz1F/DIlYCkXnX4Jht3yBXkmbMYxrdrO7EZ2vPAuXj/hZLHFouefo3Ugcq/4xR8NdPoCGEpWs24PuHcuQatjG8Sqx5ey+LA7w6FF+DnQfMZRw+1E49VSOey9iXp92UGM/e5GMRdCx9hn4om1IUDdoytPNI7eCM0eHE0lnJQurkD/hBOIH4RZtuEx6gzspvDVAi8VsXLwYdZ+8EXlev00XO9sz6PFROkgWpR8o7COVyEtQpR2DYzx7y6pQdMUVGHjJZYDfixTBU4Lp+Jnm7k21+OsvHsXaVzbh7CtOwOmXHofCijzHcmKiWo+VaKzHrl/9FOEnn6JbHB6P4xfX44ukG4FUHFEVLGdl/dukz2oQDsOTSKEzkMDI7/8MeTNnG0DWowTNaNXe/ml4alebkNUjJNO0GcoCbb2Cu978M93WM2yG+vLPjt9bmr2ll+0v6hmmt7SyqS//3sJmqKdf5v614oh6+me7Z8c/WFqijH9fcXqJb7PT40/CwAu/ZLNZcSpaV+161N1xM/zJMINr41I/z+SXVIwxtF6SCR0sfZ1FmevXCvtabqKe7hnKjiPKjtdXnGzK9u8rrQz15Z6h7PjZaYpeK46or+sMHYq/SO69+Ysy7pTLkttFp30cJbMv4rin3KeHlhAkYs2ovvWTKGrfjJgMYAPY9CUwO+Q8e8v/UPxFPdPKpoOlezC/3uiNxOsrzsHSyqZs/0OJcyh+vaWZTb359wzXl3s2yU/0WmmJ3qifqC93kfxE9Nf8VXLIdAy46oc0Gii36KavGBxmQAsEWotQ/8mbEKQ1E9MXRll6T1IDy558GmXX2c6ZipISRELaPVyDM8VBGxOqnD4NIz75GVrJI5FMOv6arUrG4misa8KAYf0trCOs5Q+0Pvkodv6Syr6pCR46SJx76a6Gi2tRPDMVWpWb5tJ6UqaM2WXNUG9u2ZRJLRPmYGllU7a/rgVCM7Z+X/H6SrNnnpnrg1F2HFEm3Z5piXpeRz0xuJMBA1YxdwyucXMw5qc/hivgYzsn7ZFBpGYjmv54IwLsDb3zmclH5MxqZuclEZ3JgUQPw+zOpdGrvpkYr8bJDtPzWnlZWnbzqr/IcRNHKK10eHmQsq+zKeOeSadnPLti/ZVnNu1/qzz1ELw3bnyVLE6PgvQML6/ssmRTj6hGfcXfLxwdepZflO2UnU63Ow+VF34VwXFHkZETcLP+dU/8Cqml98DnjthMl8awYJh4IZOnKJNmpgzZZenLTeS4Ozywzz8rQqb86VujntcZ6tVfF1mBMrcZ/wz1lU5POpT4TiCHHzPUM45zr3pLYrzqc0C66bQyPge0FSn7Opsy7geG5V0Wb2upRsxTggE3/RHuYJnNZkoeJyPNqLntkwh27KaM98CX1FICldgBXK+WX6SUM79Z+WZnTsrc7nPmRU8ezdz2DKtzhnq7z6Rl11lk4TKJvHraj7LTEjlh9KtaZq4cysQ3d/vZv69F+4Wxs9NWmXDZ6WXoUHg1c+/IzLQPT5l6Z8LqWuSE1bkPvkk7vBrOob7i7++2P2XiZEI4dX3VNUMHurxK2Wlm8sg+9yS5a6Y9OXg6+l/5Q9NZesKmp1+ZJQ+vlzxfIaWv31QK7dmN7n89DK9HEMFlQMZtjw+ECnnDw1kg75ztyPzx2vn2FTuCgMsWqrsT8NTuxZ4nHkE8EkPxlOmIev20hRmWeKmwuIC8yW4QQGP87to67Pi/b6D5z7cjEOpkGj54OJb1zT1bgMkwsrNcBGaKY8xBt55Hdhn78uvrkH92mIOllX30Fedg8fryy47f06+vIztOdrze0up5rZcT9LklKU5XyodwYy38w4chf/RYumn9nRveonKEOjrgrnmF/OBlD4rk6/SNM5j6OMT06Wtn2GndB4E549peaCTlbkCcg8XSZnBn+lcDKA1ZxQPpBdpKzUnT8XPeltR1mgeVns5ZeVtZmYeLeSTI0kpFeSQN6Dvx9GdiiPFUHjFqpszmnj7rSulpQDv5OvnJXYaD0tc3tsTfcV4rfa0bcOJn5aVy08PSZl0VTtdOWun8mIfawdpD9+nDaY+0P/8ycaz9LA8GoX+CDs76GqevRFaGdDyHnDLpCNCI6WrcjaJppzGI34RVQdVAtK17gZZOt4WkmcN+sSIzxqtxHdI52+1VP4VVOTP3Tl0yYdPl0nW6Xo57uk50UyOq3eXm+MgvE85xf7XtstPXIUrHtYI7cXSZSlEgWRT5W25Z7Zlpd4vJ86t5Zpclcy1ygLcTJpO38Wiaz5y0HV+nPRyeNp4ydyffV8PKVSXLzkN+juEpytTTKf3+vCKfV+vzatpSRk45ZSj74I2HEY4kkTfuaCZIQMX0k8kIWpc/hGCsgXWIsw5JxMkXTk5OOkpjfz54nUdWX/c89Nebe5/HQdI6qN9BjwPrtl+5mK7Tjr2Hc/yco69w+w5LS1ev3Z77tXufdRMdSvlFh1J+/R68bE6Y3v2yj0Orp+g1ys9Di4q8RZXIm36u+TmAliW3Mff66Y3FOgTSbJMSlwDVMKV+oIWjAWzF3e/IVHTfn4SgpJcjwRiXKVB4pQjairq70P3/2XsLQEnO80r0dHdVM1ymmTvMjBoGjZjJsixbtgyJY3sTx4kDmzi7m2QD+8JZygvtxo7tmFFgEGtQw8x3LjM1d1fTO+evUWLL8kbJ2laS5/9OT3dXV/3w4fl+/Phf4NxPPA6cO0XdZh66/3rSp9HP/B16f+Ix1F58HkFmoSn46rWqELAZoMdS3XzpFHlNhuL16vXj1z/9VaWS2Yb3Wm1ahZ/0nfqrP0MlnSO9KyiS8tWqD4273oaMv5l3aa6Otqh1ezvc1Yl89Pu9xLnrn80KU7Iy0NAJe8luWJUi+Ute2gnEb7iP5ejuoDo3jSgJu0sWBXc0bOGrKT5hpG0y5Q26BwLvVCoWoI1utemqZM/UzzhQ9cxWUPbXo37X4yjXNBflFtQi9UYOo0u3oxrrUIZ8ue6oHKhHbNs7+C3ASwSgdEDK36bzcecsil6kjnph+W5owP/lgMJr70f9PT+HSqITnmW3o/H+nwPaF8FmPtIvxxPguz5X+AxBa43fmadPe9MRlXmI0mzlyLKYo2mL217+Rvr4PLrO8tlWudl/GN5366QyKgSIfm234q9DbM3d5kglBScV3SuDxPJMS/mc2uW+6yXQyQBp9BKSR78mhglSwZOYieimt5A/zN3cx3tYF6/A398/q5fy+s78/uFVFmJj7UQHtVX3iT+qteosulbZdqdikc4ByoD47pgpB2WCe3Mv6V1lW7RC2Ugv76mwDmqPAjLdz5yYHx+ScFynjeRDv4s+Zv6n+U2leuE3tkv5k9VGxiQBykb2Rj13bu+5AkdRvEag7vFQK1iuzfwFpDXtwfSwXw8ANSCgOsimllmMntN30Ve8VluUpequSNyUZ37XM5JCw0W+3CDA1IT2UJ/VqyTZ0fPQVF/SwiHd1CNtEQhJn40c81rlOn003FcmkDK81ZO8R3e5smxqxraQQeR34eRXUR49xxwohXzOa0UQbF0g4vB51cTHckqmripKL9mBVz//s16qy2uvXX/px9e7/n1f/4e8+O/1r/8fX6/ftu+qF79+Pxq8tv7/KK3+D3m99vVd933ftv2I68/XP6v+3/f1xuol3XD11ZVvvWRB/rlJGvivJkmPKzJedJ7Ra9248IH349rv/hYRnOu4nO4rOPO+d2Pyv/03WJms6QX4cfrRJplamfS/HwjghcLAEIY/8wkKGx22+jQIdn2hOjTvficKVfVmCMbYNO4uYHjjqWYcT7muA4E5awg6QrD5uGMH4V+6m85bwMs9wNiAAgK8mqdsgIJFh1LzFFhmjs/ROdDpmxFuqpdjAgLeR0fhOgIBgVedGt0c76tVU0j3X2BtKwgsuAHF0Ay2lYXP4+dou5ljaLa14D9fKUManGceWYKktcDGR1AgGfK+COvAdhtAp3lKFOVakOCB9eI1u2UWqgu2YPS5L5BGBF0rdmDouc/BNzaEoi/IdhD78GXV2E49D+oBpukESROCyMC6O+HMXI0i21f2RNk29RwUBI3YXs2BpPOjYxfgUxBSEJ3Y9pLaqfv0nO5lXQvMvxQIIbB4O9vO66SlzR8cRA2NbaHZ70k0U6I178sd+jIq0z0sRyCkivqN98HXPJ/Fu3BOPY0CPm8oEVw1PfIbcEKNKPj8rBtpwbJYQ+O0S6RVyetHaOkONN31U2z/NOlMcE1QbBNphcqUAwVYlTLq1t+Nul3v4G82aUqQTR5WCSAcn2SS7SUtBDbK3oCxt4ZWLEvtUJ6iueafSaYFZEV7ELxqlbXkTz07FYJh0ccmryqU1wKf5cMGJBoJqwb5nK5lGCC8Fdai3czJhwBl1OJzWuojuTXhIOnpZxvVC6ieM4FGW8uGmJ8WlwggGWDEOyTFxDNMAkfiPetfpT7wuaI3xHvLCFVKvE3D+gJhk/DUtaHt7b9NobJITcqUyZMcWrYD4Q33I1AWUNR1lksZ0DQB1VHUMmWzvOuwleX5EGFoNfaNPycYdu2Bl+1s3PNuZOwG1kaVc0Hjj9OP07+s9IOVyX9VSETq66dxUq+UJsrH+b3w1Ndx5tF3YPi//j84895HEb58mQ5Aw1E/Vt83Oxm7y1fQ8mHsb/8XqqNTvCADXCO48SOw4ibUWhYbgy93606OlcOSs3hjySbS0gHkGpmrEXCU6HQCFTpDDVvSAVdDTQhuex/CN70HlaYFdHoRBFZrGIuOpBaAb82DLDkovwev5hEFIvQUdFoNi1GbtYV5EpBE61FedqPcOPJWFJ41t7A8G4FEE38XiPMiXE3DqjBiZ0UCVYftlNOVQ+I7HXYtQSCmHqEb7kdk6XbENtwFHx29ek1UtmMnYG98ANGb34Pq8ruRs2Ow1twLK9qI2OpdiK6+FXZsBupW30gnyXLmbEbgtp+GtYn3eltML0hh5g2wb/klhG98F9CxApG1dyK6/l4EFm1jPR3SWU5Wjt+Gvfpu83x55f2sgR+eQAvr9CBiu9+LwPxdzC/C+0IIrr0N0Tt+BoHlt/NZghACGO+6exC7/UNmDoPruNm+72NK3CE7QoVMP9IHvmB4L3hS9QZZ1vtBkpFmmp8lvv8TUiBOPRfQFFARoIiYdsjlB2tZA7hyV45hjMAUtTDiuz+I2txtBhSVPepBqaBshZA+8QzS+58kWBFYLPBePzJWPcEk7yFjBDY8zCtYyRMllTHlI895zdJ39SQRbJT5nvPGTdmSeclJ1sc8TEXJ42oeOZblENz5KjbrRh0gUElbBFgI8D6GGWUHOU+CYLaOuRRZJvVB+foaeY+795TkxKpUkSVoLhEkuz35ZcoDgaUnTNAV5n3SL9ZbJ2LwWpGy52f5Ao/mN0XqlEuL8iAAl/ESbDMb/Vb11KOYSWL8S3+KHPniWXgjvLvei2yV5fnrkfFHWWe1TYvcp1ku6+gtsgy/WsDnmZHReYE2BVnSR4K87kPIXX6JtHfDKLthtpHNClGpdN9sBfHj9OP0bzj90OZoFQYGkP3Gk/D6pPYyCNeVz/35n5kUWaqrnhE/VbZCIyXD4StOoXDmPIL8zURwjLBp/0yU9+P0JiaS33Tn0vj66aQnB0bQeMut/K4f3GEEKxRD5dxzNMJmEMI4Ez34Rjgnp6ahIF99K4LLd6MW74Q9ZxM8c9bAn2hF5uQ30PjwryJ74RVkh4bReMe7kTx3BLHtb0F6fJjexYuW+38R6ekUqtPdCO9+D4pnXqbceFEMBpHY9Qhy5/bBv/IOxLe9DfmTTyHQthie1iUoDVwg2Pgg0oefR2T5dhR6T6FaSBKs8fNIN6zssOkRk/Q7dJ7R7Q8hf3ofyvF243CyLMcqTLptoNwGiBryBB+Zq2dQR7BVuHqEwUQQVjiMwolvoViqwWqcgfSRryPYPB/2yhuRfOnz8HZuYLvrgEwKTXd/BOMvfx7lsV7YyRFUOlYjO3AZvt6j8BSzpK36GAgo1t7LZ9ow8co3EF99Mwq5DHzONEpEPdO93Wi49e2YvnSCwOsOVOMzMX3wa7DzIygTaBg6XNiH7GAPmna/A86ZF5iv4/Lre5jm9gBqCJSCgNJYD0Lz18FD8Kib7caZKAxegXeqm7/rbvL9DTBejtlefQ+c8y+i3DgXiQd+Afa8NYbWlbErlAkCR93YthSJFdtRLlXI84fgJ6i3KHfpUZbpcQG9PW8zgp2L4eQzCO58L8JLdyG07g74bD/KgxdND59oJlAW3vluhAl0o2tvRT6ZRCU1jXLHGjTf/SF4F2xEkIVWnDLq7v4o7IUbEYg2IT3QjdCen0Bk1S2IrLkLxfE+5HNpNNz3EYQI3jXENu1U+czPIrBwGyLzVqPYcwxl5h+758PwM5/IujuRunaa/J8NP+sQXLIN4Q23w1vIojLeDc+szYjf/pOwFm2Cr+QgMzmOurt+Af4l61nf25Hrv8h7WV8CQO/sDbCX70Kt+xiK7avQsI1yefkQnPo5aFp3N9LD3QTAD6M61I26Wwi6Ke+BOoLI3CQi87cgPHsZotvehcL4BGrTI9SZDzKAINibGDcLiJV8GpYm3wXoTM8WgVlp4BJiBO1aXSiQG2ybh8zFQ6gVk+qbM77hx+nH6V9UirUhvOoOmioJtrzTG7NPr5f+VfVoqbFm8rWJyqnEHg1sMNYzwxiKMl0HLfcWLP1Ycd+MJIH6TqGSeCppmKqy7xkkjx4l31weqW8juHgLyvO2mc+ar6X0Rjln5k95a5SFAB1BBjU5qB4Cnt4ueCol+IP1NPKMxi++AGuQIGekH6H6BhQuHEZ40WYCpBswtvdraFixCU7dfDhjffCXCZa8DjA9bABXoWEhgrOWIUsAFKBj8q7YhuzpFw04QpURO8vX0J2GtNUrpwBAw0FmhWXN4ottUs8H32sVh85pCJ7sKHwTl3kXEwGIeiZKxSIC+SQaWmeiRmcNK4hqchilfBoYuwBr6hq8+THYwwwoZixENRBHYtNNsBrqDai02hcj2X0UkaFTsMcv87lx1HKjqEz2A6lh4/zU41BioaGFW8ycsobNN8MTjiIcq6fzz8JbLiLR0sp2kIN2CKE5KzB16EuIZHqAyT4E2BQBmcKlvfANnUStasEhINGQp+YtfW+SPoqnkgLSqZzF1It/S30lHUifCtvdePv7kfXESSdz+xtO6htRb4lvxhJMXDmH6S/8LvIX95npAprIqh42rxVALVyH4sA5AtfjmNz/SWROPYMoQYDaIr54A35UwgnyL4zwvA0YfeqPMfzFP0Fi3W0osE7KjVLKOheR2/dppL/0+5jY/yQiSwnsCxl03PEuDH/9L1H80u9g+uIr8O96DKMnnkfuS7+B6eNPITh7BQkew8RX/wBDz/wvxG/7aWSrLL9tJaaf+nOkzx9Cw6b7GQwcROrLv4mUgD4JYVXSmH7yT5D82u9j8tolWPM2EewF4SdATj3xRxh/7jPwL7uZtGtG3c77MP2tjyP1+d+Gc2U/EgSLU9OTGPnqn2GEgYVv+a2kt/ay8iA3NoDgvPXI+RKw529EeO5aVPwNBFCrkEpTvhjwVFhGOZvE+NFnkb30Miaf/TT1SUOhFZb9PzDxzMdRt/k2VFlH5/BnUeq5RPurHlN3eFO9Y9JxDQeLegK11elBTO//ghlC1HCyN9yE2LZHyEXS3ziyf2YiL7+rR0yfFb24X65/fvX1j6XvvP816TvL+EEmlfdDyfs72/A67fl+6fXq89prxqZJgX6c3mh604GWREDuqWxR4TRlpKol/1Uamuu/GSXUFdcOW9Uy7HLAdMFrLq2Z0K7olA6v7KODoobL6RWp0ZriqW0i6B5M75YRNxlXvvk03CSDoHiKGcvQq3eE2ZiX5hto7y9d16RPlW5WTeqT7uH7q6InkGAcBcsx83fMd5pLftYTiurMho3KR9dYoEquedhWgUUWrLkbus9LY6VhAtXbLstRu4BEPT7K7dXdONyros+rZV+vl9rJNuq6Kcz8r54FmW/NV+I35qG5QfpVczBMzx+/aBWQJqwLHIjWikrVI6GhEhFJ93voXN181R6BCf10vS58mQEKMkbXlJdoqV8FrASG+//HHxqjrRJkIL0ESfW7H4djhc19fNh9f0PJY1aSypjXUuNA72Gg7yCqA4dQkUXndUXPmv+kyd41Hx2mz2ci+HDnCtQ6FhL4fZkEoLlf9QDKV44aOhs5KNeQ5/fIpodRHL2C1KHPo7L6VsQIamoTXaIIkxyLJlgzf0M7gRkzWMRPGjZk+9iUCp1QBRHW4/o8G8qwhsu0vYjZ3qBSQ2jdfQhueAD5omNy9ZRzpv6unGkYSNAi6M7vYdsKl45h+shzSD3/N8DBT1H2WQdfiPVne0lfTejWn0fzhcQYw8uyyUOrJTNn9yNz6JvIPP3fCUT3Is52+lfdjGKe95B/lQofosz4vAECIsltGSWf3/DW8Ii8M4FOjflTNr5fXKNJ0BoOljaaeZRXjyB/4QUCIheEVRJzENtwp5FJtVf/VE/Jm9Evc/2706uyWfUFULp8AM0ds9B47y+bXrp/kB3pr/ig4Wjlp7ls5AxfGrYueDUvSfSQnqpNpJV6uqo5BAsEqZQV6am2HxBoVi+ZRXBev+cnULd2N58jvUNx1AIxFKb6TVtUjq1FEYNnEfSSNuUSQk0zUB7oQpB2LTBOuQmGaMP8ZpuDWnHC7PPnq+tAse88LFfNWFU/igR+konGG9+NunmUVdZfcl4ev4ZQJYVAdsgdigxFWHIIxakeeDVBkfJkN3Ui1jEHTXe8G/XzF8LKjZAelCrKgj/dh3JqBOX5O1i3NiQPfxv+1Xvgn7kSya4TbKcoyIrwPcBnxAWvp4AKQV6+9wKvEd4mB1EJhaH5hGDeXifNJ1yb8Q/U16IC0t18oTawrrkjX0KJgF1SobNsI8tvhN253LTNyKrmDZJfhvGvw3c3SfZkLCWTLDGQQHXudiqZ9I/8rpuNaqiR92h7iQi8czea+W+kvsnflQXZJgU/smnSRWO5STobvtkbzAKTKm2o5EP30hTAO2+HaZvxRFJy2RP+VqFM86PRY72r3UYGJfPSEVLFW5NPc3+TD5Ffks5IkmvBGOyZq43fM7/rfy08YH3KmjvHTD2kVVF6RJsh26wFHCrbMaro6qbsW1XzXZm/2lOVjKkEU7C2i9VntVvPiquqF5/lJ7N9Er9rCN4J1sEzeyNtgOquZrCN2p5j7lbWidaOelBhYGytepD01X6Vusmtkx5w2//j9NpE6ry5SUY/tnsbOv/jf0bbL/0qQh/+RWDmQjohzaOgmZZTomDozwAyvucCVQIpRVhkKwWONzIjKYY7/0HCpxVpWuMUJFjRJymlchAA0JEgmudVreWRuONORNZtMvWgKeY9EkbQcWgVkMSThlhKxD/TQ8E6yddo0qvqZRSWSqD7fBWaJhoUgSazh5QROnfitSv9mttAJ8bPUgAfv6veOrImcee9FN7VKPoDaH77u1AJ2CjampBMB0cj0vL446hGEqapRiFYjpy4XhJsOYUKUZMAmoyeReetFhvgx7aUWCetqDMAkIrc8tjbaJTidNAVU2fdVzbOx2/o6fionHRUDvONbtuJ8J6bSRO1iQaNNDS9GBqfVYt4jybiaqVUSUCFzt78xufLbKsMt3gisOC7cAkT3/ymamzKkVGy2xYguPZOWjvSqiIe8Lc3kGQslIfsXs3LNpIPdHWsB2lDo1nOT6OSz8JPh1VbsAOeeATVsW46iiHa5QI8k9OIIoPcyZfQMn8uikMXKQHkOQ2Wn/zLXzmCprnz4Jw/CO/ENUSjcaT6r9GJagUlaWW5c5PUNk/7MvIsQQKw7e1LaOzjrKEAM+WI/LCZnzhVKuXg1VyxGetIFc2VKZJ+OVj17ShmspShMgJ0nh4CIp8BI6KepJ70pfMOUHbzV0+icfFKRCJxxBraUQvR2Q9cRmLucjjzb0RgzjrUws105jTPbUuA1sWshzusLoeXOb8XTWs3wx+JwWqbRTaxjLpWlJIsXzrnp8PhX+HqKbRuewuqLUsRmL3aGGgP+WlLdqVvBGGS/Yq2TpEevk7SVbXBDBeTVxbLn97/eYKMtJEbgdHElreZBQSil+RBtNX/bkDCwl4nufkWYaV6Mf6Z/4RU13HU73grqpQf1u7vh6/UtmC1SAp66XyYlyaFkYYCUK52Kl0HygSrUm5VVVS3yFdNVajJVjQuoYzejdFDT2Dy7FHaCwf5iruSM+gPslzyiHopmxIMJ+CU5eiqKGWS8BJICTiX7Sjf1fOTM3bIHB1GoEohhYcOt1pinQNR5l1AYMlmlFsWYGLvFzBBoOYpa8ED6aUS5ez4WbpfdSg/lH3bpm3g54qCufw4khePY+prf4zJL/we8ie+RdJKc8kzBRpn96Fp60Oo9JxE8sQTCC/dYdpan+wzeqR8LbZPTtkEW6y7x9BL9kV6xyTe8c3xRNz68Jv00Vgdtk33yu7wK1/Mh9f8zgSm9n6SF0RjFRJBdOvb+ZX3MT/5asmEQoq/34blNUmPGXvuloQc1TVxy7vJW9aLTQ9tfpCg6Aay2IHTMB+hlbtI3xL8bEOFNlG9qOKvv5I1eqtFI2YRhnqb7QiCm+4hTyjPxtbRtvMe0Ti281GCX+1krxXLlEqCJ2MDicL4lflq+JxPlPK0LQI/OoOXYJ3+y139bFHWyR/zHO9jPgKMpfhMBNbdTXnhdz5XVJBMBgiO2dUswawWPmjeIZ+lnhkgKjtqehircOhDzOgO/6hULIegjqDNom6w8qQJ7Rxl04wWiJf8rusKfgpsp8CbyU+gi8+Vwq2IrL/DBFpm02/m6PP7EUw0I0BaeJvmILH+VtQKky4P+JwLsfWSXVBgYj7+OH1HetPnaAngRG6+DZPnryDz+c+gWKxizi9+GMN798LH6Fpu2qyCopJIsatNzah//D2YPvAyQnIeNKwVGkmBJ+Wv1USyNVVaBHVZy8CWeb0sBdG8IOahQ4/VkwOfjXx6EvnJEXjyNHgUkooUQIpOw2TxT4BPEzUEOtRzJiMkEGHObpRpYT4eCqgjY8wffaqDjDUFUMZYDqtE3VC+qo1iaEX2fBxFY1+0QonRYTqFyhgjT9Kj4a1vw9QL++AtqU4UZJY58/H3Y3j/PgQIHOSypQQ1tYN/An8SdC3D14RntV1RXO36Yb5Sbov6xEfYfk0SB1re+U5k9h+BJ5dhXvzNx/YSlMpQF2n4On/hFzBy8AihWQFOIQNndIL8YB0JQnxlAjBDSxoKElL0VvtEESkwIYipd1mgTlGYjKZow98s0nHqzGm03HMPPHRQul9L3O3mOcif30+iZIzBfa2cvF6SPuulyLOYmYaHkbbMvXiuOnvHu1G4dhJhRveeRAuyB7+KanYKAdIll0qj0n8SPieL8vQofd0USiOXyD9JiBwD8ynSSGUnUe49SeBVQYY8qvachl0iHVjnSj4Na/QaKskRhDqXIT8xCAxcQXT2YlSnh1DLEegR8GntXoF880z1opJLIxRtgh2OAaOX+AuBMQ2o5lLZDW2McCN0ft80c6a8fL6cTcGTGnadQi6J2tQkqql+5LPMZzbBGmUpN9KDYH4ShcEehAm2vP4QCiNdqEwMIN6ulX2kz2SfWfXm9dJhjw7QQQYRnbmItpkOaJz5DbL85hlse5V8eBn+3CCcnhMAHX+A7UnRo1njV1ApsO2TA9QtykmBtJvoM8ZVSXL9PYlW1yyppnORATaBSnaCUXIdQrNWGD5X/FFYgTAKl/bpWFPSTAJA4+9Sh8+4Wb2a1JsWXHMXnLMvIbJ4F+zVtyPYPg+l4WuoDh7j/XqeOhbvQKC5E4Urr6DWPB+RlbvhsxgMjVwxQYVJrYtgh0KojPYgtGA9Kqef4m8B1G28E+nDX6f9Uq8WnR2dbGz5dvga2xFpn0tQk0a5az8qVh3qdj3G67MJqOpR7O9CYs+7UaufgXDLHKTP70N8460E38sRWXs7Mmf2ojTeg7q1N6Fw4htsP8GYL4y67Q/D27YIgaYZ5A/bkZxEnPdb0TrEm9tRnhymc0vD1zqPQPsgLH8C1oLVyJ1/nrJEwH3DfbCaliAQi2PqIgHyLW+nPM1BZNFWeNXbS/kWb7UIpJjNoGHddtqYv4PN695Z66gnJ+Abv4iSvw7+hevN/DevHUZ401uBaKOxESwUvv4jKAabEV2yHsXDTyB66wdge4pwpsaM7glqGYa9rizQRlF2rFnLYcW1SlcT41uRmZyAZ+Q8f2cR5nHxnVbkdTy28pf7F0gW8HQY2EQW7UFl8DzKlSKi6+9DmfLvXNiHxMobUZoYRm5sGKHlexBcvA3ZAq0ndboSaoTduQpOagjVQD1CDE4c+oLA4k1IXThCcJ5F2qaerr0HYc35bF2KNAGrmeNIm+abs55yEiFPpuCQF37eU2ZZ3uW3sKxbUCrSrqdHUPPHGfhsNLoIm7K8cCc8uo80M60LN5Iea+FhsBRkHYpTg2YIv0YZVF7BpXvg5IvwZUlf2jn5OO3VF5pH+kc6kVizBwVG0ZXMOHVgOeVuNvm3GZWhy3CaFxM0PYhSYibtN/WUdfct2EnwP0ngXmJ5a8x7VTagfi5Cq++Ep3M1rGAcpXPP0laoY4G1NDY6iIKTQXTj202PoTN8GdVcDv4FG+AZu0rfo9WnBRT4riP3/k2kH+AcrTcfaPEvtHYDiiOj8Fw4A/T3oJhoQNOshcieOwZ7x260/cRPIrr7ZqSGB9D6yKOIb9qD+MJ5GDl+AsE7bkPb4+9GZMsuZM5egsdyEH3wUdTffQfpQ1CwZB78y1eh9W2PIbhwJY1RG5re/X5gfiemj5xC0wYKijcIq70ZwQ07UH/Pw6h7y33IXqbTHJ+Es6ATMz/0EcRvv8us9qpcvWoAnKL74MLFsLbdguaHHkDsjluR7e6HhwbRv+MmtL//ZxDeeiNyvXSuExMIbNuBjg9+BLHtu5A9exah++5F07vehwTbnnxlLw0EFVdgbCqFxO33wD93NprufwtBWBDJrktouPNOZF98BrVsljTZg9b3fQjRm7Yj1dsP/+SoiQB9ZdJ3+Xq0/eIvILFrN1LdffBMTyL6ng8a8OZfthjpcyfhdUpouOkWJA8cQLmpCY233ILcmbPwJUJoed9PAo28dt+jiM3rpEKNIdjcQWRGY98zCPuO21n2u0jvnaTROQKHDIHvTyGwdh0a3/4ORj+NmLrMMjasRcfPfhSJbTcj198H78S4AcHaS82bI1jMOohs3UZ5UNxMGWFEL2CY7z2imO2NJcq+jLuvkAQIshS1mSEMghLt3WQZxM0Is+8MwdIphAqjLEMRew0WwYpNI6mo22Kk6RCUyUBUTe+Met/8dCCM4Ee7TL41glh7uhdWMclIVUvqc/DSYWsVnoegpNh9ivRPwiLgybEsX25SnQgmWVoFOTXAZ6oIVPIo950kKDh/3S1p2T2dOZ2El8+Vhq/Cnx2Ar0inStBZSY0aR+YR6J4SqKnC72EevF7rPgoMXWJ7MmbJfy09Sh6dJtg4Z4yjxyFI7D6J2rjaQDqZAEHmgsB8jM68+wiqbLepZ6kAq2+/6fHzpAZRLeeFyuAZvohC73H4mYd6GsoEk14+YMDVxBWxwKzWc/dv+l4r5F7h/7zRWALS1GJQUhzqQmjFTfAGIqY3ItA8iwDiKIHtmClHfDHlkQ/qHfnOpHIK3YcJHpJ0lJT9YgoF8rhwhbJDlG70k0+VCEyypEWolEF+vI/0G0ORgMrjpIzTEk1q0+O0PWxbbgLFHvLFBHQ1pK/Q9vA+laUhJS/zyFwl8JweZqDwAjB4AYFSDjkCZK+cfJp5959DjWBPdfFKDnqOw2bd0leO83sSmSuH4ek6YLa7yF89hipBvmRdw4HV/rPkSRdSJ79N+tP5k9f5nmOUmyFMn3gOdpL1Tg2gPHAWfvIK5E+x7yJlOstnTyM/1oNyZgTVvuPwFKeRvnSEep7kPacJggj6vepJk7Ulffh8SXMZ0xq6ZFA2dA6+MfGSelPJUQcvEe3m4KPzrlC+KhM9qAych2f0Ah1zmYFGErlrDDgoyyUCJ4c2Rg777/n0fb0RgRbp7kyMIbpCZ8ipx8iL0Iy5yJx42vSqCTyZOrp+7XuS+Z111u+SY20XUw43MQBnkFChXPkDCMQb2YbLiK2gfTxzAIl1N6Mab0ah/zIa7/gQ8pcPIxvtQHz9LSife8nMSWve+QhB8UECmy1mAYyPOtv4ll8lH4YIjPsRmbcOuRNfIb8c2hcGsZ1rEFm+m3Q+hDDBhtmqpHkBgjOWIHflKO3ro5Rx+jLWMLHzIRTOP4tqsNEMPWfPPkf7Ih2qwok0o2nnwyxzP8FWI6IMBpIXjtE2vhVe2kSn9yKiO99K2Tvl9tIR8GhRSv1DH6M+l5Ea6UbjjY8hx9/rNj1AsD6PAVcXshULbXe8FxnmG5vJIICgKk+ZDt/2M3CuHaXOFBDY+W4GieO0ZAE03fth5LqOU0lt2PEGAi31gqpnmX6FgaFfUyguvwxrBkGn3095OGl6yvyLNqB89RUDtIK1PANwdxPxfxPp39RkePXjSqM8JTphKpCPEe/FixTsWag0t6Dx1jtx6ff+AN1f+gyi9z2EvqeewXTfBXT/9X+Hf8YcxOmsz/7GxzDw/ItoedsjcKpayn0bur/+FCZe2c/oglF/fTN6f/d3EN68jsSL4OLv/ycElzOqamwggmcE2cSoIl6P+rtuRd/H/xyDX3kaLY+8xRxS3fmhn8WFT/4trv6X36KS3okiI0atJpOyOcyr7pZt6P6r/43hLz6Jzg/8HFKxRrS9/W24+vu/i5GvfhrtP/cLyPgtgrG3oefvPov+P/kDlFJ5tN//CC7/59/C4F/9DfxlRj+z56Jc10JHQUWOhTB+8EV0/fEfo+mB+2EReMo4l1lusb0dMbaz/z//Gno+9zU0vfUtyNU0PFqDQ0GPP3AXup58Etf+4D/TgA4icCujaT7f89sfQ2F8Cg2PvIuKWjK9QAWrgmI8Ds+ixTQsHliWhfiqdaY3sTjcgwuf+BuUrnajOqMNpc42VBcsRNOuXej6gz9E8smvoeOjH4NT9qHt/odI6724/Ce/g6b77oHNKLz1lgcx8KUncOWP/hClwR7DYtVf0aif0jryja+hdplREcGNpi576G1jaxhRtawyPRbunJ3/c3J7SogRaHz0Ui+F3gWmBJQcKr+Z96GJ5b4Av/M3I/KuwrhDAawTP6sXTbuYm32Y+LyiPxlyDR3JKKp+yk8uXPsGCSSpB1EAV70uNZ9lRoellAJoMjaaw2a65MkfOX85B82fq/gI4uTUaLRtDQ0QYKqHUKOtqofm0wnwaXWigIk223T4XTRUT2qJjl8NUC+kgKuif82dcHSAO6sg+WSFeTvb4aUDJJEELj3UMXcrBlaUz5cstof5+mp0BxqyrIk+2tzTRqDqZzvLqgyvMz/TVs1oZGm816c6Is42a5AjzCj/+/DL6DcT26UeX/FfWyJYBDaTL/wtf3CH8Gq+EBI3vRdZj/Z3kpwoPw0jfzfIMknMS03Q0LM++RSsnsPwE7hGyymWo6ELtRXwE6xGCD5LdOhRZwye3lfgS7lgVUOpRhYIlnwFAgXqhI9ARdMFBN6D012G/mZ+GasigGpnRwikziBaGjfATLzX4fTFSQKlgSPwE0wF6bZ801fpIE8gkJ0gPwkGCM4xQLA10c0WVUjbHOs/SkcpEKdaUE4muqif/fA5OcYGeYJ+NkU97SMXEXamTM+zHC1yU3xG4J3ykyaw0tQC8Xv8Arz9JynU6l20ESHQL/edI0C+ihDL03CvuKe2h5AngGDQhALLJuBMT1I51bPt58uHcLofYdLDKzA9dNr0WPgKpG0hxzyUEeUiNUbWUs9SpB0BrWZBiWOu5DN9H/3VfmLV/uNIn91LVWG9pSPxDgRvoCOvaYsI6Y3yoN68ThIvpIv835Rv8YWLLyK2YBOsmSvgvbiPtOiBvXir2T9O21WgfTFyB78M35VvI3P6efhmLTFDb7IxmtYhHTV6qWCBbZMNqDQuQJb1qRz+LJyrB1FxGNzQXlRINemEc+kAfHW0iaF2ROavQubiYYSWbMD03r9D4NqLDOKfhW/RJuZLHosWZJpt3kumEQJJZsoFy84TtGYvvIDs0a/C09CGcjCCwIL1fIRgrG0GKv4IfUKLkeuItpHhMx4GN+OHnoT30rNI83lvx2La9RoyJ7+J4pXnEJs93wwfO9cOYuTlzyI0aw15I3tZMTJtNollcKe5WIlF6wnwX4bn/DeR6TrBuzRmQktiZFMqrGFPP0L5DEr9xwiUe5BlkIbJq8g985cURvVm0ZfQ9sqOfD/e//85iY5vcqIjpBH3U6/0cmgGvCGbETtxdscsBOcvwOKP/BLmPPw2/k6loAGplfI0KlOMWJbB39KBZb/yG+i8/Q54xWQf3TajVquLEXNGg0glZI+foKFIo9Q7hOFjhxEj0PFM0ljGZSav14IOp3j8DALq4r1wHqhLwBMMITZrERa+691Y8PMfpYoxsg2wfhQkuRcfDXH5EqPh8SGUj++HXR+DtWQFI9hu2MzHd/4iCoxag4wQpp98Cot+6r2I33wLfUEOo898Ayt++9cRWLIAlaKUUfG7IjoamRHW7dwlRIf6UOy+CquFSqah0HIAkZmMmhqa0PmrHyNN3opgiUongMoa+Xw+pL/xLSx+9DE03/MIPJkigms2YuRZRos0FJl9B+CdPYMAS+22aGTUk0JlIt0Lltw+y5ahy6ZpsHlxfJzlan8omj3SNjh/JlKnr8A/NYrsCRqHeBhOkM55nFHtmUuIDY2jlplEJRDE1Avfwtx3PYaWBx6gXSZIpN5a/M9fMX1OSBQcdP3l/zC9LMZo8v+KrSGUd7IO7jWjsPz36qTS700y+2w57wvUMmZeiZ6j7WaiEfbHGHHtgD/SgCCdjRZSaAKoytJWCpr3IGOtPOTcy4gwS3cenuoooyQgpLxUJzklASnDfYEdvlNq+G5dPySZjoIGW8dHmaFFfhdQ0Aaa/ua5dNY01CS26lcloDCwhSBLPLBIh0qgAf76DtMqIwss0c82GQcgD8MrpueSDiAgo9bUSfoV6UT1e4W0pSOMt5u9txSRqx4ufTRfxI8C5cQiGBe13SHegmwpKnKwtARZAmRr4Wb4l2xG0e+2hWQx7TLUZ8X1XUCuKHp4snxpH7CKO0n/dZPJgEnQiX98TsPw6m0unXkazuAFftdQO+nQuRbxJbtNz67ZRJM0EKgVf8VSOUZ9Fv3NHB9Tn5rZ+NXMHlTvImlh5vcoD15ze0A01E0wrt8NRZinmCDeqyj+CXYJrIrnamSJTlW81/NEIaSzZJASwLZ7qYuSjyLztWpZAifRmPkL+KptohvtiWRLgFRAV/QXoFXd8h7KGROhMevrQpOCKY80kEzSkSvg0q792oHdIkA2QQrrau429GL12QZKKcvXvJ8Q89KmqqwnZcqAIfLFYfAkYCZYL54rOCiwfENR1lXAr0RemJWArI8rbwb6MS+1Uc9rwoHm/KjWLJ86Ylaxsmw/r7s6ICqS7nzGiKp78+smaU5q36dRzYybOqj3NbH5IXgo+2bxDevt0v17k4IV1U4y4LD24lmVQLfmr0e4dQ5yE6NIdZ1BeNkOWAKuVfoK8VFAgHJSLhUp23X8zvxpv5XK+sxcpbHqz9S0C4u2VPMItThGEqNwUPZDvDL6SB+kLV2Cy7X3Xgy16WF4aFe18a3krczgWfPhytJ35uclzRw+p3aJtgpwBMJVA4qAoWeAPFeQ5Zfc8PkCAZTTcx7O038C7xT9jEC12st2y+aEte8b5cMEq7JTlBMfqaspAjbr4qPdDUjPSVP5RgWPmn9m5h2K7kZe/UAwTHuf1XRhJvFNXtNdRe3VvC+jS0XqEO09/YRGpgitTN21uEiyJn6IguK/IeeP03clV9LezCR5pxK4UUwBRVq+8J5b0PfKfipsFeljB9H7ax/F4Md+CdO/+1sUdgoNDZsmcVeyOYztfRlDv/YL/P3nMKbDi31yilJ4GRVKMCMXGSNjoOV4KDMSODkRHZEhgyPHYyaRy8jK8bNc8zyF3ZkcQ89//EWM/odfRd+HPwiL342zo+Jp8EGrsMwOz+F6FKl85SRBUiTBXDWe7ofX8qOsoalvPYULH/0oAmtXo37dBkz+v/8NF//Dx9DxwZ8GZsymzmsCv5wYHRc/KwpKWXTkMSpxUhMY6SysvImsRs6ew8i//2UMfeyjGP4vv8VnZZwo6lTe6isHcfEj72OE04rwvfehkksyGorBV6Ih9YWYj4wiAQfL8POaDIiPyuOnUta0EaEMuhSZ+fmFjlgPtzuYvxfydOQ06BUqGcu0BfC0YShpZRtHJOfCSJh5OPtfwtWf+2l4CViD996jIo0DUS+PcXBkkffAAUzte4n6bjjEenkRWrAOlfm72X7VTbLhOjg+zdfrJQmQDJQckSZnS+EdOg8f4vf/KrLNy1mHTpTEexkXGisNGwXKVTqcEFvqbjwpA19RryFz1O7har9kRlGsFljImPjJRwE0GbxA2QVgkoVSuBFO20LKpXpnWA/SVoslbEXNdBpaEBDZ85M08FGWI9qqTTrnj2VQ3lRnFoVqI4HTlneY4RW5Rhde6H7KEYGcQKCZW8jynbqZ8O/4Kd4mJ04Z5nXjLJfdDM+8zSxXvWiaSEvS06FYvCHENstIy5i7MhY0ebnz+CoILtwJj1Ztta5D5J5f5jW1RvdKlsUL0U/l87MKNIZVANRATH5/nUQ6mmf4n/tHPeOzqlPAU8TI039BxyKALPDlQ2THYyiH2lhLTeyW/OlZt95uHvqsnib3J80UtAg01EOo1WGSLbVJKyTVK2J25zdV05xLtYO05iVNZJYsSo69VUXjpCGdlRnOIs/kdFW+GTZUBrxf8mHkhHpppg6w3AKdt8M2itYub8hb/mYAvbE3bBeNjp88rfjUBoEb3iP6K2c6PbMKlQWoXgLUskOCwdpOwdCFP/hYtnpWdbyVHKvcvx4wk5FNDyfthk+Bg+5hO0lLs3iB9VYIx4bqCQMYRTWByALlSi3VvE6WQK3RvoSUB96hFdIip00ZUG+Y6moAkDjATN25l+SjdNnQTHZAmsqylIH48HqJ9VPvlz3djdThr5hLqrPXH0F413tZZ9oQs4u9Sv/exOowD8mdBt1lM0l324ts/0kG4EXao3HYo2cRDMaRG+uhKBRQzafgm7edtjWO6LKd8A+cQ7g4CX/jHKQCrQhSZ8wm2Cy16gujSj0tphnIt81GLjYH3ralsCN1rCd5YSjANnhLSF88gtjynciM9MMuT6E6fAWRxZswZrUhvuwG1PrOmJWnViiOyUgH7PmbYNvSZ1KbvC0YoEfaBcJI+dvgWbgDztQgTfQkypODQH0n8pNDKJUko7RprJ/xXXxeQD4VbEExNgux2cvh67/AX5Uow7Tjuf6rCC1Zh2S4HZXZ21DOj5Gi5G9umLZqNYqN8xHscPeVKw5cRXT5NkxasxGZt5bPh2nzJHviLXlBmTdnqJLfCgp9pJVkq8Z2lWatM0yRDGo6gXvOrQTgx+k70/fRhh9hkj6xFr6161G5937M+d3fIJiZAI7tR/HKFUQ7ZyD02Lvhuec++LfdgHQujfDMOQjdcTfSJ09jzu27ULvvYfjvexCBVSvoTCjEfkWYMgYUTD/Nms4p4T9PiGpCw6ojVyTwEgdbiJwvv4SezzkED1UaUi8jwWC+iEzXJbT80i/DuXkPYg++xRhBX0WRLeFIhTHVwvko7tqD1l/5NYw9+ST817oRb29H4P5HEXzn4/AND8OXmUL0gfvh3bSe9QmjyAio/u2PwV5GUCHFKOfpbHQ8jXqYqAwNDajechPq3vd+lDQPYrQb1VIW4Z13U6kHMGt+B3yP8fm774a9dQusogy/IrMa6u68Az7tr0Swh0oatSe+iUXv+0mUd+1C0088jvzzBxCjX7MIMjx7tjISKyCyfCnKN+9A42PvMIZZBqtK8BK483YaqCVU7gosO4jsyctoXb2YvLgXsZ/+IMrHjrO+BCp2iApJYEqC2tpkk4Cn7vY7WLcdqEYi8GWLr6t61FUMf+rj9BFZyoCALtvBO5v3PEaDF2Kb5OjUj3Td2b0m6YqMv0BUOjEXlcWbUamfAadKl9qxAg5p4O3eb3pNtNrNABTmma6fhxoNYpVgpUgjoeEXT/M8k6cMd7FpvjEw1cQsVGMEaR2rjIHXsGS4miXgTaC4aA+8czbSSMYRXnUroje8HUUaMMlFOdoJ79wNZtf7onbVlkNTrxHbq97EYAPBTDUEJzwbpcW7afQ6TbTr0FgZZ9G2hnnvoFwygtQ1Oupa63qUFtwIx46z4XK0arycovq+PCjE5wALt8GXaOJ19ZrRgHrZ/jmMuGespZTp2BUPy5oFp2kuSq3usnrf7LWoLLwBgQDbdOIrKB/5G6Re/Dj88VZjsL9f+gd+6tPrcff7J7aGzpsOgy7XN3wG6Qsvkb/US/LRX9/GYOQewycjILxLTl5gwH2WTo5Op9q0CKCRF9AILdqAdGQuYutvJY3dScZ+0lErzAqUYw2BasuLIkGtQJVDXpTVO85rlVATrMU7CYIYECy7iXyh7WD0X+S7V3UsKx+WuvRG2P4YdZ5Oxk4gvEy77fM681Be6qVQ3tXEbATnryX9S5TbMusjxyj3yLbSbmjXd/UXaCeaMkGPJjZXCN79DIB8tAPmSCq1mvqkY4881ZwBWCX6vXIjdXHmYjppyjFtFqEVdKyQVgTW6NCVp+xeke+C2Jqj6KvQvqgttIsWAYWG1QWC8lUb4XIWnmA9dIYhGCiazVK1LUCZIMu0jVCftHNID/FAw2xl0YxtUR6yFeK9ePJGk3qSNAzOJsE59lWUx7uYD6WY5Wr/Lx9lUwG22XpAAvqPJgEAWqiLz6B09QBtqAVbc9BOfg0Yu4gg+Z9+8TOIzp6Nurd8GLmTX4ePQMyTGUD6ylG0P/h+INmPyfN74XcyqF47grbb3862F5F87hNouv39BGdbMbj/abNiV8KloTXZxNDYaSDH4JfPWAzwC8//L4Sb6jDjoZ8xG/GWuo4jnBtF5uSzmH3XO00nwOSxZ4ysqwfalp3K9KOaHsbc+94Pa8YsJL/154RDJergpxGfOQutvB5ZupGlaR80hQ7SBfGmiNY7342mW9+O1LN/AzszCGf4PGr5KaMTnpFzyJzbi7Z7fxL1S5ch+eT/i6BVRurAF9G6bhMaNtyIkW9/AqFKjm0+aJ6d+cBPopYeJ0A8ybIoN2yldLVWyaDA381k/OwoHPojBSXVaAsSS24gT6mP1Dut3K1Vw9f58uP0nenN3xme15zhERT8VD46n+QzzyH3BAELnYImbY/sPQA0tsBL0FM5fRb+iWnkeymcMUYeV85h5MnnKKCdwHQK5bMXUXEKmLhyDZ6pcRPFp3uH4OkbosHJY7K7D+EBreCiEl3th2d0BPmBISL6fjhDI8jwOSszTQtQQerCVXgJkKb3HzZHRdjxehSOH+fvSWmaLCFqM2fDP28hqmMTSD/7LMoHXyBgymHo2b2wO9qQHbqG5Oc/S8UJGqMZaGtD5qXnkT91DPlQCJHWZoz97WdZj25khidRHOmDP1XG2NmjsKMJlK8MYPrzVDgq9+DRUwjMaIV1+Qomv/pNOK0z6JQdFE+dp7GmGadxUkSZo/KGZsxE6ugRZPe9iOrUJMaPHYN/zmxMPP8t1A6/Ao/fg8EzpxGK16F0+Tym9u9l3vMx+fWv8zkah6k0UufOItDcYPhY6epFobfP9OZNvXAI/o520qoLpS99FV6Gu9NnLsEzPSpXg6GuLlRHGYXRKHtmtqNw4hQyootxmt+dFC2XeG8tUYfwijUkKeVDdA03olpIw8MoteL181kaM+Yu4/ydyYBCRsDe+jlofPCXkCeobdzzLhSmJuBv6EB4zkqUCMwLU6OUJYI53utrXYT62z+E/PgE730UlckpJCk7He/4D8gf+7ZxYvX3fQy5q0eRuOvDsOcsRSmbRW3sCp0NTR0dV+zejxKpxgkG3YnzmLcF3kQjkJ1GaWoIkS0PoFixEd36sNlRGxP9iK7cieLp5xG7ieCZzlXzo5rveC+y4yMElnzvvUBDXkGj5iml0/C3L0Bk4XpGzS8zn0fhX0BQR0feeNM7kDp/iMQLIzB7BTL8HJ21GPG7fgaZaQL6WatQGutGabwXiQf/I6p0jIGOBQjMuwF5Gt4Z7/+fKJO+ntQ4gcXtqM5ag7KjXs68GcqplUnv9ffDV5igozhA4PnDicXU9yHaWcw+23cJ0XV30BoR2BFghdrnIXlhPwLaOV9uSYGRYItHwZGYToCy9iFEqQPpK2fY5hUoJCcQ0cqvrtPG8dqJDtSvu5XAtAHlqRG2dTfqF61AKl2EVd+J+DIC7RjlM5uBRfo4AxcRYPBVyEwiseVBhBtaJVyIrr0TTr4Ef/N8WLOXmUnV+VQWwc7lyPRdRmTRetQt34TpkRE6zgIqkTaC9gW0CX1oXEtgI9BOMFMrTsPXOB8FOiN/3QxkfU1o3HgjAl4Cf/JN8Mq/cBOd6jbkJ8dZ3kJEVjBQibXRyfWgfsPtLGsLnOkJlKf7SAfSadZyRLSlR8GL+s0PIa2tBRhENWy+l8HabFSSaX5pMHP3rGgMpfY18Axc4HPMe/UeZHJVNN3xU/CHE8j3XyYQsGjrSohvfZB1riMImEJo/ibEVu5GbmoM1YZZaF63G+XhK7R/hINUSIHCNy4hLiTTEG+gmjdBhVPMIsIASUZVjj04ezEmDj9FWdDwJHn9hhKfTQ2jOjEgaTGvIvlZ1mkKrKBPixYuHkH+zAtm0r88koLrYvcJ+pTn4Zlge4Yuw8tgr9h3BqWztIfkZXW6H6mz30a5+zBCQycM+NUWP5LCPGWx2LoKwbZO5E4ThAmAEZDmLx9F6dQzqA2eh32917I4cgn50y/TLl4kACKdDUSW/NPHVVIoXjyKzNnDKF17heXm4CdtawRA2u+veGYfPL0niGsFUNVjT/fEgCGxdg+GPvO7KJ+m/8sO0U7aKBLceQpJgk3eJVA4fAmp0wdRu8A2EgxJL8rFPAOqbyPTdQaB6WsoZcZ4LwOB3nNInzmAwNh5ZAauIkTgJD4pmyqBqxYSBEifkmwcZdtWYJydYN1pI+jj1dutESJtV2NGlP4tpH9Lqw7NhOb0NLyXL8C+fAoeGkw+QsFxG2aV07CvEjj1XXGjfQpveawLvqvdjC6LCGplVhcVZUDf8wbNIzWFiJkXxNLSGdjFAu13DYFJGrsSI2PmXyWgCjoOvDS0tpbeUwC9GRpd1lPzJrRaT12kOlQWw4y6CEhquYyZfGw2M5WizOhAsCGK5Cf/EqHJCV6hQasEWfkKgpcvwt87zHvV/jKs8WGUL1PJxrSqqoRI7yCq5y/BYtvVgxaZztKxsA7M2UNjb2ue1/AQnbmGkXzws364fBoeh2V7WOerVxAkqPGrbTQA2o5CpqrCtvsuEpAOXzVA00fwaqVS8FxkdDeepH1hlMp7A6kcal1aOVUgvdLwXbpo6FtNE5jSCFnT5MlFAiiCDG25EEynSPsCrFIG0MrLYdJb+bPGZrmy+URnMTFGGhAWTST5/EXeN0hAJXP8OhJK0moPoNTlq2jYcxNq0RD558pIoGM+pk8ToJWmjYy8nuyo3dpCw971XqReeQKhy9/A+OAI2m68F8Pf/hQd01pknv5viBYZ5VGe1Lvg2/wIsjSugQtPYmpsEvGNN2HqzCEkNt6M5PFnRH0El9+O3KUDiBLcjDGqDfQeMsNdZhhJ4GDxbpQmhuCc/AZqNMbwMsL35lHa93EECaIy147BmupDsRZEIFFPJ34egWU3GXDlCyRQ2PtJ1O16GP3X+kmfLuR8YWKMkJFJbySO8rd/n1FjD8BnspdPILL9fox99c8Q6H4JTsdq1oHymUsiMHcVkqdeQOyej2Do6U8iceUJOvp2GmkaUwLu2sxlmDj7MnKTo6hftgvZE8+znXdh+tO/Ql1ghKrje3xVFA5/BT6tqKQT8XYsR3z9Nub3F0gwINEQ3+tw7v8yue5Qc5fUW+MtpEibEKKzVxmZ8Nju0UO5C/uogzLg0oAKtNrT4jMFO44g21bLTqFMeQ80tREs52gXO+B0nySvHWSpw0NDY0hsuM04lcTGO3DtpW+jcf1NBB3N9KunEZ63jjRPIxy2kSNQCq+5yRyRNM2gK3X1NAp01GPUy5a1N6JC4Dl59SJCnatQYdQfaKhDLTmG2oq7GVxcQ8P8Faj1nQKYtx2LoDp0Ed2TDoJzVyJHqxJo7ERs7hqkfXVoXLAYyXQeKV8CzuVXGFRqyNmL0awHuYoF/4xFBBxL0bX/BTSs3Q7HiiCXKxHM9SHic1CaHqddCMBPENh7aB9adt2H86fOYcaKtQgu2o5uyn7DmhuRIigLmtV4ZdTi8+AJhGjLLiKrKRfJAmJL1f4Mug4+z0CyERYDk0D7HIycPYHgnFXIV2jR5ixD36kjiMxfjdi8Vbj4ymHaKS0EIJil7oE8EdPeqIyYkQbqEpXX8Lwy0s2AYTl8BL/KxRdpQlUnGQyflXG4/tQ/nmw6em0LoZ4+M/xKudJWETUfNVo6y/cQ7VfRF+K92mTHb2RJPXxaOay5agIWGpLzq4dbskmwF2Ie2n5FwLbE79I91UpbkrTsvJdB5NOMFBjIsT1aPGHzORck8h6GB+a4IQqwfLW24vHTBmk6AE0wy5P800bwHsvHAIA0fRVMqQwNxMg3VEgn9etrHqgyEp202Wy1h/JG/dC0DvXaVix3lEZ2SqBQvd6a3iE6St+0VY/8i3xymEDKVILPa5gwoLl29DVm4Yzxve4zoovseoA0UVI7tNJTrdHejDqays8AULO2WLIZETK97aYm/8rTv7UjeLRLudnfRXOIqja0CZwOXdVSbc3+MLteS1jFfN5nV8J8SJDIPExGU+mJryTY3qrfHL+jybmvbngogVYkojkvJQINX1Xd4DTcEnR1gUrh+LSGltRzYkjKzypTK3o8FT+BH50k7YNd1h5VdD4EYbjchfSTdNoaijCKxoiWQNBL05q3WZZRYjPyb54RFFHuIdVPJ+JSKD38nW4TjsrmJTkVu1xBRUMKFGhNdDbz0mSgarapc4gRrI4/KdIAFCy1hZRhdWSsFcGVtGO2J4xqTavK2D6VQU5rHzFhHm0DwQzVSORFJ/4xczOHx6ah15Co9h4rsY5STGNa+N1HEGnmT7CtorOhDbNxaAwMK0Q3UZKV0Uo6D9tsokDzy/emsqSPL5vgrP9//ZW4x3tZQYHlQAPiux83gEFq/LpJ/KWBCYRjqChSo6G004xsAxHKTIRGUzyxSVfJEfOQQfHHWHARBV8QPt5bC7rzujS4I5LoXk+NoFYgzkiDXrqulXh5OjgLqaf+BN5QEC3v/i+wmmYbGrEVfCfdow1ofPi3EN3zXkQXbzQ9BGZ1k59AYukO5Md7WTcZswbE6iOwZ3YS4PfA27vfyILXEXAmOGZEq6FBaBWeeFYlWBZPMklU/VodKEq5GxnawQiszDBlSEO4rK96OIMhBIIWEq0zUdfaiulDn2b+6rmyzJy7oh1D9sCnUZ3qR+s7fgeRmevM0Jq9cC2mX/g8wpQ9DbF/H8r/3yXSw52HRIfEz17KT27fZ1FmXQwtydfw0p2ozd7MWzV/SCacvGb7ze7rM1YiSFBeirWYuTDqITRSQtsgxybxia29F7Fl21EjuDB746XHEKllUSmVeX8F0QKDGAZq2pjXkcOnIGubipo/ANuZQICApmHLXaifsxhaoFOtkNaFEeadodxKD8hvypaAYEt5EPnze40si9fmkPK2tWjffDvC0QR8vacJVLZhio4xMXMRChNTCPcfoR1IomHnw/AWHbPzetuuhxDpmM36MhRzcqgvDlI2RpCLtpuVgFHbtZNaAKGVudr/KFxj4MPrM0N5JA99GwjGEKkwyLGopwRYHsp5jbxW0GiGvig5sT3vQWT2MsoW7RFlIkagxyiLtobAmoDfz2DKLo6jwue8mQnEswykbD/Gnv8M5m3bjnLzAtPbJLCiIdI3LiMEDQIGpL96PTTvSHOEJr/1V2b6hLEdvKv+5seRC7a6j/wf03W7QloIsFNNEFQGNHayo7KnsuEqq0xAUyXPgpUSPzMgJuDRPDXNnVO5GojV0JiGcM10BdpFbbki+6bAW72pQX1nDTV3z3LSmPriH5j5YJI9DWdrrqDspvJWnQSOJOeyu6a33kM+85o2w67SH6lcsykuS1cApwA8VKYMyk6bHiLj8XiNgbCCfz4nnxakTZ/45l/THhfo+zKsD59UEFh15yAKOJl5z3xah9wbIMaSteO9tksRv8zu9/xE1WH95FcEn/S7dFJtJBjkHWprkTKk75IX5WYWJ/FzgAQPqufP0Fpluz2Ir7Lln5q+8zF5ZMn4dydd+6dn7ubF55Tfdzyv61RsXuZLn3+ISa7uR5sESMgYMVuFy4lRFlAmxzWhuhSnEmzdwms0JGS9WRpPxjuWIhMKHg2efpHwaFKkVsXwacNkd+KxerKEuClmFFZNSJYT1G7fcvqu6xDB+T0QRHT7ThSMEAUolIRBrJTZjJRl6SR/zd/RIdU6EkjAQoLvpyLLiZu9c7rPmbI194tWnXkwe2knwZnykWNTe9Vuw1e+a7WSGF60qNSsh3ZliuzezfskyFQJRqbxdzyGyqw5Ri4EknJsgjZuVfLNnA//qiWkEY0EaaNJ5ipTdRaw0kRiVUHQUitbRG3TC0I6aYWnJn6aMXY21gzp8aXdjgsMAaXg4oyqrC0f1AItCVflBVIlkgKmckxanm4cFCNfdzK5aCTlFuTjZ7MiTb1Ofn773iRqkuNkjw/pF55B5tQxQyY5VJUXXnUbPB3LRTbzem3SfWVPFLmec4zOt5EefoQXb0Gt5xLbzsSHNLdH9JfR0jE42eEuRtBryZ8AwvM2oaYtMASyqgRc4UZ4GxfCjjWb9qsNciaSJimiu10EI+OAF5mXPoXpk3vNPjIawtUu1zkFCjNXoZTNYPSJ/2k2CZQl07YT1UoWU1/5fdQt34DAjFXIj16joyU/jj6JyoWD8GpzQ8qBnKwxZjScopCPBh1OEb4ZK0jbCOJ01BgdlATT0WteF6HgeD8CCwg4rBis5rnGmFYIWjSfqHj5OEonvgF78PL1Fpm1pTSINOiROhQPfwWjh74Fz+Ib+FsZucsn4E2OmnpT1X4oSTokx6iIWRTW8SEBAsmRF/5OTaYMSueCqN/5CAFIlPcI9ErGaAcoZNH6EKae/Avkn/8EKnR+RQL1WEeHGfbztC6gHFDypwYRYf09g2fkPuBpW4To2l0odb0Ci6AhvOZ2gDT3jlBWCErtcAKFSbb70iHokPDogg0oTo+ZKL8yeQGVJGm8bJfpScTEJZoLOsoS+ZIeAFrmGRBj+JybgjcSZG3pyB2CoOlBNrGIqa5DKA9cQvnaQUx3nYGneSYCsQZkJ4fJN4uBGivLewPlJGqZIWCynyaL8qA6XNqPwJJNCDW2oZLW3m9yzJSd6QEDznPnD8NqnQM7EcPU2RcR2fQAPNFWVNOD8PCZQGsbqtlBs1ElZi4xe7olqmnUJoeQ77uMxjU7zT5t2hg3d/k0Eut2keaUvTHWNznI8hioTXYjsWA585xCMe8gsest7so6l2Fi6xtKri7LEjEoJD8NsB69hMzpF0ybJBWeYDNC2x41Ww+8NumKQh9z5AxpVqLN1lCtZEa2ywVNuscNxGW/zf2Ue3kbBQ+mt4e20yxkIS1lGcoCx2zHq9tUmCCd+Tmmt1o9u7QArKpCMgUz0lIdn5Mnz9Vz5vhoJwQiaSvFS60Wlc0wdWheyLYJ7FESAy2w61qMb5CNdlvE2jFIqhAICgBZwRYgEjd1E8ASCCry9xL9i+Ck5gJ6/BETJBhZ4D0V9aaxbFtzCPmn8uXtBJBEC/kV7RfobnpKGvNeLbjQlBP5BgO6yEoBNoFF9TwqCVD5zUgReSYZ5b1mE2aCSm1OKodpepoJUNUeM3Ge+Zh5YvJN1/M3wI/36prmTqrOkgMtFDH30Geoh1T2z9BEQK9lvswQ76PF4LsTbISPgawJZgx/BGh5t/yx8iZdxBnVSdjByADzLgcTQLgJnvgMszeZ69vJddqJ8qyN8C7dw6fc+WgqyOShzz/A9CMdOqT3MO9qp2EIr1dICN/KpfDF4/COj6DYNhsz3vYupL75NdT4rE3uGxJQYcq8V0l7bcmB63gYda8WDRiiwhhmUQgIXioaIiPndWwMOQGbyuFoVZ1WXpEh6jatJuowU3tfPf0kWcJon9mb7Qb4nBEE1lcrztRDY9C1enCMIBs+sSwxt8DraqNMK59nvdRTI2diNqrkZ/VIaE8aI4jKS5Gww7qW2C7+7gT9mPPzv4rkU19FyW+h/Zd+BdNHTsA3PGSOkdHwo9U0E75Vy+H09MO+YS0iGzei8PJLNPBUACqcVo6JvhYrQaxlupzNcFs1yMukDxVGdTSGjH+qoWGHEt+vXzFtf3WYTm3UJ/fzq08xXf/sZmA+mXv1vHvd/c8tT/V6faGVDCgCEiD2lArQwG3j1h3MlhmovtQyK0zjc+Z5M5zplvQPSTxRV3xluAfBZVsRXn83vNEwJp/9WzNUYLfPQOXKMT5nVJUyQOM63ofg0u2IrbsbiIaQeuETCCOPfMVG0863wB+vR2bgAjyjXbDppLQppO0kaVwE8GXmLCRu/AlENz4AP+Unu/+zyOQLaFp3EyKdK5Gi04stXEanfoeZyxB0RlAeJqiauZB12Yfk0Ajq19+B6Ve+gPjCjazzvQjPXwPn2hnU7AD8URqC3sMULhqJVjrFrgMEUsOo3/0oIituROHyQZSv7CdwyyO84mbYs5Yg9eJn0LDrbQgv2kIgeQ0+zdkYukxgHELTjgcRXrLN9JB4hi/Dv2CN2fldq4cimx9EZOujCLe2YPrQV2BlxxDZ/hByhSKsaQI1mhzx4QefXD3W8IzcopEOGlb1rtmLd8AXqTdDGBYBb6H/LDxmTpL+eCd1OD/UgzCdn9mRfKiLgGkYpYleApkLZtdvDd1g4hpKQxd57QrtiJ+8akB632dRoz5Z7QuROvMS0H8K4UoSmV7yupRGdeQK+TWBVM8VlJmfQJjyr44QpBJwlAiUKrxme/JwGGB5ymlkCGDzw72wi5MICChQ5/O9F+HNjCLXz/v7zzPPJKyR8/CVMmzjAO9NwpNPoTB0BV7yJMz8FBDkBq6ixPw8OiKK8hekMy4TkPvKWWSZZ2ngLLzZcdo2G0H1ro5S7jW3bqLfzM+xMgMso4iKjvohCWqXDyBFIFVicFEjQPKOXWVwOAKn/xxlknTjd22CWxhim8oZs/moVZhEsfcsaXeF1wjGxpmnVpNNDCBHOXT6LiBcGKPDSph5gEZPjb4alv6jSfxWW93nBLjVM1g1eUcFfgkqFBSFmjrhHPsywQ1pauyMm+S0ZWvU66JeqDLtuX/n45SJfoSWbTenM2g+kk3wqkpp5bfZpsMXcRcXhOh0TeDDQDfcTvtJ21kumbqU7AiqBDk12nhPpAlZAhH1+zj+KHyBesYhuo82INpEREIQwTZ4A3XM14/g+gfNxsDGScfbyeNp5LwxAoNGcyJAufsY60M75PcTpEeIvXMsK2YWt9jkr0AfGIDpKCw0dqKWaEa5wGBI8+7ssAkEdJyORkbMqlL1VGq1M2voVS9YiPW2SDuqiAC6AF9NIFE09sVY50aizwqDacpGIEq/ZPMnPhcmcGFQ49ORZKS9L8I82X6yBA7bKYgqYFMiv+VTbE0CpL3W5qtaFFKj3HgYKJdDnXxAgJR08UXNPNCSOSSSYWywgc9GWH6KYau7KAfRGawrfTGZWaWel6+f8FIjPWvBOra1DJt1qWjONMGVQJpdP5OgmrQZ7yYtCbL9bJc/bvS7xjY5xACWFo/wuZo3RLqk+HsD0LkRluY855PEELI+/I/0rDlZRBgwFSMzzMkk0jWNEKgDxwh0vPUHNnRI4Eoq/hDS1KFDGP3Ih8yqPzlbwh4jTC7AksIIdfN7PIqGj34M5akkiq+8gNGubiz42Z/FxFNPw6YDyB08AF9PD5wZHYjdsJkCBKReZvQzmUNw1SqCpwoCCxcyEu1F9sRRGkEt7Qf86m1ZsxahznmMMgvI7nuOAKSC8I27YdU1onj1PLLdLOvXfxuXfvaDzGMxDSUji6sXUCaAatiyDRMXTsFK0gDX1SPRPhOTE9Oo27IB1aKD3P698PB7+Ib1yHddhjXO+5YvZSQ9AYsCXmxsRWRRB/LPPMdodCXsufNRHOhDZd9+FBNBRLfdAjsUxOSBF9j2HJb9/u/g6kc+jNiuPYg98hhGv/R38D67jwKXphCTRu96HzBnNvJPEIzRkUQ3bEbl6GF4Egmknnse/tQ0so1hNNzAaDQcRpL189Ope0BloiH4F5m0rL9KQ8FalmwvZv7279H5b6VQKmpSjOGg/zO/CX/3y7yHmv8aKRfQcoEcFZ/RtQyLeBe0tBSaLafyhjVMR+sjJ61eSEoeqiUZKkaXvO6n/KinKkCDUfGEGbAV3KkLfBU0lEYkKIglA6ohXNVBc1doWzT1RXiIib/T+MgIlan0WrEWZnRWNkGGQH2IBpOGzO8O7dZkGAWk6CQqvjC8BE1a5ap2a9dn9bioX9KikfVY1BHWI8eyzXwlvmQMBEScMgtXXKAaKnhQaay4X6CeZNFwlyLyAA10lfWy6ZxStSASXnX309FQR6qsm1YA6kgdObxyxX1ex8IoujdbYvyAkyyACWS8ih5p5FmeeiNqszeg+dHfNdG4ered0YsY//SvEgRNyl/IWBknK9jsmj73uzutgBE0r5meBPJI2w9QGqBVm8ZZ2CE6gpzhH9E7nSsBigIQUY+0Uzv1PB/kvyqdgbb+oMMmTwukhXFuZrhHDpb3sL5yKtpIWE5JcqWpC6qVeg0kU37S9dWeOw0j0X0xf/FZC/XZdlZeQ3qaLqFDuTV3SXsFmoOd1QYy0ZzBqjaa9ql01UE5VcgdtY1gjHJrJiGrt8Bfj0qiFRaBovqNzKHfahbLq9Ipi+LuDvGsK8tTffVPvdHSI3cIS8NOpIfRL/7IamvTXNHO3XiXwIh6q2E/9ZXoLkPXfyQxJ74UvIru0hq2h/wxx8Hs/iBt4ttN+eohyZ/8Opynf888851AS0jCyABfpmQ6d+vO/4DShf20fXuQfPZvUJ0eQIBBT5EOPxRLoJjPIhAOIUdwHJq9lMHJYgy9+HW07bwP1Qt7kb16nO0iuGPQUSaILBUthGhXaxZBwolnENj+CLypQRQIwD31LbCDIVPHYv8V1C3dgKnzB5HY8Vb6mC8gOGsBwR+BXCGp+JuBoAVv23wG83/KttEmNMyDn0AqICBFXQ40z8D0N/83fVMSkS1vN+eWlrUoauY8AoUS0ieehX/RRsYXtCsj3aheep75A813/BTSE5MMBluQPvYCoiu3U58ok1ePMNiMoZjOwmpog53uRal5Le0gg8kLhxBYtIk0o+xHW1A6/AVUF+6Gv3Umpp/9BFpuehT5sUEEG9sxeeQZ1K/eygZEMHXhJOqWrIbzyhdRSQ6jHG1HZN0tpgNh6vIZ97d0ir9/gf6ecrHtXebUjUI6TVpRzkJx+OvaGNR+HJ5CFr45y8wO8+WLDBgb2uHXwhMCwCTb2rDuRgYAPZi6ehYNK7chf4k+bu4GBLTw5fjL8NcnULm0lwKrE2VuRTXSAk/DTFQZLPgTbUieeQGRxVtNwD1xmG1YvsnMcStdO05Zoh6mRuCLN7D85agyKC1eegEWg+5y/0XUJq9Rl91OCe29VpuxHk2P/anRC2kPCfxGxPx1k+zVjzAZ0+h+cjWI73R2dEJylIESTUHZi9jS5QQhjOzpSDrf/wGkYvWY/e9+HpXJNCMAC40/+SFkaChbP/rzSKxZj2LfCFo+8kE4iQh8dBjqQtWwR7yNqHlsBNGNa9Fwy62wlyxBw513I3+ZEZzmO8iGVUoo1rei9d3vN1G/5oZp915ryXK03H0fjXMV8ZvuRGHlanT+8s+jnKHzI1Br+vC/Q5EOO/HQO2C1zIZD4xHcQ5CzeAm8K1ai7ad+gpE2wWRrByJvexzJa5cJ5DyMkoCZv/AfiaxLKIwOY8Gv/SYqOU2G1YaF6tmhQ9Rkes3b0JAgnbY2DK1Ru9SbZhXVtW2hfv06ZJ0CrPkL0PLIO8B4FHM+8HOmh7CYnMKMD/y0Gcaj6Ra1RfJ/eYkAQm0s0FkFt+5GeNNm0sWdWyB5zl46hFrXfn6iirBdr02KKBX9+ghqvASfAgbq6RD6UHd+/PpSf/kI3ff392peG4pmcqycYrCSoSZQFVgXbfqq3lE53oiGYSmfZniXGalXS3F0SBNs+ccYgvLLT/xNwEZL6ATmol4CB/6mif6ax2OTO16dc8aL6rYXOpNTrqgHS8O8/E11rBAUGUBAGfRraIOGXvUXMSwCUVaL97sBi7aMEAjTXFf1WNqsk0BjkOBVTZGMeAky/QJimq8jXeP1oMWolsZf7QiyvHDN3ahQ+zkZZ8r2a9K+hiLkyH8YSQbP+G3KtoaLNOdP80Qa97yPv7nL2BV1Tu77LOV94u+fksOV4xfc0Jmc7hC2HDOfJ6jVu5yZhjXUQ2E2njSggrrjpPmc+EmeV6aYnebbKCebtZHjN6bURM6yS+I0q2hkzHyWwfLKCBOCiCksVweweyt0qnwvQPO82B7ea3onKMe6RxqoGvMLP8s/qPVuO8xEbNNaF3xIFuV8Pcaw02lSXnTCgYaHNCeMsO96Xmo3a8X2KV+BKd0ncOSnww6NXWJe2oxW96lObBf/VwtNWygvGiHQd03X1KH2WtXpr+aYm+YQUSD4STqgtpg97fSZTzush05U0Io6tUR1eaNJbdZQmGRPL7XF9DY1zkNkgw5zVm6kUzGF7Iuf5gOkE1/fmVSmZFugV7ZNci3nWBqh0+w+icp4lxlVyIyPItS+iICigY54PgFMA1AqIU//4rOj9DdsezKFvAA17zf1Yfm5I08jPpdOeGqMwZGmS/hRHjjDgPhpeGavMmdajj//KehsQisQMOdOlq6dQkEr/HpJ97pOgPbX9MbXd2Jy/5dQSk4b+qv2mo+sbVP07OiR51Ed6UI+EDf0zw+cQ/biAVQI0tIEjvlrx+Cta4LdtgxQzyLlRfSRRFcIvCb2fhnVHPOeuxbebBre6VE40yPwts6Ht2OZOaGj2r4KzsWXKQcBOJpGQ5kZP8hgnQC1FK5DxcnQRjBPBp5V+tvUS5+DTzvTdy5BOVtEZWqc38MEPhdRnRxgG6gtBIrZbtLk8DdRncP8KRPZA58xdswbjBNMOcgc/JIZ5isHG5E/9k0UhggSQ/Wmh7I6PU4ZC5qeM0/HIpb5WbOwJd+xCnmC1+zxbxJ8KzjUaR6kf7FIAFcng0pZV0ApySUtAhEMnTqA4ng3Mie+bWxwYA55l8+hNj5mtq7JnT+EibMHzAKHsuXORdMcOSfPgJqAqxZMwFLv4Mhl2r/rwZaMk/vpB5bE/R9Zknlx1U06xG9SulQKqS4K2+ljmH7lJVQDPmTPX0DqyU8j++wThjj+xcvha+kgoGEUEIgiPG8uBY0qV8lj+JP/C7mDzyF9rYuRXB2NRgj+Mh0F+TH20stI55OYHhkjgu1AaWIM/ngCVQKyqcOnjBOsBRJofc97MfHUE/B091IRqPx0an1f+TzB2U2YpPWtW7cGpUFGiOkkik9+Eam/+xSCRM/exigFJ0snJYNF8a+Q+WxclQ4vffAl5L/5JDzjUwhSOELtLRg/eZTPNBFpzYQnRuWqb0awox2euDqoSxSAClG9Dp0dR/4FIm2dhcZnfdkksqdPULivIH3gZQRoGFIH98J59hkkn/oa7BmNKBFUejrnMy8KTn0TIyt+D2j1i9vT8S8y0XgH6LuKjMBaHn8PhZEOjvQzkXQpg9Rzf03gpLkVMvTf2wbj/Oik5RDk0gresHHYMpoGPQhs6B5jmpjIS/UwqCf11XsVGasekkq5Hr8clHjJK8r3Vccm1VYPiSbNu9dMBzQNvYZBdE1zJbywTe+IXnL6rgNV3cxke34yjkLgjFdcd0vAQ2H1EVyprup1Mgd1m/ltekI9GLqLfFRzzVMCJ6wRgaFoIBBqDIjukmOWI5KDZFkaNtdT6h3Uszp6I0jHpOc1rC66qofDrCCjIdOQg/C96q0eGUO3H3BS2aqRWiJKqhcysPpOeNoWs868orr10OFcJcgmL4zFYD1l/1x+MQ86MtVTUwvkcjWf0FAm3MQgiyA0xncDRASi+As/V+OdyHvcY4MExpm1aa/hifhlyhG1BAClN7K5mopAWvN3I0WsgGqkLAzNmCQvBqhIdghUq+Fmk5faIt7zbt5PeSQ7BJcEwooWA0k5f5Ol+K279ZQqIA5qdqCglSZpU57odLyhOD9r0Yxbp2AtRx7qqCSHtpSwmDJT0JAM62rm+rA+KkD6oInOMvYqRbkbmvB/zdHR9Ghzj1cnRmhoSrWm5PFdsmFe+k4JC+iIIYFCI8/qU3Jp98YSyxbRmQTtxD/1jCV2Pw6vX21j65lV8uDntOeHue+1SS0xLeC9IdJfgMZsuEyQWG2YQx8w37TJzg6bEYNS7wUGqimzkXRg5gJzQLbAuI/8yA5eQWjBBqqIZEm8Y7utOO3vELLlCjI9xwwt0TQfseXbUNZ5lM407JU38n7NByLHWLYcvB2ph79pJrFcHikdmt53WjELfIt3IpCIEswxb7ZX29VoPp/Z9JOAyyxSIC3NBP2KA//M5YyG4ryfdeLv6qmuJnuRz6VR6r/A+igwIO9YpplOQbnReYx56m56rJfBPUEMgV0gN4b8SB98JQ0uFjE9MQH/gk0skz5h0RYCFwb0DbNg1bVTRQTUmWuQtmbJFlQYzOuMzQLLSI31mQUZXh/BC78reLe0NczMNQgt2QavhtgZvPkIVpQclufVMXWLd7Hu0j3qEkmo00u0rYWAsRasTA4PwF66icweQXXVnQQ9TQho5XPnMljz1qHoT5jAU3NucwRyIB103qjTspD2kcBIfFFdWCfpiabQ6NDzMnlXIGeKo5eB4dPwzluP5tnLUFLlSemiHTcHoleKmiVIWSc4zA1dY1YeBp0p3iPdlh5KR35wSaX/aJMMFYkk86Zo3Fdhk+gLpOxyZSaeLaqngWhb1yicVjCAQrIHmWPHYB05iJHf/C/8nYJRpbCQlzYZ4SswXzN3SyuJaKSa6jHnN38DzfOWIR4Jo0BU7OnvR/ev/yc0bLgBs/79L6BYzVPgPIjEYlQUHdHBCrFMveyxcZS7R5HYuYV2sYjy9DSRtYwRmak+UwpUjVGF1ESKL0Ok3jkz56jKVmhXdSqUh0Lf87u/CX9jK+b+6n+mokcILqdROHYSuStncOVnfpHap6EbOlxGW5rTpt3V6fIZ0RJ5s0462kOr51grKqCcP/8KNLQsU35EJ717fCE4VPDkqRMonTqJ/v/42/BrJ3fW7M1OMq0kjflknNX1pEmp2oix/f6HaPDm09y4zkZWJPXKl2FNXuU9BCB8RnT+3uQ6WW3o6WfUpRP3xQvjThjBqFdGBtnsV6M/slbgXit9glXNCGP5NFyv7s+ko0zoLllX9YipNq5D0jCdFE9OxbgbPqP4XoBQ1zWMpF6RWjhMhyiDIufHWngZabM5LszS8JN623SdwQPrEeRvVdtCWk7X9J4JDLG96lX1JYzx0HJxM0DDKJz4n3nrefWCaCGDHD3z5vcAjbScM3/QHe67jDWNmubEKI+C5i3QQZQZyWrloscbIX1lrBntCaCZZ11aawWVu5zd5Zihq/7pi/vRJPergR5G/s336z+6v31vEljSUJyMtlldFYkjvv0xQ1/1o3lKOdNrIHqJ9wKmylMv17HzLivMIEwra13gDH/IBFfWwhuAWDO0GtTwh7TWwdU6KSBcz6iYNHNsao7N++VgbTozW0fSiG9qAylKGtX8Udp25qsWWCFTrgHeBASij3oIiqEICtRXgXcN/ZZIX8duNIGOwCOjOtqLEOlLfvGzhsjKjYtRa1tmhoIC0XoGi5QzvzamZdBmTjagTIZilDH10FE2AzFo89Zy3UxYi+jYWGflJztEyEzhEv8DLCuKEm1B5Ia7Tf0sgi7VV+BJvFdwpjPptDrasUk3tln0UTI0FYfZePkv8UeaqGN/tL2H6Cvo5bBc9aSJlq+uStMkZFcq31hSnWQrpRFynsEFN9Dxb2eh0jcC7OQo8vs/R7l3Nfm1SSwxq8h5t45ygj+AzP5PoVrOonLyaYJfbTAr8FNF+tDnUR06j/KZb6J89RBKVw7A13+SsvVFhEsT5gzJzN7PUUakv15kTzxH3heROvIFBDODCKbG+J32g3nmh66g0n0AqcNPIKhDzAkGqwOnUbt2DkFfCYW9X0Cklkb2pb9DXKc+5CeQ5uewM46Jlz5jegUlYaHJCyhePYLk0W8hXqa9PvMSArxXbS0NXyaYOk1weBiVoQsoEKzVBk4hd+AL8FQImh2dc1iCn/5n+oUvImEXkD/2DOxre1HpegUB7XZPwFg59Q2Uzr0Ab9dBFE88TdoUEU73onL0K9TpAH1mHgXSpth1iM8dYtDOYN0hyGAl6Gkx9fzHzXmU9rVDsFg3z9gV+HrOkU7uWYaeyV44559HceQiQhefR/nQNyj/4ghtUjGN/CHyLz8J58Q3yZOvm+PvtIefl6DKnA9L/95Y6EXp4NdRPvEsIqkeZF95GpGhE3BOftvMSwsVp1A58SScI19FXfISJl7+NGrTBN9dh2k7i6bXMn/6OURyA8ieeZmgroTp/Z8Frr4IkC/V/BR8AwRb3UeQv/QyKgTJVs9RBEbOIrX3a6gOnkDy/EvwOBn4Uv1GnvJe6jzb4IYdlM8fYJKW/MiSURwaf9MToabpjcpcKxRR7CCybm4xQ3DaxkC9QkaF6bGSXVcRjrSiEvRjOplkpKKInT8yg7KZ20LUr65sKqellQTM1545w5TT99KLdIA0dg6jnPZWouMKer70RfjnMPrxEPQwUuj/oz9C4rZ74Fm46LpTAkK2B1c/9Ql0fuCnMbJ/Pzy9lxGePRvOkiXwrlrH8njTVJaoeRTW+g3Iz5yNho2MGDQ7n9G1IiHT2xCPIRiJoe+pp+EL0zSlssybhq4hhmI/o646GlxNrAyEkWtqoDETUQTe2ECWYdFoBHjJIWhS/YsNRPqMdEx0JMBHBRbAdEZ6Eabx9dRHkRsdRyUiQ60eCrXmzU+K+tV7ICkwx+Xwk0B2bf5cNL/tHSZyc10d25UeQP7w510HxXsVQZOYyuY1ideYZ7l1KUra34hAtWTTmTKZ3eTZdnPMCPPQHCXNUfEs2Mb3IByC4TLBTI3eWfOFMp6YMYaKliR5eskJOt4YHTjljDKp3iJtJ+GlwdGwjnobFClpqwRN5rTW3I60LSfL++mgPBqX4V0FAi9tmJtTeYry6Bjz/KXauQ6Z1g1mOEXH4WjH8irL99LQWLPXwmlbaWRcu6vVFu1EqWkRwYF6NMJseRkFLXSgoyfpWAeWS3LoqBb3gGfJMcGE6kp50uRQmwa3bCVgr78H/hlrUGqcx/qoL5VAj1ThR/7v138sI0gDTZDHCL/MMrWiR8M1r65I0oRhRecVej4NMQpkCPaaY2cEfJSJ9Px12CYHb8AJf9dQd2THe+GJNrMMyYmF6WNPwho+e53lArhM5KF6WARqfR1rENn8EIIEZ079fARveASe1ffAu3iH6/hlHOo6TN2tHe8m+NpJXlPXG2ejGu+Ate4B0uAhVOYxiFpzP/NjxMs2CCYKwFjbH4dv1e3wLtiBwKrbgDV3oRSdieiGh1Hb/FYTdfs7VsBacTf5tAV+lb/iNoR2v5c6SVAWbUNg6Q5gyU0IanHD7HWwl98Eh/mFZ61BbdktqEUaUIy1ozJ3K8u4A4FNb0WVdQ7teT+CLMc3axPLWMZ774J/2Q7yUnogcMH2BUIIrLmXohWCf/FOYOYaWCtvgXfhHvKQboK8CW9+jLS1EVp+K7yJDmDjW+BZdw/Kc3fC2vBWBGYtpVyQtqS3CG/2T+LL2B0ZHr7pkzRVuitmCMjr/1f3xTN389nXh0Svl2T7NadMAQwdm78Bka1vZwChHn3qG43axFOaE6OAQ7l/b9KUNmP2jPy4ZfvSk6QN7x65AE9+VOaX16l/mXHem6Njz5reEFWzNngOFh27jswpDJyFj4BKEqYRFh0qLv32E9RUBs8D/E2HhxfpkIOjp3mfBwEnSRBykni9AKs4bXqwtKmvJ9kLz3gfgcYoyr0XgEIKXmcCJZ1KwXzV9yfd8WqLCJ0rmJukxDGQyCZZdwVZ0jEG3AIEGYIb5u8joLMYdNiFMZQJujyOehNFF/InM0pCkGbZMRMUWaMEQ8MXyFMGZ8Uk25siOGObC8w/1Qen7xzzZzB4+QBqBHMWgYhO9fAOn4fN33UWbObCQQKqkwbUqYe2MnoVvhHSoVxgW9LGjmoIWXLgmeqhjp5jwEPglB0kwVkueatedtWpJtoq/+wkdYsALEfaCqRJhzNTqPWegMX6eWt5Ux9fniCKeVcJ4qrDPQSMaZRZR41aVQcuwqJP0LmLWkWsvijxq5YnFiA97ew47yf4ygwTYDMAYL3MQeheglMtQiFA85UoA+SdrQCbwMqavGLoWikxsCMtNYxvrL7kmbLuyugPLr0pG5bq9eoHXkJ6ehqtt9wMu7OTUcUxWEFG3xfOQsfjVCJRlI8dwfS1a2i+5x5EVq1AtfsaiqMD8DQ0In+STGLUXovVo3ztKgLagJTGOKcDkRtnoG7XFmRePkC0n0WxWETDO96J+uVrMfnJz8E71kcDGkb26BEUB3sQWroCxUsXTc+SjE1ppA+NDz6Msb/+G4Qn05jou4q2+x9GcHY7Jv/642YCerrrMmI33oK6BYsw/AVGHtqLZpKClM1SKPrgratD+OG3o3HbDkx/8xlY544hdeo0YvfcjroNu1EeH0ax+yKdQpB13Y3ssTPw+BnRXjxNw6OJrGK4F8l0Cq2btiI8bz6y5xj5KAK50g0vwacmSPtOnkXmYg/qb7sFsY0b4RkifXrHUTSA1VD8TUsqXZGMRSdsyTEz+lEMXfDV0PyBjyC8YjkV0DXu1CYkv/0/4RkgHchXs3Saz+qn17ZCQy4VAqXY+nuROfMc4tvfCauhiYAlCKt1NgoESVb7bNjqMtcRO/4QglseQXGsH/ENt6PavtR0oQdmLkRg3i4EV9/oTnadvRplKrd/6yN0xttolEtIbL6P9aXbb1uC6qwV8OWScBiZBeath3cJnWqpiACdb7VtKeqWrEWu6zRCq3bAs/wW5PJlNG66A6W6mfA1zkVl4SYEEy1mI9j4yl3wLViN4lAP5eFWlDqWm8mhFYcRFR2mj4FEhHUONnQy2r2I8NrbUJyzkcbPg/qtb0UuEHU3pZy1kuAnBydHuSNdynWzKQcPwhcg0KqbRYe8HcH5G5AcvIhIxwJUaezypRr8/gACG+6Eb+4GOJksAcFWRJdvx1T3JdStvwUOnX398h3QyfwCRdGZy83qJt+aW0iH9QT5QbObea1pHqpDlxGqZei8NXypIIF6qW7E13DODMeQ35obk69biJa7f568lKEjIM4MYeob/xO+ctIYPEXwMsDqwxMg0OHATtt6+MYuID81hVj7LFj+CLKM0ONrbkYtlUQ5PUGeLkEhkzPnzDknvkwA5YN/7npYVhih1gUIqbcxOYHYDAZPQ1dpyMeYN522AF/9bOSOfh6RDXfToRbNTt+eVpZTzCE1OogQbVLJySNcz+AwEmYA1YTUvk8hMH8TCmPd8DfPMHNnNAyUv3KSvycQqu+AjwGXp+8UMqkUgrlhAqvZiMxYhOS+z8Bq6SANCGJIm8zZvfDPXoZiahhRykwt3oCKztOri1J2r8FbpFzMX4da3SI6lTNmHkuoeQ7xe5ggjKDlyiuILdmETNcpBCmrWqAR7VxBZ0oAQ+cUaWpBYXLEDKeZ1YsGGH93epVr3/nS/+779e/io15vOAmYubBMVslPgBlfe6cBWbrudL2C9IHPIkrnawC9Xu6D35XUYyebKPugXlr1jmr+nM7y0xY/Zj4iZUY2RveZAI8ZScY0rCh/YYZfr+ekz6KBGYaTg5WoMQ/13vk0b5eATeeiqhfPtUkuwDP58zmVQldKPgQM+FNZGoqTLZNUu7/qLgXgvEK5NnnxmjnonHInNdHd6ok0ebu3X6+PgVYsm+GQsYXXS6RuqP6Sbf6IIoMq0UvzXoU7NR9M4EHPCUhozzBtBqtwVqsOVVfVQ3XS0KY9cQVVSwGT8mZZ/E3lim56Rr32ykt0UR2UHw2A+d3PumghiugtP6/RKg2RG9/MspX0jDvXjzmx3WqLuKnWaRNtUcTjVUjh9pwK0Jk9LgmedPyTIYjJi/ep15L8cuunwsxVQwfxzrzr7/rnv39dv0cv/X3nZ/2q3//+87+lneGV/DQ86Rf3In+URqnMCOTsOTOJt0oHVzp/CTGHwjk+hNTevSjsPQiMDoNAmgBMuwcTiui4gAsENdq3RsLIQmTgi6cPI7V/HwFPFwrXGHFMTqDw4ktI7n+JiLcXluluvgQ/6+UdGUHhovYaogAyv4zGaVZsQHhGMzJPfJWVpACNDSG59wXUmGeNkYiEDkTJ6X0vo3DoOHyj/SgPUZBpxKr9QzCLwjJJ5A8cQOalb6PU100asIqpNAr7DyC39yVUexkZ8Jpz4RimDxIQOtNwzrMePsfM25FJUm9DjI43+8KLjPaPwh4dgdPdBYvKUmLk5Fw4R/ROwzI9wrL2IcP6VQYH6Z+E/SWgrqC/eUmRrPjiCqwbBfPT0tWY9TM/c90wGlaSfieRefYvTJRGIpi2y2GbIS5l9R3JwLWK9s7aisnBbkTa25B85UvwaYJjNI5qgRFTuJ6OLkoCO2bXcCsSQZIRU8hvY+ro04iu3EM+BTFy+GnYTQT6R55FbN4KZOiEovMJWNP9dGBBRmUelI5TnpvmwJdoQ6nrBPxlrUidAbtlNopXjiOoFUCHvo5453xMaYUS6xEJaUgpAm8kgKl9TyKx7S7Kxyj80QQKuRRSlE3v9DAmg+2oa2nF4HNfR9u2W6k/PcjTkIXmrUby1LM0jEUU7ATic5YD2vFbm+NGGlB4+RNml2jQ0ZYuM0pkZEpSw5q3AbW+Y8he2Y/YlgeQev4TBIWrkRnqRqhjLqM66lOJJq1tLsLROlESzvgAZcqDSOdCTFw+g/DSrcg+/V/RsPoOFAlKyjlGzwQMOnjX37mO9eD9oShfAZSmxlCc7jEcU8e7WURgHJ/45DqGV5N6KXV8kc7ka37wV+AjEDRySrlIvvy3qF3d6xpq3aua0YE43hIcBE3vrsUAquAjaG7pRHFkAMEOBh/pSQSaZqJSyKJAXQk1d5C23ahftBwpBkyhmgNv51qj9zoGZ/L0PrN32WTfMGI33EKA1Cu/QBmsILpkI1LTU4g3dcChDfKNnkeZwU+gZS6qYdKK10JLNmP80imEohHKW8AMB4Xman+0AdgNHagQaKeLdF7z18Jum4WprguIMqgrT9EuNM0HMpOoxlsQoEoUCeZCMxabuUGheIR17EGFgL9u1S0YOPYCwgTSOqopSjBbGiQo1PAQHU9wxVZMnDyE1m13YPwi6xKhkyToTLMOoU4CuKlpJAi4qoPnULAiGD35IrzJMYz196D5ht1IXzlt5nlJt35UScOT0nfNpWu45+epI3XGQml4bvTLv4sQAagkR05eTu21Om+ACu+Q6dUSBDn3YEUHw9tweLN76LaGvN1hdSXNxTTzyviM7jcgR4CL5WgxhArR72YuHu/RNjAaCdD8NxZmQF9AvSksV0PdAm7K4+/Fmve4dlb3yVKoZ0dluwBJ78rPgC/zTRNDZN/US6tpI2756q0U8FK2erkOv0odUpsFQF79TPvJdpa8YeODtDGteu8FKlRPnauqtrq0Yp6GHgwiVC9+N703fF6yrr3f5KFVokO9Vv7q3VL5mk5gezSdQlMltGpWG+ayXvxR/WqaV2ZTZzVzz/SG8rqGqY1f5N0lgtNXQYrZO4vluuBQtBdgLZFOoqP8nJ4XuBVNyIfrBVUqWkxEeVA2vKYec63aFWU0181ALVX/h5H+be0MLyer2ufpJAoIEVRpoqK6vb21IAleRcGfR4nEFfbRif+aK6AhDq0sVJexGOQeYyFBJAOYpzZr9DGPOG8SQvbys7qkPZaDiIC4FE5DK+Izy6gQEGofnCAVXooQpQOZ/dADGPnj/wrtLs1bWD8PYuI4BdBXZeRIIanS0YeqVD6VT8GIlVUfEpZIPuTwd7bB46OIUshCZQk1r9GL2BQmP52nBE47rsMTRsQMe9BJsZ52RbWQ0SA9WJaZr+EvMh/Vr8y68jlTJ0VoLqDSESqaExRgBQLloAEulvrRjZC8icnQQ8ZTCsMX//KM/hZ88N+xglIcGTDJQR4TL3yKbXJ4H02LHACVyTVXMmTfnfgU6UKDpWXm5WmCqGZYYQIB0qqWaIe3eYGZrFo49QI8DQQjBAlWkMZJZTXPNvuygGVpfpyWqtvaEV6T70XzkoM0wUX6zCsoXjwCS704koz+0ygQHFnaIJXleEYuYlqgZOOtNDgKJhhZUy480SZYy3ZjcjxH5XSNvJ8yUcpN8/7jSB4jsCMPKcVmzoG8vDcUQzgeYoChyJH8DTYQIKbha1mEQGIGsXeeX6cwffZlJM8dYxAjWa+xPj2YvHgGwRvuIfMJBCjHdjGPcvNi+OKzoDnR2ofNCkUQKNKwByMoeiIIhkJmwcU4gfvUkacQap2JpK/enO2nMyeDjHa8rUtQDURRLhfgT3TA1zDL1K80PYrcOQYyZ1/CpOZXLFyJit3h7udDfuWpT/BmSWsq22uSdEP7NgUW7kBwzg3UdfUAMDAavors0a/DZ6nrnrznNTMET9CtBQNmiwXKj+ZiNc7sMKvBSn2nkDr6BOpbWzG1/0sodh9HIk4ndPZF2Jmr5N9exBcsIZ/57LlnkOshGE32I0FQXg2E0bJwJkoHP8/6r0KFNHZKKWSOfxON7bOQevGzKF07BB2q7Bm6SCDaCx/tgjYgLZBeYbuMyuVXkDvzPHXZRuHMtxFIDxIo7oPVkEBTjG099gQqlw4jESghf+kogVgv4rUkA0rau/6DSB/5CqKse/n8fgaQl5G+dtT0vHuvHUd676fQXBdG4fy3EJy+AE/mmlk+72MQpmPB8s99HOHSGDJHv42on07nCuXiyNNo6OwkqP8SsXcn0gc+D4d19wycROOsTtqPEjrndiJz+BnSs+CCiR9hMg6aNimy5R2wSW8ymfbLi/TRr8I7dpG/VwmqteHr90vuFAQF0gUNoROwldbeZ8BzeOE2ArgGOmPqGUGItn+RIxYIkV/Qd817VR3MFiYEJOpZE8gzk85pYkKLb0DOaqDcUYcpaAZg+OIoE4SgcQFC7XP5vGotXWdeklHZWD6s4FAnWWj4TqVogYZ8i8Clw3J9RHHqDdOmnO6mpj6z4WpZvfy0h5o7amkTWJb76rxEgSf17JjNQlmeAJe7mbfACoNHrZRbez8sBkPyBUUNF6/YTfupeaAF0wMsfRQN8gREZgGQvlOGq60LEWGgZVXz6jznPawz21CbuxFZ2k6tkNW0A5Ujugkoil6aGiH+mE1zmZvsZpn3ltoWwN/YaHyldoz3V2j7qDvaWDawchdS0Bwo9XpRBtg+gTJtPaMFRbKB8gNUMHf4nvWQnkcY7BXES+3FVaatZGAc2PN+oHMNaSrfJpD2Lz/9C+jREpL2IXLz7Yht24r0xfNkjFD+ddRa4fuMVkQWrITT14vg2jXwWxR6RmYy2BJcCY+4a/Kng9AuvFV6NkUIpjdETlShytz5CM1ZgtLQAKVEqqDxWHKTldIu57qiFV9EVmavrKlnnjLj9RJA1Vu7zsNsiCoNKBIT+dC8/SZkBoZQ8Wr83ELBFgDS/czdgAQpmisQEi05CnULK97RPB6pgYAYf6Cgsb5UVIPlpGh8TDosMMYLvFPL/uV89DQjNYt5VTXx2n3e8ZXRsP1GZEZGaGy04ogCrZUp5u43N8lhavNXdVdrONTecSOaHn07+cW2sYYe0iJ/+hkUjn7F8FW80LvuVf+X6XpnHt+VSBNFip66mchkySetkJlNh6mzBaMxVDKTKI/3w5pB45hJmrPoTBaK5Og0Ax1zUTzxFDyFFHwEMNV8ClZWPTf8Pn7ZyIh3xjxgehiVdD+q2WkCDxqmugbjGGUQK01zEGqZgdLp5/n7FJ37GMrMR6t2tD+U5SThmejmd833mER1ZBihBatg8R5141fzzDM3BU9+EqXhawjOX03n+zQ82XEDjhyWE2gjuBntM3MmnMwUIp1z4WRT8Ez1s13jQNsiBJua4XQRbNGgOWynFlyAdLGjIRTOPgfvvI0oXDmG2nQPvUkdSiOXEWpuR/HScYQb6nhfI/LdZxGhoaz0njRnXuanJuG0LkK4qQVpOm7/zEVw+i8CE5dZ7gTsWUvhzQzDN2cNagR7FbYltHo7yr3qKaFxphM30fJr2CatkDNrefDnUQm3kE6u85x+4g+BqR5+FtB0+wgMxCafbbJfTyq69ls2nIELqI33MKgg3/NJFAlgAixTE+krk6RLLq2YBXZy2GwcSxPAaxMEKdTHyRHDE1u9wQQ3tVyWvMsCBEma0abeamfsKm0G5YT32Jqj5gsiOHs1Yyw/yueegyc1ilpyAGWWp2FHbZ5aLmZ4Lx1GPse8pljuNcp83hz/U53uhT+v43sor6NXGFc6qJWSbBejdt6nOTte6myN98jxe4rTqLAemB6CTXAu2+GM9xGP8zkCfLMFDdtNMrG+k/BNXYO3oLlI06hq004GEM4I8y2oh5P0I7isjXbTWdHB6jqfkRMXkHAj9h9FEhNp71tWouXW99POaaUa9Tw/gtGv/BH8pbRhuByumVv6Wn1XMnIgJy+5oIyQXsG1d5CGw/DPW47i2CjqVmymLBLIRijnbGEwlmBZAdRmrEO0rZW61IWKPw5r0VZYftoX2tPgmjtQKNLatM1HZmwMwUSD6dF18mXENz8Iu3U28oO9NLOkfYIgnfz3dyyEtvWoW7kZOYRRJK1jy28EYnUoT1D/WX1tlRKYvQGBeSvMGZMefg+v2mPqXmIdY2tvYnAUoV5Owb9wCyo6K7N1HgJNHShOUcco09oRPbpyBwq+KJxcDqH56+ENJ+CdHje966HNDyB95Tj8DXyWNqMg25AagKU5gbMXIzc6iDB1NLhwA5AaQaVURGjRZtiLttGe5FGNN/K+FbQvPZRX6tDMlfC1LkaE9qHEa972peZ+2bTgzKXwz1nLurH9sRYzHUGH7gcWb2cbN6I8NuLO0WJw5l9GWiRakZ+cQHzlbgLrZrMgJFsoIb5iB2p1s2hjRs1mofmCA9+MJbQfNyLYvhD5EQY11IOiVqP6LNTd9/OsSzcKXaeQTCaRmDUP1cHzFF0JxOvIyQ8i/WseOlQy36hMJsrgZ3vZciTueohR2F4UNXzh0CETcOjYHcGM6LINCO25HRPPP4WWRx8n0qWydl8xxjgvaWZEoImUHj6jc6XUNakVM0LxWiEjk80rsNvpFGP1KPRfJYAz/RMEJJpYr25ZWmUZLUYIOtaHagC/z2bWjH4InDQRWmBGe1op+nYIqLTJWvvP/xyGn30avhKVtOKuYBPGphmkcRdoUu+TC/oE+DQcqHsExhQttD36TqQPnYDPZg0JDkuM5lUzRT2KwOSA1DZtH6HeKUVo6hQX/DD/M0JVfKFvVZY/86O/iLG9L8GmEvOKyUtRlVZDEqMZoVEUona6XbSEMaSfzsFT1CQjp+53EYMtZTsMZDSyJk6aiY3MSLvlu3z9x5PhO/8FWH8WhXw4iqW/9weohHSkhCwr609HM/3kn8IqUFFZoqmqHjY9GwLEEvbXJNZTkx81L6a+c5lZFYTRC/BRmWt0lN7kIPMjiBmXY71q6OSd7COImYadHUBNu6irLblxZlVDIDPKFvvhyQ0zbxpUOmkvnRLKWdhypqxRlcBGG935GQVqXkKNz1aGCD4YuZVp9M3BrwJJoj2deSlFJ1ggGKKzVA+WdlL2Dp0xDtWrSbHq9teE1xLLIFArjVxCsKyhoRIwrmEi8oXtKxMEhOVEc3Suw5cRoCP2ZQnUaPh9KTrW4Qt0VBkUaaBsc04iGc7yq9N9/J6Fb/gSQSABo4+R89gls1dRbayLRKREEaRgqpfyxQhY+8mwrSE69DBBZlNHBybPHYadosFlu2u5UTrrAnyiA+/1st6+EQIHgj4f5bs4QICiSNcTkEaZZHplNUxguE0ZZ9UCmx6lXu8h3d25NPkrB5Dd+3FYtqRKtkGBh+RA8uvKsO7UBqwVgtkKQY0ZpqQumbCF+bj3arGANmcNEPRo/pH20qLM+wh6+a6NSBXECayY2SIsQ2cdenTwuCmPMqLAhuJWoYFXL4F6j73VHHJDlKnuI+StVvSxTZQZBXWSHfUMebWvFvml34Ts5AO0WbDy05CV7JGWrJu5LdJJyYOpu3qkYYZGgyYQYb7UL1fLZYt4C/9XC5XUTumROTlDvW3MS5uqSl819eHVoSY97fZBuDwwSqw8+M+stGP5bpZuvj/IJEoaaorvorV6YVi+hsYabv8IrJY5tEOsJ9s+/ez/RrX/KLSlgQIy8cV4NL1em8wlPeeWEKR9dQavov6hX8HoS19i4PsQ+g8/i7p1t5pd4EuOA39LJ/LVAGIbbsf4wa8bvpVDTfCu2InU8f1ouOnd6OrqRfOi1ao4nXwPbOrHRDqP+LZHMNl3DcWhSyhF2hGO1yMwdxmySQKeuavgIwgZHBwzh5X7qL+56Eyzx5S/rLMbGegGYghtvAvjJw+ZQ8v9LfPQO5JG46rN8DXNx8jwNBIMjsb7r5k8Ji4cRmD5LkycOURbwmCMwNi38X5MXDqLlo03Y3xs2pzukDq3j+QpoVimXjTNRerCSQLOWzF+fC8a1u4xxyQ5szchw3Z7GmYjtHAd+o4fQtOmW5Ar0efZMWSnRxGwqSuz1mHs3BHaOQJ70tZH4KNzT0v0B1krgfia29EzMIGWWbMw1kubpu1LCJqsjsVIEeDas5YjP8EAs5Cm2OdpGwYIPKMYoxlqWLYZeYK16JxV6D96EO033md6tvIMBP3xVuQibYjO7EB6eBKxlVuYX5KxRR8iBIo6hzi05i5Md5+Ct20xnGNPmdWNTWt3IX3+MDwOgyOj90IRP4T0r23o0K3idyfKOitNpx4JInrX3SZ6rG9upLBWEbvxRsTf9y5EN+4w3ZQ6sNJbKvAekpTRZYngQj1R5UgLmt/yGFrf/nZUNem5fQbi628wO3P77SiiNzBiMbtvh9C0+1ZkpsaQT07S2FbhX7cRpTXrUP/udyK8+w6j4DpgObJ1C8HPI2h84H6UojEaWBpSA9rK8M+ag+gjb0HD2x6Fr2UW60LDSVsV2bobje/9CZQXL6KT1KRAD8KbtyDxvncguv0mM0kS7TMRXbGO4ImgLpGAf/NWxHbtRPzRtyP61vtQaWpGkEDELtNRkC2BFStYt/chdg/r4Vfkx0ho5x7EHn8rErfeRJrQHNExBFdvQ93jP0Gg+gBKQcanvBZYvR6J9/4UvDt3M+IyZht5bXhJWtaa2tHw1reyDQ+j0sKIhQ2I7GC0wSiw8d3vR3D3TciS3gKs3lVr0fCe96P+VkaMdNC1plY07NzF9rwK7d5gIp/lNwTaHBrcjne9j3k1Xgd/cgo1ZI4/gcpElysnpJ/rXAXt5CxeX7p1VTTwVzLIn3uRhlpzJ17dG6vCvPm7V05W4JvtYT2qHsJUyo+24HC1RkPWiqClrrqn6HYjml41Gn31mLDOorc5mpV5CKBqU8dXh128Gmbgr+GyNnxUndxIXc7VZqsN3JVTZXv4KJ1k2PTaKC932JD/WBczQZcZqLZy+qKLejHVroBknyBQ8xo0OKGNFCvMXb2ZWi2p3qMSZcdbkLFU8KDmkQZ0/o42B2TeeY9brrp6VCdKCnWKbSMjVJIqp80y1QZNsJ26dAK9z3wZ1b6TlH/xgwzjuwEXpKtHleXdctrSEa2K0nEiKlsOVGCC1DC6Y7bN4L3iZq2uE/Wb7qUhV8DBe5wUne1fIEDMpHYLfJmcxR9Wy6WD6suyma+GUjTcpB3d3fv5nZG4ksXgxkzMRRHuwfJUUPMS7fmbHAFpaebMqO7K0wQ0rkwb8MF3WibTm63f8wQHAmjaMFKbyBahCcO8RzaMbROA1ArUQDWDnHhrhlp0wLfAjTbNpT6zXAV/ZuiIJTgEyA75oWe1ClY89JtpEcqU9Gdd+cn8aupPWirg0W96N/uHUXfdXnHR0eEtrB/5TEniffosORCQ4z9DUL0rf7ZZJZuLPyQXwGIEJKVFZk6e+EcQ6p27GaH5G0Vi1tqDYv8F5M88Ax2RJh0wLk16Yur2vck0w+ixGiObwvamGdTT4fsYONRIZ5tBW4UAxXWPzIu6YnQ/NYyIM2Xy0RBZOTWBkA5rp31t9eRQUC8166gD3f0ERepZ0V5yQfU8aqiXtsJfTiHZewVNW+9E9uIrsCm0jWEGoCe+wSDjDIOsXjTtfMiUr6kq6i2rJkcZWKXIVILwUAxt/iLyJ56BN0DwR1Oh7RhCXgbGmQkEkl0oX9qHpm1vJcU0vSVCu+CHPz+FGgMML9sCBlYxBl2CpAr4bNo/mwGeJzeBcHGSNo952mGEKU/RifPwDZ5FeWoA8QxBkuTGb6HEYDNIPdEpFbnj30Db9nth27wurvD5ggI2bdHgj5jTL9qdQeT7zlNvb0coXmdkUwFHiPW1A6zTZL/ht/RHu7/ZbZ1oWbKG7U1QLmkvdTRWdoSCnzObtVoM1CqTDO6C2rtNWyaRj9QzBYUWNOVAdpNCwkDCXyqaoV5zRI8/hNQEg71kH1svj8J7/hWkH5KWfXeScogx35mMHskTlsiY6SJS+SRyI6MI3XoL/Dt2YPj4CcTuJgDbsoUKKiXUECAdi8ak6TzStHIzf/3fY2o6hdHhPsz6tV/DFA1Z03t+EmWd+bRzG1o+/DMoxWPwrVyLyqqV8M+di7rt26iMPsQfeRiNBDrDJ06i6aEHEZg9D3UPPYrgzp0YOnMGwdtY9vyFFHKaJOPIaNyaGxi4j2AyU0Tz+37S9KZZTQ0ItnZg4vQVzP31/0RAE4Rn4zYk7rkHA8dOEbjsQmzPrajOJUjbeqMBZ+WWZsTuuB05Rif01kgOj8JXrNLIik4U2oVLkXjkAQweOQhn3hJYe242xscTi2H05BUDDL3rN8Jexvve/jaMHTuD/PAwaUNBjzECWbYQI4ePYP6HPgxvXSOjez5LY5cLhtH2kZ9GejKDdDKPjo/+AnQYatN7H4d/+3r0HT6KGR/4MNA8E76lS9H8tscwuH8vagRcnht3ohSIwNfWyrqod43g8Q0mgSz1bphhzI4ZaHzoLa6TkhHk/+XJLuQOfwF+OnyJxRtNMrhmYqpWGRL8CagIsMuJaE6UWXWjsilnBoDxXsmOYEbOp3hfpRFw0ZxpM72SJ2JkUkfDqF68mb9RRSismlsgHqinSI5U7s2VaZVV5q10/3TsDvNQpOk6a/FT+ehdtSKoFAphHkrmoFmVz3w1odVE+Ppd/9gOORP12GjSqvJRT6p6OEyvqTFEusaSqBdaji1gp8N1BQp1aK72DNOEYXdJOGVVcxRZKe06oW1D1FsjgCjXrx5f0/uhe0kDOekIDXWdlTdDcryR7Rcw+aclM5+GFDNAjkn7XsU2vQW+ULORCQ3PTh7+OuypbtPG70miBR9VyS79ZAfIOzbcoQPSE4YO/F8bxWo/sjSBUHDBJpZFoEHaaC6MyjJcZWaaH6LamGCFL7NNgASSVzMEP+K3wOF1eM4/lkz9l8Nwd1EXP/i7ACvLlG5JdorMS1MUBKC8BOjaaV97/WlidsEbpB6WzJwa3/IbiePVE00e6SVQym8Wr5HI5CGBW9si+HS4uerG8kUBvauWAliabuHaJl4NJhBafz/CZnd101/Nu97kJMZc55W4I9mq2g2o3/4OtkIBi+y4jjL7FMGLgoPX4f0/klwbIqmhHqVHCNZI+6GzqN/2AHQ2Zab3PGJL18OKNwDFNMraSFRAQjJOuloEaJq0nrt8wGwc7dMK7skxRBbQXzgOwrEQ8pMDKE0NIs5AVOdYlghMqr2n4IwPojY9iFLPKXibOghSfAgnmmHXt8GTGoO1dDcqDQtYSQLo1nmoX38jylePo3r5IHytM+CPRFE8/QIC2og7THlxCihlphAI1BHgLYCVIyhhbf3aoqD/DKKb7oZ2cw/mh1DOaQGD2iFbxJSh/yBAFJAJePIElOMoj3dTxx34mjrhLdLPZIeN7NdIp8rQNcTnL0GoZY7Zsyo4ax509mJNgT5tDXJJBhlpBm2T8GfY/sEL8LXPNlxU7KS9tryFaRQ1FE4dcK6eQPyGPWzLLNRIZ3O8VrnCtlDvk2Nuj3qpgLatdyF99Qy8Vw8hvmorgnNWInjxedYrgAZ+r06zzaRd/aI1ZmhX29iUcinqG2lQSCM6dyV8vjADGlpN49NoO/8FiPobSW/eHC195hdNrA1pB18yOPXUE5jzwX+H/r/8K/gvnkc6k0TD5t3IDnYhOmceki++gOi2rcDoOMFZCsEbb8LEf/9jeLuvwlq7FRN8JrFgEdJD/Wi55TZku3vN0GHbuk2MzL+OhL8e/rYWpI4fQmLLbox85jOwL50CZs5Gisxrv+Vm9P/RnwIXTyG8dhMV8BIw4gqo3HJmgiY8wk+MYkLLVmL6pZfRun03+v7rHwAUNmvjdoxfvoyWW2/F8NeeQPTEYUxNTSO8YzsDnW5E29qQJXgqtbRQ0JZi6nOfR8u9d2Dkd/4fKggRO92il3LeePMe1GbMZiwTQK2+Af5wDcVXjqI4PY5oAwWwvQMOBS88ZwFSJ4+idIjR0dAgPGUH9TffgZ7/8SfwXj5njrTJX7xAxdNeK3T1VBZr1RpM//VfoNR9EaGtO5E6fx6tW3eh97//AezLFxFetoCRyzAaNmxCJV6PYIixfWMbFZ5u4fnnUDhzkriAAMkMbbzBRD7LHMqZt3z0VxBZuNDIhK6pn2j8238Gz8g5c01OjW/uQ/9YkqGlEJnhBoEROU5jelzHJRyvl1ZpacWembSpXigWIcepu1UH44jlsEzYISV2a6ctKfw0ZtrtgzGXMWzGWbOW+l9/Alea7GnRGOhwbw2RCayop0EArGomdtLpMi89JcAXqKbheGlcWY6GjWTAIrOXo0g/q5hSZxAGF24BtP8L2yhKu4BA7ZX5VXly8AQXzNecscj3mh1FsHMJaowu1RR3mwXWiXV3QZKl6bDMTzTW9hoEKgxO/A0LUaJhk/EU3bUqTE781Q1U1TNjegb4m2hmkiryBpJood4gzTXRs5X2Nai79af4C9sjw58bw/RXfoffXUDxetnqkukdomHV0JzOKozOWQbHjph9hmotSxFoXYTS9ARKUc03WYXArNUoXT1M+0OHrvY5YwgkZsMJNyA0awmcdAZ+HYvk1yazNnU6AcQ6EGrvJP0GXFlqXYYYI/N8kUpJWkfnLWc9aPzpnOzWxYzG47Aa2unIW1BJjsM/i/WINdHpTyKYmIHgjLngnay9u7WEOJDP5BHfcBtKlw6SOARfrTPpYAk0tKs52xWZpV2sWa+mBXR8WkQhIGahGGokUAkBIdZ/7go+k4Iv3oZIx3w4U6Nw+i8jtHwXpge6jXwxc5HuTUvu4haBKbZeulYtwbPmYcTW3MlfJX8+FOlkcwc/axj8xqTpu5PpkdODCnB6zyBE1c+MDZutWcpjXfDlJ5Dru4IiAZdHPT39F8yCFNnzCv1OdayXjhtwxvoI0K6hSlDgmehCYXIYpaFuYOAcqgNnEciNYrq3j2BlFN6pPiPL5QHmKb2gjmpOaH56FJVCEdXhblR6jiMQqaP+jrFybGu0Abm99DW5CZRTo/SN9CvjPahR30q9F1CcGCSfi+Zwb4bhxES9qPSdNLyX/gkclfvOIjdwDRZBaU37ddFRSCelM5nhfgRp29QL5bMCcNj+SDmDbN85tuMyQY8OX3d7gJz+LgSdSST7epnnCdZ/ALlJtr/rFO1UkaWVCSzH4dO8UZ0LmE8yv8sos27ezBjyPWdQGLwCf2qQNO6F30mhQmBm6EzQ6dG+XaxTNTONAtuWJ1/8tSzrctXQqTrZjWqpSIB6mvefpT7TxvSd5m8XzLQJbaWhg/xrFW3ITZs6Qj56y0j3XDBTGnSQe5H88TOgMls/iAb/HOF5I+nf0qpD1btAW2QWtWqOAyNQLx2HloJa2n2djdSQWq3sRqUaDtHu75R2c78ZftEv6l5kZqmXX0T8kbeiNDqG4S9/EfW7dqPW1gDflS49TOaoO5t/fA+SmcaROMzLDtAoM+pSFyyNQI2CLMNoU08qYiqR9Kxf/mUE129DKVGvPmsDXhj6ME+JVoBVsqhXRO92iUifD9KJ+UolGhmWonul4KxrhfepR0h+Vo5Scy1M5KxoxMfy/TaSl7owfORlTDzxRUx99gvwLF2CGb/ya/C2dALhIKp5B7Y/RLpohQcdZsV2hyjLNfj4WbvFm5UkNEJe0k8gp2KpRaJByfSIaCNKnR0punhqmrsSRKUUQNXiM6TH5OULGD98CgNf/AImv/w1M2+ErWASaHbf30gyZYpHa1ah8aZbaIR5hcaXLEah6zBKF/fxV9XtukM1UvGPJwEskdWK01nNvYER5DzSkvycvQmF9g0sIwJfC51j6xrEd7wLtfa1ZiIrZm+Aj/daWnkT70Bg/hYU6Gh1JprVTgftj6DG/GrhZuTFQza2qB6rmcxz9lpkfE183wRP4zzKDK+3LgTmbEE1MQuYtR55O8b8O2HN2YxagtHuXObPaB4s06fJ0fWLzfErhRlLmQ8jZcpAMUeARdmP3fxB+BmFltLT0Bli5ZZ58MxlPj7ylo4f2iiT1CxR6j38hEgLytq2oHW5qzsEAFWCysLcHSg3MVINJeC0LIGPjt6cHSbDPX8Pys1zEVi6C9E191J1ioguYURJedF+NmbentESwksj266h0bU3xvF/SHreXcbNyNcTQv2e95JhUcoPZY5lTTz3v2msp6hneYnh9yQZUkFLd0hPTpK8sOsxWA4iuuUBZJqWwL9oAwrxGXBmbUF89R2Yyjh8sGgAsrZ7iG/nfZ46eFfdhuCKPUgVHATX3oVi41w47ctRqJ8Dp20FEjsfMntcaT+rnC+Guu0PYiTnQXjD/bBW3IaJ6HwEN9yDCvmsVV456lh1xZ1IF8rwUi6KjQRwTQRMi3bB2vYWjBdtxNfeRnzoR7LoILD9bZQnd1hZtsBb5bUlN8KJzkV46UYD2qeotNENd/GzdIYMaV+GSuNMiu0s2G1LWP6DGLXbYa9jnTR/pUi9YZDhq2tChU4qVHQ3sPyn8ukHnuQEawLr6i/1IBWdhYadb6PtY+up414B7L2fpW1kG9U19c9OFBrKhDZgkXXSmXZ+6pi2BFAPorYqUI+sVpOrp1q2WsZL1yTZdqVggKBW3mmYXy4xXOEzdPICHSYw4XNh5aNhftlsyaT4R21SX60WMYXIA9scT0RgYhEi9J9CtTBC+5xD7uSz5hB6s5UBZStKsGTKpowGVFfafY1GaAuSIOkRZp0C2sKDtdEogMoIIc02Fk1AaearGpLJf9H+6zrrGWR9ZBkoOmynPI3ro0L0SWqHgjiBF/nQSJWAjTcGyJ8A7WCU90jTZFNFT4VVZloH9c5sd0FaaDBbZciKqOSg5Iy00XN+tj3EesiKS3blKzQUHlbPruqhucr0rQEKgHqkNE8x6GGQxOLUQ6/AXVMyNARhNnLlb6qLeKATE8Kki4Ym1WOstojaGiY3DPlXkESjNzUpSvdW1Q3OSN/nwcDh/Wh55GE6iVYkbroNmdPHzZ4xVmMDyg31xDV+Gp9ZcHIZRMMhNG64AZ5Fi5GYTyc2eA3546fQtmQl0vtehNVLxO23MN3dA1+ZIqjzethkn7rzyZ8iAZQZDvJRkIo5FPsn0XbH/QjMW4rY0pUoUZk0Cd1f8SEfCCO0cC6SB15CncN8AhqqoZCFbYTbZyK2fguCTfXw9I8hefgM5j/0MB1wO5rZhuK1LpSnkgjMXQirtQ2z7rqJkkdVK9GBBPyMvmfRISeoJKqXhbEz59G+ZB7C+QIaBKRYx+i8RchOJ5E/9goScS3h9yF35hRa77oTtY7ZCC+mkw9SkX0aTmO9qEzawbmklZIUTSlPeXQAsUQD6tZtgW85nVJ9I4JDw6yLltZSLakYGszSjroTpw+jc/0NiE1PI0FDFCSN0NCG0G46DuZvaZTDcPC1yVV+KZz54xf1/JSoXPM/8u+lNvyjGtM4VUspTBz4vJkHISUyk8vNk2800RiUK4htvp/RYdZdfWSF+TmD2BI6X21voM02Gf0LQIBRWmwtHSWj2cT2hzHubUFs2yPIEwA0b7oHwVV7UCikESLoqEVbEShNsqZ+8oUmfM4NiMTj8E2PILH2RtS0cmfpdvJ4BSIrbkQlWMf3W2A1z0KpYbGZAJsm4I1tpfP2EvDNWU8QsBPaSd1avtOs3Im0zkGQsmy38DVrGR1yxByRUWRk7F24BZ7EDIRW7oKnbgYd7J0ECTtRYv0EgzTQp3oFlvD3QAT2gs2oEjDQ+hhD7Gf0HF/Nes5chci8FZSvGbA7FsK3+k5Ug1Ek1t1F8NEIh87DrKi0IgSNBP/XOWdWh1IWFQK4RlalKnvyTsb4DSYNG8ppaAd6a8lu2KyPAJtghHbmdk5/i3mKxrZ81/cktz7XezrNdwY/7XMQTbQwoGD0zeAgPciod5iRdiQOp5JlhHyWEbHF4MOCTT1LXnwFdRsIKEevoUpQ6Wc0rW0S1NumOX4SUi1+0SakteHLbJ++s4Za8dfzCj/TuMfrYTNKz50/YOZ9Vkeums1CC2f3I7ZyJzyxeliM0AtDjPYjdahNjcDXe5IgNkugvRG+WIsZmtH+SSpSPdcCn6kLBxDZ9hCfG0R05mIC5xkMgLT/EPVRvS4Ez5XrE5O19N1n24gke1G5chjOiacRW8yAwGaQRLnLnPymsWuak/fGOfTDSWbeGx2ytL/AILlu92PwBBsMNwUcpo5/Gxi7dL2eb1zjv1+SPOlIJ8mQQIdy1GiGhtNVntlL6roMm2NgeFV1MfMiyRANvb/am26G3vndnZepYEMOXYsicgYU6H7dKEDuDu1qiZB6WNw5j1oM4uc9GhILltJmMYx6b3U8jhYHVBQEqxeOv5u2E21oioApT3my1KJsBj8FKeMCdoRCzF9zATUrjQGy6m3q61JQeZkREeZlVuy7VeTP6lRgYM97BU50f4ZBhIarg7W0KZOayRffeb9aI50XbdznlZGx5PzjL/KXfFYASAA054nyuyCuNEadIAJnr+qqLL/+12f6eLZZz2gaEFWB13TKgEK/orH/6qEyhbIN6v+XTdAog9oAAjbVT/Mc1V2hzypPfu5fQ3rTgZbplegfQv7KeRKckc8TX0ZucBht7/kAr11C/oVvoXDhmun6rL/pVkx962sId85BfOFKXPvNX0N4+y7E73sQPX/8hwjksihPT2H6k5+A03WVQupg7CtfQ/WZZxm1VFAeHEHq/DHykZh5/2EzQVEiVj5zAbWRIQz8+Z/DVx9B7L67kNXO8lQaMVIiZuXS6P2zv0Lz/TSKjE7z334OkWIVfV/7IuruvZvR9Rb0/KffQD2fqbz0LCZPHUbLOz+A4sgoMk99Gbh2AdNHee3x92Diqb3IHXwGoUoF/Z/7HNrf9z462zYKGEtST96JExj+xtNofOxxBHfT+dMRTT/zFGwa47q3PorhT/5vBBl5Fw8fxNhLz6Dtne+BtX6HEb7kS3vdoxoo8FP7j5plw1UCKJ296M8V0P0//wTRHbtQd9Nu9PyPP0WokMfkiy/Aypdp2z3IHiddxqfhHDmB0Se+iPr3vBvBbTehTLBZCUcQ7Owk10gTKg2L+55kIiGjdK6LNENmBKYx0s2es+A7lJCO9txz5D2dHhVNUZC26ZDCGSV/I4myI5XUmXXop3PNJFFtmYPQ7OV0pDFzwn1hvBdercrLJVGZHjZzEtBPGcgmzVw+9dzpGIfsleO0zHl4x3uQu3QE3kg9qu0rzf5RmiMYqG9GZvAKtBRfK26qA2eQmRiEP1Zn5nBg5BJKk/3wTPaYCdOFVBJZDRFMd6M6fg02y6nRAZaZl/LTJP3i4FWUxwYJcIK8RlqxLM1F8GqLA1Eh2ky6B+BJT6B4+ThyV48jtvpmIyfqEZRXlWGsDZ4niBiAFQmQ1zRpbfNhzVpihhLFUw0laEm/16aTaO6EN5+nbh1HINWHcnKSekK9KTusB52S4Q+NHOVHB1uLxuo6/85I9/X4/v2SomoFJIVwM6Lb3sYsZNjVe1tD6tm/RMir6FWGVDl/b9IQr5yHnIWpAm/yBuKI1MfJS63yLJo5IALu0fwITbMP7TvuZfAmHaDzFW0vvchAZRlSl4+AIoHQ9rcgT9BVmx5F/YLlaFy83syZ8pY1EVeBCRPpINAc3/kIAeEF5HrOITZjBiIRdx6cVnb6ow0ItbYymLOR7rmM2LrNSCzbhnLvWZZfYJOYZykHbyiC+rqEWelZIe994RgCze2GdxjvYsyWQ0UHGEcYBNWH6cemaMdGEF65BZWJXkRX7yA/l8Jb0G7uAwjNmG0CtVDHHFh+2i8C5JBfvUd0xHRcLtXf5ERmlWkjKOmw2pcivuJmt71MZQLY3JHPmp4JybGAz/9tEmg1vUuUJYEnAQRKGa85zF9yJFtBXTHXCQwU4V+Xab2pp4vkM8/ppWFPM7StHhYBKyLjkoZ6JaXKj+/KR3oscKs2KEgVmHBBmjJT7467ulXyLZCiPEUGF0bIjkrPBI4od+Z36YKsGiNZk6/qTsqZXiUtftBcUZbNawI1vMXcb8ZE+KwpVrkberjfdcWswld9+UyoppWx6vOjTSId5AMViAoMiE6qt67rUdHMzZ8qwWsuCGNOhl7KSz1kqi8tOtuu39UO8yz/M3aEf9Irl66vtlc38BnmY4IKc00ccx8UL0x7eMX4A/FDP5nfr/OaH/9p1ujNSx4aeLbiB5+mDh3C6Ec+RIcnh+y6X0P01ynO8eUIWsKGuFohZmy9We1H4fORvIooymJ+iVGBRx2LrpDy/gqjVtPlqLypFNpLikWRSbxDwlam8yRjPFWt7NGcBwoC89TQnuYambrRyEqBivEEStqQMOtg0Z/+Ic597NcRHtceWfydj3krjIxYVIVfQiUWTsdUJrCS7kihHW3zXFVkrmHPEhyNOzLfgOaW8CPjbxpatoPG3uOwbDo+1Um6RWzPJivqoVOyaCxYls2XlMqjlSbMw6Nl+0xehOlAtAqGgs3m5n2qP5OcEUGHmWvENnp1hiLpYISb95ADrB/zK9NBU9I100eV1948Jb+6kakODDVERxlAbYyncn2ifUBduHxc7aNe6GwuxYGvTeqqdujcNdHb49VKETrJWBsW/PVfwd/cIq7xN5rfYhr9f/kziOa0XwrLN1GehplIjDeYzAaEBKvxez9mdnuP0eHlhi7DP2sNgmzP2NlDCDTUwzm9F7HN96GYTSMYb8DUgS+i6cZ3IvXtv0bilvciMzWO2nCX2YU989InEZm/BiWBLJ18X5hE+ey3UIt3Irz5QbPMu5KhE2+fi2AwiOypF2F3zEah7xKCbXNRKyaRzHtRP7MdE8f2oX39VkyfP06nSPDTOgvlTAGhaIzAqBeFyV6AAMQu9sHbusgs4W7bdBdSA11mM8fy6ScQ2fEI8iPavuEyqtrFvW0e8hf2wy6nzeap9sZ3IGOFEY/FMbLv86jf9DAczZMgPQOBEPK9JwAd0ErBDUYsZBwb0fkb4JvoQmagF4mNN2H6pc+gbsNdSO77HHnjGnRpqRyEdPb/JqnHSLtp+7c+hrpdj1PvNHGfkfCpr2Pq6f9qypCDkhNwHeF3G045al3RIhgZVd2flj7rpH56Ia1Wk/wouT1w1B9vFLaGS2RIank4bTegjuAke/jL1C2CUTsEu0RZoN6n/XXUa8X06jkwcTe02WLKakLjTY9j4uk/Q5B6Kd10mK9WGQaqOqxdIJduxabz1RYXlNu8T70OPkTKKdObIlrKoan3qmJRj8w0A9KTzlIt87PemlyvSb9+/lZg/XVYtrvCrWSGi7WXUMmnKQLu8JAslmPXw1diAGWxPNI2VGYQwXtVN5t5FtWzIpBsKPfmJG1PI5tYrIXQ+I7fMycJGNZWKxh96k9RO/NV43A1rULOWcDgx+nH6V9OogXsWI2mx3T2poGRvETt+2eq1JsPtPhViFVGUsZUR20YBZTDpZPWMvyKJv7xZZdpfqiQVV+WoEPd4zR3QvqkgWNZ8Gt/ECIPjWML+eukfplenfaul/bAUuerunvLZtjQ5jP83Wb0QKNdnTsXzY+9E2Cd08/uRe7lbxL4qIoyCDSsJLLy0SowQilWnKCPoEQTls1kal1lXTS7xQxV8WWVWRdPkJ+ZiyIJghCNYJq5K9qc1KONT+liCBh1zEqQ9Sj6XMCk9plJ56SZiThYAV1THbQnlUPj6nfKrD9fAk6kn59k06oy0SxYJhAkcKV1Y358loLCDPi7jL0Aqcw2waiHQI1fBdeqBHlikcyeoJTqrTddFMjVSi6VpS7tog4ifE1St7p2p9c+aNoDSts5NHz4l9H0yCMsX3nSqfHD5It/g/K+vzFbF6hSigSVmxsxvTFpNsM+5TLi93wUmWf/GmWHtm/YAAD/9ElEQVTn/2PvPwDsuq7zUPi7p9w6fdB7B1EIgg0gQbCCXSLVm23ZlotkKbJlJ88pf17iOC95eS/J/8dO7MRNruqSJZKqlFjE3huI3nuZwfS5/Zx7/+9b515gMBiAAxIgQOSumXvvOfvssvbea6/17XoKjD0ywjJ+6m3aOhEqfB3F4BF8ysDm9N4yApF4JUd3AhKfforDNFDqfUrW+O2nGc5DcvZS5LXtmwC+SoMnDmOB1tGlbVEna0g5YslpfUTU0xMItaF4/mnkTzsAzSgz3hjTipXyTMW3tQ6a0oizjMoEz7FYnkURR5l+4iWdhUXZp4z5lG1Nd8KjzMsIT1nE+mT5H92F9KqPIrfzBaBnH8u3DNdLsTOgtSXsxbIO9OJxLcZXXFqzlAxo/OKdlIFS9AohrxlO83QawgUovPZDHdRv5V+DPSbj74Q0+hM0zcOUX/8TlJNtNsrk5PvR9bdfhNO/n+2B8kdZUofCOgomBScopH8dW2BnkLEthCwnradRW9TUjRaW2REXlGmVvcMets5q8hlGZ8zF2ObzE1cg07OFcaujIx0CWyeiNihdoE6awJ50U0Hr+piK5LjaOoU8HrDztOyepWIvzqVvvalBWo1cGDhUPOqRR+pUPtUIeM12LP0QHe2geIGCbZpQmKjToRGQnJukHFAq1LmiJ7UCGzXgH2OiG7+YJy2QLrODF7cpJU19ebb2RdNboUZXmC+N6KicLyQx21ELWLAOEz/6h3Zv5cL2d+Qvv4DM0G6b/oo6bCZ0DWrQRUQU2EsKaJEEKWSCqVH5q2sq0BoJcHlSijRYkfkgyNDC2WqSgESGTICBRlrDQvY06hnJYGvKQQqOjqbsxEXkS0pMvMickDMpaCpsKUFaJyoyGiEaYBsZog+FYVQWj8GBapxh6j1/xU/wxuuAhkCDWIpTdkMKXT01eys73Rz5C8kfQVCRgMa4tRE5+hUgUkXyI1AVGQAlKdDJSzKghf+8pELWdUCgJZAn5UpDT/5LjDqgm0+LKn7KAi/0p4Mapeg0/WMmlPHq8FMZsShfUnQyVCHLViNfWitAA8iHSlsjEkwkKju6VRyNQOn1CXQYRSozZUVz8Nq9l5s9B0v/4q9o4TOWXyUYDOzC0b/4LIGbwG5U13RlWrXyHK80M66qyrS5Axg8LDEgf9pen7AFrZEC1+oJDTurnlWe2oJPoEQXm7ZgeEZD1yI5SLJ+ywRc2iXH8E6SdlzD1Myvap7RpWTUoto0XmUkI6nQHdOQJ9ZvdEaYakspqZHqueRRwIvGWjJXawuSEy0s1blPWnuncBrZhAAa/WlaVXGrjnVv9UP5SLK+iulJ9mZ8VYUAvYBGQL61Tk9n7NgZYpQx8SiZ1/qRkCBLeVVL0VRuoakdlWIZmfKApMPqJPqt8f4OSCO+Tff9ga1f02iGFsAPPPkVFJ/+c5YnAYM4Z97t1SBsK9HU5QhiMZj+YGegSr5L1TaWDbmj7PABHzMXkVip8o1btWON/mhyRt0eTYEqv7Z+hfeqG511J3AfLbJXeEUS6Qm7UFtjnHYGEHmLDvelm7UVxUNgxmeaYoqAXYlhyyz76F11uo7UM1OsAcjoAGLKAduk1kTqeAp1BjSypg0+OjOJqTGc2kHULtQpirPDovU3RuQhRpmM4lAbFuDT4mTlgbrgbNvQeSJ1RbXDd/Ln/gZu63TyGq15QqEfh/7680gNHGZ9SydS37K9qt01qEEXD7FFXWpAy4w3jZ7WGKiB2vy6lCF1moyjERWTKWE9YxwlKmX1ABWbRrlsMTWVepmKXMqWnmTb+KMIpObUG9RIk0CGnGKMI1KsUtYqBlPQ9F91i2z2AlOR0pbZiUhKjjzSeMmgCs7oX++00knpmoMX0CrSTbk25azck2/hKw3z89vyoLg1zSa+NA8vI6q8RCCQapbP+MMykF+VG5/QIeqoqkR1ynIE7GyEyjJLRc5wAlSK2fLCdFSm1sOlH5V/VB/GCfSqIvGvfOqt79EokMCsTtGWL8ZNn5HB1YidRgNpvAlQjJVRpBB6J6RGIHUCytz/57+gbfUaM3s2mkHeur76r+DsfYbRCQBG+ZQBFGe25kF5GQfJl8LoNHYtIhffGrGkdDAOGUD27AlWVGja4VMlQC66cYKarBmBaO2P0lOe6Jd+VGD1dQQCAAIGKjrVI80b/er9cGmmLCGSBOiJBbMvyVjZlTzJGLJO6aZH4lTpSGZ13IHCq55ksEv81enjArcakYwOBtVUskZnTYIMbAmaa4RLcuWqPWjqSXKlUqhqlIQlwv8KOwpORWvCNI3LujdZkrwI/OpassqSqupIEZ3gTkPNZ5WK5rQFYlSOLAdlSg3xbZJkMJixBlN+6T/yioCYclEZ2ImDX/4iUsEg+VUpiO8y24dk2FKthY5IsqDOktqbyqhcbwsmfVH7UTlGqjBqw7xlvGohlGXWvxfTCGLa9InKv6DjJuiu8rFT7OWPZS+AIx4ieZDEMx2Whzp69s5Sh4CQ+VDr0QGpdpBkRQuktYmAeoAxaWTJwJtABV3lrjxp3EogWWUbLfxl3NIHApAqA2iXmQC7pEWSptCqeelN5UvypvJgOzEgrLA1fvWA8UYdKekwxW+uF4zYX0Xypt9A842fIc8qBfFEnosEWn/1OaQHDtFNeVObUR2+fTlrUIPOPVFmp6/EhE//CduZWrx0suxC7fFZ0nkBWoqy78UXcfT3Pg9Hu3uogEzdULGM1fzVxGpqjXpDw/JlKjc68lpKxo4rYAZdGjn1sulCdykd9RDlRwURGXiNKol0HY0AUV0pDHmSYhUQS9DwKEA0UmCXUXh+2QgYw9q71Sy80pNfftFda4+kUCPzF3GtaTqXwCQyupFyFU9SIlIwcQZWPAJGChGpYKbN+KJRs+he37rVaJAqVXFEeZRyFTtRnJEhVomKZ00fKG/kh/GJK0EWxavpEytd+tWl+LJ0GY+JjsqWjy1vvJeRYhSmGJWe7hVGeZLhYjAz2uLS+FHcYxLjLTP+dbdj/h/+odW7gKamPbROqvfZB+ETDKjMzFiIrKyjeoy+x0cVlo/W2kmJ672YLBGGF6xTLCZRVo6SclWtDJ3KUPWgAyfjBBnaQ1NP03Yc2XSGdpxGJ7HLAMq/4rEDUmUwGUpxk22SjJ5AVSQRKkOVTgRYVAP6lscI2ClctGhZvX6NqugxOWBZyKfqX/wqFU0HKc1opELyoMW+ghUilr9DSE8wplq3RcB8EMUjeYjqPQImeq4UxSolWHXJWAT+tYBY4WzEgQlrwa54NxJDb5M0gtO88h74E+ZE5c/0erY8h/LBjQYpIoCll59H+kFleEqCDGhSxnJS50OjrlEm+UOvkku7IUV5Y/2ozJhxgSVNTWnaWCNcKj+BSk312oix/BtXiqEmE1aX8ilH1XVUpwJDdq4Yy/L4eiJeR+BKJRnVk7ULC6cRKcWseAnl1JEiP9Z0GbmyIIoABkG/2hWBtWRFekGdkgikE6CIX94fHxmTLxu+jdpOvcTqQEtlprK5cKS8xNGx5mPMmkbpqPeZYWsHpUH0vPh9eIXhKCdkVJ03W2rRoAZdJCSNGmudgo6r76XUsn2bzrkIgVaPRrS+9Hl4XpqNqATP1h5REdSUw0iyPPDLAECFPUJaCHX2TDlT2ZTZ9ZWfSCnqos6ycl2/PpnkRQvYi9RHAiBShDJAOocjmhLhPS2P+rMaKWJTj6I7iU4f/wkaj5+zoXcjTYWtZ/Zc809hpKEpp1uw8M/+BPE5i+kmwxE9tVcQHZdWM43RZYMuUVKLVftTO6yBJKvyaGqsQZcmqdYFtDWybM3ciJ0XVr/L9h+1+pF6qEENupiInT+Kpx28q+U/Nde3K63nDWgVe3pQeP1FYkFtIWWDU29UI0hjpKZztNRn1DQWghx6Hv4JsHM7e4jRgnHr6Tnsu4an7nI7XWOVq6b47EXMNgKhUSe6OZHiL8TjaF5zHdIrrqZn9ihVsI02/87JBgoIazsnIHHlFTYtWRVQPq5cI6NrPXf5s7sGXapUGxsysYhGSKPxvbfbM2zQe4OIsWr6tNbqWeHW7g188YrOkZtJA/9McTSoQRcHCWDZnwmqOUWS+vboPAEtffFf4IisSdmqIUnF6mo0acBc67OUKe2Yc4eHcOTvv4quh76LRK5PqzvYQBWlwovpE3FYUaggRuVCXgy+2dSIht0D8uMg1FEFM+Zi8mc/h85b19nolnhT3HUo0KC3T1b3KsaaDBiwphzYuideikx46XGMamvQJUdW21E9W7vlZ6zeVoMuLRpVxcdHsQm0DGfVb+tKoHbfoAZdFGQyWZdN6bC6QB8fnj0rOn8jWuRRr7jRwphorYHm4+vtybi3K5HOkqmvUzGww8ao5SKFrZtx4M//BMFLryJu60fYI6LRHhcpaf7Y+gknsG3eOa8JUz78cUz6xU8A7a2KzBZna6rrBHY7wdfp6WT+x6bx+BG923GJxuvv7EmrXDQVq7qsr5jSQKVe9xClqBv1Xgl4TZBHCa48iT3RyOs6nc5NZO76qjvU6KTndeLNSCVff1a/tjC8GAHqjU56TrJwIxzqz0Ujr414U09TVH9eCxq5j3So0SnxiOgwMq46nRQnL8biX1T3Y79j+BPVn4vsmjej0zweR+13ZIBaGAUxUl3zOlI5/JyJf5HxZRcn3PUrql/bc37Zde3hcfcRZG7yx4v6s5r3U+IyokPd7fizGtk9HUbHNdLPcapFUH+uX9FovwY+a/GNFZe5jYygRmP5rUdS9zo6TrseFdcpz6PL44HrXuvBjj+vEx3q5VF7fhxckU54j0Y0VVfW/vXkxMMa1SKpBx/9vBbsJBrpdrrnotHuI+lM8Z7p2elozDTrkZ2BLN4R/urp1H9PojH8jSRzG+FnJJ3if4y4Rvqx61FxnfK8/jvC30g/p1DNX83rW8Y1kup+jhNvRsngSXSmuER151q4aABHcY6M6KICWvoSINIIlZaX+gRZIXTMQKQLI+BVTzjSpzS+5lAf/eKtFo8WS+h+8Hvo+srfIdF3DDqIU4tFrZ98vGDqY2Zys8RtbZdGUrQtuloO4C5cgKm/98+QXrHSgthiWBakvGuRsy7EVZ0vRW3sjEljPz3Zdey7U0OeXBZ1GulvbB+RH9GJJ+OJS9cnc1G/O9XfCTqTn5P88sJk0xxDA1hacCe+ovIWf7yjs9zkrUGXLtXMqrUzk00TjOi6QZc2mR5QTZuCtwZvjhEAG1H/uozEokENukjItJXprZFWqqa+zprOD9Dip1Ihe8Qvwn9itJ7ImfFgBBLMv4AQPwJMVddF8eBeHPyzv0DxiUeQZGa1oyrvxmy0RLHbjkOCsGixNWMQGOOzYlManZ/8ZUz92KdQSWl3j0avaPiNkQiY6LdB54YEkFWmVt8mWvVPzLbmJ1j+ItsBp+nECHk36BIljXCqednOR4qBTlgX8D6zHmjQe59Y7zZazfZOZa2DYm2vbG1Us0ENurhJnULpLf1SZolF7JgVG9I5ewE+byNa+aPbkX/+KzSmOt6hHE0b8ksnwI9m054pEOGiceP6aFp6I+LzrrHzWFw2UoeIqlIuo/+xx3Hgy3+J5KG98LTmSmH4J0CmUTOnGodPK97vFJG65nrM/OxnkViyHDqvSVuxdfBkPBhG/5uPIdi/wYpNBWpHGtQ403e9UOrXp3MbSfXno2mkv/H4EY2M/2zCjKax4pDbyPjrdLZ+RHV/dYppJFOOLdPQuvaXEGNd6l6jhhpzdELWmRu9REknfpv1PS2Njn0sGo+fs6FzGd+55u3dpnPBv9Y/qp1GAFtnu6m7FXVwGvTu0Lst09GhFHb0DkGWdLtW60YvO5b+VxxnQ+NLc3x5PJdxjZca/J+gdzsu0dmnaWqKtxG4ql3Tj3bMvh06byNawztfQvYbX4TjNBPE5Glc9a4v7R6M/Iwk2Vr7MCt2ThSzptOWE0vvROftnwVSLcylzsDS2755OdiHQ3/2v9D3g4fQxPh0yrMijjkBinrHV3qCAazm993HSBPsQKs3zWKisQ8Pb8L+H/05kl3rGVcZ9jJQTXGZwX97hdigE6QS1LvW1HNt/+gfIrPgOgPP2pCgkYzoDDCJrIAtr1l3pyv18dTIua618aYpOhe8ncu4RBcD/3U3UUwv9tTotNq1aa8S26lOMo+PKz8Xms53WY1F44lL9G6neTZxqYXrTRim2KWbLYGierR8rjav35FxnT7Wk/2NTePxIzqXcY2XLlb+L9Y0Lwr+5UDSocQ6V9GmwCojjyo5OzpvQCu342UUvvlZ2tuMMaeVWjrsMmpxESljurO+Lt1tQTwd1UjtGTNWbJqEjts/h8ziNcRaidqUnxQ3MPjCyzjw3/4bvP3b4XnsRQVxeLfcjBm//U/gTZlWi5gBFHc4jP6ffx0Dr3wfzdU+pqWXr+pF1tEJ2faamZNK+mSq8/peo3PJ91vFpec6ZVvvFtThnUHnIkz6lf8fYvFWPtPOTwfVQj96XvtTpKsDrIOozEeIxEmJyC6f9Ew0kgleRyCuds9rParfHqcRz+tk/upx1X/1w2tLc4wwRnS3FiN/uh/j+fG4+KlHI7L7Ec/Himt0GKOav5Hu5k8O9QD6rf2YvzHCGNXc7bIWzsLUro3q7vw9Xv7156P82SW/RoaPeoMCViG8+ffBn7KaHSh1kmIY3v88SgceQrIGvkbGZdcj4hnzWr+i8fp9KzfRaPc60W10WRnVr0e4nSQ3I/wdr4PatV2O9FMjC1pzt2s5iup+a+GPu5NGhhlJx8MrTM1hNP9jxhVdRhd1v3VSGP0q3FjPRTV3q/+Kj9RVv45yejb0vlhpht5NDyDR9yrDy1Pk/634FxmvI/2NFYZup8hqner3/D0lrpFUcx8zrrHCnC4e0Yhwx8v6DP7N64gwJ/kb4T6eejO3M4Sp00n5JNW8RzRW+LrbSKq5mdcRYU7yN8L9tPzXHelgbmcIYzfyx99T+B8RbszwdfdRNDpsmb9O8wI0Xf4rdIve76sBGceOijp7Oi9AS5Td+SIGv/l7iNO42qsXYmE0VTQGneRs3OgcZo13aBSLBrtSQWL+7Wi/67PwWqYxnuioCI1kxcs5HPyrv0DXo89g/u/8NppvvpER2jnY9BHT2nlkd7+GoYf/GE7/NsIArePSe9X07jg7WAL2zjMdpngGOk39nJHeTpixSHGoiM4Ul9ISrnw7QjBeeqv86LmmcpOVAvJOmuC2jPjNv4mWtb9sDULvXdQ+xPzWr8LZ8xADsFfL+o3IPBzvMdjAF28tnDnUPryJ4pLjiWvd1vNv3ka4H/evsPqpudfdopvIn67rYUVW7rX7mlPkXX71yxt1EKLpbzrUPB3nq/ZbJ/Nfy5tIPxbXCD/mpg+/1PhH8q+HdqlrMadMi2rP5b8eTo9sSZTC6Lfmz57rUtdyq5Hc7L7uWA9nnvkvvkelqef6HRGE19EkvNwKialove4P2RlsthFnJ8hh+Ln/AL+4j2UWjXToo/IzXq3Aa/EoAl3U6Dgvo67rZGGiy+PPj/vT9chyl3vkfMJN13QcWS72qB5H3ZE8Ho9X/kc/J9XjqDvX0zOqh9MPv+rh7V7uvDgp77pWmip3Pau7KQx/j6et+xOXx/2dVM+6qJVxnY6nX/s10nO51S9H+am768uu9SXSPT1pLWxh0lo0X/EFOmqlHnXs8C7kn/sD6mTNLrDrRT8nwmrWwX6ieEfQSL6OX1vA6GOX/LJnypuoVlYiey6/9TC65PVIJ/vVF8PVy99+a24jy8z81p/X3ORo7tFddFOLS47mrutRZI/1sB5Yv/qM4l9Uj7teBnI/7saPBa/FYfzJrSY3lo/o0fH07FqOtXv9yp9ltf6Qn+N50O8IOs7HiGcjr+s02u04j9GtXehxPa76s7rbCY/R8/rtSfWke37Mf73sao52OcKfqO523J+odi1/klineSniq/4N3QS0oldnOfbGh7On8wu0vvHP4LkaJCbnLCF7D592oY2ik1zIju71whGtzVKZ6Z1vKuBiogVtN/8aG++9lIZUVHj0FylnNV4VEBswS9sAVaEbPY/9HcpvfB9JN1onoDVEWiFSkThRAvWKG6VY3w3VoHdGUqjxSjlaO8dKC7xWTPqNP4fbMlUybGXtVLPoffoPkC7v5R2rgRi36CaQEPBlnUQSMB6KfEbvkKNI8BOBdkkN67kSvUg58ieJGn+8+rB7YPKkcNFrbKLrqpPjYx1yK3+SJbpaC9dRIupQqDFqOpo/o8h2wzKE5v6Nabuvf04mxawUNZ0e+YvyMl6y6XLydKKjoxzYE/6X6C4NrHfzqQztwTmmKH/OjA8hueSjbJfsPjGd8PCzKG74X/b6I72+yhbHHy+X88JIg95l0pq8CttB6srfh995ZbRGlnWb3/YVhPt+RC2hV1ixVdKfZHT8Ut2gBp1/Umex2nI5Utf+a2pdYQU6Sn+afTl7epvBxkNR8xF/ZpCkSGlYdD/6cxKZgaZy1jSTej78aI+S7pOlIQz+5E9w+Gv/GkHvHgus95lFVkLHk9LAVVx4YZkN+kl0/flvIfbG95CIBVTpvgEz8WKsWAMXWyrEyAA1Pu/8ow0HkVwK2rjwS8fQ/8y3eMfyJiLWextjBMnNi+9HJXCojLVgNga9VDtaMC0YfGq8p/sIJDisXb3LToYamk9XWpWEntJTBLrOLl5+S/7Ir8ZWo3fKCdDX5uoJsky66c1kjrIVya3kXGnS/5iyTrDPOGznHcPHCHJitlbpVN5EWsdkL2MmEFHYGOV4tL8zfcSD8RQr8KbIX4E/vdxX73LU+/4S9Ce+lf7YbfOdfVRKDgqHn0A4fIBX6mzF4E1ZAbRexvqmJ+slWau0Znxy+MbnvfrRWlqH7bqw7UHKWT5yZD0nZt+KcrxT0m/6oRrTy9zPh+w1Po3P2//QKlHf1hbCCx9Eozpvmyye9wpp1CDOzHsHXkbXX38OQy9+FS7Bl4yJFlnrzYVh/y50f/8/of+7/waJ/BFryBXHQ7xaQqJSYBwyvA06XyRApX+RgIgAcvjGD1E4tF0uZs61Hs6feBWctisMdGiHUtx2phKEKdC4STVOwEBwbVCIQTUKai+rFicOwReBXZSuwM14iRHptVACKYzPwlO+FEOVKerVxAIIaoa6j9wVTEBMLy/W/an5kLtGl/QiZ0tD3/ZyafE4mpSmFo3rT10WgjkLN34yngzM0axV2NFgKesNCdoJpulzAV/xHKVxfkg5S1aOoLjjJ+QlKqtYrBmpRR9CECPQs9FIlqNpoveUOmrQmYgV6hPcx4a3onjgabisZ7XPWGI6UrPvRpmyrA6WpmjsQYMadAnTe0uzGcKkkXA0MpJD7tH/hUP/8M9RPvgqnHIewy/+ED1//7uobnkYCTZzAazj60AYruBkUHKStcgadD7Ido1aD6ACvxKiFIsT5GbR++if0agKhFgNskKScBfdj7CaIgxwWC9SttHIyviJoFujR5U444yh5BZRNMDNeGJ58lGEFty7fG4AcLykaQ4Cv2qMwFxQLkyZ7EGjZAJTyNG9TPCic+8JgQQgnALDaTRVoEZb2E/Nh3KYCCvwKiwFA4A0M2ZsTjU05kIDpHj0Hk7zrw7FGPGejlwDU4y91rnQy9V9AkhNqYp/OEXLa3TG1fkydqptqpnuF1DoeUOdQ6bJ/LQtgz/pJiIxAewyeRIfZ1P3DbqYSdPSGkz2Yx5yu7+LSqmXoiZZYGd5xq0IWuZQPstsD5qVaNR7gy5tes91ISOzRNXNRuwScDnHNuPI1/8djv7d76Dv0f+JammAvSc19BL9aLyDBpH+tSbLYw/LY+Nu0PkjTQfUjauNM7Euyk4C3t4XMLz1SWim17WpNRfx1sVwpt0Yrd1hD1hn7NjxD+MmrfEIGWeJYeNMthUJrY+iwS4T4JUrbcZHtD7rLEaDCGgCGoigyvC8lvzY+T9MS1NuQbXVdqFIFnVWkFb9BdU0ZU6ATqM00UjUqURAGfMJrgxDkQR6NH03Fm+U7WrSgKLi0jtASza6dhZNVmHdPEGsysNnULYFlrt41lqyMuMPqs1WR/Y5D2RtT6NWKKC060FirMHIlcWTWvxBFN2pqLgCnXR4z2mjBp2OJLMVtQX+uuVuFHb+ANE5WmxDbhMS8z+IEtJ8Ho10NahBlzJdcNUmc1T/RAvTRafrubMf7tBgkBwZPnqJs7ffVB4g4NqGhDtsIwZan6MpqZLOc2IWI2VP40LDE6U0PpKJPcHdiauxY4h4jp4JLETXY/utk/xEaRz3S60jFaWbtw5/MkV+Iy7qMZ4cf/Rbvz+V5DuqgxPPI7/i6sRf5D4WaaWc/AY07PIRrxAE8Tfme+j92V8TCOfMyOqkDxCYJGfdjorXZOFc1r9W5I2fYgQqPuuZgGT27cgs+WXElv0KKhMXIExMQnrq1dazDmJFA4BKMvpEeYhGchRPdB0tyI58VNwUktOvN5BQieXJF0Ggkyd4SyA9+xbCdwImTbsxjN6nmZy+js/TvM7Z1Jyt42JUFj2/JBGhplNmXI/A6zR+YgT+DvL8FYATDwqg0hNpPVWBaWsUkDy47UjMuC7KB/3pgF2RvnVf39OiOMyNf6GrTQkEgt4clvM6AiuNY4Use43TsWW0zoPXvojXWr+lOC1gLXTt8h2TADRjIkj1+rehcPR53kduYbwDyfl3IVZSGdKNQlFPsz7Cdm54aNC7TY7APCVbbSdFXV06+CTCof28Vz0DfudSeBOuRFE7USs1vSw5qcl/o94bdCnRBQdaJ0xbdNyCDJjH3+jJqWSL1PirhfLsIjEUG7PDRs0GbO9S5F+Zz6SoXVszQ5eYJpPoU5aE/sZLZh9kM236SQdGyMhpJONUqhs+kYyIGbyasRhNMsC291HHVNgaGhk/GWONYggQKC7mjde2Tmi8ZMkRKKkcaqDSFhgzCrFnO/D4q7xopGc0KSUVa93IWUlbvlQI+jcIGF2fJm8qYoETT6M6MY1QaRRGkbpIDe9D79Nf5TXdGNxKNDMH/sx7CGDi9KvRx/GTuNEC+nDyWlRTMxDsegjFfU+hmiXwjrfC6ViMakBAE7p2OK2rMhGYD8mRlb1KnHDHKRv40EJ+wUyTPoKm2MSrCBQJVCRnBAqxssboyOHUlZRVlh/L02RLU2ETr4RDcKb8qhMgwYlAD2Pjf5UdAINTE69gMALLctHKUAvdJcMUaPJEwGMZ02Qhy45CEZJPhAQpThJu5zXkVwCPPFleVN6Uf/qPFpbTgXEpF7pWvH5JU7j9KPcfYvvg45ZFLK9V8MsEwE0L4TbPIH8VlMzYRRtPlL4A99iSfnakeHQavACvw3aa3/0QKqUj1hGSnCZn3YZqegHrh/m3aVnJJeVCI5PKoH0a9J4jtgvbQcx2r3qOoxvDW75LeafcUSFVYk1Izns/VfgkUzrSK5I3j/Ue8Lk2TTSoQZcKnWptLwDZyAJVfF6va+GvDMnpRjZObX6EKbLuMm78kf0TWIm2D78zJa04dExBmcpCBiNZLSJe1Q6uU8lMthk/pSr/mjozE3oKya9234WOz6sI9Hg0+lpLExoqitb4RGtzxpsHGS5xSeCm6bTaeiityxFA9PhtOJOuKtsxOWNei06C/gxOMITWuNH0Ml7b3Um+NOqkJ7Zbc7zEyDRayehRepWGdugo+SK/FkcVCRrboGkW+YoA8XgpArPk1S0byM4XuhEf3IJq/rCBqorbhurSDyG+8p+h1LIMJa2j8mcisfQzSF7xRQQT17CECfAzNPRTbkRRwDAxEf7Ue8gW0RjjFGg34JOaC2fZ55G+/NMskzaWIEuHfljCNW5GEsuc5aZyj025B/7VX0JyyS8QTLQQPMXpthrJq34bmPsJ8iSAxXRn3A7/yn8Kd+EnKMNplnwc3tyPILXi9+EuuMvkUCM+DkFjddJVBIErzJB5BGLexMXwOq8nn1UUWubBnbSG10w7Pg2VmevonIDfNika5VtwP+O9F86Cj1AQiyz3qfAu/yzSS38Dg+kp5Cea7pVqkDS9MyLMpNBFMiRZp8EtdKG4+xEDfZJCEEDGF38QZZVlTOsntbaSHS7Wqe34bNB7kqR3Ig0uTSN9l0R18FWUj7zGh5RlypjbMheYdh3lX6DMY51TG7o5aR3KYNSRaFCDLgU6C2t5/sgW+tKIuCghUdUiZinm2sNxkPxqi79GKwR0BGWiEZ13RgJ8MpeJStnW1ujVMnmddD8GRcBFhldjIjS05ClahHxqRjTmIICl547WjNGQa2RE4EuLsG0KtQawbGfYuEjqTOeNEa4QbdpZTioXgsPo2AECR+1w06XyZccgRGRp6Z91oJEfW5dEtwQNsX6jLChXGp1g6fL52dSPSKFNuZb70ff4X5GxCMCpvipeK1Ls3Varad6f4OutSeM7KTiHXkfVd5G46p+g2LESLsGIDLzfPAXhgU3IH34eydm3E6Sk4C2+F9m+HRje9iDSc29FmJqFmN+OWOsMGz0KyQs65pEXRs8vAd2iNwmZJb+I6oGnUNjxKI1IieKapEx4NvUxFrks67B9KZypy5Dd9E0UDz5OYJ2FRxAFt4Thzd8nOFqASnI2YhMImponIf/G11GuUDamXIPYjJsQ+s3Ibv0qgq6XKYvs9RMEFTLTkJx6LYKBHQa0ii5lbbiA+LxbkKsk4U9chsTMe1necWDiQpQoC4FLcNe5BNXiIEpd2xH27UGVZaIROT8zEcGOh1EaHEDTjDXEl8qzZFgw6J0CLdUv5ZefGOWqTH5jWht2+HGUhnbTTZ0AID7xGpb5tfRXsFFeh2BU52upCuqjqw16b5HtBLdfakVtuqj47KQWUd7zQ8rYkI0gVymbybl3I0hMZkuWn0ipuBS7gJ1FVr7dN6hB73W6KICWSNNaRRpC7URRe3OolMdLOgi1zEZbjNGQCmA5Womi3vA7y544qB+gWNLcTLkGPMYgAzMKQQWhsbSQBlDHFYxF6r3lquSVRjWaetLQuYd8VUc4+rXF4oyTxu5sTJ3WOrg0VCWWJU06oxC8ibMsdXaSi0IlYSNWkRk9mTeBrSirOmxBvMdQ0KhIZO4YN13pp0QAlycgGgnUxkVUrEUk7WydYMMjKO1/lbXDuJV/GtXEpKtQbV9BQHF2oxg2ShXrQ3HTlxFufxJNiz6C6tSr4AYJAxT+0A5Us5sJpjTC1QI33omw52XESvsQdu9CsnUOy0LjfQKqqj9em+wRcLBOPRoINLejVDyE2OAmhIWjjCeHslOyekuMUUEyLm7gIdm5EMUjL/G6D4nBHoJvykalD5XDL8EvHUAwdARVL4UqQZCXWoDU8l+C174QXnIi3RYRnD1Ff31wst1IU/5i3gT6+SRB4mPwy3nE2V40pRnkd/GXddWyFG5qEooEMSWCF6dlAbz+Hcwdy5nAEMhThvew0PoQy/US9DDOwxtQJS/F7Gvw3IkmNfqLpDz6fidk07Umz9FhtEEszjIdQHHXg3yqqWKVuof0ZZ9ALsZODP15BFoeC1HlG62ba9B7jVTX0YU2f0QH08aoN5ysjnt4HJ5VK9tYnDI99/2oUHfZq3qoAyXL6lRQGOSpQQ16z9MFB1rq9+g8lWJQxcRP/V8YrLaZYYhm7cdHwj7+NffBn7+KIQWGPBpJAYHxxzEW2ZgYG33e8dDxgf8DE3/1jxCfPNdAyWhSz9umkdh7r8R8BCEBA43KaGUhE1ZtnY4Jd/66AbKSI6NSQsA4J9z0UfjTLqd75NNGjTR1VaMzmz2CoNpaopZF12Hi2g8xTofGi5Cq6ttgX9PajyA5aQ5Bhc6uGjXiJwBUiRGg6f2PHopuMyZ98HdQJnitT8dqyrF56dWYct0HGX78QEsYVIBSC+Nt2tQJcOxHf251FT33mEYSyQX3EsC0m9t4SCWrcRePDDooIDnwKgY2fRPenDXMe4lME25WCwQkGRvhq1DhS+S9ShKpMoEY8xVUs2SONeFG5REQmGpNkYB+lYA9YPknQ4JVrSGjZGrvaox169EgENYyxKnGQPkt+gHj0ohoCil7mboWnKu5uQRntbEiAq9oWo3c7/w5Chv+J0qv/heUd36bflnalB+N9mo6z7bAB4MoH9uLxNTlBNMqyWiyNc6yLR96E03zbqGXw4gdeBLpmesQlIZQKfaQYwGdyC8qAjOMyxlg2hrtCphfD35IAO76FqMMo+RUgOfMMvfW5FGuAxlNdiwSIeNkR0pl6B59CeGxVxm/ADyhXdMsJKbfwc6SUiyTT7Uj/byzNtygC0WU61jZ1jK6lC3Jn86YkwgGO3+MauEA+1hRHcdnrEXQvMT0qnbXqoOaUON8x9LXoAZdHCRpvqCk3rO+4xPmoTJhFpILV7PB0U099UoFZRopTaeUK0WUaBCLbIACJZpiiABPNCoUJNvZGcqYoTBdbW2UfoISStTzlTB6+6GuA8ZXkFttqLpEQxeyhVeCAGHIuAj6yjTMpUBTbCHyqZkIU03Y9uV/jfyRfQRRNKRUIGFYtp1kNi1GPouhQA3DTF6Aplt+gYaOxpJp5JhMwPiDMvPF+EIngWrzFJQ0axgwXwJkzEslPRmhl1Js5KqKPMNWjSdGQAOl9TgCpiF1lq1N4q9GSTTdozxrl3wJCQzvehX9L/3Y8td602cQTl7Ia5Zn81SUvWZ45QrzLANHOKtRMC1CZ5kkJl+GlnW/zkgK0XEArTNQLjN9Yip7LxnZ6t+5FUdffZxlzjyQkbIWebNsNTVUrfE3Fslw6zR+5VPXeu9k9rWfmADqwA2dseO1LYQ3VVNIAssaVTMzzHv9M3OjSGlVKQ+VCdci6FiL4bYVSM+5G87RHVTyBLqOT+CmKT6myIT88jCQPwjMvh3D7VfBn7oQhd4dyBeH4bfNxVDb1cjMXsUUtRCdoMNtZ5zzURzuRqp5GgYnXo/qjBvIcxPBg45wqBgQM0guXrUBgPnTSIwtPD/8OtLzbkNf+zLkJq1huHYCOsogwZVWAFo1E+AFR14gOL4V2Y6lqExcDd+fhdiRjUgs/BCyrcuBDq0li3r5xb3fQ6KFYL/jWhTcIuKB1jQxzqPPw2+fxLjeRJjdTd9FeEO7CTIJFpl5jSRqtFJgjWgZpearKS+EPKpntYNYnjhQo4PME3nz6VWn2CvUOyF7xQqtqYpDzdo6D2q3bgXFbQ+wnLMsOtYuP4m5d6PqTzG/WmdolXYaDiQX2vVJKSH7LEOWvwB3FEayoTFbrbGkTMof27N2qEr6dIirgJz1PlRffKY0tebOLsZJ4kFbHNgKeMd2zbQ0Oqfs1fWS1ioJOKiTUokVa9NikhFN78tfSL7Z4lkHasPnYsnDxUCqcZWDyicyM7xnPVSlb8Jj7Fj8hOUhHa76YGdkwf1sSxrNlw5RONGpdW9tXsCc5aT2Zzt/Gb+OhYkOKlZnStPPrH+VO91VrpIL1UXEk2KR3laXU3/iQRyrPuXZFnbw+ixH7S2f4lyxRPFJN5ic0nbV04qWdsiv/Egm1UYok8oXr6MR9aijps1S4yfGbsKneGknGY+sXlRqNn9AiniLBjIil7ckeouWsNT5ZQxsM1F5R+1Uch3tHo1qrkEnk/vvSLXrc0rlvkMob3jYpidEqtz6VNFoCmgM9OLhw68+iUmrbsPg64+b3+TazyI+91o0X//LBC9XsJd+JdJrPwmkJ6Gy/3XGlaQv7dpj45q1Em5hGNVju2pJuDRoGaTWfQ6Z1R9DZskN6N/4CtrWfhyp634RmeW3oHDsECpDXWi+7hPwF1yP1PUfBWZeA2/GZWhe8xGkps7HMQKL6fd/wUBI+5ROlPZvROb230TTNR9ActENKOzbgmq6A8lbfhNta+7HQM8QJt/6KcSnr0Cchjy/Zz2ab/00mq+8B4mrbkfx8B6KYgpNl69DfN7VaFn9QZSH83C6d9GwrkaxZz+8/v0otMxGx/2/i9QVBA7TL8fwvq1wAzYPKo/Umk+hFG9FpfcQUld/GJW2aagSXMSW3w2vYyrCOMHUrOWIJ5JoueEX2GNcgapLMJdMIjFzJZJX3o3MirsxtPtNeMEQG2SKILUZ7e/7EuLTGG76AuR2vIKmq+6CP/UypK/7MJxJi1He/RyfLeXnMsQObkLsxk8TUP4m0ouvw8C+TXAICm2B82hSfdiHiqT2q/Gxwe4DaFq6Fm6c6Us+qh7iLVORPUy+qn1s3LWDRg2YyMfJsiNDxhbP6Ji31tmotkxAtftllA8/YweZlnJH4RS6GDIgduyDX+xi+W6Dk8gg3tSJwvafIVPqIljsRbnQi9bUXOQPP4bqUDdipR0Iilk0paewfnZiuHcDWtoWICjsRO7Ii4iXu+GFceoYneElbMrfwiEqnJDgXD11qvHyALKDe9HcvoD6h7KZ3ct0hohpDjJ/WRSDYbj5Y4hlDyGf24smxh9qJC67BeHwLnYGcmhqmmVnw3nD+1Es9SGeP4pSzx64SQ+xXD8BpY6u8AmM8gYInaEdFH0amOFjBFwH6J4zXrLFQSTzXSgwn0gz/zRqpYEtCLRxgHxKP5dzOcZ/hACringlEe3erZX12yZGQLPCX6rnqPKJcaj21Ykg8FXHwm1fwjKjmxeH6yVR6H6DBlc+KU2aclL4UeRRLLQbVCOtKn+Lk+7yLyBFiG0jconQowHnA42mUCZk13Wt6WqtY9OIngBWlTIkwGrG7tTkTiXyq3qWvEfnnbE+aFAF9rSrLlpKILll4rzWKGm0M1rrB8U/2zJ/Q6arA3VDvYtVvDM+5Xw8LFz8pLzzh5/oR+VF40+5Kg+xPbbOh0ddrhx76QkoZY/CG9QREPLN9j5mRdC3xSdwFcWrejADb+1OSw+ihfhVqxN12qKjZqwnygA6JFXy4torqOjEevMJHGx6kw5RXarzyFjkYdwkz3WgoWuCOyYszWVn1zFy29wkObS6lh/dS8dFH8m1ZkJcjaJTt2g0WuHN61tQpCFtXoW/gvY6XkeHFvNO8Vsk/JAXlZK1BXN7C7Jg6kzUiPyzATMCgUjqCOkJtoHQ3sTB9miy/14ntuHkZPjTbmJ+pcGUp3HqhjHoIgBaVDBuE8HOBzHw6JfRufIm5HdvYgR5pFd9EMNbn8fAc99C+7pPofu1n2HgmW9hwi0fQ++mZxE//g4tCiNBmFPIgsgocmJS8UU3wemcicHv/SeUtzwLd9I8pFbchp5v/BsUe7vQdvuvIktQl175fuS796D/0b9GG8FWgX4PPfo1TLrrc6i+/iC6Dh2BO2EKjj3w35FccTtCvwV9D/5XBPEWpBavQvnoHmRW3oaub/wH+IOHke+nUXVc5B/+Y7JWQWH/JgxveBZZGq/4zAUo9BxC24obcPSb/x4D217ExA99Ccde/AlaF16JPPkK+48QnP06el98GMNPfQPpK+9EtusgmnKHUdBoWBii9bpPYnD9owSNn0R66mwMbHgOEwiICpseQaVlBmJtk5Hb+DjQMRd9L38fwfaXCAxXo9xzFL0//u8si6Xwk3FbHO2yZuIs7/xgH8p+EwZ/8seskwTarr4Xx372t8i/8o9oX/UR9O1eD6djOryWaSgf2gB/3RfR881/i3DjY/BL0WGw1pzHJY2Uh8IAG2oSqbnX2L1t+/abeU2gcGw78VWeCko7HxVrfb3YaOLzoA9e33Yke7YjLB6wacBEiUqKIEZGTsrWyxFwmYJjHAQ8sYFNSJYJQiSZGp0igHEHCHbLlKHgAI1fCl72CILhjeShilRpCE7/m3DyfXCKw5Q98ULFTuXiML8ew9dfWG6AwgBYDKkcwUQ/QejwUfqPIS7wZz3cGPxyD8Fzgea+TNDRj1jfTgKlfVT6Omw3ATe3D8EQw+a6bSGxQKN48UOC0Gy3CtrypNLWCJpDHhzy47LNxQo9jCPHJ+KzhEppL9NiuVApVplOLLuL+SDADwaMH4cy5RSO8FpsSrl7pojHLvN3RuoRa+2WQ17y/XuRmrmWzGeYFg1SZiqK/VvI2yBrXPIksCfTcTL5VeZDU7EE4TY1KiMrQ6letaORLB3zwi4YZSF6Xp++koGQ8ZHUR0d+yCDJYATslssgjkd6I08afdBuuSitCPxJHpRDvaxbHaNI89kmEySZhkawlIYAh8BhGSXVGeVcoNDe73oigUuOLFcUKZdtspJjW5q6KrIRrBOvbTqKB55j+VGvm99TyyByiYCslhwIuGpEXrKgnbkR5GICrE/VsB21wlCCeNHIkurLtAZ1qYBU1H7K9Ka2VU/B1YHXlJnxH6CssPoI+AtsKyZN76vjRQlUZ5F1q7pnM6RPnfEY6Qv5ZIswABrGMpTjYePLug7R4/rXW1LZwCRliOWj8/1khxS7ZhOi9qzlD1ouIO7MYVxkm2uMX7PiJI3IK7xDudVvGVm/iJRkeJxxXtx0boHWqRrsXSKpIpv64787YykNexIdq9+HIluBt/QWVGlsqmU2oL7D8NhbL/UfRKV7pzUG9YqSzLSYj4ZdT82Gps2Sk2YQ5Kyn/zwFuITE5JnIHdiGlEsDRMOMGJWhpuqYltuzk6FCFPoPIUfQlUbBlH0Yb4JPodci/Tj58CfNx/CeN5ChVo3tfw2YMItmLInq0FHEabT8apacafi6iIBh1KXxFlyD9K2fROtla2x7vnbuFY4eRILx+0PH2JPLwU02WzwyLiF79X77FLRfdx/aP/Kv4Kdp9Gk8tAbLzqc6tAVhKgPMvwHhkZ2o5JmfxbehELCchgep3FkebGCJsEAZYXmR73h1gIUSECCtRyfoZ3AXKnHGq84JUx4isJLBkTC5NNBx5j/M9SLs20flUESplEfgSTmwwbIOVO7Baw9hxsf/JdyVHzKlJRk8m00MFYHR1x9CcGw37zRUzrgZPDnzJpSa5kHnQ2k0KjpT59R4NUyuNUCa3lUPtezE2YOL27RXiXUWalqMn5jWGrGFaD1UXGdSUTlLggI70FN8a52cdrqVaJi1GUMjbFq8rdGKJlNKTIx+ox6wdscqLp37pBczaweVTx60h07AK5DhrKR5TRnViJMZe6lN9VApZZRNnTwfCyk3xpdGNSgUrDafsctgqEX7AgMGEAIUtYaM+Si55Iu8ajGxXmmkxftqExrdEbgIJYvsncfUs2eUtrmAZaB1ZhWfeSMQkaLVZhElY6MBBJXRNCFljG5Vxi/FGR3lce7JOCAo0kx6km0mv/0hyqkMBA2Dm0F69v2snwg42eaWU6iKvJNWaVs9mYzQmGk8VSNcEiLZG59l6lLmLQaBaf2wh+9LHlRbVoeCoQm6p5GmtR0/sNRaNgFcreETn6xb1meRZV22+BgxOYzkNhbtVmbb1VROdGRLZFy9IMP2xZJ3PBS0gUZCcAlTQKGLOmIs+/43EB59kW2ANUQnNzkD7vQ7WHdqV2PVO0kgxp6pBgWo2W+qyYL6UOrs2AglfZQpw2WmpTRLvNb0nO1Op46SnCRZNT4/tkZUdWWyI6Ma2sYqxTl+Un1GdW2WyXjQ8TAZps+YmL5ap54L4KjNRvwK+FBu2S51jqRPnZ0IdNixZFFn5qmsxkmMzw996kDKFQGPATzpcbVtXktrmww62jgmTTR+UqfBABvLSFPtDm2uoxMCWF7FmMrfYTvIsC5VjrVADTpOF65VszLMXEvYl9yI7BtPYHi4DwNvPoOmBVexgUS9O/X4NASsM5zirFQpNNWjwISOLpAi02nxo8VR8lnNDcFvmkAvTCeIoZwbRibNHgM1fNFtr8WdMwSu5pHQ9nKGjaYjmUqFhonGW+pcjZqqH2G2H5mmZj5ig423wC0MUKC1iElYXzv+ZFTZWyOv8YDxzViGxKJ1GHzpYQzvfN7WdcmfDscM2bCKHoFcgg2ilKVRppBSybgBeSoMofdnf4Oh7/w7HPu7/w/cru3kNmUC71QKKO18Da1rPoLyrmfRt+lZdKz9AGKHthLIRaMYTqiGwQZW0fsGPZSk+NlItNBdPR0deCmgI4Orekix0bjMr9Z+8Z9pRK1FQEajL1Rb/Mj4010Ag2UevPIQ9n39PyDF+vKnXs74qEqkrMZJpnJKXeh58q9ZJlHvTinBaUFy/r0oVVtYz6wJggtiiFNIbGmRuBSKdqlpjVTJo2Kh54pbYj51KKjqTsq5QgWkmpSh4zU1NMWLpF6m3DRVIH+1s8IYRxArMA15UnmFvLfQ5laJSW4UNwuLskgYzriZHyurmtJlOen1NwJsggMCL2UqvaoUH58pPq3vkWQp56wphhf4YzqUBQERW0fHuMWLzpcyA8UyKVu9KS0pdLrRperoKA/GTx4IO+25rhQqRiAhuYjKjJekkPzImEQHhYoXKnhT7PqwrMjH+SBFa0CV6biUx/DA46gMbeUTpUfwPHEFYhNXoUzANyYHlE1v7h0Ejhkrbzt3T8aTj6KSTxhwQdNSODNusRPxS3wavU+TPtjOQ0fvq2TJ6eyu+ffAufzDGE608fl480wtodEJ6opC02x4s+9hnAWkJl7HdGeYjGnEKtoFHUdi/h3kWzyq/iSHEbcygk7rEiQXfRzxZb8EdF5P/i6cWj7vpMo3ox+1seKuH1K1dJmzZC658B4U43POUA16wPIxOWUZJ1oRm0NZoExoLWDQuRJhhoCNdV72WhGffQvc1oWUqSsJ4CI74gUEMIzGmbsOpQzrjtcCJqoTtVU7L3DataikJ9XSGy+JJ3UO2SbJYkhAEp++CpXkRMpD5ENpaLpZPjVVWdArsgxosuMao01a8BEUfW1KIZ+UF4GmcRNl3pt7D3LxKaYXdZByguDfRnn1mGUite40L4AzeTm5GGfe6M3aGf8KbgFldgiUx0rTYsQXfxLuik+iOmWdAWQbH4wqs0Ej6AK0aFWCalttxUU8lUaqYxqCN76P1JaH4Wz4HsrFrI0c6UgBia3OWImxi2qHR1IEDfDwY69eoSIzQEFBVfUrbn1Lpw7seBWZpTchvvYX0bTuMygd2Ap/2gLEbvks2u/4VWS3vAo/kG+JvkyWphHUA6bAKAIb5teoAUEUPxqeLm96Ai1XvQ/O2s+g5bZPIbv+aXgawTDDmDTzF+QHkJl9OdxVv4BK6CLRkkHmynVoW7AKDgGKhN2bMBeJGz6FqR/+PQy88gSaCJ6quQHEr7wX1c45GN70FCbe9wUk1/4C2m//Zfgee+ICdDKGTgKl7c/AZxmWuvcgsfcF2vQCBg7voBvLQrlhWVXpLxjoQvs19yOz/EYWjZY5a4mnelT0xSzqNS1qgDqRqpDPomnOUvirPoJ8YgLTEQBQmlQOVGyqCx2IWmVDU18pedcX0LLydvhxNuTcUekK1oNKcnwkQ6VRm9LOFzG85WUF5oeGn1EkJl+OZMcytlkZMyomMTuKxJEUZFnloBERpu+VBSjIb7mJRaA1VFIPlJmqT2ObogLybapHo1mqd40KCSRZrVMeBWy0MD9k2GRFI1g6Q429wJh2AEr2Ciw7xmsggB/bkcgy9RifQKim/KjIpYhcKjgtGE0S5BugJdhR6XhS9uTbduMxXZWrwJvWktBKMH7VtaFd/mo6i3EFNCjMX4LKzNGopupFh5eyl67DPQXv/SBDxUwWKIsaNVXvU71kvVzbXrBNXjUloREUxavy04JZski3aFJAo0ACgTrk1A7PPQ+kUQiB2TjTEsD2nSyGN//I6qLewpPz309PTbU2P5pY8jSoFUfASK2VhpNX0foXyXXe6iosHUVhcDfzGCIx9V4CoAX0p9EFn+mr0+IirwNek7OR2/Y4MqUhGmBKPN0NrKrAGaXc9LGF23Lgv/wUWObi2SkeQ+HYXsot5aF9BkVgktW3akXrr+Am4HVcY2VqI6CMRcDPJJt1WSn0Itz1KDtiz8Cdt46dhKYonUuQ9EJ1k3Xm3VN7zx9Fcd9jrBNemyAmkVzyUZZlBP5Hkzpnagh6c4DgSr7goGnqjZSAOPUvy3vmOoLVpba8wmuahyA10zZYoHku5U6bgFjq7IRJvRd7trMi+sy9QpAsHaBusF7h5rQsJi+sR7ZV1b14iSyLaVfyxxbOdhSyjduZYPqTnPDeOOdzdSb8lsuo6CZR3pKUCdkZ1T67QWxj2nDkt6yBQ3BddCSzVZSObWTeKKVu1jpaeZaL9KHhP/5p04g68Saj/DtB8sDwPVtotvqsDSs9hS/RjkX6RYCL5RafQTUzj3HRklq8yp/aneKP4lZceqK8yWroOBu9PzbevhZOBztBGqkPcgh3P4HBLQ+xvd6DUryZ6SiuKL4GnaALsEbLbklSXAIvPob3vmHrXjT4rxGk7IHN8IuDyB7cDAwdQ7xaQu7gLnjDxxhHBbn9dM9rnYymcNgwGEfQdwRBzwEam6wpOSkxtziA7PbnaIhaCLK2ID60D0NbnmcaFMB9G+BsexQujV22ex8qg0fg04gVunYjPnyUMVQwvH8n0zyKajmH0qGN8KmIURhinC8g9DwUtAbq8E445R5kDx+ES8WuE8pLpRw7aftQzg8idng9ins3IiwUMbT+p3COMR/kY3DPNgSVIoqbX4Sz+0lbV1M8spsgkw1+qB/xA68ix3stVC/tfgmx3BDzGa0nsANeC0xj/3qWQy8bUAXF/RvhDRyxvFc15XdsD60By+DIBpTZcHPHuhDsfxPOwEH6D5jGUfrZR0BSYh0pXjaq3CCGu/fzN494315k970Jn+BPdZU/wjIfHkBF65a69rN+WLa5MgGwz3w9jsSxbQRgaqrRFOK4iPlR3HY+V99BguJbmLmUxSAl4bVNRbj3NfJ3YtTxZJKqoVluW46weSm82avhTrwCuXIKyQU3AxMWo9DfzV7tWoSDhwkiCDamrjbl4hcKNGgFxNILEU66igD8Grj8LQjkzFkHR4eI9u9CMdWGxKx74U6/Fq47ESHLrZhpASauQXLyNQDTLLMuUOij8b8K1bk3Mp5rERT7US32oJCZQyV0PzBjBeKZ+UAf690jOJt5Bz/kMU1DMMi64q8zaTWc+WtQYh3Fy5Q15i7UcRezb2evfQ2Qms18HCVAI1CeejM/17O4UuxR7GPhqC2x/FlENFeRwqN2VvuoT31SgKzU9KvnuovG0uRf7ixPeZULr/Xs/JCUPsE6jZhMbqgF6blDqGRmweNHGXDibaiUs6gMbKMkjCLKizftJpSOvI4wnkJ80SdYr8tRCWjE8kcYXNqG7SA5AfHWGfTPzs6CD8HT2kWmWM7uZZw0ZvFW1g3dU5MR84sI+o/Am3sfYrNX2auhiv3baQhXsE5uZt0QKGlxTX4/qs2L4F72Ydphyt1gv4GERMdiysYWGs0r4GRmA1MvQyxDYDeouqnAm7IaxcOPkrck/Fl3ojL3Bvjpy5Af3It40EtgkKWBIyCbtAg48jL51PKD81X+F440oi5dY/qG91rPVqFMe1NXEAOoc0Q7kZmJfB8BQ+Eoi0DSfIKkYarsAHrsZJQ8AuggjxjLPMwdI0gow5+4msCKwODoZiSn34Ay5ccAXes81s18eDNvRHWgh7q6D5XJy9hBZAe3OkCAfC38ee9j+S9mGOq39nkEJJPhTF9JnXI5Kj27DYzZBhjyUWV79Rd/CM7klQjLBEmFfoTT1sGfexNc7R7uP0CEnkViyirK1S7yxg7FTLZv2sWqR+mccy/K1LdNixgH03KTHbRfW+BPv562bLt1kv1pd8KddSOcZuqowUNsE82oTLmeuO0q6oSbGP0w7WYPyyjS34F2gk+5gnbgGMrUMfEFv0AdsRIx2ipQ/9nbMgiQYmpn7ZTPzsUsrxUoD2qt6ADyTXOQWkD5n3It2x47oMVeJOZ/DNWZa+D5rQSlBcQX309+57LjnUGsn/Yn7KeddRGfcx3Ke55n/WZpn1hn73nRpZy9t9doKUmpcv2xJxEUkOqX4tOi0BR7Fz4SBDcxAgjtQPG1K469FZ8CmqiUqJzZC+w7SqGhkWcjtXzTLTlIkFVk46nFr95C6DoETf1IEFD53QQZVNAuQZC38zm0HH6N/tT7SCExcAhxuiukM9Br05k6DT7ZswNFCo1H5O5QePVORZW3dnt5258mGNlDdV4kjyUkea2RIQGdBP27+161NVw6QNTls/i+Z9CSZ2MZ7DaglOrZhviu55ivnQRZMg2Mm3l1dj2J1BAbtcvy6d2D2A6CmH6G1xQn/SiFgqPhYAr0sZ1I8F69d7dvN5ywQEXFMioOESD2wScQjWmqctsTyBzbjNSgwKAMOHOeIzCgcorWMxCWGmBlPPtf4OclgpI+uL27KWMsb6eKRO8BJMMhpFkv2vmmNUaprjfhbnkYqT72wtjYqfbMgI6XLM/8aI2Ge2QTsm/8hIVbsWFvjcg46dk0SFQ0ZRpNNd5RpNrX4axhqh3xadcit/15IqgWtMy5BtmtjMudBi89HbHkRAQdi6y36k++DpVinmloLVaSyrqNGGc18rufQazIOifIKu14BGFYMoXplQiGafiym34Cd+4dBEk+Ffc0NM25A0MHqFj2vY7UnLtoAWi684dR2PU0Ow4b4cx5PwFuO1qW/QIGjryE/NbHaaxXsXeZhDPlVsp6C4a0cSE5nb3EhQjiHVSyK5Hf/jD560fB9WhqaTDImxufhMKmH1MomxCfehV7zS1IzLkZwz0bEHbRuBOwnJlUJ+Otl7Px+3ZJde7YSFzoUkYrBJ4EIMXtD7LtsTPFjoFGFZMz76RBI2hhTZ9MkdrThK03YSWCfAn5TY8hNtRFQ8J6Zdu3KaA4QWozwc5wN43rYWSPvMoO4DYkqpoipcFne8t1b0J5+AByh9bTqN7CvkkJgxt+glJyCtz2q+AVelBknWbZLjzKhtajOLNYf4f2I9zMjmS5G75DgNC2kLKvs9U0nUmAvOlxAqlJiE1eStlgx4/twg2p8aZeiaw7BdmNP2YbSiM54WpmT93HBNKLqdQPvsJ2nLU8Xpqk8R4qWOZZukLjJU6lh233h3SXLqLcs+OXWvSLlJFTjzawA3BZvpp+F/nWQX0FsakEuK2zUeph22PdgnITZtKoEvBoHaJ2Gef3Po3CoU1w593JNkSd0rYEQYKdJn8aMvPuYj2z3bPtSy6qYD37rMdt4qsJMcpZgkBbekPHC3nT1yA3lEVx60+paw+j0r6EdbmQ9z9Cpa8b7qKPsv2yDinHmhUpeRnyt5S6W/qaIKjtasRKeQLKbSj37ER46GnyTfkhaBSITLSvRtAyBcPbv882QV00by11x0Rk5q5D/vAbyO94GZkl72dnnZ0VdZxYLlrn6TYvQZl21GtbytaRYLv4ERI9e8mJRuxVvgnKF3Up9WSw8zEUBwcQn38bq8RHC3nO7dmAoS0/J//3oJwm6G9ZiPzGB9m53kz9SEDKDrtmUYLuVyxdjer5S+5Dbt9jzGcWSZumHN1eG3Sq9XpXSIJBM0k51LokGW31bPTKl0QlT5Ggu4yHpm6koAyEsSdKcKUBMqklA2l8ojENrSvRwlYpaMWt3W8JncVEpamdHCW9gkTdJ4WzOEKdMsR0yYelr7ZbYiPi81iO4G8Q7CchT8EXmBO4E2ASL5o60g4iOymdH7+qIWcabMpW1XZfEHBo7RMZFXzSOpjo4NIkezUpKggNwepYCk13iiNdKf/MDRulRoQEQGrQi3401cf4ZDzoprOrBKCqbMZ6JZDOEJJP5VGCr/OS1LC1lk3h1dfR1IoBT96rCWga0KajyL+9kJvpsyBUdGYAY6yHgMqg4mjEQdNP5Jm9bZ3jrXtNPWqnnaZGVLA55qfkphhY02BW0OMiW4dgfIoz1u8Qe/bkQesZVNaqZSfVbPGebkoyrh6wyrx/J9Llneydscd4dD3zdpCAmAomEUdwdAN7gZcjyMxAKegDu6xKgGVQZB4DlPuPIl7cjZCAu0xQ7BYPo5ol4E60wi07SDTPQmbGcion8qvpQgKE0uA+JHPbEGRpcAUaWB6a+ktNWoL4lIWshxR572R6g/DYO/cLB1kZAsvMV+sMGvEJVJSr2JNlubHuVB/hwFEkyH/cFgOzXMIEscIclA++jKbyXhSOvIGgcw5jYFkQLLp9W+GU+lk2bwW0Li4SENGiZU2BaGpYC5IdtbuwH9Wynsl48DeegCu5GoNMPtjmA3ZUEp0TkJq9ikYny3LUQl0KESk6k4q9/EqOBqEPyXwPEuyMacpWa+00gu0XhwnkB9npYH1OmAO0T0TbgtvhJdhGEykwJNITL0Nz5xLWaZJ6hXXd/RLBNQ3vlKupR/IouhXKQJXtscQ8FYDu15n4LhS63kAsM9Pal0ZhtKkj0bEEXnMczZetIQik8WWHSptAyhNWACX+dj1LvxH/lyJJX7P2WPoat6aGsnZNHcR6EbhWvds0tkCy9AtlZSQJmkk/2FlTUhYME+t9DV4Hy691GSq961FhO7bdjJQxp6TduQRvXZsQL7Cd97LD7TUzWgK8kHpHerBlJnUPO896g0TxIJ8VWQcFVKhHEgyfH9qEIE0wzXStK820S8feRGbyLMRnXY0y7Yzbvpj1vZ364iiK3S/DybQQMGmzi6bdpCelH5QXyh6vKxrFpV6NlSnzoc73G6Qukj3S2k1qw/ZpcNiJymhauoudgORUPqdOHjyA+OB2ILeZ+kh6g/JGmeQNn2uzhToahLMDB5DIxAlYb8MQ7ZKmqK2sabvYQKi/GGdpL4LeF62si4zfyUyBN3cBMguugxswnwVtoOpH02X3ImQHMxYW2QHtZrkdpf45avbGzyxFNdmOyv7HaVe0AYE1TPcGnUzvKtBS8Vu70q9Vhm5UMQQkuqKbfeyajURrUSTdalw05oml7Im40c4vDecJXNmrRyjA6v1oNEtgS7vPSk0z4K/8ABuNVuDkrWHLyGnkxuLjR+tgNKKjT0XDrjKi829G6z2/j6abfwPw2DMgUFLjiga6KUgzr0OpeSqqy+5GuZUNlGECGuTkLZ+Bf82HCEjIg40wiJuSLcDWImht+9baGS0m1+J55UsQUmtlnAobF3+1QyzSsZr4JMjjnxZE2kGfvBbQSq68nY00hQpBQ2rlOgo2wQ3LL0lwJMAlYCXwpI8atIBTsppnbOpfReDO1hIQ/OlUegNZlmIE9LQI3l96B4LUBBpAKiP6FdCLzVwOnw1QusLR+/Doz5k4F+7khcyD/AW191RadOMie90S8yyQUWydg5ZVH4jUrwAg43HDHvbcHkE1Tt7HiFgugokaMYiHvtWt6krrzXS2UZn3tp6qfyviHkHT5NWIdW+jwdMIg9LXc8YgoWTBaDrJF0BnPWl7d4m9PCy9F2U/icq+zaajyKpKihfREQHiS5snSv5EeEs+hcLgMQx3vUlQPUADTL+xCCg4QZJfAu1Mo0wQv+919jYfRvG1v0buGHvkrCFJaEkLTSmiCfHoFAkCaMATGrvx4bPO7IBW/pEBPi+j7Gl6UOvN3jukElNNCay7FZYL+S+ybJxZ9xLgTOC92jy7NIefQ2WIRsVqeixiqQ3tROHlv0TInk5iwf2UzUgmrDMm4MO4fW0MMcGXvEf6RrpFL0q3V72wDak+BegLu15EuOVBlF77K4Td65FZ9nEUh4Yx3L2VYI2ywTrxjm5E6dX/hULTFGQm3WbHMmh61nrzdUNJ2Yklmmm4teg+GsWxtTL0V9i5HcGGxxG89jUUjzyPuMIGZVQPPEMZUDtV/i9VUl2qvdWWK1BXauQlueg+li2BNRWM1sNmd3+D3gQOTq57O+pFVckvW2fKIndLxxCynSSTk1EtdKHUtwHxiYsRGzhGPwXagwLLNRopF5Cx9mvrlmQzmD7bpONJu7LhsUPpm14g6GUnTOl5OtmeYQoeO2WUmQR1XbJnCyov/y3dU0jMuYfpU2d4LsNprZikTNN06sDqmnpVykNcq3FT1pSWa7sgPbrJ8tDWMZz0CTWZHQItPa9lISnqAo0ECqg7sYLJciJQOG3oUnnJesqu0Z/KRiNmBIzll/8B6DuM5is+hUpZeVBxar0mNRbzpN3ZfizDtLR1ZgiV/BAKmx5DZdMPMPD6n1GnHkT/m19G5cCryCz6FMu6me2FPJIf00/UuWXq5urun8IjyBNItueWUoNGkmrnXSU1LtZHjaIqEZjQ/G9AZaNGoNELbYEP6WaLU9XY2PjiBADq/QuGaPG3yHaIhVROQQ7+kltRbZvMNkyhZCPVovogpoWlBB8S9GKewqXdWBJ5LfhVD5SNJ9CJzXxOPuJhDoMvfZ891QQm3PprKJe0mFBTmuwVJTqQufpeuLleNC28Ek7LJBq+EMmrbkc5m0W4dxOTUk9d4Izxh+xxi/+S4hd4kImkQWU+lTcNQZfYGw7SE4Er3mfrvwzJqGHyI9Bga9CoTarMU6XARrL8Thr+jO2i9PIamQltNA1KQ1OHljuS8sn865wmvV/OFm9KmfOjhi1g5DHfXmmQwCZSaBUCq7CQg7NkLZDMWBlpI4KAhN7z6PFZSaMAV9+HciqBQv8xpO/8HWvYbF8G+sT1qRSV+CnE8lAKZVZhWhsMCGDJqIFETVlmtz2MeHCQcaoGT41XTTrQolKfpUVFacCJfzr8UQvtdQSC3jlZrvajNLAdiYnLyfMOKoW81YUdscD6MGXNdAOClirBp2LWmUcCfeopevHpCKbMJ/qhgqRsSnFSaBleRpqyyN6pGVmffpNT0Dr5MvKSAbI9SPrNCGbdDsxbZ1NZ6hzk+15F8+zV8NsvR2rqSoJAAjnWs3anlVwZ5mjjh851yva8jub561DqvAn+nBsRP/Qy06bhZuZiYYblTtkXWBmrfN8hRbU2Ot7I5Z2kJiNjmypoXKScNSJU8OehZdY6y7vcXMplZefDrIPoTKWTialTRiTD1QkrEJuwjBUoo0kTRUHUwLJkw+SWxlvAu6SdvJOvRLltMeWV9Uf50CiUNklUWe9ax5Pb/3M0s/de6VyAxIy1cNShibeinOlE0tKgLtAi+snXwGm7jKBZL5HSSALbNXv8BoAJHGIdy+FNugXJyVcj7N1ImSmgkmgBOq5CgWCqbflaVDsZfvrlrPIm47WUbkOYnEi5oRyJv0uWBBokQxrZ0fgO2+ykK+E3LzG7oNHhILsDsUPPsVRObfPSdyaB1Dl6KviiTVVB72aCiV6CpAL8rHYxFlEcPszYqRFtpIjtWR1qh/XjpFVTrDN2dPnr9O8BmibAmf4B1u0NyKc7qTd8A0KCPQLiPq89MqyOc6WaRmnq1WyTC5S4qezw2EtITL8e+YkrkFn4AYL07YyDNko6ueNqtlHyS/uBSbciNvtORim5T9p0HDrmo9q+mnlnjmjftGki6NmAxNRVKOudpXNvR7F3C0VeO8rbmHvNYLBdUFRKBIvabcmI7Nel3QKBZbV1PspTl5rtopI1GdXmIEcv7qdDpXUe8pNvYeeZnfWuN5AuDKNS7ELTHPI3YSHSk5fC8WdRhldTdgmwGEZvWqjSbsU6FiI3aaXpwnKyHTGWV0yv8LJpUUGKd6IdLk16VxfDS/VJSIxqbUhCWu1YgNa7v4TEwhuQPbwJ5TJ7oSvfj5brf5mKk4J+bCuFx0XysrWobH2GgKGI5DUfRvnINgKxChJX3IdivAOtd3wO4aTlbCAlW18U75hlZzSFNETuqg+jac0niRcoMn0H4SeaUJmzBu781Wi+7lPIDQ8iNryXPQCdJt6LMnupLdNnYWj78xRe9jhk0BavQ2WwG8GBLeTlRuQP7kSsdRbDf5T6lQ1p8BDcvv1s0GwAfhucpetQpTLtvP7jyGqBef9hFKlIEqs/gqbrP8E0CDJ6e9B+928hsegWOGzshYMb2FNQz5ttlGWnXlvRTyO55tNIXXU//A4a/dd/zPIjYON1+chBpJffhuabfg1B2xxUDm9ETr2ylR9E+42/hFLbDIQHNqB6+d1IX/sJuFQOhe5dcNMdzP/VSK7+OFwCpmyxjPjqT6Hlmg/CmTAPhc1PEpgOsTGxF0UenKYWdsSaUW2ahM7bP0slcxky+aM0g+yFptkQteuK/GodXDRaeYJU57aGgA01Gn2kDOiXQqBdSOXJyzH5nt9hnnQmi0bomPfBHSht/Rvr7cun9fbqQlMjKWaXQClWyhLUaGH/MBVBDkX25uKlvB3aGRaOwCfY1DRcLDMZlUOP2WhiPCC4cYuUjWHEsgcjBcLwbvYIQWyeALWXuusAcl0b4FH5eeVBFPY9RiBO9zKfD++jYidgI6h2h7oJeg8i6N8MP9mGYvdGuINb4ZcPI9+1BW3JTgyxrBLNBGtHHmHYQ6hkDyPV3IkqwXIse5RAehCgu19g3MyXeo06GiCW24/K0DFkaOyDoy8iHNjCUqDB0ILu4jGVID9llrt60Aoo6Eq4a9NvklyRoCF77HyuT+RXZcnQhkqosTWyo19Ju0bIaNDUUj2NFNJZ46n0xG/yxUvVikaiDHQyXDRCe3L9nI4kT/Kv8VdNNhcrCWSWfQax5rl8SneCqOKOhwhSnuNzkuTlJCI3Wjyf1xpDrb/pYFn3o7jvaWKhqANmuSO4wvABZqUbleEuJOM+HNYZcixz5t9GSa3cD7MDQoPHOorpdUstbBvZY6gO77c1cM3sVAT9O6mHXqOssWNCeYhnaGCG9tBIvcQOzpDVE0r9wNBR+E7Zzr0r7H2EMniAVo5lNNSFeCqOsGcT63Mf0k1t1rGqUg406uap7RQpW7Y+S8yPryzfWyRpDFnuGsmR/Ggt7QQ0r/wNxLwOuqjuSxh+7c+RLLBOVAZjFkNkzE8sJyCcUt1l97AdD0Uyw7qLZVkn6mDr6JzcAdMP2ggEth0U++wgYDd/hHLSxza7E8l0C5MrIaDMuNlDjLOL7TvLKCgvlLcY9YI2nKjJuAQ4KbZJ5LtRPvwK/BJ/+/aiifXqDOxHcOh5xLVMZOgA42Uboo6p9Gxmm08j37sdsa5XqT8oLznqBWVHHfRh8jK8mx3kbuoeyt/QEaQo20HvBsrem5SznLV7TbOajqX8VU0HMAIrJ7bxAu0XAZNGv1KZSdSOReR3/Qyuw7yz7NW+Q4bxC/1IseNYOrIesT69iYF6+Ngm9hVTtI1xyvtB4rEhJFNt7Ggylj0/hw5KruSOIW6jfOyws8w1+kelxHYRDRIYG5eE7FIa3/Mnw49gVkDLve930fvCT1Hc/ToFfwjpJbciNWM5eh/7ezRf/1HbTVTsH0CKQKuw7Wl7p2ArwUlx/SMEXRWk7/gs8hueQmbSTOS0I3D/GyjF25AgsMiRh5abP41Kuh29j38Tk+79AkqH9yBgg5v8yX+NoTefQXbPJnTc9En07XidwlRgrzWBSR/+5zj4079jz3rA+mABG1bm6ruQ2/YKEsN74C+5g0b7TQK5vYjNWoHhra8jdvBNGsxoLrzkt2Lqx/8ZAcsL6Nu9CZPu/A22lacIsD5q52/1PPVtdNz9eRrePSjkiwQyTSi+8I9UCsfYFCjIMRpxlp1G+No/9q9R2r8Vfa89iabLrkbf5pfgUGmnr1mH/kP70X77L2L/9/8aDg2GS6Psr7iHveUF6PvpX1CpDBFcDiKd6kBh07Oozr8CLhtvMZ/HxPf9Doafe5BKZjfaeV3q7Ub+5QeQWsSeGcvRo+LX9GpJYGbuNUhMW4DSpicQX3Q1leEjKB47QGPUh6Zl7AVufoqKRXU7tiTKVfpEBl6jNxpa1xQdITM63/cleBPmGDjQqd4CGkNb/gF+jmCGATVapr6ayvUksuSoGCuDlBEaVcarU+JdKkQpnXIlR/yQRxifgMTie5DbRx4LVGACFQSIAibxgMa+qHVOJSZN4EBlrDO4wmCYlT4crRkkqCLiot8+1q+ADdPSYbMENV4YIBAoY/gYfzG0lzLUT4XfYzwk01MJsqn4UjPht01iPT7GlFkGDB8M7uTvIZaFppSK5J0KVrWv4X0WhdqG1nLEZIAHqVS18FojdawTNy+DLNOk6QKBIo3QaMpD01gE6lSGBrNYnjpCg670VyFvPnGRViBG4bQgXYNxOoSQKIQc84f1rSkNlwCo7GkXEb0KbPOZph7UAdCdDnDVCfZJdnZ0NtfYNX8qiTf5ttfPMGy54/Jo9xX5DB3yQeOU2/J35IBGkTxGKY8gyRiNhUa2ZQwqgzRswweZQ41v1JQ9v7XWUGtgWOHks2w7AKssS4tTPEh+6Edr9gx4KaC2+w/QX6GL/GgUYBgh+YmVGc78UXaoE8IByn5BaarzQD5MhhiBvWpJQPqgyZ54V7Oo0iCHMt4uQTDTCMQL5UKTwipN7VrVGr6IdTFyKZJyWqUuZQtwCArCEPH5H4A/8Sq6qoPloNT1FPL7H0eKZaq2r6I5may0WESRLrA7Oage1eHSaDhvq0XWlU098p/1UGVbFq4W0EOxx+oqJmBsftjqBGIIzlRvWtKgOmalMTj5CrJs2zqtXf+MX/FQrkLKXZUdM63blW5yJIsE0RUCEL31QLzFqD+0i1FnPsbKQ6x3bUhi3JSlSHbYBaJ8VdnZUjdGcq34ra2RP8keCJyso2OzMpGcyW+Vusxya/niD3mICUAyTo2kheQlYHhNn5oXRSw+NRLMDqjidoLBKG5Lk/pPHUbKprlXc5TZg2SVndhKtIlKYY1fdmKl36xzwc6HJVD/XBJ0boHWKA12IYjCsX8PJlx/F7xkkr2QAcQXXI0Dzz6IeH4fBl/9IaqzLmeVFmykyqOgyNBoOi3QyI+GXysUpEIW5TKFmUjcHz5EIdYwJhsVAVJy3goMPP1NNDO+7me/i9jlN0LnJOUOsmFtfxLpo68gT8PnxRiKQtp01+dx7OffRKZ/K+NR8RJsOCkE7MGEw8ds11+0s4mmjI2mrCm83h3kl70AcqomJnWf7+tHecvj8LreJOA5imKiHf7MJRh4/RG0Zbdj+KmvA0tX26n3Gtko9+5hD0r7CDVG0RIN9aY76ZZBcfPPkKZhVm8mQ6WgZdmBhoGHCnAKeUy+6laWXQ/DEnguWI3Cy99DqkQlcGwnUkERud7dqE6ZTVDiI+7rBN8Ygn1vwtv7JHlliu1TkXvjB2zwbGjZXugQT2kmHZJab+Rad1Is0RjonYv97Kmxl1jt2QlPZwdRlKIT408ljWJJqWjtiq0bs/Jhz5Bxxi9bR2W72qaIpQQ0dRL0vAi/W1vc6YvONpo1VsQkW4BeziAR6Ew13ss//0KXYESghDZQ+R3e9wIcvQrHIcBjmJKr6VwGoOLQZoQQaZuu0+nwOkvK1xSQwIXqgHKmabwSedZ0IdWj8aXgAmsy+DrZ2QlamLLUFcuH9WjD6R4B/7QbECe4zr/y3wnOCE7UC9TZVxoJ0vk6bMg6WNBnV1kKVM1ao7DayOHSXWs6qN4YX8o2hZSIRG0dkKYLrFyKvNeeSh3gq2fMPwGWNmJonZodgEp3rfNSWeq8J58ZUN4Epuzdb3yuA191eKN6w9VYDkW3dlRKJcNyJV8sE5WTcCr/2e6YbydLfkIDcOMl1av+dLp0gTw1L/4k6z9B1i3nKO58COlArzSi4tc6lzHJTBE/ionyyW/V5alEPywz5VAfA1gybvJ/nBRPnfREuaM/CZR+rZAjVRmlRUPFslX9GwkRH4+Dv7o3t5Ek0KaCkyyz7Pk8WntZp9OFu7RIsq8RPMlzNTMP8ek3U141XU8KB5Hf9G1kCHBsLdZZUJVla8tDBCKs/nRdj0N1M7KOR9TVcaJf+bcw9fqsm8eTw0sGIk2nj9Kqy6A6TPy1YLpXfOoEqV6l1aXfBK5q8iV35tPis1+519KUHEjuBOxPopE8j7wWjeQ54ieSMX1GE/1KF9sGshMk/qNXSKkcTavzU+c3+tTzqjypBPRp0JmpXisXjDRNUH36HzD8zHfQdtdvojpzNeWLvXDtyuCvRnV0urnWPGneXKaE3QsqLRoWKlCNBEhopGIlxDoFWqRFzerRy8hLErQNWIIeo+FRWJcx6cXD8p2PyagRulDANAIXH+xGdf8bjDYSI5m/+jC2nHx+1FvSFJjWXllDMiihRdgRqDA3Y4VCS2Eva2cZr/UsTiFVr67sRlM4MtYyMLIHSYFJ5ldA0dfuQYtbwi24I5GXIa+VA81UMuxB73f+L+SGDqP9g/8S+USn9RbNKNKQyk9p4mJ03Pf7SHrqn+WRY5T1RfBF5t0S1s4YWg7bDUYAqVElrWFSHST0zjyb0iNPesWQyj6UImMEppxqWY1Qzpikkhb/KhePwFg7N4PkRLSs+TjDyF3PmT57TrltD5JPwRUd3Kk1ZSw5AofRJHVQoDEsOwQansCG6laApYlyEalD7SoMc7vg9m6AP/82lPwmxqry1foaKgoqekxZYaUal9Jh+IBggpVmvkpaAOuVyIPqmqCTLcZe82ELVFkPWhskcEg+NFKmxbYxypK9g1CjUb2vAju/htKhf2SdkEdylTegJAXGHBIxKYzKUQcCFlgfVQJrgaZ4qFViUnIsC8pQ4GWVI7oJLLK+tL6I8VQJuDUKJemSgtTCW3shd20di6ZtBQy1AFxGTk1E6x4JK1k+Wg8WYz0TlBJQqswC8mNAkcA6RfBXckuUGi3+Z8lJThZ8AMlln4e/9FeRTUxHkXFELXB8JH6sXSovBKFu03ymShlh2VZ7XkfY9RKBrYSK4O008jSSlMfoFT4yAKeSJSU5tbKK/CjM2KSWVrvSlN9xqofTU/pRmz19JFECI3mXIZWbuYtXOY6I/0xxXUKkY1rikk/Kljv/XsTinVZOelVYbvcP4Zf7It0jy8QyHj8pkloBq8KtoZ5NoSoMZXgcQSQD5k38GY/6KNnoNxK4iOyQW3k2pwiijE7D2KRMROzqix/dmKyOlMGzJONNeTrBz0l0XA7rJP2vRihn6R6zoPyL3Oqeo2+Frd2fVTn/70kS5wtKqr/C7GXIDw8iu+dNOJ2TMLxrAyav+jj625aj5bKbETu4iUZOO/I8VNpmsYeu9ScVDE9dSaV/E+Ltswx0aUF4MPkyDDfPp3hG65xA4DK8ezsyaz6BY00L0Xrl7chveYW4SBBGoEKTJBqj0AhRNB1SGuolMNNBdjSmFFKJelyLGgtZOJkOGiEZOxkrGR+mwo+MpgxwoBETXmsxvgCMr2km9twlnjoOorxvM1JX3su8LUbLlXfB2fICvNIw0KKznmYh5yVQnbcG5Uw7cuQxV6CJS9AAzlzFclodbUGnUtIwu5ZqVlPNqExYyrLbZbymqSxye15H6poPYLh1ASosI6+5E8ViEd1Hu5BJtZA3gVCB2MiQV0qEQMUh+AvWIDfteiQmziCo1RQVezVMy97xp2zyS41PmxZCgrdCZjpibdPtsFhXhkQlPmajoxuBmhqsAVF6KzlpJJa/D/HJ8yIh4EdlmD3wJPxhHdSqhe1a6K3dMhbzmKTU/EDgSuBGYIv1JEXOuLQrDwaa4qwKpt28mH7aqV+o5Es+EuSp0MNy6z1IP9qYIGMvYFOykaOk1kkFeuWzFm4TCrJsC04bEks+jSzLQqMaSXr3CUAEhgICGR3j4RI8JQiSyiyT6CWvLsuSoJGXWpMkwJ8u+yi4LcDy+ykz7ZauP+EGlusSxpEjuFUZUfmqSAU0Kc/xQIvf+Zh51Yt3NY0VvXZH0JGREwhqC7hAihZqa6RNp9LbuhIG04JeASy1pbJG9Bg+YfgoxvsC/ei9bASOAohsY1oqrNE+nSmUWfoxZN0c4yMQO/gyBjf/PYr5ITRPvpHGMcXwp6uhUykapWR7Y76bFn1E+N5kIlbpR3H798hXjnywk8B8R73ptyAzSmpjY6szyexJcmnXp1N9fFbze6oBqYeL2vNxGu3P7vk5yUsEzMzJnqu8RpWZeRgR6BKkaKSKuqBtJdv+KhZBNMpTYZsvH9QRAWoz9MH2Km0zXrKpwHrZva0yVBgmPC6S35PTkG6z9EelfYKl6OKETI0lQ5KHurzzXm4jvJw9KQ3l6TSRHOelTpEdk7vKPip/g1mkEfzaT3R9Ij8NOhNdmDVaI0iGJLl0LRX5rdBi5OGXvoNY1w7EOjrRsmQ1ggPrUdj6FCMQKCohc9lqlPdsQqFrD9qvuY0Gaxj9638OT1NzfV1oWXYNEkyzcmQXSh4N5bHNCPZugj91DpqXXWev0KnseZFxxeG7BAeHt5Erl7iLxkanqbOBJ5Zeh/yhrezhF8kguZbRp/GuNs2Em25ij3s7Ksk0e9+7Cb76EOrE3t4DtoNPoqozrwSEtAutdGg7XWiI47w/ugPVfesRm7GIAPJqlLe9gHDXi0BxAP6UxUjNmI/CgZ1IXPNRhg/gHt1Og13EIPPSQoDYlPYw+Mpj8IYPsT0GNoriDvQgvWod0vOWIbv+cXvxNg7tRHXidDQvvRqOm0Se9ZBom4ymBVeisOU5ONk+VAa7WBUEIl27bSHu8P7NyKy8FZkJE9H7zPfhhgNw8r20X47ttIqzrMrFHCqs10Dve7ziZsQ1OjJxEULmK9azk0VHAGAjB6c2PusD0t3GXAjccqkpmP7B30XFYznSXQ22mj+C4uavENwM0E0qokiwotelyFBKQZ8qO1rjM9Q8C/HLPgF34g2o5gjYkxmk2q9EdeggyslJdoJ6eXAHvOmrECQmwp1xvU0DV/t3o9KxCJ7L9PM9CJuXwZ9zF7wpBDzETNXiXoafCn/+hxCbtpZFXkJi+k1wJ12BWKoTQe8eGwXTCBA6LkOlfTXiDFvV7kYng+TsO0EhZRlvYbpUxLPfD28anzcvJD97mc718GfeBjc1FaWAoGje3UDzZYj7TRgcPoj43PeT13WoZCYjNrAL5fbFCCevRHLqWuSyB1ENCgRUWo9FMD/5Bjhz7oPbsRDBYB/bzxJUWuainD1AfleR30k2hYjOm+HNWE3/a1AsFAg4u1BNzATm3w9/8vWsHQ/FbDfis24BGK6cTltZYurNqCanAFoLVTpE4FpEpfUyxLQQnGUb1W+tYsagSGmzdbBi7ew2GtjE/A+wY3U1TYum9ByUDz2FcP+j1mnSej1NXFslnyni43QmP2M9G0+cY5HCvY2wFmRkWP2ON2/vTVLu1JAjva9/tnF2HkI0I3H5p+GktOSAnVLWcXbLNxDX0ghXnRWadbX5Wrh3j97NxJTWWOmp1OqgxkqQ9E74Gm9Y6e16ivpW2Y/4lT17R3y814gd6XO4RitGhacYzjlld76E7Dd+j4ZeFaRqlJHV1Ep0XyeryoAKVd1aGWK9UJMsaaGkhk6lgO0VAiKCi7DChun5VNSMK6RwECTYhBSVtxUODRY1NcuGJl2nonvR/H+llkaM/MQ0msW4lYajuORBz5mOylF+9WoZxaipOhWuRqOyzXPRvu5TyP7ovyNWGCZAYUimVVGarqbWFBG5sDkC5aFMXjUdQ6KRBtNSlemYBfXk7F2CmophAnpJtRZGhn4G8WvvR2n7K4j37YhGkzT6FLA86E+AJMa0rNxYHlpzZOmTLG9aTMyHFUMKcmT5MF/mR1XtsTeptGMMpylZloWNyrExVcpRPDoPxqrDyrSWF+ZfoqL4tTZHL3Ete02Y8Ml/i75v/Dsqy8CeizObZh1BZmT5TCt8NH2YqyTRfPcX0XrVB+ypSlnpFTf/A6oHv08fjIVBopSZX3mJvvgZQXSy94wt+TgwkEep+2dIUV6ymeVom7gApS1fRbFtLppm342h9X+N5lVfROHwFsQOP8ky/iKKW76HUNv0S8NwjzwDd+U/QX7LA2Qnj/jyT2L49b9F68pPEdi/gmBovR3hMJyZheZF9yC3/m+gnW62sJR8BDPuRmLiQhTWfwXppb/M8iki3PC3iDGd6pYHCdr2EZBPgxZbuws/iirBVzi8FcnLP0M+vsmOAsHl3LtQ1jElhx+DO+V2k73wwE/h6MWtR15EqDV+U1cjt+XvES/2wWM9aA1GqWke4os+TH7/Eu6ElXD02pndP0Tyit/EwN6X0DbrCmTf/EvEknPQdMVvoPD8H6DQPB+tC+9C9rm/QGLlJxHufQaF3AGkLv91FDZ8G63X/hqGN3+Hxm8HcokJ7KT8ErJvfJkdmz6N96HashTJObcSxH8NbkW80GSavIwmygPzoREnHagYD71o3VhmLppX/0vyr/cZshmxXArP/ivEgv4RVa0L0ah6f0/SGPI7ptulQRq51plTOnIgwU5qgZ0Zn+1HK3+cafcgteyXqVMkE9Txx17G8Kt/QdU0aP2p6ET4IktmvCNMlwpdSHmvp306ujTl9PREm9S6Aulr/k9mXTZTMzYRFng7NJZmfFdJfAvsOPE4HIIsUz01cOD48RMgS0RQ4NJNuZXB13OHgEggxwAIFXjkRjBgcdQWWZLqaQhYiMwv3exaH14zBrtTOItP3LDla2ib0APx4QMobX4WiVSSSUZgQAIqHuW/FhOv+V1Lv65KY4ozijHiRXkTLxaOP7yvamste/HFV38Ct/8AdOCdbcNnRVu+xKPxr5gYv/Jez7PiE8iyyJRG5BblUbxEaToSGvkTfyon86/vE/HYIbACgNFT+9V9VK685a9DMJaZNBUDz3wLoRRqDWQJUI8mTeNpAbDO2dIibmfqQrStWBcBXxaIAdEBgsrDzzD+Wv1aPNH3iK9RxDQZgXvgNSSnLUV89l0IaPAVZzlWRsWt7bJTmgJkOlus900Cg37ku7fbcQ866FXTGZV4C7z0TCRn3QafQEoHssb9NOstiVL/m0jZziN+it1MtQg3P8h4JB8EyBp9pDEJBnYjTsCgbdmV/k301w9P6/3irWy3BNHNHajO0vsJO+DSwFTLg3QnuC1kCVT64AQ0LsVhhOVhOJ1z4LYvQGIZQZbO9fF0mCPDDG6EWzzKsi7RSGlhvo9kyxzy2YGmJR9BYvKV0CG4WusyvO85tF/+IQJOgkgBOLoXho8Q9B1CtW+nlU8s3ganaSpis9Yitfij0eug1EnRzs2BnaycApJF8ql1eYVBlisBPOUnPns1hnb+gGXAcmC8Gs0ci1TvmrrUWrkEjW7JeiNV+AvvYzzN8kEAXkFx549YadopZsFqJL9j1ft7kcbKx6WStzGI9a7DR7V8QrtLqW2snYX+NCTmrqMZi0g7Mwd3sTPhDDOMNnSoayUhGFueLm26kPJeT/t0nwa9E7rgQOtiJq0loS2icZGiKLFnFqK07SkEg716SgOr4qtDgndKUi4RUEkGg6yYaMeV7Zy8CEkjk9nug3D3vWJruQSmtHh8rHIwN1pQgTGtg+u84zdYsBl7omXUOnSztOtBKt0+3p1kac9MjFhrjsrDm1B+5U8JVJrhz/0A603bvLXrjzjG1S4/3sYKjFmjeuQzDJGOE/QU6Y/8lDyt1ssjKBxBbuvXUd709yi88Sc2lS3QoUXZZSan8TidGyNIqVFGYYaqjomosp74LNpJRu/WLaepEMKjz4pLAzLjJsRbV8E7uNG2TJcIBHVOVtUpM16CPaZAHCrftE0aJcsjt/sxlDd+DeXX/iuC3hdY5gTLFa2dkxGSrAiihrwaRKlnO3Ibv4nKG19mWX7LRhOam+eidOwAYpPnmH+9ekYbS/TaokQsxbgI16pDCAmkipv/kZ2Iv0fw8n+Bn5d8S/7EGXMqHrXeTfmx/CcRHtmGjA6E1JS6pk7pPhbZmVxVHRpqOTOuY53XIMlP0VA7y354FyoHHqdpVeHJ5SxkoEEXJUk/2EimNoVQbvSWCek2d+Y6xFLT6YNdVzYgHeDqDG3hnTYoqasmOVL9X5x6r0ENejvUAFpnIioITXOo4ZdjWktkL9yhIVWv69ySAIZNrUrlxBLsBboGsmxa72IksiV+pSDtKIhaiYwFlKIs0KDSGCcX3YTEjJXMI51ooOW/dPQFlHs2oqpp5rPMr4CwO+VGBDOuhDZQ6vyrlF6Y3XYZKrMIbmatoqPWhaTgaqRuxrVw5n8IYSaDsH8LlX+C/AOJfNEOD/QX3YfE5NVITL0KXjmLas8+JJZ8BM7kdXAnrkA1qMBNtaA6ay3KieiEaeVakFFgq6QXJVNOtP6tRDnRSI4Ae0hD46ea4Uy8DMmmKaxXGhWN6Okt/TNuBTKzkM8fgz/pSnthbXn/G2hecDNiU1chMfN2OG4zW2uJZaTNCYzX5FIy4qJwbBtSEyajOudauLOvg988A7EJ1yDwHRTe/Au4HRPhdl5OJpLwmqaiMPMWYNkdKBx6nWCL4LZvH5ouex+8ydciNnMNgRUhD6O3w0CZL7/EPLtJxr0WbnICASEhng711A5JgiWnEr3Dc0wifzp7y6n45NsjYGuCP/8+FpmPuDoRNMTZLd+nRx2OWytNA2ANei+TLXoX+LbmHIGtIDUfqdk32bU2alQL3ajsfxi2caiaZIdFr0GTXKv7pYBnpwsa1KCLlS74YviLndTgBaykAGwrPS2QDYnzif7PFUVqRdvsKzYVp9dFyHwrvYuxyHTWikZEdBSE+JOJPA6yRjFsdU//+VgrJn/836Iab6Mf9W+Zt3IP8m/+A/xApx0HBD2a6hu/gtVoSiwgCPZbERKo4PDz8MKjKA4OouzRuB9+Cc7AdoKavmghvyZnNVK193HEgy4EbUvhhFl4w3tQHNhKnJe04w7Qt4sgbgBB316UCdQqro9geBe84iBKw/1sOcz3sM56yjEXcZRLOYS5Y/AI9HStE7/Viy/lBuDljpCHPcgHQ8R8OVQOvAKn0MO6PobyYA8qmhbMdqGS28v0EwhKA3B6N6CU70fFb0KQPYA4QWBY1snQBIPk3/pIBDcCWrGwjOKx3cQubQybRTjM9ChH5d5XkAkGUO7ea8d46PDZYOIixPoPoNq7z06nTleLKA3uQZa8OuxMBEP7EC93oTR0GJ5eyxFTGkBhiGXrpy1uv1JAJUwApSNmUG3tjWOrGaNKGUF6hYni0EGqWlcZm3knUtNuppv8EjD2vIbSjofgewRdalfvMf3QoLHJ3heqOuevOo95AuvU0k/DbZpn99rZW9z9QzjdrxCLS3tQnqUTKEcmRlUtIRi/HmhQg84t0dZfSovhL24iRGDxaMpDYIv9euaCBoUlJvCg/3NFUSUQvNTjthLTuoZzmsw5JJWNrb7in4BolAPjXHXMW72QWwBVU2thWELi5t9E+9rPIKDBFViVLBT3fBvBjh/CjRXppgg0ITa+HNfLTAZaUqWRHu1Q1LsO3ZC/puzNk4E3smvcqrOtNXc5fwIyl/8mcnt+AqdfU6Bx8l5APEyixIqww0gVCGWCSg+BG9gzyUCoSBQL/Sj/SlvloenCiA+l5Vg8qlOdu6UjFDSyIykK7Fww8RIZmGjkR1NwNV7tyAiWBA2PFg3bzBwBjaYlFbdSrdC/Ng5oqZgSiYXqDDAuUwwse8apIxq0K1EjpGHTcqTm3Ibg1f9MO0agVNGUuEYjZfg09StzVy8njUJoSpQmkdrFZ7zEbrUZQuaTngOtM6Nf5c2mMU+pNuadPNvhuNpN5s5GevW/QJDotNGyWGwYuaf+I6rlPbVRUfEfhWzQe5zYJjUyaceO6Ly3jmvQdPVvm1xrZLua3YriS/+VHRN2PrQgXoJPOl79lF1rFw1q0AWhS2wx/MVNbP4yWla4Bnv4LTc6nGODoOhOipvpRgbvYiXxym+CAjFpmwf0kcLkA5WVjlu1SQAqzFLTDLSv+pCBAnsROPMX5g+isPcZJLQSyHq+Zt5r8b81yadS1Fo51VN9t6JDdKo0BTdUnvrYQXy8j1S3juDgj5dE7uDPEfZvJIBKEEho6oKASnXOx3rPZJQGDYWjxb06sFNnpSmLSlMci/RM6Qv8RDxpxOYE4GKzJbDSIbJkhO6UIwENK0AZGP1GDTnqiESAilGYwbGNFSpTudFJaURpa00Lg1o0/BLYUl7NlSCJfgLFSwDpE4Q5+W57DVHMJcAiL7aWzAJHIMnVpdLijZaoy01p6SSt6OBFlaM+yo8eM07mw6aJ+PhUYhloupOSIC/e7NvhxCeKM1a/Q4D7FMLSLovT5H7sSBr0XiQBe5MLdQQ8JBd9wIC9+vWeU0Zp24/ZMdBrbdROI72qv0gG+FHYBjXoEqEG0GrQOSW9Tsar6gRyrR+ibiVQCIIqOu/6AvVsa2SUbbSmjGDnj5As6V1c8iijLuWq0ZVzT4IlNrrChCoEdTrl3C11I3b0OWQqmh6jsXdztqbKFndfAiS4pQ0A0cu+fSTKPfAHXiZoVPm/O2TTRJSFavMyJGasZdpa7E/TWjiC8t4HWfc6GDVPfxp5awCtS4Uke1p/p9227szbgeZ5rF+6EWCXul5GrOcFG/FW98L6Gg1q0CVMDaDVoHNKmqKyPmlVvVSZzxCJ2VcjM1+HYUqpRj3VytBeFI88aesztKReIzmaftL08vki9Zijsaro41cLkJm3twHYQYmackxeMorfpv5sFEqv2WE5M9vRTtl3j/TuxCoydjhp1W0yw6pDK/M7vgc/6GcdyEOCjGnkq2FxLxmqjXzCm4DUgvts5FNVHQsGUNzxE8QcvaeTLZ7AS++NbVCDLmVqAK0GnVOy90060XEHEq9CLI2mWz8TLfjWkQh0jcXyGNrydWQ08kUoFrgaYeIT/kcvXD33pKlErdnSWitNIGpao6I0zb3ID1FIJc3nWrckIPbeJ43i1adMdXq9rTGwVxq9e6TXEFU6V8KdsML40et/woHNqB550crZXnkkoCWjfImMJDaINc16L4Vp+PM+iKrfYfea+i4efAIY0qYTHVwbp744fx2rBjXoYiFp4fNE0pw2MMzvyHBFYxmnknqy0V8UStM70SeKQwvSdRV9vTOqpxNdR2Q9r3MQd4MoUCxHvdDbTrQPy0gtvQXOtMspAWWEVR0K6yHb9SK8/s0mFZpG0hERWp2laUZbO3VeiIyxonWsgupbUlDRaqGqlH20kzSmKSxn2EDYpUBaLK+RBU0b2oQsga1GDN9NUa/EOpFc9D7Kgs90daZWGcM7fgy/MshrjWbKKBeNRxZ+LVSD3tuksWzKWmo2vFk327qsauggLA2guOcRxN0SDY/kgR2zil7Q3gBbDbq4yNaNavbF5rvrGvPta87zsutQEWZ3vojCN79AJZpBUWcFIcfetNZrnJpcBMeUoRogo59oAfOJHVY6rVyN8p3q4phemUJzo51xGn1RL59N3b7Pm43/34wC1lW8EqCQnISJv/an8JomC1ERwLDMS1kce/7/RjrcQ+ObYr2yglnwKnvBm9F1oPuxBPR07qL6s3pcdX/mXntwPPwIj3W3489Ip7sei8byeya3kc9EI91FI5+JRvofHVY0Mvxof6cLO/J6JL2dcCPDiExRzb4fiQX3010v1q6gePQVlDb9FYGVwDV96p+BpM/q4UfS8bhqv6PpdM/HimskvVVap3tedxvreqwwotO5i/RMNN646jTW85Fxnc3z+vVYbqej0/mNrnUwsYfUyt+D17mIet9DxSljaPN34B3QtKE2eNTC1ALW70fGNZpGP6vfjxVGbqIzxSUaHf50cY1+PtpNNNr9rWisuOp0pmciuYtG+zmd/zqNjvd0v2ei8YZ5K/exnp9tmDPFNZJGPh9PGOmuYvtCdFzxrzRNQx3lRGEkqG+DztvxDkM7X0H2m7+NOA2sFkbbdv5Kgg3u1NECvb6kHNPamCqS1Tz7Qh4Ns4CWtpBHB3fKIGuqRzuj3glpsEJb+3XKt17+LLAVEP9FU0oNeqek8cuSXqMTlpC+/YtoWfUxXmvUQmctqUKLqOYPsR5Zp9U43c+L+DXooiDWe3IaG5zLutbaPRrgYjcBtt580FiXcylTVbo6PY36nvqbOreiA3xzR2zNZtSpblCDLl4SLKq4cbip6bRRAbGIZFYDRdHzs6XzM6LFGIf2rUf3D/4b4jpFWsBJSpfujnainERVNj2RRq1iiJeziGWPEaAJWOl8Hi1ajk6d1py+9w7n9G0tDgtMI2UBUy42TyFTSYK54G0XYoNOkI4B0DqrascsTPvQ78Pxm2z0UH+arBPStYNO5ZnlfUqRy6EukSOv63Q6N9Fo9zqd7nk9rpFxjnQTnSmM6HTPRSOv6zTW89PFVaex4hGdKf7TxTnSfaTf0f5EI91P5/dMcdAtoJsWvGsaU0dnuNpxSEVgzfA0YY67jXWtX1H9+kx+R9LI8CP9iUa712msMKKx3McKP5JGhhGN9jvSfay4Thf/6dxFp4vzreI/3XPR6LhG0gh3G6nWtfmPoJXswkkDAiPjHItO93xEOsdppNvpnotOl5boTPGe6dnpaDxpjkWj4z0TDyNprOdnCjOeZyP9vFX8Y4URjRVuNMmP6K3iGkljPTtTuDPFJdJzEf3IPlk0slc2jaZZNkIF/r0dOm9Th6WwCL+UI2dkjK1Lp0IrI9r3ZRkwnzUSC5pmiLHnWxpG/9PfQuH1HyDpFAmFtLpE62qopgmGdGr6OyEDAUyrkJqMllt/C82LrmUBKm2dYhxxpe96odSvT+c2kurP6zRef6Kx/NTd6tcjf0VnE++ZntVppJ+R6Y2k0fHU/dXJ3tNH14qXtte22LlSLG97bdHxeV+dM1VzP+5Wo9ERnk96N9Oq07lM8z3Av7yq7dprg9h2PV5LPjS4+a7y/79ZuZ+Rzhf/J8XLC+pTgWotDdEBtdEzfcnjeaR3q6zelXJ8h/R243onPJyvcnkXSfaJiot6SpBLmEUDQbp6e3SeRrRkVAMbkbK5Ok0DinPTridYrdeHONDhihoNKfPGj4Uo730V3T/7MpLdb5q/kobxNOpkd6dSPa46jb4XaVqriBSSi9ei9bZfR6x1BlnShIaKkSHGiLoez9jxnfpsLH+j6a38nymO8cQ/kur+zybOtwoz0n30daWi0YsIWNtp4gLPrFO5ucfrXkOxBND1RBp0SZKqV2ej6eDXSFGxdyh3PlCHq0GXMqnNy1BJFzgE2bUdx2r3DWrQRU8afJGu0tFD0XS37Yh/m0eRnBegZY3MRo7UqCq2+NGp0OiypUVznSeTvUKkPpqkUQ5rpPwuDmPwuW9h+KVvIVnJM1r6YeOV38ifnNiI6S7MqReVamowMuK611ShJi59e19drm0mptz+m0gsvJENX6UogKdfFaR4jXho0NsndQB0TpJGqjTsqlrQR9dR3Uvx6sXcrJ1IIKKADbokKVQbYweL1a/GFgkIwbfaZ4MubZIOl3GSkbIRAukEaoOGlm3Qe4MMifBDma3prItrMTyjFHiqUsHaQkhHO/wEeiK7anjJ/Jlv3tTPz6Er3ew1IvRku5ZI5a7NOPbwn8M58CaI2RCvFBHUDrrTKJWAljS5tunriAB7PUlM67qUio98pYTM1R9C542/gWqqxeKOCk2xR8ZecYgdc7MLc45YrLvV6CR/ohFh6m71W6P6Rd3/CDJ/Y4Q/bVwkezRGGLsdcT/i8iSqBztO9ZuxPNdprMjqbiOe2Ut0tNC9wrqRdbWy1a5Oe0iS2Iq0HUGu9qRBlyixRfJb6yqlqAS4Ve9qa416v5RJejmCVXUyuCXtYNcNatDFTRH2kAwfHxyy9eUakDl7Ok8jWkAQlDFcHbBl8Do+QexVCJxGsxnZaQ3H0TjzWwvP4m4cnptgb5hgSPpY72mr5tHz8gMoPvl3BG95uDTgZcRZEIzdzm3SgvYYvEqZICQgEGMBEdkV2mZi0v3/AompK6jnhU5FWo9VRT7IMQ29+FgvA47U/0iKeKuTrk5+LjrZz+npXPq7EHFFJJ8KcXqSItUu0zgRX8pt4p0MqwQ2eneewtdjiH7Hn/p4aLz5GY+/cxmX6N1O80LxL6r70xoHWxhtwErGVnqAMkD5GE+a46Xx8na2/J+OxhOX6Fz6u1jjEp3ij/Wu2QLp1jpprZ6NbL1FjONN871I573cx6CLNS7Rxcq/5mHkt+5bnYQo8NvrIJ6fNVr823zoNfyX5/8IKYIbOz/JFrILJ47BqHEgtKjTdlwkkMStl92BexfeTwiWJkAKIoDpeKgM7kfPj/8C1R1PIhnLo+r6qNihlxWUXINz/NdoVxL+9Z9E5w2f5C1BGBt9hY9CArC+/CF857W/wxtd6+E4DhJ0z0kpjKcGGnRG0ghmgvU5KdmJz9/2b9Hhd9K1wjoQyCbYsnniESRxGOmkOqjfj7yu0+ncRKPd63S65/W4RsY50k10pjCi0z0Xjbyu01jPTxdXncaKR3Sm+E8X50j3kX5H+xONdD+d3zPFQTcNSkfGNuC32hi/eWu9xNOEOe421rV+RfXrM/kdSSPDj/QnGu1ep7HCiMZyHyv8SBoZRjTa70j3seI6XfyncxedLs63iv90z0Wj4xpJdXf9Wr3zIwGgjtVSD9vUpHW69bAj4xyLTvd8rPRHup3uueh0aYnOFO+Znp2OxpPmWDQ63jPxMJLGen6mMON5NtLPW8U/VhjRWOFGk/yI3iqukTTWszOFO1NcIj0X0Y9QkWbWKgQNjhNSbxF6VV1b/fB26DwBLWDz4TfxH1/5T2hhi8u7OqMqhEsjK4ZHk0alNJ9fXzyJig4nBaanp+PTV/0KZrctYTi9h46Z5WOHRnv4zUfQ+7M/Q6bYbXFUYnF+AhZMiHDqNZh49+eRmHwZCycgUIvBCXVIaRlP7H0EP1r/II55fSg4NP0afRECs5K1qBr0DkhAOiQwjperuG/+R3DP0g/Dl+Cq3gi08uUcuof2ImQFa/NDfbtsvejlb2RjGHU7DpLvsSvy5Lh4JYs/RuQn/J0+rpPpLPydJs0TdPq4TvAlOjWu+vMT/up3b0X1SE74PRHHSKLLWfCvnaYTM9OQdFpYy2r7QNdwF3JBDxWW2nIUVz2t+u8Jqt9F8Z2eTvV3SlzmUE/lregt/I2Ky25H/J5MZ5fmaeMyhxNxnfL8JDrhb0w6l3EdJ/pjfdrgJa+1BnNKyyy2/aSF1nzF4YF91A0FS/rcpBnRKXGdOfLTE8OJ//HEZc5vKx0FUMAzkMU7Dn9Gb+Hv7cZl4aLLk+mEn9N6MXobaZ6W3nmaJ8KNN66AeqsZk1tmRDJNzzoBQdZq7BTOTOdpjRaw5cjr+Pev/QEyRIF6HYvY0zqtaOh4JEXLpW3KSVfMlaYbdLyh+kBO4OPe2ffi7iXvR9xPMo7aqJUUdbEPPT/6Hwi2PQmdPF+JtyFxw2fQcu0HGU90XEOMIErm/HB2H/72lb/G5uEtmjlEksBL04VaLF8iENP6rrdXhA0aSarjMnutkqr2IIXfvfn/xOyWeaxmGdoYitUh/M0Tf4qjwQErewPWrP/6FEOjBi4d0kT9dVNvwV3LPwSv4tPIVrCzezO+98rfYNjNsVUKWKidSwXpSr8Neq+TatELgA+v/HUsnXoVBSGwt0W8sOPHeHTXD9jxjTpXavX6Vs03qEEXFREbzGlZhl9c/VuIV2rLXoS41Dl8G3Te1mhtPLwe//mVf088FCcIqhAfqnEJVJ3KqBgY7aqh5oCZ0pSTXw4xOz4HH1jxCSyffCV7w2qiOluLTZRGfXjTsxjY9hQ6b/5FJNtnGUDT8RICWNkgj5/v/gl+vOUBDHtlGnaGs/AnqNHMzyVF6/ACotmAdXBdx1X43OrfZT1pcteBF8aws3c9vrr+r+xl0poqruilzpQSt5pg3easbht0aZDWXP7Klf+UYHs261UbJWL47vqv4NXe56GxjqAqAEbtYBsm6uu5GvRep5B/E9wJ+Nx1/xJJR8s/KiiXA/zFi/9f9JYPmj3Qe0/Btm9VPsZMR4MadKFI6wlnNC/Ar131JRudrXcL3m6n4LxK9wkAdWbmxnoqpZsgkLKesOthT7gXf/byH+MfXvmf6M4d43OxTsVciSG95AZM+eD/Aa91pi24t8VYVPBbujfiT57+D/ja9m+i11d8VfjVssWvNOufBp07si0NBLN6K7+M6paujdjYvd7qy85ToladM3EZlnZeSX82oUyhTthBlnrxdDSy1TC2lwpVKwF+vu1B1nNgcqENLmsX3IG2aitKlIWAIEujydraog5Sgy4N0iTLYHEIz+x5mMqc5qlSRdz3cNP8O+Cws6UjYBArsO1rPW1DCzfoYqRzJ5cXbTcioBLWmir2eWsjWA7yXgVPHX0B//2J/xvP73sSeTs+IJpy0Bosj/ZZ/aS+ch++++Y38Ecv/lfsHN6HJjb7NJ/Jf1FzWw06bxSdaGZjiqyaEFk/hwe3PIB8mKMLMTDrS1sXblt0L5LQERAB8ZZNGvOpYBp7ueazQZcCabp4Z3YnNh55xYC3zqublJqCVTPWEoR5tpRAIFvDGjoOpkGXBmnmIHRLeHH/0zhW6IIOLdXnsonLMbd1iQEvTRpbS2+MZjXoEqeLV8KrCQTVNC9i8Gm3k2y4CfaESlTWB2NH8OXX/xh//fwf4VB2X01J85lTxKtHXsAfP/mH+O6BB5H18ih7AmvRqz8SVR9OJR7F36DzQm7VQ+CUCJlkVKlKqUl3Dm7Bs7uf5LUOLSWwqlTQnp6I62bdBDfQdJF2nKqWpHob04aXFtHg8vuZ3T/FYKmXNazxyhDXzL0JU7wpbNtaw1mFy18N1zfo0iCdmCUdUEARj2/9IQKX2oDV68cSWLvwHqQrKeoBLSoh9A4bY5kNurTpogBaWgwbzYBKCUcfO+gwJoOtSQUab/5WaJDjscB6Q+W4j1d63sAfPfH/4NGdD+HI8EH8wyt/iy+//Kc4WDyGTDWGBK18jIa/yHAlGnml4dp3RCdSPJGuvuVTpJGyOmeRgaj7GX0dncElO1F3P/GsHsPJJP+iE35P+DrhdoJGxlGPsf45mbf6M/YYI4d3laze2HPVuhs3jMOrOPAdFz/c/D30l4f43DjTRBKumXkTJsSn2okPWtMld9V2gy4VYl1LDnh1qHgUr+9/RgPQCNlpSrktuGH+bQRYmjL0otGuCyCvDTo/JJ2o6UPV/abu17C3fzvdNKJdxayW2Vg+6VpbKFCJat/CNKhBlypdeKBFdDI51gwf7OGwEaqHq4XweuP/DK+VzZDgSPP5VM4lx7OjGOLVDFq9NjS5Dnpj/fjWlq/gD57+93jhyNPIOxU7rFRndmlNkJp8aOdg0JRb/Dr8VMdJlGzXoZp5ScdCMD2NnAUEZZPcVgK6OPL8OFXfjprIMyqNt2h2o8w0tHVRffWQaXTEJzMOFxWmk2TCWtwdZz50hkyT04GUkzCQqF12gViKFZBjeO3CcpluktFp8kxnjWnNQrSeSTyG9F9BiSn7FfqPlZlOgQBSa6AiIKm9DAItikfhg5iDVDWBiW4nBtyA5cGHpuLeHdLohBa52nE5Bm5VHh66Yr34waZ/rEmcDogFmv02rJpzGxyWmZ0ozyceS6JBlwqpxVAuWbH6vHjwSRzNH6Yrb1j/l0+9FrOaFlBmQlsecPwE5ga95+n4IdQE0CXPwSPbHqB+LBBQs62zntfMvwMT3Daqg2gU217ZRR2vjzSAPu+e1mpQg84vXXCgJUV83byb8f75d8MlCone9g4snXAtPn7tPyHICW2nmkcd7BGe6CiGAoHM3fPvxMy2BXaUgPpNJQyB0IhXRfaiSwRjVYKSqPGmCFI0sqJJxJxbNrATq6R45yFRLfC5hrT1sh6a+bCA25fej0XpuegMc+Qni4JXRLpikMF65M2hS+AjeBMgTgz4gYV3Yn58GjWDhzLjDwka+3wBuSrWzFiOKyZegUTgEIT5BuaSgY929uTTNnjjMkxIYJk3UKLpz0Cggwn5BFJJxp8h6CoyT1r30BRkMOiVMcww2rETMP8+FZdN0BDQaGpuWnoC3rfkPnSUXUwq0/1dJhlS68uyLqVoNY3gEyS/tvsJ7B3YY6f6mz/yvWTaCsxpWsQ7TShJHBvG9tIiygGr22FbGA6LeGH7Y5RtjWVodCOGu5d+CE5JbyllvTfWaF1aZJ0udSFDdA3tx2v7X7QWrg5pR6od182+1dbWho7e5kFLQMAdvcC3QQ26tOiCAy1p3LDs4LaZt6AzNYtKuIQMkrhj0e1AOYAfxq17MyEzGdPTCwi8HANRSQb1CZZSQRXtiQls1HFCrCTmtC7BgsQclCsugVdgo0I5+tXrepJuK+a2LsQ0dCIVlghqNEIEAjcPw4RqCT5f3HI52p0WlNnwBx0BqjSWNF2JGampKDLtkDGlCHjmtV+Gyan5VBoOvr/tZ+guHEJAQDQx3oFrCBzmoYUmxsFz+9fjje5tKLoVgjkP89oWw0tOZmoVZKlwmhIZ+EEKi1quRKc7haBJiknlor4eQSfTmpScggWtCwjqPJQI5KZ4behkmS1sWYLJbjvtU4BhAhmfQG5u02xMSs9gSI/gDARkiuxCqy6dU1ZBzgvwjfVf5S3BH/PHakTGyeCWBfewnDXCJ1DYULOXEkVTxRopJphyq9jQ/Rp29W3WRjQ+czClaRaunHwt2yvbahSkQZcA1Y/pkBaTDITsrD616+cYLA+w3Wsk3sFV027AjMw062DZCfImAQJn1AL009AEDbpUyP13pNr1OaXu4aN45vATVKjRaaq1/SX8Prn5SA0vn7wch7sP4balt+LxbY/ifYvuw9CxPnRM7MAze57D7UvuxdLW5bh68tWY0ToHb/RsxhUTr8Kh3FG0uhnct/zD2LznZfzKdb+NCX4Lrp5xDTL83dG/y3pIPpvyZIKoT13xcXQ4U3D7ivuw8/B29GKAwE2L4wPc2LkaH1rxKTQ5CeNn/cFNOFLsw5cYZwdSuGrOarSiDQOFPnzu+n+BVMXHtPYOHOzegY8u/wXs7u3ClEQzn30JRaK3js4p2Nq9BbfPXYf2dCvKA334tdX/BGknjjsXvQ/VbB77+/fid6/7fayYtBIZN4l7V9yDzfvWo1QhDGOhFWMBrpl6LdZOvxGz09OwbtH78fj2R/CF634HK6ZdR+DWivuXvh9bD2+2KczPX/tbmJKcjTnts5kvF690vWDTdhdaYekspWjkroSebD/B5mwa2GnEWpE0tKUnYGC4G4eye3ivkbAG3LpUKFqLaGPB/FH3wsNArgvLplxNcO2bQZ7RPh3rD7wcjdo2av7SIANKbPfsKEa3VeSrBbjlChZOXG6dLN/12Pn1sfnYNsS0vINgSzMGkZVg2BpYa1CD3m2SGLYkOnHl1NU2u1Sntwv/ZQEvOGkcY8PARhzp24s75t2HuR3z8NKh50xFax3Tw5sfwLc3/w2+selvMb1lmo0o5d0cJoRpfOraX8LfvPgPmN0xH+l8DC9vfQrPbngWyycsJ8jwaeSTjD+OI5Ue/I8X/hd+tOMb2L33TUxvn2xn+qSqIZqp8NfMuAHffeXL+MqWr+C1rjdRjuVweetCxAbzeGzXk3jkjcdsmuum6Tfh2Z1P4dvb/g5/v+3b6GN4HR+RqQbIeB4KuQIe3fUz/GDrQ6h6DhKh1njFsGTG9djVcwDf2Po1fPP5v8Qty9YhCPjcT+Chjd/BN7d9A4e6D2MyQYimT6V0dJjnKwdfwF+t/zK+9uZX0ZRoQsZxCdZS+NnG7+P7276M3V27MLt5NtZMWYHdffvw9xv+Bx7e8h2UYkUqtzK8qo5LuLAKS2A64iAGn+x85/VvIh/LRnqUX/q9fv7tmMi/C8tpg845afQiFo3SarZba7H2DO7Gm0deMYdKzEEzFdrambfDY3to0KVBmjIUWNJEoGpVSzjU0N84/BIOD+1T78vU0uJpV2Fh02I4WpurTlaDGnQJ0kWh2WxBuNtEA/xd3LP8Tvxo2w+R02ppNrwUlfP7FnwYn7nqn+DDl/0iXTTs7NsrHm5afCcOHe1GDr3IJDrQ1taKK5dch3nzFmHD0VcIorQqS+tBQkx3Z+FLq7+Ej1/+q1hMUBIruQRaSRSIVst+HBU3gYFwCBWCJYcAzY2xt5XsQGtbJ25YchOWLViClw4+jZZ0BwaLx0C8g2Q1RbTroESutFbszf59ePHgc/jS2s/i/bPuQjzwUHSLCJiV5lQzCvkuGp0YuoJ+ptFsa5XKsQDZahGu4yEfDqPEHl6JvTutXRNIWj11Lb50zRfwSys+jYSXQaUat9GrXDWLqhPHgF495CSQSLWjP3cMocsSYtzR6gjtsdRasgs7ShBNIxDuVrSGrISDxSN4fMtPyVY03iEFPCE1FStnXqc7BhDQ5BM9lKG2vzGIjhoti8dSdq3jAbSOTa9p0k5GbXBIIsFS8ODpNVDqZStuCyuAxytNWcjN7uXOkpezffQVXas+omAsS3408uLH4gyjOKPnNvEhb/zSn9amKZj4s4XedPdiSQuv51F60ce4UjhFUPsYr/RkfxZevIo/TSkzTQIYBYviU7uQTwsafen3gpP41m/I8kryskC59fH0zocxHAyZvdX6rGvn3ISOxERV2gnWLT+1G13rkl8qS5VpvUz0Gqc465d3NX/m8fi15EBlrR3M+te14o3co3qJPjFrW1aT+qWbnBVGU912YQ76ieLWusrj13rMZzrCQHJ4UnhRzZ856NqcorQij/U0IzfjhPe8O87nyDjtmpe2tM2u1eYJcBheH/EmGVJYhdFHrgpXbx8KqgeRH6Uoj0rfnrx9MrkNqJsCWxKgNZs6wjCLYfx890/t1WjqYAcVB7csvZV50OJ55VE8isZOX7HaE/HOj+KNayEJHeUufaCPykJ5ksxJj3rU6ZEffUXlITlQidlImsUnd5VFVD7yFP3o16QniqPul7eCk/qYX7rpOvKnkhY/EQ/0YX4Ugf0dj0PpRY8cO1fQrz2P3CK+ovta7fE6ChfxezzG6JpuJk+8tzo9kWyUL15ULJx0pepZ8SpszRNJ9RLJA+/5if4a9E7oggMtCZnWasApYNAfwn/++f+LjYO7EKcQaPl6KjEJS6Zfga+/+Gf4wfaHUArKSLCRBp6PH6z/LpAKsG7G+9A1uA/DuWE88NoD+MqbX8czB56EDj2NU2CK/Fwz7zrsP7wXX3npz7FvYB/dNM6VJwdMm3FWwiImJKczOh/tab0EN8CR4X0YKmbx1de/g6+v/wqeP/QsurNHsXDCcrhFmXA2De0UpBiqcac9Bz/e+wj+6Nm/xNUL18IVwrLWnEB3/0FM7pwBP3Qxu2kucsUe5Jhnp5JkHGxC6vVTISQYj8agXDY4j7286xffggfe+Ba+yvTLlSKKhHUS+lDHXFj6WtIfw2BuANPaplOBeWhLdjJ81OD0d6FbiYRMIxkhedIGBdcr46c7HsGR4iHEQrpXBEhobGffjCn+dJaXykO7j2rr1YykPE4mZdEl2PnkFb/KukjRbxVzWxZh1fTrbONDlaD0Y8s+gemZObh9/vstCqma0JS8ai+KXfWn89k8ll1rLENe48avdkJVKSdOVSCN/7yOzvxy0epPwN1LPso6kZKOVKBH7axTzrWDEqEUZoyGpIAPL/sVtDnNZsTvWvB+dKamM3+KlykzsHbE6sgDbdKQStNIJh9ZF6FCQyTlrbo2o27gVK+rET9KOwohpanDX1XGVufkITJYF5jIiupJw+/a0asNGw5/+8pH8eKuJy0/2v0rY7Ru4X026qVF8rYDjcEjFR/lvmJlW2EHJ42PXfFrdPGtHF3W230LPo6k10SvUXmpTKIBsvrUuVZX6sr2uFn3Q2e8RdPaklE9qxlpxqmy1u5kO7VeC7X5p70rEXiu7Y1l3ZXJnniLyQ+jCMMAt826EzPTs+lW551BmCett5TvyGQzFOtO5aJ8GNeUJdt3q3AEHpJVrWfUrfgTcNGbFMSDAQR+S0akN5RfTdOp4ya/cisr7ljZdgJbd4v8qVMrmZGb5Fi8S1dYeN3FtOlG4VQe74SYa8ahvFvtqVNg/ABbj23E9p6N1tGMs51PzyzA1VNWkwflS+WkOlM7O5XEdf1bHLY4bfjk0l9lxzk0zbhm+lrMaV6gLVHodNpxz5IPY0n7MlwzbS1dVOYsabUZ8qN1gyFlT6mqDlS7ZUYqeSyrJ63yp18rT9UD27fkUqmr7H3qLe1It7zRb0Xtj1cqd/kSvMyw3d+37KPEXepkqk0zAf6a7mE+FX9dvha1LMDqGbeSP7Vr5U7gkE8EVGtAtF5G2sGu8KYrxJP0FN1NjpmQZMxe5k++ovfJSt7Fo1ICkrE0EuyoS76la6WHlK7ko8hr+3XEpdIRr1EcDXp7pHZwYYn1NxDmkKsWKTwuhks95Kpsh14OE+SEhT709+7Db6z5V7hlzq3oKfXZouo8e8OlRIhvvPS3WD7rCgp9CbsH9+OLN34Jv3vNZ7F4ylUYoqAUGWeCgrp9z/O4cu4q/NKa30YhHEY8SUBTSbCxVZB38vj5gafw4cvvwxeu/TyGh4cpjA66ho7gSPYQ/vmaL+KfXfV7uHrSVXh+71OY1dKBz133RfzCil9FEwU2R56K7KnPn7gI//zaf4rPX/UL2L7zZRTVNoqCRkPYcvQlGk0Xv33N7+Ouy+/CD15/EL7nojc8TE8ykEBf5RjylWFrZFQD1lh27HkNv3TN5/Hxa38DB45tQ6sTYxkNmtJXs+qr9CMb68XGo69hkt+B37n6i7h86gJkCz2mFMqxQqSRLiSZZooUuYybtvPnqr34yfqHENA52mxGA+pncNM8TSHJAFA0tW5DqklKhg1/NMkpF+RRKOcxKT0VpbKLxdMWYVHnchZpgEnxdkLpGPKlItJuilAshRZvApKO1gblmKKLjDsBTV4rEqHAlY91yz+O6elZSGkUSkrMpXKjPGoDRhv/Or1mAnQqWT5LMc4mgrk009EoWtkV1w7B2gQ0eylkgoytlYv7VOjMt0eF1Urlpl2wWhvoEdClvXakqgzPnMYoq83VjAGJJr+FRkipMDyVaIJKsJl8tmnFoBQx40hWmtDktqHFT1j6idBh+CbmcSKNWLMp3IuSWJZV18eLB36OY/lDvGXhsK4XTFyGRR0rDLAKVAlm14GQyDHjH+Up4+m1TQHlW8e+VFjGaStXHYabcpLoYLnGKwIwJbSik6EqaOJ9kvVa5LXPNFhSrFsBFJ3Txx+CkhYCnXZnKnWGjmTRuzeTlI800g4BOHlRzafolkLSDHl7lQBf7ZVgXIDPobF1Wce8UISMVcaRdR/SQJL/dq+DabSQA4IExpUMm5kHg0uU0SbGJdCcQJuXRDo2xeLMaASf8TR7nQSkvo3gZJh2h9tB+fMw6JbhUddNJo+dYSv1QYL5cigfDpqcVjTHmigzHq+b0MzSiDN+paPNQk1uJ/PahgJ1oNqgF6Z4Ha+V8jsnlcBIEqBzY0U8teNHyLITopE3GfgbFtzB/LSzLDzLq+DEWKSyjsSagJPlOZTvRVOGeUrGWd8xzJuwErPa5xKwFzG9fR6GhrpZFWyrLLcE67GT5eEQYKlstBA24bWgzW1RzAY2QoEvdcLY5rwggXbylPEpP9VWeicwobxo/W+KfgzIu3G2uwTrrh0TMAkZdhwNqFJW1Fn3+ad1uQnWSRP1RFoyyWfqdDSRp1bGVWXnTrrcZ51lqBN0BFETedaGr2Z/ElrDJgM+khHxqU6D3qohndBGmRFgcqQzvDbKjA7lppxSL2kUv8nXUUXqKAoCqvPuIU1ldBv17IKOa+C5LG8Kf6KSomxOZhtpYzsSsNQ8jSRCsE5/DXonxM7NGBbsHJBeKv3/vvLvTemov2Xbt01URlUZk9eZU0LbesVOPGAPw0nTncqDhmMwXkIbjSaoRCpB0YyTXu2g92WZKNMQlis0p46OZqDgUsmqbzNEJSyApVGJIhtPpkIO2ADKDO+x11n1QkIjcsbGan3M0KWBjCHLLnVZx0mQY03jpUpUogkKMp9nYz0UbirRII4238cgwd2wdhNShjPMSp558d0MlV4FJQIAjVD4TD9LJOGpRxR4VCaMR0dDWEPIG2ACVV7FLSJeVuNlIyU4UqOPVdnUmLdmgrleciuzG6iXwRqTGYpTWRZYbuq5qCfmsrzCOEEEgUWC4YtsKVIomoq8kGhLpsaGralEdV609fVY1i1UUJ9b9S+xdNISKltmgv8VgpqvvfQX2JPdYEo3OguNGaEBG50HGSv1SFdPuAGd6Xb8bM+j+MUVv0BHH9/Z8jUsbr8M8XgT9g3uxkeWfAR7B/eiKd2Jo8f24tm9P8bC6ddiQdtcGukMegYO4ejAYdy17EM4MngIr3Y9i81H1yPwYlSkwNzmZVg99xYMh1ns79uO7iMH8JFVv4qdvdvQlp6EgwTBT+x9GFfOXI1pzfPgJ30c7jqI5/b9FL923Zfw7de/gaGgH/cv+zSe2v8zDOZ7sG7BXZSbBJpTrXj8zR/hWOkoPkDwniv1U3/TcBBwfm/z16jYU7hx4ftZz5THdBs2HngGrx95ETdMX4cpndOpSJuwq28rth7ehPsv/yiGCPwP57rwwp6f0+Cel+b9jshGciTLbKdXtKzEx676LXZCWJuU2UPDB/CNl/+U4IGdHTpp2leCoTaqQ211NES60oxfWfUFfP2lv7YNFh5B8v3LPoYHNn8DLYk23Dj/JuLsEC7b7wMbv4NfvPYz+BvKVJrx3L/il/HDTQ8QlPdh3ZIP4tHtP0QQlkw/tbjN+OCyT7AjM4TeygBe3PIjXLf4brY/Gsh0E17a8ST29W/DvZd/HGGJ4IhgujXdgm+99GV2qoaoBzLWiXjf/I9g09E3KcNbmKKgcsj8ebhz0T1oFQBkfa4/9Ap1VxmTU1PxyJ7v08h14pbF78cjm76Hm+ffhUScQCvejFf3PEd9GGDl5LUoU2c9u+0HWNi+FJMnzbURsFf2PIX+QhbrLruTeS6imfn/8YbvoLWpFVdOvRUlyuvEppk41LcD8UQSrZlJ+PHGb6O3cBS3zb0DTalpSFFnbD24ARu7nkaBwMFG0ezv3FPA9kwIy3br4I75H8QNM25jGVEeqPde2vcUfrDzHw2IFaWnWW6juYhAlkJ41J0hUkEZdy/8ZWwdeB39Q/24ec49tDklfGfj13Hbkg9gG+1QJtGO1TPXYF/uAOaxLJ7Y+yR2dD+Pqyesxczpy6gjQxzLHsMjux+lrtTRQNIrwI0zb8WMthns/Lp4Zf9P0Z/twQ2L7qK9SqM1mWZdPYgJrZ1YMOEK6HD71uapeGPnE3h96FUCZPJN0NPBrtEvXfvrbJ+70Mq66WMcD+/8HqZnpuPa+XezQLLUhT6+v/4bmD1lMSY1zcUTu3+MO+ffiQQ7Dw47FCnK8U83/SN6wh7mXaAqxKppazGFdRej8WmjDB3tO4REMkG5acPP1n8N6VQG1y+4GyHtaYK26qE3/h55h3aFNmNS0xR8dNlnkC0OY9Ox57Bzzxu4cdmH2bY8pBIJPL/jcRzM70SZ4Dw6boPgTo2ROvt/F5K9mtG8EL921e8w2wK30Ujg220ViuHCEitPRxZIQbnsZbL9kcqGqGN+jj2EBMqOb73Q0CNoICApatiUDbPIT06FwOcaKhc0L1QLVN/qVbK3S7douqBKQOIjR1Cm4eKeZIAhBtMgvIpOZ2w59N/vBsjSRSCgwrh1kGmZ4M/VeVoYpn/2AQmisskceqsEUm4BzQRbDsGBRqAcr0hBHiQgLNMAqOdGWEGQYwvlCa588t7LfA14ZSq0AuNzbC1ageFdgruiR84trqg6VSYlGvpB8cielN6AH2dcLuPQEH+JgKxCQ1q2dGSV+Iy9RNdjGTA/GpLWi3uVxwtJ4iCaqtDEh5otlTnrZphA8+EdDyJLUK1qjxFEyrDevOhu1nuKhkTjPDK0Alljkw7C3NG7CdM7ZmIaldexwWPY1r0RKzpXYEb7bOzr3Wq51/EBT25/GD+lQpvaSSPlJrDjyBt47M0H8KPXHsTsqSuwoWcb9g0cxePbfopdXVsoCFT25MELm7F23jo8tvUhfH/D3xHkvIACZS1HqXxsyw9ouL6G6RPnIU8Z23jodfxo80N49o3HsHDyAmZKtUxJY/1owilNJZlSx4Jg/6lNP2N838HeQ0cwpW22KcKO1ml4ZueT+PH6f0SVSi8V78Syydehb6AfD2z6e2za9ypa2DOOexksmXYtHt3wEzy8/se4csbV7B13GPr82fof4KVd0SnsFydpxIJdLpbNtp4N2N6zlbIq1zJB6mxcPnUV2wPlhW6Gs+vEDJl64G/cb8KNS+4meLkXt192r+1c1XTblTOuJzh5Ht/Z8DUcGTqMy6dci8HeQYKTJZjWMhuZWAtWTrkaHf5UVNkTKpSL1B3UErSUa2etw8sHX8D31n+LMvBz1kcMz279GR5580Fs27URMyfMQ4kGp4WGasOBV/GTV79hE9DtzRPIUjSCEZklcml815mvYgJlsz0+Af9Ivh5c/x2sWXArDnQdwaIJS9ActmBR5+U41neE+Z9ho5SPbHkYr216DlfNuoXBE2aQH3rjy+Q3ZAdhJX76xvfwoze+gr1De7By5rXY37WXsvQ9vH74TVw3dx0BjUuglsbDG76JLQR16WQSP+D1/p69mNk2HZ2JyWZIHt3yQzyx8adYPnu16UpNFyWohzWleK5JMTrUSRXWU5V1/9Lex9CTP2r1KUN+xYwbMDU+kZ0rlaB8j6z8OqmrLqAeTXZWaBM2H3sDyydezfzMpzy9jBx14MzmxWh102w3XQxRJnjuw+ME2D/Z8F1cOflK4+HaeTdSHzyA773xTbQ1dWJKehrioTqCAcO2Y3HHCsrCV/HQxq9g99ABWoAifr7xYba377CuetDBTlpV8N1J4Udb/hFPbfwxlkxfhNDi0LQgbRZtSIl8PrbzZ3ho/bfR2TaRHaYUbiGYfm3Xi3hk4/fZKW5CCztQGt1LkVd22dEW78Durp344RtftbY/e8Iy6qI0i0odVi17SWCYtuAfNzyAvuEBAqosvrvhWygWB9CemMp2cCM2730dT276tsnMVNa1Sk5ToIeHj2Jv1zam/xxe3vcKZlH3DRbz1GN/i2c3P42bltyDApnW2XcmBTYa1qB3Qqa3LgbSGJJGaNTEHQq0BDWsEr0LNhFMqNJ1AKheqeOykUgcNerj87mmZGSONZSsXmKBSs/m0iOtTP/RaIhGgZJUqkn2LnUGl0atNJJWdjVJEWOP1LGXT8s9UfGR5r3Ug4BPSZca1qaRbCsn2YDY1AmOZidnI8GGI4NapfCDBjUkCBKwiNPo2boUxlhiD01rD0TtdPLpnqUemVRNYprXEc2s0aqYGqG7KWzy7VcINDWCx7wLGJIzGylTGWh0Sweg2poWhtDaAK3RUK9Hykv7CciikRpMtMjWms67TOIv6h3RupF3rRuQwnAIbrbgzQPPmZ/6IuBZrfOxaPIaloXyovJjJk6yuBFpsEbArL/YR6AZw7WTrsXG7k3YNrANS6ZejmQizZ77ESu33lwvhgijswSnDo2qxhlmT7gMd6z8JG5bug5NmnIiGPME6Ql2y6oPcuCyXuPk2/dd9JZ7EbqUItajpoH6893ICXAzPi+kPzK0ZMLleP+y92PNZTeTP21ciAyDZEAKssA6Yy5tJOuGhbfi7uUfxoIZi61awlgCpVIBA8Ex+iN4LrLeCQhbm1twpH8HCr6O/GAbYNrp+CQ0ey3sYd+I1UtuwMHefejO78X2wT341LW/gssnLaWxVUoXH6lzoM6UNkcU2Uge2f59llCRbnFbB3PNnJvQ6kxiG1ajGwtkCyAN46cbHyKofQA/3vw99GZ71ATRlEjhSLGbxe1jz8B+zGqehGcPPo4rp16D+QQzT277EeZMmIPZExfhQN9uyo1SUIuvYkrrFOxm+cUSIV1K0CrMVfNvxboV78OCOcsJxjQOR6kkOOsr9aOULGI438sOlKZk0jRirFu2/WhESGUftTVmCRPTHejKdlGuyhisDqNc0oqiHPb17cWKyavYUZiNbUffQGtyIjqb2tnZWIclcy4n8N+sZWcYKg2zo0idkmpBQHkfCgcxzAauKarOTDu68gfZdylj78BOTG6eZjI6WDyEYT9EXzjMDkgPdQw7qcEw1Vga6dQktCXTlJ9bsGrB1Tjcs4OyzvyR/yKbmng+16QWrHYvnaQRyv5yD1499CxdQ6ZHXcaM3nHZh9gpSrDuVYanMqFS1UegXPFRm2DX4EaCrBmY2j4TO4Z2Ym/PfqyccSWGyn3spPah4noEF0coHwG62RHWLIs2XxVZyz3VwwSXAY5ke9GSyDBiwSyPuqMZQ/k+gu0S65R6mHXazM7fzYtvx+1XfACzJs5GqEJiex4e7KWfCvqrfbRh7JxVM+Rc6640gOBjqNiLvmovcoyrGpbhE5glEh1YPn0JbmInoYB++o7W3AnaaOS/xPwPBD0oqv7yR5CMR+uGtS4s4PMK9dDA8EEkyHu2NIDuoaPwXC3JUEe7gs70JCyethRrL3u/6dyhWA/LWIseKJkCu8y9OuParNWemYKugcPIxUMczR8gyJtgdWTLVygTNoghIWzQ26aLoPQIoAhedDqwKlZrWjTuod6k0IeWrXoyZHzKNsA76lD+CtZUZDR1TfBkLzKWteInzkZb4oM4G4IES6auxEamxch6PY4WBBqAY+ORYlTvRuBFI0oy3DNbZ8vc0k0GWSLJb/ISr0SgT4vsNVbmUOBXX3YbMukMcoqLactQqLfukSeNSClvGhnTCI6GzAUWtesjoLtA0aK2y7Bu3t3IqQEybyVT0gKU2slI02Px6J2PjIOGqerkGWc0UqcpE61v0VoBS5VpeAQMZeVPYJJhS3yuIXbxNY/5SpgxY4+LeXt3SXXDmqg3WKZPOMh6Cdkb/C6GqRSlcFWFrBRczx5/a6yV/gTOoinescjWQtAAqac+sXMWjdkBDBV6qUyTKNI4lSQbAsEsE+16Un1IiuKBj9sX3Y8nXn8UT215gqVJoErwHTiqa/LI4g6doi12llzKyLa6zfDoIIAgqK9pYXGlUUP1wFu8JK6YuQZPb3gCL2592hb5a6RUkcUCgjVhRoUplTF/0gp4BEo/fP0HOHJ4ky2i1toMGbok5VFKUObfrxaRLxbQkpkMr+Cik710JoeCjC0V8Y/f/B6+9+Y38NDW7yJLQP7kjkfwwBsPYOmcGwgQtcrj4iPxr80GkWFxWGd78PrBl/WEsl4lAJiANXNuY139/9n7DgC7jurs7/W6vVf1XqxqWXKTewEbbHCjmF4CIRAIIcCfhJACAUIIJYDpOBhT3HtvsmxZzeptV22btpfX+/99c3ctWZZB2JYtyfesnt59t8zMnTlzzndmzpxhXYkfeJc1ysv/WfdiEjmfpxwaUyR3U7mo/XiAbDqFOncNcVwGTYEqAqFhtMfaUB4ohZ/9dXd0Bw5EezCtegbah/exObKm/2giczA2jOZwE4GUNj4voDE0ERU0pB7ZcCf2t28zBoLhIebGVmcxyJfsUZbRoNEs9inJGLax3s6SPjLmHIgSCNZR+cn/MJSjLPAIyqXxfPuzWMi2SqRHMECAHU9HsH+kC/du+D3+uOUmrNj7EHk5x/fUSBPfPxWjki4lUA+bfqy0UwR7td4aubaiNtBo4pQ5+UyW5VNv87FYGqXP8C3lYuCj4k0lh9EfH8GjG27B7Zt+j4d234eMm0CLfc9dINA5RopV7a0+LVXvcHqwvu1ZtEVbzdSh2nVCxQzMNH566ixHIqte9W34gR+N7A9GhuHzuhBPJglOd6OuuBbdEQIVAiFNVbspTy2AZzmxJPLDrBMCkgLrjXxTSQCbSEVHjQBqm0zcrDB35di+1D8O1su4+sUUBiE8uvY29PR3GX1As9fMbGQIWOTwnjd+UILtanv+MV/J2hARvaZCCSeNAZTIDOO5PStx6+bf4aaNN6En3ctnaMCT5/NsHyOvspQzbNNq9v1hgvSsM8myyYeL6UqOCXCxnVRiBw15rb2SxlTbDaYi2LB7FW7b/FvctfF36Bk5YAYh8iqD8uAzMuQdLNdQbAS1xRXkrQCCvhKM5AaN35biHCrshrU4Q7nY9ErpDQ9YKsFUIbSeC2JK9SwqMlDp9tNK9KHSW4TyYJOZUurPxtEcGodJZeORjEUw4Mig0tdM5VPAjJo5FLIBWkgJBMkYTYE6TA5PptBKIkZ7IUQLIowAJpTOQFohFDJ5TA1Pw8TQZAzFoyxCgnzkoZBxY27FfFw+7XL0jvRSmUWoAB18bhIaw1WIR2mJaqSBjOdhBxLzpQaT6E/2UIj7zUqOepaxNlSPYVqQ4ytmocZXhb5kH98hj3IXBaSnHFNKpyIXTSBJAVEdqkNNsB4be9ez8zgxKdiMacVTKTA0UJ1HtauMHc6LSZWz2bGd1B9ZnFI9j4qb9nDugCQoyvJlmFs2l13QS8t3BEUUumEq9vF8ptIbZkcaRBPTfc/8D2BkJMbnohQ02kHxsLY4xmTlx4/JViKSYpf9N5aNmOj4akfLWgUCngDyFFj7BnYZZWjhLPPfQbK0sCQGhQSBUFEpth1Yi6w7hxJ/Na20NnSnuozzan1ZI3b0baOwA0HOTOzo2YjaolpafRNRWd7MPArYeGAdmosaMKfhFDg8tH6He5mHRkazFMIZLJ95KapKJqO4OEDB3oumyinY1L0OAfLqtKrp2Ny5ERMqx2NC3VSUUtDnKa12EUSNJ5hurp2OzsFd5I8qTG+ch5HBLkytm4KGivEIBELoJ3A6wD4zt+kUbGrbYMD8+Ko52D/UigQBwJLJ55P3J6K+fAK6o0NoGdyIMm8VTuP5yZXNKPPLidWN82ZcjIksVyzWh139W43iOKzW3nCSr6T+pEzUgi6C7QP9BzC7cQG0+lA8UVlSjZaenYhkBowStoC21DRNISqSmfVzsaZzLX8phTymV83A1oEWKpgBnDXlAtRXNqCxZCIe2H0/UgTb2vKlZ6gN+5MHkCbQrSyqwPrOVQQxUsRa/k+gRWV9wazLDdiaUj0R+w9sx5xxS9BY3gBPOGRG0XaN7MOsxpnYeWAP+2fctHvnyH6MZEdGy0eDpnwS+qJdlEdU5iwhGQhxyqZm3ju9YQ5mNi7EBvLK/sgeZCjXmirGkXeex0B6GDH2+9nVczC7YR4m1c7mq8knzYmAvwTbItvAbouSQAUWTzyNMmE6QWECu/r2Y96UszCxYgIm1k7DozvvQ8jrMyMVO3s3E+BNgMvjIbDchTrykJyxWwa2obq8Hqc0L8IE1p2u9w8PEqAJAmm+gC10DBhHZq/aXX1XI7NyhB+mPJ9Tyz7Ha3LtaCytJQBbTWAwpjUOkqbO9LH4QYaOwKQbQbcXqXwS+wiyMoUYxpdNxs7uzRhmG1RTdocIbFsoDwIut1k1vunAswjnwjh16jI0VU9WNWNj12ozuiXfqlwmiYqSSixqXoxxFVNRyKaQHhnBvPGnoraiHi6fD4MEqoJUbq8fHQNt8LEMk9iWW7qfp5Emj9ocvE4fJtWNx7ZOGlPk45l107G9ZwsGowM4dzb7bukETK+dg5beLfBSjpwx/iyks2nU+SswoWYqxlVNYZv4sbb9cQOUhUdl+teVNyKbS6Ezsh/jyscjlhpBV+IA5c8MDNCQ6BjajeUzLkFt5TimPxV7WD4NBAjoCWAVe8tx2oQzEAoEsLtjHeY3L8C0yrmY2jSTRuKTiOQGCMoFDNVTR43yY8EQxynpTV/LgKVvuDO8VgldN+1qVFIR7m7bglMnn4Xfr/0FBpMD+OtzP4vtXbuxYs/jaC6uoyKei9aB/VjUsBD/seJfcfXcq1AXHoedHVsxr/k03LvpJiTYyWbyOEWUfkrDItzwzA/QEK7G1fPfg5b+XXhw54NY2nQqQqFSApBhWlCT8ONnvouMNwEPwZqW3y9tWIJV3U/hwW2P4IKpl1GwlVIYDGBi1WT8cNX/EiAlWHMZqE/+9bK/w00sb4mzBO9f+kGs2bMajWVUfBTsGzo2YUpVI1a3b8bznWvw4TM/g76RNuQSUUypnYH/ePo/MaNqHmZXTsP/bfolzh13CUHAJHT278f0mpn44XPfw3kTL8AMWt8b9q/DudPPw77BTuzu2YYlE87Cf6/8NopcYbzr1PdiQ9smzGyYjSd33YvKcCMW8R2f3vMsTmddPNxyFzu8B1fOvBarOlZhZcfT6Ix1qfVHW+GNIdmsPn6yFCEhRyU+d8aX0FRURw6hcmLflmPqL5/8L/Tm9xshcyjDG5K8ZioSYN68Vv4EzJRKhin6XUXGUs0W0uQ5WocEwSlHzIxouR0hoyS1Ki3gLjYO7gUq+0KegI+Q3OsrpckbRdwRZ9oaTUmwqkKozpbB6fdiINttrGQvQog6hlkQrRAKM1+myT+/q5gKtJ/l59vl0nDT0gi6yzHEc1ISflc1AXMvy+EnjvMjRaDpNqMWGYTzYRoHGr/ImxEYeQdSQkKr4HLuEJaUzEbGl8XTnSuMr5eXQNzBssey8i4Ews4QPE4XBjNDLLtGejSCd3yREd9U9maa1ljklkJdXLUcb5l5DetWo0AuKp+tuHnzT4hTqAU1MiApQh7QyK226RrmbykzjUOXE7xFNc1DxV3EqwFPCDEaHWxFA9T8hSIq8QyVsBaV+NgfvLwyxLq14m/J51EjaG5HCYoJzGPZPgw7oggUKsibLmTZRopRN8wyl+dDiDuj5C2t8qRBwGeTYkaWRwCgKO9nmZJQKBONautdNYqUYRtWUU6k8zn0F4ZZJi2hzzH9IuRzGT6R4WuSr7SKjXwpxRajwnMwDXeeQELTaawLbaxf7KzVZQzn+iiPNK5WgnJnEFHy8LBjEEGmodhRA+4YirIhk26qkGI55Jrh4rtnmL8PxWalY575RJAUyGJeGiU2Pe2w7vaaENOmRckDmlmqMtaRK+PGNXOvJ7g9RWfN6NMjLffgyfb7TNsdSiqr5eihuQYLcAm4K0KbAEm8QMOZ6ZY5ysyoVYrXvQXF0sphyJ1GMQ3nLA3vDMG3l7wQYF91kWPirOe0ViKzrTXdr91EFH8r6KowwDCWG2QOafZJ3i9+oLGaI0hXedi6rM+E4ctwgW3gGGG7C6iKpzT26MYIjWptMlVBOTKskSlWQZAyKez2kNe0eGuA5dAqx3JjBF847WK0dLWiPbYPkewwMi6tRlc8Lj4ow4D5qIwZyjRnIcyyaZpPcy+UE/xTnyrm+YCHdZKOsUwRU/WqedWP6qTYW4lkLo4R5q30Kl0lyOUS5KEE80vyXr0f24fvaLxojglDHJ900jnDq/A+jxeP71iB+9ix7t16P2Y0nkpp7EBfLIVfrv85Dox0Ywkti7Wta7GreyOQ0rRADcpyIazb8wzua7sDd267FQsJLrYOdeDWjbfjydZnkUqOwBcoR4QV1Z3oxq/W/RoHEkNYRpCyeucz2Nm5k8zuRpGvkgLaTUGYxZZ9a9EV7cDdmx9hZ3RhHgHPretvxEM7bzdD8hNLmtkZKRAp+CRABSM1hSSB2ROL4q4dd+Hx1keo6FK4p/VWPLF3PcrKyvmeUv9Z3Ln1Lvxh250EbjE0hibAR+EusJB3unFm0zI8u2s9Lfk98GW8CAfDyNJyem7fGtzf9hAB1n6s278Fj+x/GL1DnagKVmJB02L0HWjH3v4N2LNvBy37uQjwfTe0rMYTbY/h4e2/x8yaU7C2bT064l14rOUBlrODwkI1/8aSJo7kmSPvs1i+F0/ufMgwhJhZMaGkEJdOvxBpLY3nPS8h8XzBQ+mh1ZcpDOclDKXUvMjmNSKo1ZuKiZOmEh4xFp0USdxBEML0Y+4IhUoH0yE4oxJSuA8pyOFUNyJSpLxH00ISoJp46Xf3oSvbwbwUVkBhQYYpoBzMjwJPiyU0Vctch3K9VFopCjcCHZZrhPmPEFhpClm+F7FMN+/THpwxJHLyEaFQy2vqycV7R0z4Ek1bRwkS8/wUe8pw8bTzcCH5Y+r4udhNg0GrMLVCNlbowQgBnFLTSEQ014PhbLt5XhPcxyVJ0bL8htjeBQp5Lavf0L0S/ZFevgfrnCh8csUUNJVN4HULiAlYGAXNt43wD8Z1gECadRwlKJKlLqNuiIZQV3aQdSlQRaVCoEr1wXYT6JaqYj3lR5iUwj9oxC/NQsjdQMUZQE+2lXVPIJJzs11i6Ec324jQPE+4z/sSzE8BGbSwLML2SqsM0l4ifg9T+SVM/5LKY3kJjjRCKbdorRyTYpNTsnhQU5EJKTamaVYmM9G0k5yRa0ec7Sh3iIxGsll+TSVLgcutojs/ZHa7iLPMmkbNsD46sI/lVp0QRLoInsR/OQI01kMmz/P8y5GXk5RfeiZJvhwgwOopRJiOfEvVGIJhx1ItjNaTWoL5CRBkPRk82fKQAaACu7pl6YSz4XX7WJ28Z6xuR0nyQa2m+qMyYEoEqWyfEfZ51b9GoYcLQ6a/6U4tW4m7ZCyJczR5NkQAneTzbhpmEQwV2s29mjK0YrrJfV0rudnH8p3sU918iu1IYJpgupoR0D61afJbmnknBGIEUHl/xDk0yqcCgfpfwX0i5nlxXoSGWY7PyVAf4nN72I794mOWmTfgAHrZ0pRLbI8BgughGnUpF436XJDtavkA6r1TrojZXUOSMeEaIaCUz5/GuiQHNEGaRb9rEJ2UL0PkJ/l9yWVF768QJeLnA/l2JPMD8FB+pp0JdPNeebVpwZmMIYUAsRxvJEfMS9n0CukNB1pqPjcFWlaRzslryXQ/rbkwAYjm1GPIuwsIkul83jCqy8Zhau08bOh5jsJwmEztpdAaJkN7kCFqV7To2ZWz8NdLPoLLZ52B0lAVAgQ8fgoX6mrkPFr+zDzJdPUVzZhR3Yyn25+hIleEao9hwQSVlzpdzp2Bz+U1wifCjpCiNdsXG7H8dCSACcrkl+HUOhG+hFhYy6uTPipHWiQJgjyVXQyviEwaPfFk2EkodOPeLKLpIXhcQQpaCX8KNwItr8uD8eXVmFrdiI29z7Eu5EtEVZCLyfCjIIobR2mNvmTYpbwOL3w+Wi3+YkyrOAVpTxJrO9ayRrUiJYKYh4KdAsVPSzcuzcX6kv+WQKFsnjeaFJbCIlqOWT+m1GpaQyMXuqBaKaDlwBYoVo3U6+EkASxlp/skDgTY9L+UkRSGBJuEiydXjKJMmL/FbRrsJ6NJefN5CZ0M+UfqZciE/JBqpjgyYEBq3RJMKo2EU46a0Z8PmlhWWcMzHgp5D3mGuVGhB2gtqxRaRyl/OVnD8tPIUbDKD8jFK0o3S/6RYKRq4TuLe/jeLI837UaNU7GWAhSe5EOm3U/B/kTrM1jduRq/Wfu/aEv1wkmgL4d+xc6yOFdp0Fp3yGtETr369ca38ZHICprJ0rFfqg7UTgqfUhVoQFGomP1TSpgghu85PKIRHbUbafR1zNSTHHsNAHMgzHZwsk3ki2fqnYpMvo3yh1ScLUF2a1TI4ir5TclEEngXmLZSUbn4PD95rSQTGFH5yAdO+e7pLsqhIj5ZYJ9SETSypAUolr+j2triOeXiLgQQ5HNeli1IJQlH2Cg0gUE5gutdMurUphTibnOWzzGNgsZnQvwtr07mTF7ReyTIe1pNKH4SGLA8NZkf61L3qZwaRVEMuTJFXHPWwJ8ReNN7iOcJD3ldxoaHZVd+WVfM1IECYFrVq7T0DseGxgJmWiTjiXXAsjRVTjejjOYq67RjsBWZnAV4XkpqLdVYHi4CMy8Nbl+mmECVPYJ1ob6tkWj1c/NWejeeV27yxc2zbZK8VwZTzG2VgRBLCVv3Kw2SAIbAmHhNst6kw3PiX/n3CraJV+Xjq63eBLa1kb96omSS+FtyJMv3UUurvGklzTpQDSs2X1EugxD1hfqyyu1hv/bwexUN9v5omxmV9GcVM0/vxvTIEw4ahFqlrn5g0ub9Mvh4imlTWrE+QwZY6V7JNxmKbFXxNMuvkEVV7jIUZckvZALtMym/3wLvM4FQWVIZFFZtGO9gm14lqTbfUFJ3iFECymr1J4HZdUvROrgJwwQplpAqoI+W5GAyje1Da3FPyx/xYNvDBBzDZBwCpzSFTrqAKTVzsGewBcsmnIlVW57ErzY+hGGCL40T5AyilxMgkXyCHYyK65mejbi19S6s6HwWI7SGC0xLXCdrQCMpwRSthkycTAwTZFBWZXNpE7pSfeRlCTUJTXUnCmB2mByBkqYCLItJAQ3l7Cr/gQTPuGl9sNPTEnVQkarjjKuYiJ7EXloS7MTkbUdS4CuOzX07cXfr/bi96wH0EQD6jYj304ISWCvAx86mcBcJl4R6DiORdlruEdy1627cte9B7IzsIBig2i7kUEzl5c/7zbt7KWC1qi5ISVNgPRiw8QaThK5AgmpsQtU0zK9fynKZK/xQ2A63YHv3M6w3yb6XCn/JAj1rYAp/WKtjJBg0haMUxF/A9NrZOHfqWTxi/Ut58rp4y8W60bRlU2gKrpp2OYrTBOUmLYV18BhncoUgMACGT3kouLzJAi6a8Q7UhSZTKGnkSaMZbHHy6ZmTLsXVcz6GMxuXGwWgkS6pAwl/vamCCHqYp3heYt+K2ExlQSAvAacFDJcvuBrnjXs7rln811hcuZT8H+c9aQzke9Ce6jEWtJv3esmvyjtJ5ZswoEHWrgCclKkseX2U/vFHUhAayZGSyrpkfLDv5XNso7ca40EjlJqqWNn6KC36Xj4hMaV3GeNZmjdsaik3j6sYl857l1GyqkON+lg9QwpRi1lolJjHrboQv0j5KX+tfLSqSP1BTuBZ0x+1skureVMEVgJcHta1gJk3X4S3zLsWAVcJ7xb4lpLTkg4lz3TZ/8WHguplgRAunHMZnNkMZtXNw5KGecxZOxD4afSIT2mA5RQUVamwLVnSLM8LKDnIDxqpUfsJVDnZ78VDAmpybDcAy8geD99ZQN1lFK1GNRSv64xJZ+GyGdfiktlX49yZbzH8acwLTT2pHxGUegpB8rje1WnkloweLTJSP1MIG2Zg3uu1p9F01XnVZ/lX5CrFmePP4XuSdynnBBof2XmvaRuB7ENdBiQFLJjC/qLnc17MHr8QSyctMavAJZvVltZ9CiNBuc8sNb2nGpMR5mIvkswO8hPI5DGnbD6WT7zQjCwKkEreqseKi0wwXdWZqUEVib1X8p91KXBkAq7yt0IyqCXVLiKrz4/xq4CO3kEwJ0RelQxSPjKMtPCFAI15aEWqZIqMtiEa4FqVrlG1mlA1Ll3wHiiMkIxAkB8pTZiGQJ5lOkj2FSQASBX+Krxl1gdpYCYog5i7I8H2FY8ocGsIly9+P5ZPeCvev+TTaCyfgiw7mzFHzIiiJZesP/HB6OdYscObhCyueEOJAiTrwtXz3ofPnflFuHxZPNv+rLoIujNaacHuws5335bf4trZ1+EfzvgC3rXwE1SU7Dq0eC6h4NNzdcXleKrtMWzYswZvXfx2fOmMv0J/pBt5j/xcEognCZqYV8aXxI1rfoMvLf0Yvrjsy7hm7tUWc9FKUITfwVQXHO4QPnX+51BdUoo/br4Dnzrj0/h/p38OewlqOkf2sGPJ50PWlge9LKNAjTOXQldhxIx0pAoJRLIjRugrJOkQgZ2Wflf6ivAJlutL53wZt++6B32ZQfQOdmJK3Qy8ZfYl+O0mvuOCd+DzZ/wDPjrnIygho/flI4jnR1BBgXJAU2NEZVqVkk0PmSmEFR2Pwe8swT+e+0X807LPYELZeDMcnmL5orSE04U4RtIaui5g89A+fOTMT+LMhrmUU298zxE4ECgqyflx+fRrqcrkscXuzfag7Yd7t9yCYT/5Q6ETKBQPJ52R0FUEZC8BTKnLRxFZyVRcKHFWotihyN8FgrU1eHjX48xNEMtJUVeEShf/dxL08Nm8U0BbwKrC+GS4KFikvN4543rMCMxGkMrfaXoKnxfgVbkND1BAsV0FnAKOEtSEx+OxjX/AE22PUmj6TXBKnzPAEmqKSKKVgs5bznwVAZsKmc8rwneNs4kpklwJ/Pb53+IPO/8Xf9j8a8ypnocUlaFZUML20rieRlg15icrVX2A1WWWnksfyGdD58ZE+vEqHTWaZRk1VFD5kFmNubDyNEwqn2mKrCml9uEdeL5nNY0GxVyTUrFGniSyKgvl+NCiz6PYGYaTBoefYMfrCKLaUcm3DiJmFGyKxk4RSt11KCH4yMng4PMl7hKUORvIIzzH+wSe61xhtl8ZlZ3GNRTfjqqYSEz1HCC4CrjqEHYWMU2lHGB+QVQwHaeLapNKSvLAR16rcFfBoYDJLL+bskT+MnG2XYDlkxeReFhbpZSyL9c6qynX1KJpKvwS3utEQ6ECXoI4rXDWNJV4u8wdRJWzlk/7kSQva6w0iHL4vVVMz826yxjgGHLXosHRSNnlxNO7n8JPNn8Xf1j/Y0womUL5oJEugXDVId+OdZPQdBQBrgkiTF7UO0hPS71qVE1Hx4KsbqSxHSlwGg2ZAs6b8lazYEVlEWxYQzneltzH938p/2rsyYwS85p6YtSXwva9a/HU3idZ9xn4HaVqIdZvJdvKgeJCkYkvZwwR/h9iW/gdYfJFJc/4kdJqdPVhva7qQcYs86hy15h6Y3dn31X8wjKzqKqS6TMXfofhpwEuQKXnfQReYeZTnw9QLks++I1BFBZfsE1lmGum4ZJxl2JB5TLKFI18q5YF4HxMWyEtpIMUFZ5mOmW8ZEZxoRS90V7cQ7kQ4f1F2QLKXdXwMy+BK3lkZZ1BFHn5nlqlLV2mdhRQVvVRlzlzIYI3zWIoDJEDN679EX6/7Qas3P4QptbM59sKOCqGGktkjAuBSX2rtSRj1Cl5aNMrJgL7I2iw14CO2hk+l8eHZ70Xz7VvwZ6hFsQKERQ8VHoUIIpPlPFJkZFFyYC+LIUAFaKcOqNUSu+f8wns6tiCnf3bMMS/nEfDyFQ22eCo5U8mJO/IX8WX9SDhpcXExOQHEMh5qGAJwghICh5akDrPjisGC6XDzDGLqFtqOW1CAWjjCzlT59xWKAiFocg70/CkWT63mJjdNh1E0hdjUhSuNKMT3hwUrd1PRZKnYv/YqR/BLatvRD8BlqyYDPPVSkJvNmCY2zjO8p0ltOVTkqFZ7c4oNpdlhWvoS9Zd2sUOzPRjBBYuZxw+jeqx48vPKOmmBZ6TuZ9CjPXhY324s35kqc0UadzP+osQCPL12blME7xhpDrz0Ipd3nQ+rjnlwyyPJjMkC1x4vv0Z3LPtd0h7KVApdIxFKG1xCAkrarpHPmiTy+ciQ0CqbTfaunbA4wuisqgBt63/NapKK1EdbMbK9gcwrWg2pk9YwsxTqAk24PfP/wxBfzWumHE1Woe3oyJcjLaOndiZaMWVM9+PvkQvNvWsx7bOVdQPTuSyOVw16/1UBk+jPbbb8KaHlTm7fgHOmngxuqN78XjLI5g7bj6VdADloXo8seM2dMa7cPG0K82WF9lCFCt2PobGQD0mTzwVmSwVYK6AO7b9nopf6qCAheOWUNj68GT7I+QN8Z8ZkzB8YOriRCbDd7KXdaBth9z44NIvoMxXZXhASuHmNT/B7uh23sa7yP8meC3rI8/6P2vGuTit+lzsHdqOVfsfx9tnvJMGUA8KXqaZSeN+1mMFgchZs96OocQw6kJV+OW6n2Na6UQsG38WelKDaO3biL3dLbhw9hXULU4UBcvw2I47sTu+j0pVoCNPOFOJC2e90zik5/JZrNzxMK6c/yH0J/qNMgt7Q/gt+au6uApLx59DnsrC53bROPsDyqgIz55yLn674Uac1XA2hYsbq9oegld7383/IKLxbuZZYwLTzm2Yg/JgLfk8gepwHe7aeisGRtqxbOplPF9DECnIlcXNz/8KzSUTcMbkc5FIxwj0/Lhny+8wu3wOpjfO5bk4nutcgX3DbeSXDCb6ZmL+pGX4w6abmL9Gwcw8kSr/DSNFJpd5palyjQZNDE3CNQs/RlAjQO1CJD+MG574V4y4Zci+lNc1YmRmJyTIeb9GK+ez7we8JTTQn8N1867DYHwYpYFSFNIFs+l+iT+MweEuPNnyKK5c/C4TnNMvYJN1ss/9EjMq56K+bBzu3/lHlBMsL599JZCKoDjciLs332jA8wXTLsdgogd14UoMDg1RzuZQVVSH1dsfQFt0P/no3ZQ/Q2al5/0bb2NJM7ho+mWIJNMIBDzoG+jC9t4teNucqxHP5LCpfwWebn8W2rlD03bvP/2v8fOV34ePbfrOBR/G7etvpJ4bJv9djWd2PYIzJy7HLVv/iDNrz0FzzXQa8r1YS97Px9M4a+ZVcKQH4AxU4OFtt1NMunH+lEvwu7U/wwWzLsb+/k5sGVqD6UXzMKmqGXftvIv8EcTFUy5De+QANvasYC3TTCNQFfgz4OpNThrxPLmc4VnunmwM/a5+dq5hZL0asaGd5yJ4IchSyANZwIpVFCFwUVT1tO7hC2sV16BrmM+NIENLTsOoCuKZIIBJ+POIeKikNRpACBXlsx75Sclao7LTdOWIJ04BRKs1p1Upln+Ak2Zd1B3l/dbMdJ4oXz5Vw9400lo+xnxdxsla1riL5ZVa5LOUvCmCLA3PanVTjJaWhuX1Hml3ykyPHMh2mbIOBggDmb8/76WgcDJt+YDlTByvNNMb9g4gyfw0x5/0xniPQCMM6FAAO6UbE2h0JimwmK83gSHvMK27BN83z3tSTEtbx9DaYpGTCsZC4ZZ2xzDgYXqauTg2+PovItVhFRXiRdMJQAg0BMI1dRvPDtIqfxgZtrPikbGwFK4vZXCdKhAoa1umDAXjQ5tuxu7OreRqN+7f9Gu09+9EbXEdRYjH7HUmZX3apDOxcst9uP35XyIS6aCy0mgQLfzsAB7e/Hs8sv5OjK+djY7+/egcasUz2+/D9o5neQ8rUmD3MJJ/S5R8tKl9Hbqp4O7ffBc6Evzedg/u3HYbVu1+BuNqZ6C5aCaNCidu2vQz3Lb5VvRmMphNhfns1pV4dMN9FOCltMLDiLvjqC+eiQn8rCaYg/Za5Hta8Evcd3KQ5aujqYo0Tmu+EGUEu0YYsb9u6VqL3ZFW9j1rekg+KWaEjpaBk/y/dsczGEr14o4Nv0J3YhBx9tlHdt2Le9f9DkFPMTzOEBZPugCbdq3D09vvRLJ/ANPKxjOPGnT2d+DhDX/Alu4tmFU1G4mRAh7aej8271qPU2qWGMNIAFC8MoHXuwc6cO+GO3EXQZgc5MUGq1ofxx833ER540CFJ4ReKtqbyW+3b75D4bsI8irFsiyuxDKNTDKqDLgcgc5p48/DvtYtWLv1IfQeaMHsqskIMs3uwTbcvvUm8tE2NFU2ozY0AXVFNXhg/c9wz7pfIkzgIHlzWsMybNq6Dk9ufoQGlgdV4SoaEfVo727FXRtuR+fwHhSRTUPOcpw++wI8uO0WGocpGoYsyxsMskSWCwDbkf1G44dnTLrYjBwJgAm9PrzlNgy54qbeXk6pqR+YvkDAJb87P0GD9p/Uut0ijw+b9j+HBzbcispgEdbufsi0d0Nxo0mxknz2xPbbcTeBTMjjQHWg2mqfggdJGnTTG0/FQHcb+eY+7GVbTK2az7ZMIsDUH9l0C1buegLhUBAPbSEP7VlhgqTOqTkdQwNteGbzE9jaugkL6+bSYKb8pbF315bf4N6NBHDlzeiK9WPLgS00Dp7Auj0bzWiURra1a0XfwCBmlMzFxIopBIjAnNq5qA2MQzweQzpLHSUdI34rqcXufWv4fn9ER6QHU+uWYE/3Xjy8/XF0du/HpPJJ5F9WikYq2WU2t20zYRzySTem1c7Crs5WVrMLp9Qtoq7MYGfXc9QjNP5c1kIPI2xses3pDe95CqS3eu9TGBwZNNZ8IC+7Xd4MbjI4IRJBizY/1SodqRmhbuFut9uLx7fegxZt38H7NW0S0P3sgXJGls8B7+JZ2k7s3BoJkrupVLmG33W/HO6DfKYx0Mg8aFFROmoFi0BTuOBHXaCSAIDZ8j6xn3hQFrecEjW1pKHpvCOOUncQNbSENEIjlegnoDMbk5oSa2he5cjgrjV/QCSTpTD38IL2nbIUiawIDSErOJ6ZsGDaKqflSSWgKOK9tHzkZyYfEA0za6RQg+2goBFw0pC/pjv0rmbTYpXCgEj5fmhExGtG4sw9/HujKUgBsnziRVRMFaoAo7j0/dyeJ9BPUGp2peef2FSt9xLiJVliercRWnQjPgdG8jl0JfoIdH2Ew+Qbl2rXy3vytBYp0JnMUL4XCVqOaSdrsqBdKp3oT/EZKnKtVNP4mYCVwJ02Otcybk25HInUflqtyNtILBAlv6aKzp1wEd4280rMa5qLXDqP0nARemP7ed3Ph9zwk7HCLOOCybOwbM5ZJtxGgvkJGZ8xeREt6TuQIq/LyJBTt0Y8TfqqoBOepNg05etEmbMMiyacZUZy5bc0ko1i1b4n2OWIWKj8xgCZ/GWIVAl0qEacNHLYnlmP1XcUHiOqZf0yzhRckukW+Uowedw0LJl5IWKBHKKZEWzqWQ2X34l3Lv4IGoJNCATL0FhRjNNnnonmBoKweBvljNVr1fZF4RIqx73GgFLo1zzBeiKXII/1mu228mm2j8OHSt94vGPmVXj79LeiJqyI9nw/pwC8k/zBYhujxlLmZYEKNDXU45Q5yxAsKUVnqtvIs5HUMI0yGlC5CPnHh2LKnr7IARpUSQxr03DyqJ9lUpmnT56MpbPPRMoxyPJE8GTHSpSVVuPaU9+DgLceNKUwe9xSrNu9gvUyQPnH/Flfx2jy4i8ijU5LqmkqbWbFbDSVTTFsLXCwP7oPW/s3sO7UL0cfOIyM/DZgQP3T6hcyfVm7bAtKWb7jkFw32D6xFNtKYTPYCHkanurDqSx5jPwT8zoxFKfO8ZQxLcl9Sm+WqTgQRmNNE+aSb0oritAX72LaPuM/O+LJI8pUetMRGvGKwi454UUoHITitp01+zTU1FShI95B2ULjPhmH9uXV7Ir8n0zPdfH9WZ44jWHNZhgZQwN67YEVmN2wEBPKZ+DJnXehqXw8JlROx76+nXxpaQLyJXl/RetDqG+chnfM/yjKncUoCoUwraYey2adgZLSEgwmhygvNCWtcCIZ1mk7+wV1nK8JxZRBe0b2k3c9mFg5Hs/sehQZj6QdDXS++5gmsum1pyNor9eX5EB63pSL0Fw8joKAEIgAR6ME2jZAk0sCL4roLgaQ9eIjSJHak8bUkl7FftEKLAEHRaJRuABrB3gCFaZhPU825UddLStAxfOKe6OAoKqARZOWms0083lZRWRq5lcfrMPFsy83q9A1dG+G3WlqaPWPQkGk5d/A1HK5AOrLJmJ2zSRTzhQ7kZcl0bJ8CQ8vOxi1qxFyUTK+Vv1oE1MBsATvVcwa7V9ofAiUmcokoMU8zNsTeMp3Qq6x8lzSlIDyMMe8T26uBpbyWJuhyqnWKCS9n6ZceFUxZLSuRTFntFJKcteatnl96dAcpT7HBSfj1PHLWQcsjYQm23Iw2oVV7c/wmC1DkK0tLFRercg5nIwKFgAX2DG/FbFd0dSTxndCzxm/LANYyAc51aKXFnQY1L0o9YQoYATiBMbVTgLq5ADDK5o2Ft9Y+UgQH4nEP/Kl0GiF4decC+NKJ6PEX447N92MPV07eT2PvkQUDUXjeYt2JEghze94soAndzyB2zfcjIc23om+whCBvxfrd6/EkEOLPfhGBNaWGnr92+tYkRnVIC86026cPf3tBBCWD5H6+Lq2p9GZ6DT1LQdvTdObhjQygGSqQbXuhi8jOcC21S9eT5pbsqw3F2KJYWzcvwZ3Pf973Ln5d9gdaUciH8GdW/6IZ1qfxuLmMzEQG0B77wHcw3tu2XA71nStNn1QvUwyJh3rQ0MxgUCG/ZfNa63uVF40pCQHmFecfffMyedhz77NuHvrHRhiO1uhOlRm3qN97/Ry7MeCGNF4L3Z37Mbd6+7CvRtvoqGoqOh8H8N3AtXyXXMjnhlCZbCKz7sR8pTySSuARzQ+jFWta/DH5/+A2zf/lmBhiGCqF7duuBEte7dgadMZTCuP9u4W7B5qpbyS/6JqhdJP1fYGk9R5RjKSffB0GlkeymqR+vGjO+6iXFXsKTWzGto09mE0Jgck+/ScfksKyo+Kh+znukcr7wyZ+rQAhJcyWX3dk6U0zBVQVVKHYRplekRQTYtL4vER7D6wG3ds+IP5tAxsZpuQGymbJAW8+RRlspNGujVLIEM3wmf29+7Hb9ffhts234yNXVsMB6lcku+qe20DJ2NPMyZyd3DJ8d88bQG83uE2E4k+k0lgX2I304yjvqQeByKdRjbpXb00modyffjj+p+iq2cPZjQuRiQawdbOnbhl/a24Y9NvsG1wm5FfZoEE9YyTBt1zu1fj3Glno2ugk7zItMhnihofcSggtxZEyFiV3rF0jU2vPR0HXa8APztIlaMIC6sXoiZUSSASwJSiSWRGD5lSUb5rUepWYDl2PwpdD5m9wRnA3JplmFcy15wvK5TglKrTMLNkGmUaOxc7UrWvDkXuCiysWoQZ4akYJhOpe0wOT8OZNUvQHKhH3JXCc3uexXCG1geZsMgZxIKKhZhaNJnpasyK9kwmiBnFM7CoailKWU45DTZ46zCB99QVNWD/4F7sPLATcQqQ5kAz06jEadWnoinYaDqWAhGWOf1YUDkfp5Qt5LsU8YwD4zzj0OAKIsVOoeCGksfGYuO3RkqMbjEayFww1yQ+LBGkKQkBArmPCqhQhLxwq54VWKUw4j1S2CYWlAABW3xMZ71eJBElQO0rpEbLyTbMenDpzCtYF2EzHSMhJsD1ZOt9Jj6M3mL0dfgfj49QZp3TXXmCmwQrRqOh2spGkcC1OjNRiEPbUoAKWTGQFC5ha9d6vHXmO3HVrPci5KcCc2pk0UXFplFQKxZNNKsl70DvYB/OmHoeTqs/k7pLAlPAXMEdtSiBNzBPtYfOaUuZ4bymlHPojHei2F+Ct855L0pLy5B35XGgdw8y3gyunfkRXDb9alR5K7B+z2O4cPbVuHLW+7F0JpWOxCkV68KpFyJMS9m8G9NTJaiVjcI+0Yh90YS3YM3KwGE1kRf1oTFTNoEGykKCXUvAH0h0YN3elVQs4l2NFmj02OJxXbfeXjuhJgyQunTOezCheCoibC8ZFtorNU1FFSAQWrv3IZw+6Wy8e+YHcMWc61CFMiysW4B3zH4/Fo87Fe39W7C3bxvCJeV4xykfxeXzrsa4cINRgjLZxKM7e1tQW16Pd7B9zpl5GUoQQpx5ZaR4WZJ0Lkmec6C9ZxsWTV6OC2ZdQT6LwuXx8r4ovJRZ50y5EEOxHsyqmY/5NQuwZvfTmD3xFFw153pcesp1qPCUI5EbofKTElccJPnr5dAR2cejAvn0A7h48gWmb2hcY0PnSpw541yW6T24ePq18DlCWDbuTL7j+zG16RS0dVtbBc1qmoWqokbKSqbHvqARLdX960ZjebEskjvWKBR/sm2cBDpLG89CdbjJyAXx9dauddijFdMafRa3ENiMtfiLaUxlyYiUe4SH8iLKtqDxybYbycUJSBSV3YEo20ddRgZTPEsTnHn7aFy9ffq78Y4578PW3i2IZToQI1ipLR+PM9jPd7Wtw/ja8biO9XnlKdfCT/BD9uTzCvBK+UseTmXSRr4oMmKCJuyOrpWoqpyAa055L66e8yE0BkoJchR3LW50k2ZAoszfzV/ac3Fe0xKcNf58Cg9NiVtGlMa9WoY3kye3mjLv6t2KA9EBxPIj1CFZxLJxvmsGyydejCtnfhDNtY3o7N2NrQfWYErDTPLTh3H57GtQHCo3rhd+V4B5XMocnWjt24KKislo6dzEysij2FWMBRPPhtNF/UYj1KxcZRnE80eqcZtePbEPkNOPAR2tM3yewuV9M9+NutIp2ERLc8nMs3Djqt/jbYsuxm/W/BE90b14/8KP4rGW+9Ae7aKyzKHGUY4Pnf7XWL93FYJeD1bueRzvWfxxbOneTvBTb1Zp/G7X7fjQvGtQFqzFjv1bsWz6GfjNqhvJ1FlctfB6rN61GllvEiv3PYFPnvop3LDxBjKyG+9Z9BHs625FuaYAfF78+Nlv4coZ16DUV4L+2CAml0/BzWt+jA+c8XfoGzmAZ9sfQdBVitriaty19Q/44gX/gu7oILoP7MWiqefiW6u+RuDow/sXfQibu3diYrgRXel9+O3W3+FtU67EQCqKtR1PsGokXkgnIadbDCaL3W2tnKLgWFi8AJ888++pcHmV76wxup29G3Dbpl8jSfB7NKRhd40ehKlEcnkCVgoNbcGkwLMC204EmSoFtpwezAqjGJWYn+1FKy7pxJXzr8ctO36PJK1EL5+LyU+BoC1Q0BL8pJlaDvmCSGRSSGqEUmCY4jVQCBnhm3YkzDkpMVmlWjKveFkZWsZa+eRy+ij0huBy+ahI07zHjRJvGBEK7GhBe61RURdKUcm7h6kgTJ5EwgF3gPcMs040mnWCE9tBY0Fqf4ErxepRDCJf1o3rF30CzcWTDYjSarxbN9+Ind3PI+PRpvJUEQb0aCHISzuFJs4DBOmK/l6g0aUFBma8hPdKAQrU+VGMUiqVwewADao0NIWuqcosrw0WIkw7a/il2E3eIZtEjWK0wK1CHMivyZf3IuwrIg9ECbDiVIJhPmWNZmvNl/Y4lXoqdwTYxlTobGe5Ogjgl/DP40xhMJc2jvNDBARS2CXk1SKPopEn+IwAgMBDBnlngko5xNRclHMpspUPfo8PxcliXLrkHbjhue/A4XYhrOfJI8NUqGmVs8AyevzGyIjxHTSFFiRXpanss4pFKAXKumRGb4B8Uf9T3iTVK3tlLY3fD5z6ORMvUcVJ5GL45TP/g658G/uIVvoRdjjk+GFJjkNJIF3jiiZAKNPSQhS5fWRZd/k8gbnLbfYYlSEaYBoaBVT9huQ3mwnhw6d9DHc+fxP7X8wAMY2uaspMu0rIzBrJx4w7Sam7FMmsAowOIaQZCKXFwvrFk2znFPnJxbJaJkSSx0VsgxCNMIU8HmKWMmx9lBMpM3WraUKFcFDwjypnKds+R5A2ZGQFKCeEK/0ytWgkJmmYKbyIm8a5djrRopi83BdoyCn0UJGnGFkCryjbVwujQpRZpeSnYfJW2jFMGeYm0CIfMd8UeSyYC+HSBdfj1vU/Mb7Acn/RgMJwQTucjFasTS8itfFJ5Qwvcjr8uH/HfbjvwEN4ZOsDWEhrbP2u57BswqnsAEGUUPF1Rg6QKTX1k8TsqvnY3rkT9+2/Hb9rvZeW2wQMxgfwcMutuHnT79FcORlhMm+WAnTNrqdxa+e9WLHrGdRWNpHZKUjJ/Dv7n8eKPQ8h45JXlkJAuLCsZhktihb8YfeteHDfA6wcdlwqwfkNC7Bt3xbsGWxDyF8Cp78UEVoav990EzYObTXgT7Fx5DIJdtg7t92PezvvxI6eLRgXbMDCxoXYvn8z7my5GU/se4TpKpCBB4+33EugtpJtqEaUZTdaIScZGYuWfwrNKoYN5Xx457xrzaiQEaV88WQ2hqf3PEYgxs5vnf2zJBvB4fBQoShorDwhKPKcGhqXWlfgTsWYyhpwp+CETgrlGaWTcfHEt+P8WVcQ3PQgkh7g/doMhhYdhaFWMZl7mXaCafVktP5TU7p6BxL5J06FmSRos/ymZJFSKvJ8yqld/FUKmAjvQwUKUuoYKXaVVcphiMoxmxuhRewwq2ML+QR6FeHbxfemQNVUyHCB91CZHm09HM9kgKjpR3oXM2ZnjKu5dYvRXDSR9aJaLaB9qIUgawOyHgJa0x/EGxpfPDIlCFYHsiNsdyfrKsL0zfgfUjwvcahtSRSxuzt3gPVOBUVkrDHJaLaXwHrQKEhPQcEcQSAWJ0BRwGRtGi/VzPYnL0gtRnmuS9vxELwnmFeaHKVRGROPjUrRTR7WlFWSbZoqaL9DjU1otNmNqGMQgwQ+SSrJCMGemCvAcoG8OsJyJAryB5RbAC9RYWbZ/prckgOEM+XC+RPPxfmNF+DcBW/Bmr0r4SUfC2ikCPD7yEdRp4sgS7WbRj+B4HDeig+lcyOFboKwKMvIcpKfNX2mGnjdyLQDC6L81TLkfbWrm+1wxviLCCCLCCRZHvL7qv0r0Z3pZFnVjQTFrFHQI5PSJRcRDGlaTjEDtRo8xWfTTtUd+xv7orblkiRR3CwTTZ+lyLENIzzqY/sroLNAuYt1rn6p9itkaeiYOsqYnRwIkXms4Ade0yZyyzBhYlnGAmWOJohlwmlr6TjlQb8APXlOEDxHvjAR4Plsjr+Vv9w3FJutN9+NYceAcUDXSLUElrpBjHclWRbtMaidI9LkSY1Gml7AtlX4i7SRSYoeL8NC/KBzWRygsRhxajseH8GU9jdIYsDRb1amXrjwamzueI46Sn2LT/G9+8lDxl1DfU0Vb9Mxpdex570cyYeGAIqWv9+VxGAyhoDHYzZ8nVw8ETNLZ6NluIVMyC5EBsnT4i8K+pCId5CFaYtQscni1C797Ftk1KgBUkEyv4/9MQIifD6XSccRpFJuG9ljVoS9dd6VuGjGFbRS2Y3Y2Ytp3QSDpehPjsBNBvTntbVOAcWOIjgpKLXJcZ3PhycIjjLpqFklp5ETOUrLh8vJcnjYAR20MlIUroqjkk4rersfpbRmexLdvO6hhWtNk8jHQ8vY1XEk0KVgpXJORlK7yEdKgsVLq+u8SZeiLjROb00Zo2khJ7Z1rca+aAu5wfKnOBrScLd8WsRD2uZEPmvWNImEtcZQJchYuzynkRFZr7uH9+Dh/ffh4X134v7N99JqpBqgUtA1KWspMi24yLJnmDjMVKYK5iedwBbnf8yD7WgpLj0hxSY/E7WizumKpjEJ0Qko9K2RExPQUukyVSm+saX2GndT5HJpGSfhvoSffA4tp+wTm4z4JihRDehXjoJePoplzhKcMfF8HqsFNbWUxQPb70XaI99G3e01/KIRECniI5FcCrT6V8BCjufya1IP0vSapuC0FEIxxTQqJq9J1a7GHtRftTuC07Qry8M2MSCA57SpfFZASKORTMtsx8LOKv8vLYoRf5kpedOW7PuUKw4DrJWGtovRghpyAe9TuGKpWU1BiwcVBFN1oADGMgAMZxo2p/o2o1ea5DGQhOd45HHjif1P4OnOp3D/pt9gS9863q9FLbpLZdC+heTL0fQVetcvQC9Zx9xVAoEVa2WefstZ4ch1eSzIvBoZQL3BTI6xnTR9OD48FTPrF7KO1G5Ab6wfz+1/nIBJkIP1xydNvZrWeimNvYHSVw9RANoc299p+q/aVVOK1nSlcVkQD/Hd1e+0U8fda3+tVud1L8sgHohZZWFq8tHSvWrHPMsi1wy5Eyg3GXTGtYD1Lt8qQTrBbr2TyqFRSAE2jZoKGvmYpnxx3dRHDo1mmxE6TYVn9D/LxVKyXQTEBPisNtWIOXmYOk7pyPBSWnJvUGXK51jAPsB2FZhWfvJJlR+nAlMHqJO0q4k4xM968CmsTy6H+zb9ERv6nzaLLZxOlo98Ld9f5aWFU/rYdGzpOJDmDmhPsXjOhWGadqfUnYYtQ/vQSyt0b18blk86F5uGdlIhkiEpjHxklO5IH8bXzKOsIfNmCuiIdWN85UQMkeHCqEbe5cIQARY5nEKVTE1hKoHooNBXHKkV3etw07O/xezqWQiSaeUfFfc4mU4X6oobmW4CNUX1SFDYFdLDhlm3jOzFnV1P46nu1cZ60kpGCWmxq5xjZQFLYcjPyzgisjtJ8Et4jMSjqGf5UoksSvxN7GQUPeyIZQpmR4bXb3X1k5VURwJb2iqiylmJi6ZdxnOsHXKfQMlIZhAr9jwGB616S2wdHY2JB7O6yygTCVuepZAylqJpAZ5h+5ABjFLS6JK2P4pkB5ExU5QU3UZ56U5BJQoeaQA2hwSRdc4Cf1otpBLrulKXC74Amu6zSqO7JSwtIZ+hApCile9DhoBbW8QoCrzS1tMaSxUolBVvItszPU03COI5aHFaaZ64pNIbx3d9s000rqKYdKc2LEO5v8pUg1YRbuxYg854K5tirMZVh6pBVdWRRzaszX+ZJttEo1omsrZpYwINNo6mX6Rys6ZtpdrYJ8kHOrZWINPy1728RyFW1DYasVBbKBq8RiYF8kwUfubnNu2k8qnl+WYaCeGf1WoW0BYI0qpekc5qWy+NVJiQMpI/+ugp5iWwZgAW77Q+4iOlo5EZxcWLI1mIoTPXbUaq5H+paULBjwyvK6K4eFYjclr8o1ETM7rH3xrR0WIQlU1oRqU0RD58/Un1otFDTcmHccaEC1jLClWgesibMC5xjIzWge4WbNT2UqqPI5SX72Z9+PYGVPDQPKueq2dMD+afxTvaocGCsAJHWcQcI5bBQ9BvQis4AuQBxUY03GgAjmSV8jCrtXlN+wuqIT0CZ7K4DD/pGtuL76BvF9ta/q8ZtrGMaPGTfHlzfEbJWcYfSyJZpHLxrHhEvUMjqMpbJTbAmFcF6AXqdFYBUjVCKlilydcsr8njSyNtGl2VnNF+ruIRw00sq1YqK2CuQg0NkY8UrFSLImTgiUcUqNfK06bXg0Z74BtIbOtt0Ta8d/F78fXz/ouM2ofV+58kYALWdD+L4mAYPQNtZCszaGuE6MYDG1DIxfG5i76G/7f8X5FODGJnz07857lfwafO+Cge2XY3XNkCFfgQsvzOFIJI5jLGaXZi3Uz8xwVfx6fO/RSe37fOTBnGk4NwZt1Y37katf5SfOXCb/O7CZHEAHp8edy07kZ85vQP49/O/ie8b9a7oNWOES3dZSfS8HWCaaczZGYq0/6kYltpAoCdOsdz+Qge6FiJccX1+Pol38DZjYvM/Hshn8F5096Os5ouMkJRjv9MzKqTE5gs5ajPQegoUKnQDWqT82e8HSFnmMLOybqRYivg2db70ZsdMq9v+V4cPSkqszZ4loKVEs0RyFjAhukbKSyBZcYy+KGCo7Iylj7BvRS/hJOEo9mE2RRcQlkjZZbyHnFlzXC+iUPE50ROjaRQ1JnRFCl7Xpdy07eUvQSZXJcFmMTgWlUq61bTVwJ9igStURXFhnNoxSzrQdBMMDHN/DLOuDl3MpCgjMgab3CgIlCLxRPOYv+VMsybjYQfbLmXIJtwQI4qVGpqKykwAQTV75FIKkJKRda5tqXR9lIBpiUwL4PMlZOvk1ohwfaQUpci0ijTmPrWohq3eVYrg338CGp5NFJGXtV+ePLy0uY7KT6fNHxm5ar1ygLJ8jdTOlqpaO19x3NO8p/TGrOyNj0mE1JhaiRUbW/lIghIVZ3TzgTiXT3LdPktftXquBwVYT4fQjBL5U5+EFYr5uUAeUnx8bTKWKMjYfYpf168o2epTsljQR5qayOzAbHyY7EFOF9vYjUyd/U3gREnJlZNweTKaaYF9P57Bndhc98a3ikAohEdtRENVANwRNb/LyIlaj68aj46HgMmTJl9WXVqpvWZ3tjqYzgTTI3n81px7KJxb60L1MiUWkUAyIoQr7ZU27FNTHmSbHdrSt+4BTAxS2aoTmVoqf01Ek24NrqCT6OtBlSrPfX+lAMmThjPqUwGqLHtNOlojaaqHORmPmt2BTD1IxBGoMZrfgXCZRtbO3my1AW/AYM0FQi1qMFYv+J0PaOpWclCbTauhV6WIad3ZP9gXyC7m4EFvZfKZtPrQ9QVx0a7H60zvCibo3VhOpq6nMdsruznzwXVp5n4MPfsuhVpt48dRFM46qZUUnxGsiObpaDlNS2vF7vJIVLRdWVdZnJyRCTzUamnKYhFYlRt+yLnRnVSD62OZDbFNKxVXsmcgn7ySJ2W/cSvtJluOps0MZkKZGSviyzOtP38VqEVNVqi0uv0MK0E8/eZ/FVGlTfM7hChQCxkorh83GVIFznxROvjyMoRluRxqlNpEunEV66WSFU7E3RIgPK3gEac9TDNMwlfPv+fyQbWZt0u1uXeyF78av0PqEhY71Q8ssyOrFqPF1J3eSkPH6Sx6wfvG+tgB5869MzhxwfvOjmISkdgyYDSgtkLcmbFHHOcdznw6K7b8PT+x8zIlsDES9//z9fJWA2KrDsPrdM/T0e++2jS+PNlE73cXX/6aSt/63/1qRerRT1nXbNoLJ2xp6wn9EufP1/G15zU3sxWRqVAiQcl+Juln0ORp5wXCb8LMdy0/ga0RndTOmq68NC3s6DGa1XqF9eA0hYdnr519vWqqyO3ysufFR36DmO/Dr320vsO0sFrB5+16eVJRvRJ5wzvIkDxExwpQrBAll6puXYW5k5diudaHtW4PaFR3jj5jb2uwI6HlkbAI3TvJFjRXnUeBNxB81vVoXtcBFLqtLquj377CP4E/xQwUSQwNVaBWhbrVewZfgS+lJvAmVaCKVSoV1s38E/lHWNYF4GSQJbIz/ushmH+zCdIkOcnfvrCGZ/BN8//Gk6ZuACb2p6nHMqx/ISVfFZkLJWTgizLWlNhZmSAdaQhdH8qi6sWvYdAVe1hMZ4sx1WtD9KKSxl/BW2oe3yDLNGf62hj1w/ep6MXP3XomcOPTy7SKKAmTTTqM6P4FDOiodE7Njb6Ywewdt+TyCtwkoYdpJlfQn++TsZq8OCdL/715+jIdx9NGkeXx8vd9aeftvK3/ixFaZ05+Nzhv0XWb/2vJ0SHXn09yer/RmbnXDh33Dko8lWw2SkRWKRNXRvQPtzKu7IEXaOPvEDWG7xW9OK0Dtbpi0lnXstc/zQdOaeXP/viKwd/HXrtpfcdpIPXXu4Om44lHUfanTYYQYl15MCuA5txw5PfwDAGCEoIVjT6RJT5AqPwUFv1jP3+SwbmzL187Igsx2tmNEvfh1RPno+Mle8voXTBh05HCl9f8V/4j8f+Dd9+6pvoT/UbC14FsICj6IilOSFJ014aLTRD+M40Ky+HJbVnYGLJdL6lNSKpt93Ztw2tg9tGRzI04sjzGmK36SQiNi4BdcgRxOmTzzfGigwRTbk8tesupN2a7tVYtKaRT54+YJNIBjJQ7i/HouYzaEyp5zsRyw7hqX0PWc7ZvJ53aYrNJptOXvrLkcMxoBem6g4BS1lauUmfCwmnXFFhfCi8ObcxfA1RJh+6MstK4+he54X7jiTYR8+Z8vBvjKzyWd9HTSysv5BGVcaLoMeBiM+NjE8rUJSu0tf/J5dysSYOzYQRlWnaOGBWoARvmX2VVKlVp4UMEvkUHtt1N7S5toKzypdAEYsVmNGmk4c07S6forlVS1BfOt5wgHxIdvZtxPaBzWZayW12diBnHHFEy6YTkSyfSAcCaTfOnfoWeJ1+C1RR9j2350kMpLt4Xb5LWjQgiWGTTScvHR0yeQNIq1QU4FKqWySnQMVIUkc9cUibYctRWrBDlZ2FJx/kt+CV9XeykSYL9VoZp0YpnPBkAjh94nJUh2qN8JWDuoL2bep8Fp2JdjOyodAYcvA0IRTYxjadPJRne5a6y7Fk4nn8RcYgmErnoni69SGknOQWTSVBDsIaybQV7slDCtCQx+Ti6ZhTNV9Sgafy6I+0Y3XHsxQCMrsUMNRJoGUesMmmk5aOIdDSyIU6k1bIpE38DynVI/3JbVqjWVY8E7mFU0nLz4cdUWvDxpS3ptu0ikULgF/ph6Lf5CmBrykLrS4xq5JGz7/Wf1qSq1U/kiXyPtN7WSuUTs4/raXRKhht7q0l8FW+cpw36SLDB1qFozAYA9kBPL7zITg81tYPGskQI+pzMoLPNyuJBVxZFxY3nYlSfxm7HvsYm3dDx3q0xfeakV25Z5nOrb55QhlRNv1JIoh2ZwM4c/qlxo1ATSs/2yfaH0A8H2Ffd8FFkKWW1wpEm2w6nkiYQDE6jUQyukwfI6xeER3jVYdfYYfzK5oHchqxYMGtQGu8gd9jKtUsby1ovl6C2FK8mss3W0eM3jNGKqwUsl557JrOHXqfjseuj73c2LFGldStzRL/0fPWWQGt0RNjCR7ysATF2E9Dh11/yTOH01967U/dL3q5PA/7/eeSMfRyaR1KvPaydXDIc/pSjDG1gCPrwfvmfQinN57LeywnWLXtPZt/jdV9K9m+B0csbTr5SKJlQmAy3nXqR+FHyPBGJNOLX636Lnrzirpt08lKrlwGp9VfiPNnvMOEHJC5vG9oK371/I9of1vSeUz12BLApuOO8k5MKxqPdy3+jHFtGeVY6rBXNjZ1zIDWtq4NBFpfRsGp/awEmzRWIeD00oJqKwbFUzJQh//MyjNq5VHoM0qHaPNRGuugLz374jOisXuN75Cu84QCu+m8PhpjeuEmm14FadNftmEhhwXFM/HB0z+PoEPhNtiaBLfRVBSPb74FSbeiYSu2/0vb6lBSk/zpO45vOlHL/1qUW6JlwfjTMb58Mtua/c7lxJa2jdjWu4bGzks724ne1jYdJEV1Wj77coTd5VIyyLmyWLntCfQk9rOhZUyP3kiSFLYk8Ssjm2/eGDqZ611+pNWBCjMiqzcVcnk1XHpMgJaAzNau5/Gt5/4dTqdCJDALRWcnsFFQuMObSIBK00qaLFRQPy37N5sgvEywwldDWsGooJWFvDCqJiJZOofWxqhc+hxNdRwNix0tG77eaYmO9r6/nASwMk4HivIhfHrZ5zClbCazIqMaRwzBKuVtxTSzGFft8NqRclEOf46O5r6jTeto6bXM840o/ysjFwvCUrAwVlBJiwe016BNB+lE543D05NpLePVbCWjPm7kuySAILbuPpwOyoHXumzHEx3tu72W973WeR4Nnejll/uS0U9aqGMSFX8SH7zCDI4N0GKKPdEDWNuxyuwDqO0IVFAzNajCHlYl1uJuXnO4MZSKY0//DmR9ab6g7n1tSTtNSbl78i6EC6VoqpxoAuZp2wOLXqsmPdpmf73TEh3tfX85WW7/WVT4q7CwYRm0z6TCPDjMNKGu8rrZxkIAl+U4Bm1s0/FDigou48raW41trhApEhCW9LLpJCVjPJuPkzzAE0bkqM+z3XUsslnApuOVZBvo2/xnMbB41+ivV0DHaESL5cxrOwrt6SQkqNjw1njRkehQuZsppLGlcw1uXnsT+tBvdLK2m1CqGs6zRkDGXpYdWc8yZVaD3oanDipxdXORXIYk33OjQt+TyWNO+WxcOf/dqCsaZ6YQX7ZwNv1FZLWlYmdpewqeYN2rDQW4rBNWu2iiWM3zShnXphOD1Pe0FY2Mppz6MU+YhRJjHd6mk5OMXJaRpRXFCkZsyWZjXFEOG0kwygLm2BbANh1PZHhUM3CCBpaxoOOx4Zi/lI4Z0JLG1QJfazNPnbNgj7FoDie9lMOaStAu6+pyidwgbnn+FjzZ8Yj6qdlDKupKw2N651inHL2bAtyEfWAaY5u6au86C5KNRnYyzynoaRDXzb0WZzWfzZd3s/IE1qzVL9Z/Nr0akiVrrR616tss8jbbHekMYTJPq13Ugvay7pOfpFjlMqB2F1kxk/SxFevJTmNASmSLVpvezHRMgJYRpPyniSKnethoFkbomqODNHZZzrL6IRWdp/WrjTk1DLXlwCb8bssv0Z7cA38hgLRGtWgladUgbWMCJQE0aydFTQAeVPB5E2ZAKeoZT9aLxZWLcPX861Dir1BhTHkEwizsah6z6VWS2lEjj2aSWG1lml6+Odo41kwe6SYDvMzooz11eFKQ1cNfSuqdanVrZFv3qb1H+5tNJzdZnd9ijiMZ2DbZ9CahYwa0stkMhrLWCsKxLqaMjjT0pthLIl33upwo8jiRk0+HtqnJOxHLx/DA9nvw9J6HMeAaYnqWk7zl8+U2vzR+pWPzTfAlpa5QEml+N7prcMWst2NR01lmXy2NpIzthxhJZ5Dlb2unQpteCxLs9VGfBlmpahP9r5FM1bvUrRndMMCaJ2z5e9LQi5qSTasT1k5TMmos/zwZN+qpgl42nbyktjZ+t0a9aFW5WMLiELvL2/Rmo2M0dVjA6u0deOevV6Dc4UaSPStccGPIZc3NHyR2RwrecqKfEVeOoMiLRp8DH7tgBq5YPAV+XpcjtUY+tB/W7oEW/H7Tb9A23Ia0O8Hn5USvkRIFBiU4Y2/WLWiSCgAAZtlJREFUti9a0eTK+Zi8G2fWnYXLZr8TxZ5iA77y/MDlQG80gf+5Zz3u29yJYQVCLQhqjSr+I9bIy144SH/qlld67c/R4c++JK1Xk/jh9DJpvXCaB1rBSXA8v8SJH33iYpT4vTznZJXzBjOiJSDMWwm0JHz/9JZGLyT8J+jwe3T8p9Ico6O977Wko8nzjSj/a53W6BeT1B6hZsSYja6+Lud4k9Mr2Df0xKQ3op2O5r7XslwvJTNgzW/1eOOfZeYOrPyOXa422XR80rEZ0WKKz2xtw7KfPguX04OcW6v8HMhoSONIuRlzR6YvL/K+UCaFy6bX48tXzMes6pBR3NYKxBySSOGJXQ/iwZYH0I9B04m12bQ1jShhnoUn60ZVsBFXE2DNrFkAlxlCsfLJ5fN4bEsn/va2ddgynAY8TDcnMJDhx7rNpldBRqE64Mym8Z23zMJfnTsTTjO9a+1TGcvm0D4URZZ8oWllI4NfVPE6Mfb70OOXo6O55y+h1zLPo01L9HrmKTrasr3ytHS2odiLsPoY+67iqHVFEoikpXx5v+n3Y3eKjiav15uOtmxHroMX09Hc85fQ0eYpeq3KdnT3edneDWVBeM0qU4JrtrUNtGx6s9IxAloFrCDQOvMnzxDIeJSL6WwHBethpPMCQ8bI1eSSfudRzUc/t3wGPnbONJS4nciMjmAJc7VH23HHxt9jY98apDw5Ajmv2ebH43LhovGX44wp56DUVU7wpfQUTt+FXX1R/Msd63Drpk4kvL7RMo0W6LWvhTcpEWiZUSsXmlwEtZ+9EBMqQ5o8YBM7Ec9k8Xe3rMbuuBMjAluseEVaExTTVK+H7ZW1GMGmE5w0/X/VjEp8amkzj9m92a3X7evDlx7djaTanu3NU+IW9lPtgKkjnbHpRCa1oT+TxD9fPAMLGstASUtiu47JWruNbXqT0THy0QKe2rofZ/1kFUCAZJDRGNA6WjLzSwX4smmc31SMf7pyMRaNryCGUzwu+XfkkC1ksXr/Sty6/XcYSA9jWtk0XDXnOowvnQRFm89R2ctrK8c3vPnZFvzLvRvQkqAwd3lN2jYdAzLhNQSbWL/5HD4xtwrfvf5c0/ROtpcA2ON7pGz3Iu3yGJClNkpT+Gr6V4FqD59gtunEpRJHBt+/bCYmlwXYqg7EKQu+/sBW3N8ZR4BtP+Lww+3IwktQJlvLBlonB8k/a1oQ+P475sNPcW2mjkev/UV6wCabTgI6foEWu6UcaT1Uvyk+V0lr6BPLJuBvL5iD0qCbyTlMfCZZyYPxA2jp2Ym5TYvhcwSNwHZJcPP65gPD+OIta/DA7n7kCLA0gG0wnE3Hhgw7qYL5ceTgJ7h65KPnYNmUGl7TjpKEVWzL/3fPFjzcmzWjGK5R9Zom0ErxV8AANZtOBkqSHS6u8eLfL53B9remj1oHovjMPVsxlHcjQX7wkQe8yLLtrU3GbTrxSdvxenJZ/O2ielx9SiPFgnaDcFtiwbrFJpveNKThh+OTNCBCS1fThbKP+tg9//Wp3bj8u/fg/q0dxqHdKfBGQFXkr8WpTWdTYPvNgIrTkUcyn8MPHtyEt3zvIdy7Z5igS6vfcpT1tiA/tqT6VZt54Cq4kObnq/dtRCYrHx1LjbopdD+6dCJKsknEtRuAw0Ml6+T5vAHWNp08xB6JZ7vjeHbvIPuejKcsplSEcOmUKsTIG2HCazdBVsyGWCcVuQmqNWL9843t6EumFdGF7csWPjZ2vU02Hdd0/AItrV6jEs47/fzOwE/gpAGxpwZTuOJXK/H+Xz2BnqTOWVZyzpVBzqkl5AWs2tWNq/7nQXz2we1oT7sIyhSlXHaUlLhtTx1TMvUsSsOKqpvHo3sGcPvaPQTB/CVwzDaYWB7AFTOrUZxNjK5Ms0YnD5lgsOkEJylWCRiNWv18bRuGUhrVyCPPBr9mfhNmedMmxl1mtA/bUOvkIbkDZB1O9GSduHH1XmQpg7Xi1Cab3ox0HI9oESCZjmlt4ZAU6HLIgT2IJIt984ZevO1fbsd9m/fDTYDlLHiQSjvxzdvW4NIfP427e2Ps3FpNqLTS+o/Hel6J23TsSCzlRJh1Lr8M7XOZ8XjwpTvXIEVF66Zpm5FK5bXL5jZinD9vpgrVLIq/ZY9nnTwk0Bx1WpsIrx/O4vEdnXBQ4cqVoMrvxLXz6hFh384UnJpUellhJN6Qm7zI8EfB2n1AvnySEPpooEQjouru1lnxkhlD0VVJEVMOKzXr/Ni1sd9WmJgxc0zpWzR2r4wGHZmy8F6d0336c4z+ts7lR/n4YAo6L9Kz5phl1VUZGSbCGH+PRc3XeZ2zUrPISklw1LpHfcU60rNjR9ZigrGyW2GcrWcOlsQqn0qhc+Y389b32G99Xi3J3cMn+U1D+a4dvdg1EDUl099Bei1yssmm45+O4xEtfSyxSUlg/TbiUh8X0i4XVhGMveVnK/HuHz2G32/owOJ/uwX/8NRuDMrPJ6f4WuzoJgl5Y+qA4s+kY9OxI6utok4vFKTS+OeRWhJOfP/+59kM1r5nEv7NQQ/ePqcZwVyGgtltpg2tXTFtOhlILRksWCPRmrr/1aZudMesZQ/5XB6XzmrAWcEMAuynWriiRSuHk7prhv9lyDOKgxd3asFEASX8XUc7qkqx+bJZZDVayruzvEc7QmQoAzyEGoG8jLDR3SH4nSE/Jnms2H7aYF6lFKjJ8n5KDHOsPD28quLoqmBTVkeUNzISUrwhy09CcobvJ0Cj0Zs8+T3BtHVdvobicqVgOYLzmnMM9BRocDjhyadQ5xbkKSDB9/Dom/WgcT89pzfSCLCuq6Ru/h/nWUlAlcmnOwsZlPO63ifGvLMErcrVx3JFeCCwGc7LAWM0H6eDeei7gBTbpMLUFN+U96tulLZ5V36/GvLojVkfAea9xxvGL1bsMm1klYJk3otfViXbZNNJTccv0HpZGuuVEicUW243ft8yiGt/tRLbUj7+9pu3Sjmzxin+xfSSEzYdUxqtbyoaBaj85yd3or0/wrOWUtTU4iXTazCt2IVQgaqOUnfM8rbpxCe1foJtLfBSWkhjMFXAjRu6zDS+YYl8Hh8/dyYS2QxKcnKFf3lSWgJMAhB+goTvvWM+vnhGE7558VR84/xJKMlnMewg9HDmMUIAIYAhINTj8iDK/GSs6ZxCSniZeXUuC3+B8oKQwE+ln3Jk+RxBh0Ogn4aCgD/vi8LP6y6zEbYZIeI9AiReARqH4I5AHAEK86hgGWrIxzGmaTYIY3kFmgTKfEwrn/cSeMolgiCP3189fyr+4ZwJWN4QRoJ5JPlUiHUiElBT6OUMy6FwJzJAvAKNfA+Ngp1R4cXHl0yAM5fEp8+bhlOCBG8UeGHerToXoCslCNMa7YjDyzJYvU5phJhAMdOoc6Tx5bfMN/6T8qUbaychYxbxVZHeO8zyDLEt6mlIre2N47GWHtP2grVqfwNqX21GNtl0AtAJCLQO6ZlGWrvhppXm0qAVLUQHhZ0ZlnfYm+ocP6SRRTet6AA+/7tnqD4kbKkCqDRCHic+uHQyinIJxNlmr9aStun4IvVWgYQI2z/j9OCubT3Y3D3CtrdGnOdVBnHphFICC3Xnl9G66uYG2OhHDh6ipUwmh089uBsfvn0jwVEeC2t8BA9pAqg0KlwFTCzETaiQMgIzAbjKXI6AyIMKwpc6ZxIRAn/BAR+fESgaR4BVx3PuvJMAgRCAwKfCkcBUp6a80gQ8LlSzlDUUL1MJiQiN4CdgERDSqFaIQPH9i+tx4QQfJvFacT6DBK/V0+Cr0vOCS46cGbmTY/hUTxYhpvyVe7dg7b4+NFBu1buSKHNq4/wCypmXpt9DRHiTMWJAW78rQNBXQAn7TAnTLSKoHOLbFXkIopjXOD7rZ04yMJN81yL2r2ZHir+d5jlVXxE/4wgWwesCYWGXg+UXIHOgrpBAP2stpPfnfa+GBOz0FzBv7kacff9na/ZhKJ23PEII9IzyYbkkxm2y6WQm11dIo8evKe3vHcYv1nWwN7EXGQnJnvWqzRc9r/R0rPT0bVlGZk89pm+yY881brgUNDYdDzTaUFQ0u3pjuGRSBaoriswIhaZj6ov96BiIYsdw1rDICYj+bXoZGu2JJjitP68wDnkciKZwzuQq9lhepdadXFmEB3f0IEkwNcYqY6QuLOCgUSEPr+u7hM9cNKMOj7d0YWKxD6c0lOChln7kyU+fPm08zp9SjrfNrMO23ijaE2IoTdNlcWpNEH97+kTMm1CJpdV+PHNgCA0lYXz29CYsGVeJK2fUGND1bF8Gl1U58Z6zp+O08eU4rboIu9p68Nmzp2B6cynOnVaF5eOr8dTeAUIorazMYkJFCa47pQFNlSVwebxo7R7E586aiHOnVOGCaTXoH4yjN6apRcX2y+H9y6Zgbl0YzXVl2NIdxUdOHYfzplUy7Tp0si8ciGXx16c24O3Tq3HujEZE4wn0jKTwhSX1eMvUCsxn/r28Z9O+blw8rR6zasNYNKUSF04sx4qWPkxgvXx82Tgsm1SNiycUYcveA6gLuvHp5ZNNPMKpVTzXPojl0+tx95Z2fHpJE1y+INayD8oAUpsd1hR/EUnySi772ecjDh+CjiwGWFlBGsOnNJaZ0D3KQAaX3AteTV422XS804ml09QbX+iR7MoyjYx5pI/luaCZ/7x6sdMeGzm+SO1VQMoTwOd+v9r446jVNLEkX5qrF4xDuStvOdCOkoT1nydaxEx3jHSk32NnzPEh118J6fEXp/FC6qPfL6ZXl9vL00vf5ejLdHR08NnDU3mlVahxE025leQ1siHN6sCKrjhW7ukzACjrdGFciQdXz6zi3S/NRAJKPlfq+NpiS55T6tkhrxtfXD4NX7pgJnoJQPqTeSxqrkQhHcW3Ht6OO9e2EKSU89kswV0OKeZzzYJGfPeJXfh/d2+nbnfj7JpieJl2wOXG1x/cgk/fvQnXz29ALp3Ae8+cgt89vA43PLAJRQEHKkIelIW8uGvtXnz1zo0IuAsoC7uRIkjQmNim3gjWtXTilvV7cOP6LpwxvhKZWBJfvHsLbniqFe9fOh6OrMbtADfB1u+f3oFdB+L4xgNbMLs6AH82if96aAse29SCSyeVYn6ZiyDQh288tBU3PLwBV89uwjl1PmRyWXzxnu340dN74CWI0fSm6vGOjXvxxTs2IZPOYVmdH7sjKfzrA9vxL/dsQSISRVlxCJcQtD23dR8+ff8O/Pczu/lYAT6md0lTEG6/B8/s6kB9IWna6NUCHxc/caZfyHsQyqeR0jZqLpdxjO8cSrDdBcGtfmpLaptOdjqxgNZLaAx5GXE8+s3fEj5GZr9C7WDTa0xsBw1VsW1cSGFFXwq/fWKb2RZJfiPyc5lY7sflU8vgyct5WE7BDjOFoSCmGtWQb83hpPs0bTQx7EeKx/ILCRJgV3nk05IlOMijMeRDEe/RNJUUoikK/5NLtqzpHofHTG9oasYCeZb41/0aGY3zrlI+1uSXzw8QYxqKAyZHZHM/01N8MD3ZTYCf5lHR6NSLHKdzTENAwVXQW46qFuZlvY7+L1DZ636VRpNUQFoAhMcyHVTOqPE5cqLIVUBt0A0vQYtWbcrRXFM0cb6flYa2M9JUWQ4Z5iEFpg3WdSVprmr1nYPll+O1YtR5eKyU5aOkEmQxZNokhzAVrqK4p/Qcu1VDyMX3d8BfUIms0h8NaWxEdaHtlbSxuHyPHAQ9P1vXgRGCAhfrSsGHr57fiPE+8YLqQE9Y/nrDrIu84QW2L8uhK3Iaj6cy+OJD23Hd7ZsIgDy4sLkYk4JBNDZU4APLp2DOtDpsG0ghyFSyeRfCfDbkdmNbmvXG9tw0nEVZkYdp5TCYzCHq8mGIGeSyBUzzFlDi8+CS0ybh6nNmoDfLthAvZHgvjwsev9mvMeb0m4j24lNNLcbcfmRdTnkzYEJRCFuHUsh73NgZY3rMu0Am1qpbTR3GaHDk+W4Rnm8i/9bXluIjZ0/D7MmN2DqQQH3Yh8oiP99lMi4/bSLWdQ2goSxsgr0O+kJIub1sM7c4F+kc+TjlgssXxp7eIZSQ55v4Dl/ms188dwom1pQbe7SU51uHk3C7+dbMVxLT53Pi+iWTcMuafUgyzRzbSH5wf0kbH4kkidllyFE61rQlW4482Zlx4TfrO82omTWZqX5svmyy6aQl9YcTk6S4xz7m99hn7NzYx6Y3nNQMFN5iN41k5dw+fP3+9eiMURFJ8Rak3B24am4jqsNawSUxnyfYEggiIDDN+NK2lHyWA/0/nTcRE9xaN5bDOY1FePspTUjlnFSyOSqaicTdTgxK+5nAIIQ/Ahp6mAiiopAyyr/P6cWIpqaoULUqzfIxkat0DlMrg7h6QbNR/AIymgaLFzyIUdHFCRqyTq1uA8Zn5QDtRT9RhUaeBGgyVKZJKmEVXyvTMnxXKbMYlW6a9+T5W342susVK05Ta/5cDsG8XKAdKGP5ynJpA3AWV/rx7nn1GOYzWUcOQ0w7wQoNM+8OZ8CsrOtx+E16ii+ntOJSxDwOEBx6WB4pNwGmfqbudGSZK0ELr/uprDX6UJljfRfc6EUYxSyD3n+iO41Pnz4evlwG/Q4fzxx9v1J+EjICS/oe88PaOxzHrVu6WAb+Zr0ECUjet3gcvNmUGWVSWVXfIfKNS2CVxxmdZ3pmIQU/SaZeSuaIko+iXifa4hHs3D+Ir9+7E197YBfu2dZvQKub9e1kHWYzKUwMEsixnaeGnOiNy/G7QMCaQSqfx6QA24Tv3550op9A7uYnW/GP97XiW4/uQVdCuSrml2CpBUaDBg7DTAfKENC0YxHrMZ73ozMSwcwyrwHE4wNODDO9JEuf5P0CtUG2q3ipiCBzOBLHts4I/u7+3fjqA9vxx53D6Ehk0TWYwHfu3Yav811+vr4L8WQaNeEgwnyPSR7mT/5Ja1SLAD/KY0c2hnEN5Wjpj+Bdp03G1v39+Nqju7C3bwiebBLJeBKNBGuawvUxXwUJjrIK/vexrfjMeTPM/vox8kuS7/hakKaG1bzqfwJW6gQF9sPHWvuxsStirmmVpIvvYJNNJzOdYD5aNp24JEGrDcYleanICIQciRFcNHucsWipJxCmsnS53Hi2bdAoSI3N+KgEExTU7iOwjmziVM6BJdUeDMWy2DWUwPXzmzGh1IU7tvdhJr9nlPpxb0s/5hUVMLuyCBnmm0hRYRX54HLmeI8PA7E0qom8Tq/2IsCMhqnk0lSeWk4hJTAp6MKkEh9WtQ0RJOVxWpEDjdooO02QlsnDS6A1l78bivxUXFkMslwTQh4srXTDw3InEhkz7bWwwoPGIhciVPCKmD8+6EYxwc6iKh9VEBU/05Jinlnhw6wyN98NGM5YWxNJkdeGvRhXGsBaggmteKtm4ktrgqhwUIkn0iyrw4w8zSv3GmfpvlQBJV436h1pjCdYTCSzGE+Aoa2pltT4Wf4sOolmggR4TUEn5rIevQSiu7IueJl+KdOYU1VsnmmuLMGKXd3IEWQKxL0qVczGzlHhbu2J4qKp1QjLvZKnG8tCaOkawL64FrNYeQhwacNpMYmgjkZHvDx+67RqTCvx4JxxZWbU6HfburA/ksYlU2txekMRzphYho6kA52JnAkf0evwsiKzeM8ptZhTHUKJ34nfbe9HyOPBlbPr2C5uXDatBjc834k2gapkAtcumcQ68ePU+mJs6I5gSXMJ1u0fQCabxZKmEmzsjmEonTO7G5ClMd6bxQUzGlDN7+f29OKcafVYUhvAGZPKcffmNuyMySndgQiBeCnbfUFdCe5pH0E/2+WCSRVY3lSMM/k+Gi3b0z2EheN5bnyZySvhDmFL1xDewbLOIeBurgihh/etJUBb1lCMBdVBPluMBHnotu3DqHTnceG0KkytCqI85MXqnhT2k5mundeIWeU+TGbeezoHsWxiJW5ctx9lQb4n01jbnSCA1AStoO1rTzJAFBOxeziG8yZVwu1ixRnVYOsGm05eOo73OrTp5CEhKX1Lo6aNFR8jT1S4c3jkY+dgjjYLN+MXDiSJAv7ujnV4eqSAYp4acQrwyBflpXHD9YQs4nOaA1haW4LvP7cfXz1vErKZDH7wXAcVVJGJ19RBBfO2+fVobevB7MkN+O6D2/GpM6aQ+TNY2ZvCE1s78S+XTseqlh7MbS7Hg1u78EB7ksDFZUYMzqoO44wJpfjms204rdaPK2bXY8P+PiybWo+v37sZF86qQ3OxF21UHpt60mjvH8G/XDIDTxKY+LwB/HxDB/5qaTOKCzlE8wVUhQL41qMt+ML50yGvnbaOHiydOwH/fddalBcX4drFzXimpRuDBDx3tA6aUbMAu+lbqp2YPaUGP1yxF5UEpZ89fwbWtHRi4eQ63LNuH54bBP5qXgV6ownMbarADau70EBA8a4FtVjXk8Qtq1vwtSsXY1fXIAb6+3DqzAn41B1b0VzkwQeXTMCGfb1YNr4SP3l2D7pG0vjixdOwu70ffj+BWziMr7Le8l4fiN9eVVdWO5qJIx5c2BTEV8+fRvEgcOXEtu4RfPK+XWZUReNFPt4rgKWYbBr9k/rXtHCtr4CgJ4BINoGRuKZH/YgQjQZYrvoQn8rE0ZbSCJQLTk1HMzNNBVf5CSAJrjpiSQJiL04rKeBdpzTj52v3YojAbHfGYRy3NZ5Ywzou8rrQliwgS3BVRBDelzURolBKIBMhEDahITTCxW+B5tqwj+DLgZ0Z3s88pwfcBE5ZtGUUZNWLMEHMII0IAcmJPO4kv2tKu5zAtpHgfCALDCYzvGL5tQWKguwvaXQRMA6wJzQ40wgHgyx/GgEX8846zTsXa+dm8tcQ60Krd5VqSSBAQJ83KzTz7Cfid7/bjXIC/D7mkSBIDBCs92bcBFcFlLN7xnhvu8uHsFm4cHiPe/WkBTDqtxqv/Ocl9bh0Rq0xQrQS2SabTlYiArLJpmNNFKJSkhT0IvngaJqllz+/9fBm41+lkRx9/M48rj9tEurymhjSqJZFRxb5llLcTjAwuSaMs6vc2H5gEE+39uKCSSWYUlWKbe3DOH9iOVrbe7B3IIHhgWE0VBUjT2V78/r9+PWmbpw5qQJDQxHs7I9i+54DmN9QbCxvkVa5mTLwdzKTp1Kux+Nb9qNtII5ELIbKynJ4PC4MJTK4cccQ1nbHNIdkwMHq7hR+tKHbgKKppX58Z1UHbniui73OiQkVAX45cffz+/HDLcPY2T6Iepa34PEiSaX+1L4R3NnSL82E2oK1VU3c4TW+TvGcE0sn1yLS04ddQ2ls3NuFU8dXG+X53Wf2466WYbTs78XEspCZAt3Um8R/PdNO5e9BJZXpd57eh3/flsTwSBbNITfOJnjbfaAPW/n+bcNDaKopwanjitHKuvz3TSP4v40sMxVyxqkpVdX6q1PAqhsFyVTYh8f2jxCcRnhkTQ/OqCk2zuDuvHzHtCrVePcQ+AhgyXdOAUGdaE27sCNSwDaChH6XvLZchFoEPvks9kVSaEnpbvmUZQlwNUKjaUegJ5lHazSLPoIeTTXLz6+fL7WFwL4r50Cpzpk/p/ED2xUliMspqGoBQ7zPz+sK5xAlwFHcK5G2SpevYIfDzzLl0JMiyMoTvDC9Vj6/m4A5rV0pCBYFrBWDi0gL7Tkf83cZMJkmGNwdSbINkwZgqo66XX7sjeWxM+lkH3EixLyH8y60sPzaGzLCdCNMqofNsZ3vtYMAr488lSbPOFhbXSxHf5rgieXIETgRMqOH79DKdm/LujHicGMfy6D6yfL99ubUKnlUsg69o/z/WpMApvzUEk72v40d6NH0LdvUJptOZjp+gJY6tvo2v+U8XONzQkECRWaLCdMZKf54qMB85mZzvyw5vYZ+y0eG13h/GRVDyJzWeQoezZcc0p9N2qNWrkl/LL2xm3jOGkOxPrLEJOStclhKwhybZ61zZtTO0MHnTNkoXCz1UkA1LWQ5XlvPaWpE6cpZ27L2rPMql3XNOladjOUtnxUFHtSxLusZfasUSsucNPf6qKxqfaofnVKQRXNxND3r+PUi+WhIiYnlLCdelp9K4dZtnXhss5xjLeVCfYOFdSVYNq7c2nSYitI11t6HkepLil9TZEMEJxdOrcKTbVE8SwS3bFwZQtS8Go0IBf0oDXhQUVlEhZrAgb4Btl8G0YIHfparIuA1TTS+isCEAOx+ghw4XcZXy8F6k6+VVKqHCqky4EN1sRdNlUGs6xxBTzSBmzYeQIRK7X8unEagUII9GR9+vWof3rewAf94eiNCzEP+RcNUePLXShKgBb1KO494Nk+wWEAslWLeLqwn4HpmVzc+d95UXDO9gu+oSN6aOiwwf6pglkd1VBFkgf0uTKv0G7+vx/b2oDnsxb+wDO+aV40ZDaUmEKWmZArZDEod8k1jPuLcXA7lbIt+5l3k5DHTCfrcTCtIoJVBa9cQ6kMetFPxB/jexXxWINhDgJFhW8jX7NWQ+FQjkWKBPOvjx6vaWBq9l9Xn3jW3HsXsJx52J7W8IR6YPmL4gICHleAlZK/KsW0IaiIujUFlCXZ8hiesvfZYv8xnkABV9e6jTPALLDIFvYHad+1wDneub0O5V7+1gMGFVleAoEwLMrwIM40ilwvDgmm8XuTif2wv1YX6sfjYSAPKF2sCmGnzP/knDfM7TsMhwONy9kVx+DBBoWKCVfB3xplFlOVR1Hv5S6WZn+K9yw/MAEQCHvmBpQiu5Beodk6z76gICmxqYouRh338LudvN4GSjzn7WG/9Tt7HNlOAUhVco2ZKS756Sl++ePInU7kUc0ujpg4aLUNOTR6zlpnHsSAZWZoK13Tupjhw79YDzJcFZn3KuBkzarSQ5aU93iabTkySXDgOSL3aEqASYt50An/48OlooPCT9Sgl56IQ0Cov+czI3gQFiyzEYvOtjsqbjIDj9VzKTEdc0FyiJ83Uk1xYBXYscJShoFSqFngy/j9GuGnFTcZKyzyhC+z6Amk6p2eYp7SyQ4KezxbnnJgcoLWpMpiSWlVqAA/vL6Vwm0yFr5U8YZ769bWnodSnPDWlYT0ja5xZjwo3OUZbP/LmhCZZLCdmK30BL4lT3cO8+E9gUYpBaWgqwzoJVDrTuPVDZ1C6WWUusA6t8kldqYCvH+XZrv1UFqZgo3Wod4w6Avj63esJVDSZoPZhG7Ourl8wHlXuJJUAFYd595eWl7iF715A0uvH5r2DKK0owYGhBHpTOVBHoZNKVNNc7QRX3UNp3Ly2EzduimB3lA9TG8r3J0Bl1zqYoNLz4oZ1Pbjp+X6s702b0Q8v1Z94R3wgt/FEzo2OwSh296bw3+uHcdv2AfTIETvjxA/XdOHe9buxfGIxeTKN57oi+PxdG3EKAWOSIKrI60E9kUOB71ZZGuZzfFfxEctAFqLy85k8FdTz9m3D+PcHt+Hs5mKCDa1DlPM7i8w6LFBRFqgcO/pjSBBg3Mh3+r/NA1jTncDy5lL09g/ivx5rRetA2ox8aQsUAYFhpw8lrCu1fkHKmu+kKTj5orUNJTGYcuEn63vwf1v6sWckiV3xggkmGk8mUVVcTP6lEmRZU0zAAjuvnPR82gAM9guq9dV9STy+p8eswhOfN5X4cN2sGuTEC6x9KV8/+6ByFRiSwaD6kBO6AIR6qvzTTH9j/WirFwUMTZG/HEQl6htaaPD5pY1oCBJI8D1KWf1OAs7LCcg/cXozrppTgyB/K+ipnzLAX0ghR1B5SpkPn1zcwLq2Rv8+dloDZUfelF2hKzRpWcZn5IoaY/9ShPUCZUOE5dF0t+SMtQRDPdvFcqgHKPq8FktI5gjA50y8qTSPc3y3YjK2IqrH+B4CcsXqF4YLXWY6L87PMN9LiypUVjnXa8QzyfsDrBGNiIVZRhaJbS1HdIt3JDdzbHsZcIpmr9AaYy0Z4rkg69jLE1YrHBtSWxZYlhDzybvcuGVbG1rYNyWP1Df0pkZO22TTSUSSu8cZyUIESvzaxoJiRoKCf5oiqvdQANBKL6f1OsXLzkjBkHRmKIgcqMwnMcFtBQOk+IHP7UaAlriDikpKzOdKYyqlSAWoZWnBCXQovkuNj0qQIMmfTqPa60AJBV5pzhoZCvF4go/fFF7CWAFHGoFcGg3Mo9IjC5Ti05HCDe9ajGUhbaTM6pSEIoASNNLUxLnNRfjKhdOMw7IS9XrdFMwZNPmyKKFINLuQUfAUIYHxPidqKOA1ZOEmyFA4sCZq32rVAQWnV8EGpEhcOVqgKVQ6hjHZRUvWABcpZAeoCzCddVNbiFNoe+H0qTYLKM8lUOSmMmf5Kymkj5eGl+/M070J/OrxjfBSWZhVaHwPOX1fNa2KVVnACN8/VxAAfSlJYQgErO0YwoaeOCK08DVC9GRHDG1dvRhxBXHr9j4smdGAn1+3ED95yxTU+F0EdgUqKI9ZXXd3e9RM3dzx7gX40dVzMLMihCGWI8frglx7IlHMryvF350zDj94ei/ev3w6brt6Jv7fRdPhcTnxKSrqX147H289bQoebh3EhLIgvvfOBbjxusV4cs8QdueDuGVTN7595Tz88sq52No+hH0EhEMEgxk2T4pljueycBKQvX1KOX503Vx8821z8RCf1d6QafKnj+XZN5LDgvoKfGZpE+7fPYSgx4OfXncqfnrVXMxjns+2d2H6hFr8mvkWE2QTsbL8eUSzAq/MjDzfwwwTTE8rEmMZFwYIMG/ZeQDTqvz4w3Xz8cPLZqGiOIzH9w6htCiMW941F2dNrsDOSAIpvmtQvCmWehUkoKLo6xqh0cY7Gq254dl9LI81iiE4eMWcWswsFsC1zkj5aupSU0+aBpOUmOhMoLqQMMaYVmmqv4X4zrXsaymH1/gdBTLkd6Yi/6Og5AOf12pPgS35Ic2eUIq71+4iYG3nXQQfHi/mkgUjPJZ/IGue9az85TOVRrHbAt7yg9KoTBX7WpbvIUBT7NQ1jat5UMX+XEawF+S1xkKSwFL7L8pk4ruzfGFxFvk0wHM+STrydxHbp4SfMm/SGExKvyan1bfKXffGUMt+P47yI5y1fJ20KrPC6+RzQF0ujmEaYTJOrF50ZDr82uHHL/fca0Fh1r1G9rTyVVC/PR/A/63aw5azAKFAoLUyVddfJaPZZNNxQo7jwxme5ykwtE2LhiIC6SRW/L+34prvPIxQwI2vXbEI6UwOk+vKsLW1C0VUAA31pfjqHWtx38Z9+O1HLkQul0QprVUN61x/w1P4pyvm4r4t+3HH9ijeUu3DZ95zGtIRgiuPC5d/fwXeOb8G1yxqxBDB2pTqIqxuPYBmKpjKijDe8sPHMZGg7DvvOwud0RSqQz5c/oNHcOG0Zrx/aTOVYh6TasL4rztXoyRcgi++ZTY29sTw8ye24A/bDlDwWi68YY8Df3zvUszgves6ovjyzU/g/z50DvpiBF0EVSVeF879/uOo8Dvwyw8sRzqVRV3Yiw/+7Alcc+Z0zKHC1yDQxMYqvP/79+LpEQIn1pOPCmIOy/zP75hPIKmQAAW882fPYEmFD19/7+noHklj1Y4e/PSJjbjrcxdg3n/ci9s+fC5ufr4dT+/pwu0fOQ+X//gxdKbeYMuRnCehW6DSGhfI4olPX4QmAgaB3DzfU6M7H/v1E9hEKK3RAd17KMk61qyim/WhUQuNDAw7A4bXNE1mnJqpwGK0nP3JKPy0+GO8x+kJIZtKIMj610jkENkzn3XBx3aNUE0GPT6WKUdl56HCzmMvyzEulaRaYHk9TI/tVEawHyHvqI3jBP8gYAll44h7/VShVBpZ+QblCWTcKCFAyRPoDGcICllexUAiGyKTTKPcIwDhRzITYxp+RKmYHQTv1VSkBfadAtMdcsoocBPgZJinRvJoRBBQJJhHOd8nkmNiPqbJsqbTignG/NxSVLKkHGZUz0XDQyPCmWQCHr+fACCPEYVScAeghV/JTApZ5pXkq5TwWY0cxwnKiljLGvWSP5Kb7ypbQrGjrLGxV0aK3aU60mo97a0nx3eewmfmFuM9iyezCxPKUFY80tqLf3xiP3IyDPgOGhmSmi7ju3/+rPEIUTOHAy58+4lWlAeDuG5mGc0oF8aX+nHHpl4DIJfVF+OjC+rRRftlRkUQX7x3CzbG2Yf4bmc1h/E3Z0zCSCyNmzd0wEmg9NaZzUiKj4ai+M+n9mFqbQWunlmKv32sDYtLnHjXwgZ89fG9aAq68Hdn89msA8U+F75z/xb8zQWz8Y3Ht6OFef3vxVNwwzMt2Nyfwj9dOAP/+3QbBlKaOHPgoknFCHkDuH1TB4FzCKeNr8Ivn2nFVy+cwvSA4iDBNRviK4/txBDNvAL5oZ5A/INnTUMZ5UYl5dyNK3fg/v4cvnvORKblRH/WiW8/uRvedBydjhBNzTe4b78MaTrYmuZ1IkS+jbFtC5TdP7uE8q6uhAaB2p6Alf3WMrpssunEp+MkvMPodQlvKgs3wdYHzpqCe5/ZDQeV5DsWT8CHb3icFn4v3rV0Eq76wWNY29qBD586A/+3vgUfXT4Z//aHZ/DDR7Zj0fgy5HMpTKgsxW6Cn60HRvDjD56O/7r5MfzwiR04e0ot9g5EUFbso5Jx44O/ehZzww4MJ5O4/sbnMLM2jGxiBH97+WJ8948r8N2nWnFmTdAM4xc506inYL/qV09jf/sQrjx1Fv6RYO/cKZX4wi8ewYqOGNIsr3kjvk6Gwm/fgU5UUVG++9crkXT5cf2yKfjkbx7Htx7ZgQ8sm4oHt/Tgr5ZNwo49bfjKXRsQzPRjQkM96kpCWLGjHZ++bQMqqJ3rS4uxoi2GgodCisBiP5XF7SvW4d6n9+Ctc+uwpTeKqQRaJVQA7/op62p/L5pZiLctmYpgVgEpnfifJ7chnXPjjjWt6CY4eDXK8rUhtbkoj2GiAXc6gQtnNRo2yTut0YeScACPt/Ybx3HDJoeRpttkAWsaKSlncaal2FsO8l2Uv5WWNqx2EE1EXB4CHBcSxnR2mwCYfBiDTh+qCCiibo/x0dJ0jkYotLGwApOWE+A4CLZ63T4UaUqJ90X5TFYbFvO8yprhJ83zmmx0MX2FQVDk7TTBi0btNAk2QgBX6iQopCJJELYpcKQ2I/axfEOeAEFYAWUEhzGmW8xnhwi8RHptQQzlp1EPjW4p9lOW/JQiD5cxTdVVhn0nwzJW8FmN2GTIiwLhHlN3mkLLMU/5AXnQx/rIebwEUdYog5f1l3C7UOSSbxP4Xl6WwUF+JoTl+TyxnAKOCrhqAltleqWkKUitBhQ4VhgJjXDJHtvRF8PZE8pQRNAomNBcFsCGngjao2kzkqWpLsWACuYzeG5bO+7dNYTi1AgmVhQhEk9iJo2Pzz2wCzs6BvHW2XVYu6MNXz5vMj59927cuasH82tD2NARwUBGytyFNvaZU6o9+M2zO/FcZxz/dPFMfOaW9bh1WxfeNbcRu4eT5JcCplcW4759gygJeDGHwO253QP48OIGPLqzF99c145ygtSpk+uxZ6AfU0rk1ebA0kofguEwdvdFcXpVEI/s7SNPWVO288p9CLNN1vcmMDHkwCQCwDs7UriGZf7xo9sI+rpx6dQqtPYn0Jp2mnbTestnWztxV2sf3IMDWNBchS1dUVwxoxrffWQzfr+1n3ztZPuwZVi/b3TPPhKptwtUq89q2j/A95JLRYF81tkzhIunVJHPnBqIZS3p7iP3eZtsOtHoeOyPhmSJj7DTaSPYoXgaIxQ0wzkn+gbj6Kcg1pSLwy8fCIrkDM9nXRjwh9HXEzcRkGUBayVQ2JODP+DDu8+dj2+/eykt9iwGkikqzCz6oink/Vqdk0N3jCa1z4d0Vsuc/ShnHu9bPhP/fc0ipLx+9A8kCJ4C2B2h0vaG0EkN5aVllvK6jPNr2utBwltEaSKgpVEafqgAi9xBowyzLIPWJ0UTOXTm3Qgzj4F0GnVUmA3lxThnzgR849pTMW7qdOxo72UKvM+Uz492gioX8wGVvIvl03TWogo3fv2R8/FfHzwHkxqrzGjMPVsGKLASeOrzb8W10xoxwEqoLA3h/RfNxh+fWA8H3ylJC7KDwlh7DL7RZEpAhSdwJAt8QVO1AUYCOWO+Odu7RnijQJRufjFJIMupX6BC6k3xfwQjzNQOOciK3m75sEhRS2rLJ08R1YsI5kt5Rn4txfmC2WRY1nQgL58pOeYq4GcKigQvh2P5vWh1lhykNaoi75Zi5ce0VFaNrMkPptyRNFNrAlfUoXy9PKJsL/moVbP9hggWNKmssJ9h/ta7CpxXEkBIubjYPpN4bZj5sCRsL42sCUQ5jAGi/DUaNEBAlSfoUu5ajagpNj/bVPURI+/pdYPkcfnx5DU6x6fY6gaMORxp45NTagKjwvgTDbGvFRPAaDGJq+A0vk4JPiuF6ODLlZG/nPxWn3q1HjzyFFSdhdU2fJcY+7gAwriQCyWhoEld+fSwrwwP6Q45ffMc68jPi6rXjy6fhi+cNwlnzWpGQgkSxHSzv2jEMZ2Vr1QWAYLmHNs2SqOCh6bN5M+ltlR+CYLIhAAyAWc4EDDxsQaYT4igd3vfMGpogOmdma15VvDPrBDkcTVB1KoYEPMFzB6dU8JOrGkdpKFXjaW1Qfxm/X5MKvXh7eOLsao7RvlFUM5nFW1fo4KqV/G34IdkWFU+bWJgJZhTP+XQ/kgK1fyuKMR4XfHNnPirJZPxL+dOwgXzJ2CQciDC9vu/De34m/NOwd+f3sS6ITAmQOYrHLeUZt8KC7WTVxXmQlOGGqmcVlNEsG3JArPYQpVkk00nCR0f3EyhL4FjSEozT+HKcxKsLolFXspQ4WhfL41euKhwdJ/AllSrlIocW6VMZk0ox1aCrTQ7rZOgKkpANBxP4WePbsJ1v1yFv//Nc9g2pO1FaB3zefk+Sdmpw8MhxamplhwOxJK46fEdeO+vVuCvbl6LJzsTRgHLh0BjQQpSKV8PnuJvSyk781GEXRn4KPRNoXglR+WlaRBXmt8ULgJgiuuj1UZu+QBR2LQMRPHkxv14zy9W4uO/XoXb944gz+ta4SVfjVJJZFUCz5lRqEKClvps3PfsdnzyVw+hjUohklXd5PH3927DZ37yAD5xwXQq0yR6h2L44v+twnc+eB7TyUPeGzUsnhTOG01uA/ZYe3y1c5vLcfniCcjzffVRXKWWwQRu2UELnoBRIwGHEx/DCNtRoQDkoSaAY+qH9W0UGs/lyAdqHzkja7pM760oQ8r3y8unssnTPNLqMQ/rpmAAi7XkPo+4081WdRGoSQEQsGjkiOelygRgtKxfQE1vEWCbVrJ9PrV0shkpmxL248PLJiOUFTARNLGmv0IsQx+BlUCi2t5LBbu8IUiFXITl9SF84Zyp+Nx50/HJ2SVQqIJATvlI0YvkV6bXK5gVYwKFAlOKEm/elXl4eF0r5zQ5o62BBMS0TYuAtQLAqkepvuVQLnCo91LZfOR7jTJptE+O3kpLAM8YMuSrKMvK7Fgm1rDOvUpSPQs8ilS/yud9i5vZf1gaHut9/rixCztjehuVUFvdAFG266njykzQ0v954Hms3t3LPqjW1Ruz3CyknlB9JVlHXpa7gn1Sd4QD1mizyEpRbamFKoqQnqXh5CDI4j08Hl9RjMERjWSyDtjJc0RGilgvh+0A0+2IxrC4zIfxiQSmlrqxP5rFnkieMimH2mI/nhtIY2dPBGfOqMPGPvmFOmjcaYsm1mMqjQof24bySYaQ2YaI5VBbxMVHBOCTSwMYHB4mQAuQZ9KYWBPEpEoPvnX/Bqzc2kZWIC8QVD3SkcCnb1+D8cU+zA8VaETRACCAVXrHG6m1tYOCfAS1qtL0RtZLEw2G6+Y3U36xDtjv1Y7GT8tiD5tsOuFJPH0c0FiPonhgb8tS8Cpasnx0tBJnmMpKfikSv/0pKRYqv4IbcVqg0l7ax+ybb5+Ln16zCHspHJ/pjGN75xA+uXwWTp9Wgx/csRZfueoM3HDVfPzju5eZ6YooO/QAlZxWOsUyGfMbBR8iGVq1niJ8467n8dfvXIYfXbsA3373IjR4CkhQOIxoiRgFZpTCLJLNGEC0oWMQ/3jFmbh+TgP+mZb23y4bR7kvdOTB7pEkZtaW40dXL8R0CsMRvpcRq1QU/YkUhWUeP1u1F2fMn4SfvWcRfvTuxZhd6kWa5Yjn3cbaG6Cy1YCbHtO4hxy3btvehQ/Skv3edcuQTBFkeFw4c1YjfvKu+fj7ty3CI1s7EUPQOBjft7sHa1t68ZkLZ6HOncfv3ruM1vIbL8W0YkvtHWBdfOHCmQjJX8MoQDnEevDTp1sw6HUhybY2/siHkZaFawsd1YtGiOSMLGcfxRyq4W8P21QhJWrUzqxHgYdB3qkpujD5pi6sFWvWVGExwb0Skh9U2JkmjxB651yo4m8tWNB0Vy2vj6h8vD/AT4q/ZxD0VvBZTYnonsaQE+Xkk2g0ijvW7QFfico8h3IC7pDbAi6lVLBaTi9H/wD5p8KTgzfowWoaCN99eCv++cEtOH96I3wegj8qHCkgAQMpa8Vz0rFG8QSURMb1mb+1qEIjWgqpacY1TN5ytlZ9Kh25H+u87tXbjp3TrTzP/zWiJfAh0qiLrisbjTArXICCS6ocr4Y0aqFyaVWtpg9Lcmksawhj8ThtLE1i+VoIVB4hjxfcCsShrWFkpGik0oFWGhYTKsL4q3Ono6GqzEzZRvjeg2wvlVMLJPpphUXIBw/tHsTfnz8Zf7+0CcPRJBys0wJBpxbNCJSO8L4R/u5hO/xhbTv+/bxJ+LtzmtEVSWLzQAqDfKaSwOlDc8oQT6RR5PfgHQvrcPfGdlwytRyfWlaPpZNrcP+mNmRdXjy5ewQ7hggjWZaHWvsJyDI4MJI19a4pQIHm57uimNZUgi+dUYeJpX70FrQ1j8P4+33qtEZ8ZfkkbOgcxvqkwkPwwyd3DdPg5Ht+7rwZmNhUQ/HiwHhfAV86rR6fka8YWb+XBmUR77cg5/FJqgftriC/P7NOhzL0+gWNKAv5LLbieWMivToWs8mm44qOI2d4iSAJCAp2HmuFYXfWY3xRyt057C0EqWSyqKES3EtApGkPjR61p4FHP3Eh/u2OJ9EdyaIl4kHKnUUplVh1cRAHCGZGCDbqKUjHF7mwO5bEgZwPtXxrWVM9/FRRNEkVJ6m5iqkZk6ySGI/reG1csRPtsSx6slQPLgpMFjWe09YqDtRTBeyjsiihcJgfdmBbPI1Lm4sxbeo4/MM9W4V+qJyymBqgUuQ7HIg44WLZhgigFKm5XNY7AVXMlae1S4VbSoUSIwBMEQi4POiT0MnSkndm4CMg62W+eY2WGaGdxng/7+f1KMGfRvCYKKYHBSkc2BwTkHEax+E+vkslrfC8P4+RtBe1fgc6CfgUifuNpTxcWQc+sqAG33/P6Wx3oUm+MwXx47sG8I9P7kMvAWFxxknFLCV/GKuynTQKMLGyCO+eUw2FDBtOZvCDx3fh4rnjMMlHwFRaijK/G998ag/rP4OrZ5RhfnMFqyqHar8fl9y1A1MImSJSg6zbj5xSg4llfvgI8O7csBu7ehL4+JLxcHg9VAZubGwbxs/XdeKaeQ2o9xLoVZUQTDnwwyf3GKf4L1JJfumRFhQHArjulGp87ZkOzKBG+eSyZoJqGhE0FL7z9F4z3fzxJeMQCngxociDB3f24cdbBlHEOmlwZ/APl56Cj96xjd1HE35jFtHY+5/YWkiQV6BXyjbIV9IG1j+8ch77mlpZVwv4xwd24LEDmobNGf9IbXZdzz4v5+mQRoKc5F+t/CUfp9wBslKeZkUeB6jKS9gvNY12gAC9PJdCOfufgE8f7xFoUYT5skIEUXJVtYN9m8/0ObyoI+Cr92YJfoHdScoGV9CsEC6nLJJjdlfagSZ3Cm72zZ0pgfm0iby/l4BI08MaVS0n2Ndo2wHmpxHUOrblnnwA2k9SYFujeIpT1eRMoYTl74wzbZdWHQLfungqfrliO/qI+fcn/Uh6NMWbhjtvLa5RLLSCz4ORBOWBK0AgmUMVeT5MS2F/0olh9nP5r5mNlA7vK8cJCURpxaFGWkOs2/klLnztsjkocgn8Ux6StS3Qr4/4/MTmdZtsEr3RmnaUxjoVvykgtPFoR9Zv5uo1NbSXwIhyBgmCk305rSorYNjhQXuBSIPnNEq0myBmS8xLwKGRKZeJQ7OX1uQIAZKmHrp438qIi8JXrpgCWC70mqwL/KaQKmg3fC9BEIEUi6FAih3Mf+UIhV7eigKdlv9VhmVhUTNMZ7/y5/Ewv1eMONCd8aC3uAbfeHgLZC5LnGjacBvLtyPmYZldGCAo0m7/WlkzmFeAQIINAqhe3rd92Im2jJeKxYtuTfVQEDkpXIcoOLuZH3XuKMnHxI1dKS86s16MsPxJppuloH2e+ayLmwlX5p6ncuHteSoZIsSBtI/PEZwmLT+mN54KmBBw4wsXzzPHqnP5ULHZ8JMN7dCGzJUZjXDqmuDGi0lAOcJ23j2YwH8/uh1fu3sDplX7UezOoybsQpTt9tWHdmL7/l4sbwxiIs39UydU4L8f2ob/eWiTGbFppnLNsn7l56SpvXs378N/PrwZ96/ZibObKij8nWiuK8FPn2nB1+7aiHOmVxOMZ1FHsJrO5vHl+7ahpa0X75hZDl8mzfvJpwS9Ci0yKZBHKJPEtfPr8My2NvzigQ3w5jIGGF4xowbxaAz//MB2PLBhr5lK1CbYGn362LnT8Yunt7FVLZVzsJOqzY6Hdnt1pBEXjVBpFaSmyi6bUYsJJXxzVR7bedW+fjx5IMo7NNFpjQgWESSp54YIJOTT1U7DayRFgEQwNMi+rc2au8gvZiSPPN/JezTS1+/yoyXjxjDtuGH2GZ+m8nmL0lAYhB7WuBYmVBLQaCp3cy6INZkAj72oyidM/XdlXMagU3k6sj70sD+rnRTw9vmk24yux8iLGglMMu8+9kXJHI1y6n4tXlH5BfBCGsXkZ2euCGtSAbOIQ6EkNH06RLTVlnBie5bP09iQy0CeRqVkoDYQ7+LxrjQBncOHAaan8BgDvLeVxlmevKjRwQT7g6Ynj1/ShC1lIOVQoJDCNfMbUCRZyc4nkGWTTScjHR890ox2UaSajibRpkkNntNgm+l9KqZ13vJR4j8KIjmeO2ld/t3vVqIrOXrdpKMbtAyd0pVWn4NiT91bo2ZuaVf9kl+L0jeZ6n5dt6xNPWGktS7rPzmnuGSvym9H3yoFhTCtYfO8M0EwkEGQaT64ZgfBlM+EYNBdmuY0ZNLivRSOSYI6XQtQIMvrR+EHTOR6OYkqX/PO/PBZxXoy5/hbkYKsY6ZNIS5fFlM3TNO8syEKfApyXQcFsuCefGzM++lec17nlMcbS+5sFh87awLGV4ZZPpZHr8Di3b65CzsiliO3gshq5G3s7Q4nTQ+Op+V//dIJ+NjpE1Dk91HpueGSMushSna7sScO+D0FNBX70dk/jP4szznChis0NaPgkVqpKOfspU1V+OtlU3DhrCZi+ALbMYt4PI12PjNYCGCgvx/FPikzF7YNUjm7A9hwIGYWYGi7G7WWfHkU+FKjJ/IZmlERwMwp1bjirKlIej1wZTJoLCvCQ21xDLhDiLCdFbZD4SLOm1qJbR3DWNNLPmPZTkYSyBf7yQ9TI0Tvnt+kwVieKxBsAL/e0EmjRlNI8mkSvHEgzPaRO7+OFV8qJR9JHmvrGIUM8JpRYvYj8pH6lmC5RpQ0VaWdCAbIQxovk0O7+q3OKTVjcLAwajNVt2JfKQVN5Ql8x5mCIqprtExR+XP8ZPmswFWEaSrSfpIPVvA58ZHAuvqcpiY19pxg2po+lt+U+E28Kf+/xkLUTDkrVzdfXoFKf/b4NrNQRivx1J8H2Pf1jvLr031RgiiNislvU3wrY0qjQ1HepzyDAnPMI6/+fpyS+ogAtvz8zqoPY0lTOfu9al5vMCr3+f/Bj002nfh0XIhyK6am/hsFJexwCkLofGEUQ99GgpEEbkQCD1KQBbTQmssSpHic7MD8VGTVYT2Iurxw0+qUT8AYsHAaUGI9b0AIiTLNCGB5thvXZoEjp1KwpjOl7AVm5CTtJUjSuUCeaVMomsQo4OQlFKfV6aIFLQUiPxFZ57KgmYLJJEBhK4GtwIt6jzi/BRi9PO+g4rB8EyTQC2ZFWjin3/Kb4ftTMAkkqawiKSGzjQ7zMHXFYy1/1/NpCXyWS1GjzbY7en8JM0eKZ90st8r7OpLKzI/KaB3rvzzmVRTjA2dNZ/VJ8AoOA/tHErh5c6dKyT/t96YpGPm26OqLSen5shl8+Iyp2Lr7AL73XBeGEmkEMknkWLdJp4AOs2N9SIgnCHB8Ph+0lU6jQ95vxGEsSjEB+AiV1aQSAp1p5fju2nY8vmUfklmJfSpXNpc/l0OSbVlWUo7BZIotqjqnIiUQm1Lqx764VkkSqPOc/Ig0WqL0hZ/7E1ncs74d31jRhW8/3Ipn+9JIsGANPhfC2RTc4hvmIR7c1z2E27f3I+dR3HGLP09kkmmk3mv1YOtPbaE2lbP6h06dgBIvK4ltqS4qv6zn+8inrFytwFOvENeqbyhEiRaxqJ5KCE7UV+VnpRWGefYfF40d+a5pEYPAiOE3UkUuBe3/p96sfllgP9fokgLdjjn2K0pagm2mBQHlbFP1cvU1jbxoKtM42Bs+Euc6UUIgHWKK2vlBCwQkYxQ8tEsLHXiHAJ41dmNJrCGmrb6aFj+QL4dZRk0jyiDSt95vd057WUoGyZtLK2mT5hkdl+YtPz/Bt/00HhSSw+dQ0FONDGV5p6SV25RBYOt4JblMaM9Gl8eNqxZPMgsQBLCtmh0lFv9Fv22y6QQnyYE3nFJUNFa/koBQkSQsBSV0zAsURtZ1HY/+luIlqIpREWskKEeBJEgjB9t+txxnKd4oRBVF3YzuKC0+m9YcjUmM95jk2cl53fg4kV6wBjW6ZYQjrVtpQT6jQRczNUmSX1VWztcmXUuI6jih4vCesTxTcno2I18a1rfey7rXSlv3aPsMs55NmlvlYj6yXrUyUWLdAlBKj+9iyqxy0ppXWvyhdPVb9xrivVIO2stNyskqo76VttLT8etNak8KVb0iPw4qjb+/YDbK/YRT8rfhSflo3LJ+P3qyPMfXkbCVQrFUqh58MemdY1Ra7YNxvG12HT66tAkeKqG812dcAwV85C8jOKz/t/an0FgcxF8tacLfLJuEwbTGBDymrdNsk75UHmU+Dz4+rxpnzxnP6lK9FVAV9OGDp9TgPy6ajNX7+jEgnxuW6PJpZfjCghqcPqMOD23pRERxq8iPn5hTbYKlKj7QCMH+HRu78OlzZuKv5lbho2dMQpXfhadbuvHuxY34m4U1WNpcAafbS3Yt4NxpFZhZX4YgQfbrvR/lsSBxpWpZAMgal5TBYY1UzS7z4a3Tqw3uFnf0xLO48flO5N0ehAl2BIpy5A2z0rfgNqNNhbyHfapg9mos8+YwLaw2pvHCFPw0sKYGshgXdKCEYHuIbeFgPdb4nTglVEAR+75WtTWzWWeECfaYhvpnaS6JyUxnOp8VQIrTmKqh3JhdzGeIuAxgIx+MCwB1XnIx00ixrRWNvd7PcpCHy7VakbeV8VoVZYOMR72xpIpGsATcNBGqUacwwZAJo8F6GZselWGkXinjT3UmGSHe1BY+6rOqP7lSyGioIJ9Yd6u0AnY0Sni/rmkBjvj9eCSVTkZfnHVwzaRSE0DWyC3Wr3ln87/6nHVkk00nCx0nzvA2ndRkWIztT/BoNiGkKriw1ov7PvcWZKU0qDi1qnDDgWH87YMtVHQayzo68ii0A/lrRnkYjnQEHRmtRnWgxpMzW9z085hZIUDgszPtRiMVaGNlGLuG0qh1pNCalDqUmhf45XMEac1aADEYg9fjQjadxj9dPN3sk9hBINbRP0IA68LHFzUhH49hXX8OmwaTZgWsRh6mUBnXFHnM+VpvAUPxFAaoZpvDHkwKu7AvksbueB7ae288z9UGXdjRHwP8QfTHM6guJpBIZpFMW6EATvQuIzggFWvsG5KMCgOAsyl855JpWFRv7eQnGaHgwL/cNQinGbWSUeMw8c404iOjS+M8Mf5f787g3y+dhfYebUMEJNjG33hqH967qBENYTf8BFj7CL6/tr4HH51SjNMnVhkwvr47RSWfwRWzqjA8EkNxKIgvPNqK98yqxtyqEIaTady3bQg7oyl8+5Ip2N3Vi+5sAL/dcADXn1qPEo1eknf+uLETuwdT+Py5kzAUy2Blay/Om9OMf7h7I3ws88fPnISfPrvXTDdrMY/ZfJrG2DERtCcYaQVvMxv3p2+fYzZ6t/xYxSUWp9hk08lINnfb9PoQladD83huF4qp0L59zTKi/Aw8BEDyfclQGf18bReGNEU7+sifI0EjK8YVsHoogd1RKrSU4pllsD9ZQCybRzGyGMrk0Jlivswrkcvhue4khlJZHEhq2lqBOd3IMZ2KfBrZRBLP98bRnXMxDZhRJV1bfyCCDSN5M9Uh0ODyONEWzWNjTxRZ5uMvaHPhDHYnCni2x5oa7EgoBIQV/PNALI3HuhNoj2fNtJmUS2u8gNW9KfQVfOhOaOFDAQORGKKZjAEZR10RxzFZ0356FcUckw8kW4t1esm4IixoKOYVgjC+924C27t2dlMieYyjuRZCaARUIz2KnydfJU2JmyDEmtojH31v5X78+4oDqCgJYU6pC4tr/Ljpyc349aMbsLC+CJMdCVw5vQKff3gH/mdNG57Z14V3zKjA7x5/Hj9/utWs0JsR8mJqiR/Pt3bh3x7bhydHUgTIilGWw0+f6cJP1u5n3mn8asVu/MuKDty0pgXTG7RLKUEf2/jLj7Tgj4p7l45jTrkHxcVB+HLapDuHrPiEbyi/rNGx5jcl5dne/McPDSrW2bvmN6GcCNmMcBJEm0UQNtl0EpMNtGw69qRhGYIpw2zpPD55ejNmNZaZc4qXJYv/0ZZ+PEEgEjQPHB3Jv0qjHCMuOZ9noD0L9zoDVO4uxJxuKFaVRruk3GOawuX98vVSRPeAI2dCOmixggCWplq7+Oww71OUdKl5bcHTXXDjP+/fwmMXynjfJmcxi+3Cr9Z0YGXHiHGWVrR3eWRp7z75emlqTFNNXgKsPqff+AxpikijNPLd0mJ9gUSNjMknSCvWNN0j/5oDzhAGWA4Bi5NB/eg9FKFMkf0V4kCeUvXOBD5w2iRWkfjCWuTxwyd3IeYKoIi/FMNMDuECuVq5l1dFsD7NdBsbURg0mWKrEnCpnVK5FMIBH8rCQVx65ky89exZWN81DKc3jBHy2HBW0/4u+F1elAX9uGzRNHzkrOkEvXn0ML3/XNWFKRMa8dt3z8dED9ASBW7dfgDfum4R3j+nBn7yyd+f0YyfXDkD1582BZ6sgYsopJk/gZ+TBfrd1l6cNaUKs6vCWNObMf5lAZaNLGd4RN9vbpILADC/0oOLp1VawMuMZBGCSz7YZNNJTDbQsul1IEpVR8aMDE1x5/CZy+dT0JoY7NSfBSrCHH75fBu0zxn16VGT9ukTiCnOOanQtR2TC6VMVdOAlQRFCqMhgBPmVU37CLlIRQpgyQlaY2dDVJICAmW6l5nrbBWtbil5Ra8WENqb98Os/uS5SqalUbRMTsFLCaAcWeM7FOO5QZbFhAngsTqW/IbMdBeBmLqatuvRJ8ZjOckLiGl1mvZiVF30OQJozCVNeieDf5ZIEMPLV9FG1y4iptJcGpfOqEeDnJ/4joq8/mRLN1b2qS6sLWg0PailAGHWixVzSeRgmwkwaWSLdcs6jjm8BogpsnsqFsNAIo/vP9GGbz2yB99dP4BMJo5SjwMhXwBZxZtj/oloArevbcfnH23DN5/uwHA8y/MFfPbBHbhvbSveNrNG2A93bB/Ex/+wBudMqMDp1T6UFAfxxd8+h9ue34dMnqCZzwjEpwibtcPmGoLuqRVFWFjjwda9PahwK9yCVgHCgEfLP+3NSYJRamdND797bqMJMK2Nw801VvZrsdOATTYdz2QDLZuODQkoSIAaIapjfnj42QtmojporcI00wb8/GF9G/ZEsmZBgpbDHy1pREthNDTiISijOEIBAiqtDjWO1FLKVN9aUSa/IO3hJ4bXikE9oXVaxXxYZdCyczkqaxmB9kbUSJemsAR4vARhIaYrp/wS3qMQDsZ/ise8g6lYYQO0Ws0oDp7VSjRRMd9ffkaqBYUUMI75TF+gQeU1YFNl45Gi2wtA6EmNflkpnNikujCjd1S0Alzaz/CqUxrJC9aaygTr6YbVbXC4rHrU2+sjfze1iX+0FsyWQbwux/IEr6ULml7Viru82dVhMBHHQ3uH8KPLpuN/Lp6G986u5nk3frW+B7+5bDL+64JJuGhmBX61qRMfv2gObrhkHL6wfAJKmMZnT23Cry+eYhZAPLAnimUVHvzgspn4+oUz8XxvBDsHogh6nPjaOxdgXlM1wb22/cohTUCuqPU5Zx6dbLd1HQPw+MLYHs/hs2dPwoKqkNnVwIpt/+YijWSqxbS2V/1T22SdX+PFsgmVZmTZ8suy6OQYu7XJppcn2xnepteBxGIOLAk48cQ/X272n7P0Zw4tg0l89u7N6CgoFIe1AsvG/ycPaWpPoFSAMpxN4kvLJ+P8yZUSPEYc3LShA99b3YmM22u2RhrFp4eQdUIgS0BMPnV+3pehOOn3uFGS1WSkw0SMr8jmEXQRAPE4k1b6WlSRMvKnhjzXns1h0OlHYyGHgCePoVQBQ263CSJa7XUilU6ij1BOcZ6K3ASGLqdxkE8TBCrESpUjbXZh6HVpMtFhRkx1TXtSDpF/P31KKdoJyu5rT6KC90ZY9JiB6wT4LPObSfoJaGl3TQHjqMOL2lwCP3znKWguCpipX5tsejORrdFsem1JenHsM0YSrKkEvnntafA5Nepj+Wso5tRNz3dSAVpxgxT7SLce+qhNJzYJPCsEqAythTVBnDm+3ERK1whnZzSNX67fj4jHb0b6HC9FWS8ijYwpLIR2acg43SjLEnRRkSv0gUY33Y6smQYeJD8pOr8c1oecQYKnAHr5sJfILsxz2tKnL+MwoVLKCNzEc11kxn6lRhQgn6E0yziSVvgHj4ndNcLvnoKf6fl5v3hVW1g5zK4Mab7Oe6aWorYkgIf2K867A1sRIiDzsUzWPplvLpilEVnBSzWzA7lcHlfNqcP4YtadRrJtsulNRjbQsuk1Jk2SjQlTshcPHZk8rp1ehSXTq008pEKBWo8Cd92BKB7fM4CwMw8FXdW0mQDXm0slndykLWa0yrKEbXzVgnEIuDWlRNhBQPPTtfvRS5VcUkjBbFj9J8SRrphpVz6naWBRjs9q8YFGuTS61M/jRF6LERRdyorgLt+8ckKuOH8neN0ECGV5NDUbcXlMZHdt8RNkGTTwrphdLAoSBQEs3sv8dC7Ej6aT5VSvcihw6LDTmvrVZtJ37BvAN1bsNnHTRphOMe+Q72CBaK7gsKLNv5lIU/DyhxxxeDHVl8M7NF0sQ8rGWTa9CenlJZtNNr1q0vRN3mwK/k9vP9X8NizncCCaK+AXz+2n8rICtioopNTnm83yP9lJ40VBAqEXwjkQ5OScLjzfNYSH9wwThAgoWZHV80fUwuIHiyfk0yZfLQktRWNTZHYtRlAoCAGrAJ+X/1zemTPgKEjElCHASxPsDLqtsCEeKnutRtXChXxeixWciJhI7T7yoHKSZ5FGx/LQ6lBtzaNjKzRowfj3yWlf/mNFApB8N18hg0EaE8MEFXoXbamjES9BwrHRtjcdVwut8q3D2QQ+dmozSjysWdaF3b9tejPSsQFaRl7qP00RsGOZTifSOftzcn8sLytrZIufbAbvWjYd02qLTQwkbTGiqZfndvdgbV/cjGxoJEIR7AW2tErwyOnanxPtoz8BG7/Hiavnj4M3r/WgTqQEstd0kBcsABJh+wuU6P4jpTP2kb+XPorJJQCvtXxKT9OTwmgxJpYyPGbF3IoScGlvwqJCCsE87yZ/qTzasqY0n0EZzwuQaSWoRsW08EHcJ6FonNz5MeNvTDtCzoybc1YZ9JctBM3ijWHycCnzdJktuZwmRMmgy0UAx1KzDC7FhlMih73PyfzRtlVaVTuvyo/lU6pNLC1zyfrPJpveVHQMneH34KyfrqTcGY2MRMvT7CGoJSivNSnJ1+otXk1af+rZV3rtz9Hhz76atF4pvShPtrFDG29r5MqF2d40Hvz7t6CmOEBFp21CXBhI5/Dx3z2Hrflis8+gNQGjJOz1RycTiSWyBDh/N7cS1y4aZ+FuNvADu/rw1RX7zR6PUsAOghUxkZFER8kAFruNMd3YQ1YCBhwdISGdOdosDr3vYF4H+fPgOdFYnmN0eA5vPs7WelxPNoXvvXUm5teGeUbvLxg7ZojZZNObh44J0FKKT21rw9k/eRbwqGNlac1qqb2HObKzyfx8YZSLpEOVYuyUKdGhJ0iH3mOujxF/SFAffm3sUfN77OIR6PD7Xi6tsWNDh9wnGrv+ovvGTozSS9IYI578s3mOXTyExq4fft+R0jqUzPmxG0Zp7N4/9Yzo8GtHfE7+V2pjAq0M8OO3zcFHz57KLKmIBLRJ31vZip/tiMBNPtCm4DadnCQ2Gx9y4oYrZiOolabkkxjZ48O3rTdR8RVsQ/DE2lwZCJBtbDV8clCs4MR143z4++VT2e5sXDNtaFjgBXFik01vFjo2QIt/T2/dj+U3rELB7UfelTG6t1BwM0crcKQNtMaIJ/9snmMXD6Gx64ffd6S0DiVzfuyGURq79089Izr82hGeM0EljTdNEpfW+nDLpy+Fl9rTaUYvgJF4Et+4ZzWinqD2BDcOsy+iQ8twpPIc6bq+RYffO0Yvd/3Q54+U5pHSO/S66PB7Xu65MTr0+p9La4yOJq9Dj0V/6hmRzv+p50VHun74OdHLnFd7X7+wCaeOr4SLbQ1nDk9s2o/bt/cg4/QaETD2qKEjpXP48djNR3PvoXTo84feJzr83jF6uTQPPR6jI13/S58XHX5+jF7pMyJdP/T5I6V1KP25vF7u+bHz/Fbw3y9dNAe1fv12mxWacoY3S110bJNNbyI6RiNaBTy1fR/O+/EzyLu1QzuzEMDSemrTGyV1j9DZdOqFjjx28OdIafO+l3uLl0vLnLcOj0iHXn/RvfrxZ8pv6Ah5HpF435HK/+fSetH1Q+jQ80e6x+TFk0e8xs+h5450z6E0dv1F98kDy40Aonjoo8uxZHINwZQTXvKA9jbMORQvWzF2LBJH2HQSE5WrlKyW+TsLCongMr/ltG7TyUw0tykTNFopvzg5wjtG/TNtoGXTm42O0YgWsKOjD/+7YhuK3Q4k806z75fW4VhrhizSkZSuzo7Ri4+sDnnwf8sPwnrOIj1rpTFG6sqWU6vOWd+Wj8TBZ620RGNpjeV2MFfRwbQOvW/sWN8HU7acZwUgrDRU1oPlenG61m/RWPmttKwzytNyxLVIKckS1HUrbyvPsTQOpbF89FH+h9aFrlnXDy3bwbRe/KxF1j0Hrx16/tB6GSu/0pIj8azyIlx3ziwTu8iZZ/raXod3mvanwBXo1uzi2IayL+RzWCZmlnn0p6GXOWdo9ORhSbwwePqyaR32wAvn9HP0vL7MbWP3jl4/NMFDr48dv2yeOuTxi2yA0RsP+2md4I/RL0Pm+NATpLFzL1d+Q6PnzYlD733hBovMqbHroycOvfeFR8YODr3X+jl6r+WXp7YnwuJxjoCLp822RBaJF/WcnONfVJbR44NpjZ4TjR6/8H5j10Wj58d+Gho7N3qf+dJ/It142DMvXB+99sIz/Lxw76Hnx87p+mE0dv2FtESjN77wc/RgLN2XpDX2/Ci98POQ86NJmJ/m9GEnlKb5ecgzorF7X8hz9PqLbtMPkU4ccu+hp184r+98zqwoVrtLNigSvCWHDspEm2x6s9CxcYY3ScpXx0S+4cfuWm8eEpiyhKmOJHWlRg3k08lRdpMDtA5tzji5SRBeWw4JcFk8QKhtRMKhLT96bLGGTScF0cCTkaXRLP4yQIsdXv3e7vM2vdno2AAtm2yyySabbLLJJpvMqK5NNtlkk0022WSTTceAbKBlk0022WSTTTbZdIzIBlo22WSTTTbZZJNNx4hsoGWTTTbZZJNNNtl0jMgGWjbZZJNNNtlkk03HiGygZZNNNtlkk0022XSMyAZaNtlkk0022WSTTceIbKBlk0022WSTTTbZdIzIBlo22WSTTTbZZJNNx4hsoGWTTTbZZJNNNtl0jMgGWjbZZJNNNtlkk03HiGygZZNNNtlkk0022XSMyAZaNtlkk0022WSTTceIbKBlk0022WSTTTbZdIzIBlo22WSTTTbZZJNNx4hsoGWTTTbZZJNNNtl0jMgGWjbZZJNNNtlkk03HiGygZZNNNtlkk0022XSMyAZaNtlkk0022WSTTceIbKBlk0022WSTTTbZdIzIBlo22WSTTTbZ9AZTfvSDgg6yKOTzKBSyyPFEgedyvJhGltfi5sYCT2atA17Ul46VQBZpk4Y+uocXc1Ya1j0Zps1LPJctpHlJ15gLzykvMN98Pm3dy+yyLINS0fMmO2XB+5mqlQePs/xOmnJkzO8Mf+f5nPLXfXwTk14hn1FRrET4McXhOd5mlYFp5Ezh9CjzMMc5Fcl6Xlnw0QyPTbo8n+M7gHllkTHl0B3mKn/k+UBG76tnVZ+6rPKZu8zrmXIW+L6mXDrL9Mzha0gOvthrnaZNNtlkk0022fSXkDSxgJXTQcWsMRCHGQkRVMnzyGWuuQkMHBhOZeDPJeENhMHb+dEdo0nwz1lwGdBScOiYYMPp4vNCIS5zb17Ihtd6o2n09kUxubEMfUMJ1FcVwcnbhjMEPw4nSvlcjul3jsRRX+RBwW2l62E6DofAWQEO3qMyCR11DqdQGfTA52Y5ecrFsznex9JjOJZGmmCnqihgCqonItksRmIp1JWETHp67yyB1fbeCGLxLIpCPkyu0jvymsPNdxBgc6InEsf+vhHUlBahqSyErMkrjz18bojpTW8oQ8DjYXoso5P3D7Ou3A6UBH3MO4+9vC9jkJUDCaY5vSoIn9fLa6x71SDTc5oSvjZkj2jZZJNNNtlk0xtOeWQJCpwEEru6h/GLhzfg+3c9g/uf34NEToCBwIvAxkX9/7Mnd+GHj7fAS1Qk8CGAIgBikcsAj7yTIItgIedwmHv2HhjBcDTK60I5TItA6rHVO9ARiSHN+z79k0eRyWTNtTuf3oZ71uyAw5XHUDyFf71lFYGTQJ4Lbv4JguR4LOAn4OUgMhHg+8+7VmNP94ABKi6NJPFbZdDfA2u3466VW3hEJEewp0R2dw3gJ7c/aZ7VCY1gdRMUffiH92PDzg784u7V+Juf3Md8BZp0TwH98QR+etcKrN3Tj8/84nFsaOuHh+k9sHY3/ufWFXhs6x584Ht3ImlSBFa3dOF9P7gXm9oHWHcEnQRY96zajFue3ICbn96KL/70AUQTWebBOuYDesYU5zUkG2jZZJNNNtlk0xtOBFEES/eua8Uv73sOCydVY/miqRiKxvCV/3sY8TQBDf+ktFu2b8VTrb18wokEAVM0nUF/IomtHcNIpvMo5PLY3jGCDfsHkMvnEU1l8e271uHJHT3oGE6ZvHriGdQ11mFyQzWKPW5UVYSxs3vEoIznW/qxpS1G4OHC3u5ezK0thtvlRF9/FM/v7cNwgiCKqeRzWfRH09h5YAADkSSCDg+fd5ipvb0DKRAf8iYmyJvTLj8STj9PHIQxWd6f/P/tnNlvVNcdx7/3zmIbA97AHi94w8Z4wbgBnARIWQK0ojRRH0hQGiVSQ6U2VfvURVWQSJe3PiDlIVLUqmloliapmhAFCiKEJWzGNhiDjeMd73ZsMN5n7+93Zpr8A1y5Ur+fsWfuPXPO7/zufZmPzjn3eJaYY42n16Zi5ktNwY92r8OfXnoSc0ELrb0jppXegdTkJPzm+T34ya4KPL21CC09/abV38624NALu/DL7z2KvMwVuCCi1js+g5MNHdhZXoBQ1C0BLCSIqf78qa145cA2vLS7BquyM7EyJVnH6ERyTcJxqXt4ULQIIYSQRceF4dkFfHqjE794ZhveOteC149dwdY1udgsovDR9W7jKI09Y8hetQob89JwsWUQSaZsBC+/fhrvXbyD2UAIRz6txwcXbuHYlTYcfuccBiZn0aDS0dKPW53DGJXz3/71JBq6hvC7N0+i9e4EHq3KxpWeSTzwh2F5XLg/M2+mKC/1PMAjpZk41dyL3//jDM7cHsLLb5zA+GzQ/D/32gm8d7oRHRPT4lixkbJTDe348ItmM1KlU5kqLzq1F9WRLLmI/6qWLd+5zGopLRXFkvY63em3g3JsawtMBsPwiAjqSFhUyjSmHQkb6eobm0F2dhZGJdeIx0ZGooheNIRt5dn4UoSwMHM5DotQJbp0WlIaSnzzH42Z1J9PX8PBHWUSWeTKKF7cC/XgIULRIoQQQhYbEYzewXtYV+DDjds9KM3PxGs/3YeszAzsXFeMurZhIwkfX27F0xvWYucjBXinocvIQRAelJfk4I/PbjEjM5fahrC3thxPba7EpfYRlPvSsLMgAwe/XYbvbijGR3VdKC0owvayfJRUlOBc9yi2lBWgo7MHF251YFNlDqpyl6G5dxR37t5DabYPH17pwivP78Gvvl+NzVL38xuDsMR6VqYm4dUXd2NjYZZkEkH9wBTOtoiM7a2VdMMIihzp9KUnGjaypar1zZvqki5NjwuZGI4qz72pEP5+4jIOHb2IvOwMVOatMDW1jh0JwTYjZjMYHZ3A46szEdQ1ay5XvI4FtycB/gVd6m5BHxjQKcOY0EURUoET0RqfWUDTwCw2leZIcWzRvo4Q6hSs5vAwoWgRQggh/wN4kxIwqwus3BbG5+YRDkcQDomshCJYarkxJ+eXu6fw/umreP+z27jVN46vZvzQBe4pLmMvuL8QwKTU7Ru/j9ahCfzsB5tEIPTpwah5Sk91YlLEZDY4h7ax+1iVmijC5UPBiqWY8/vxcf0AdlXmYUdVPv7ZOITlrgWkLPOKfPiRmqCL4YHUrBQMzM9KLJWamEbYIklzoivHm7rhS09BstctCuWGV6TIJW1Cojra2NTWISMzqCRiFPVogbTX9wjcUic9IQk11Wvw473rceTZzebJRK2ua83Ctgvzlgd/+aQOB3bUItENLF+SiCnJXRfnh0SqxkSi0lKTtQNVJ9O3mQ6UXHSxv0uSePtqOw5uKZPvLTN6ZsdHu/TzYYsRRYsQQghZZHQLgtUiO119I6guKYA9H8Cv3zyL3uGvcLyxDVtrsnG2bRj7NuTg8Iu78IcXdmD/plJcvjMAl8iBZevPeRS+5UuQ6o7i8Yp8PPdYEfaUSSz5Rr+fD+v2CUDZimQk2m4cqC3F/g3FKMlchgSpk5LpQzBsIyM5CUW+VLQNT6CyJAcJ4iBpSYmo75/QVNHcPoAKX4Z6iyiMmI5gicnoBN+hvdUYvTeNT5p6zcL9mGaIkKlbSf2pYATTIoxTIkUeES4tmwkDD6RsVj4DUi/dHUJlbjqK0pLMQvewiKM+u6iapkL2wflm5K/KRGVhOuZDUSxP8iAzKRmNvWNmsf75a7fxRHmOebrSH9KtJyzpz8ZCRCUqLPfBws32fmyvKdYEVbXkpZ/f/D9MXK8K8WNCCCGELAo2kryiCR4bb52+jtrKYtSU+HC1bQST0378cHs1Tp27if1bqpCe7EKSbSErNQGXbnVijUjH/Nwcqgt98LqAjKVL8MbxBtS3dsM/O4+1hdkiGVEc/bwewdkZ7HusGpdu9+Pf1+7gWksHSgt8SF3iljpA6QovyvPS4bJdGB8dxXfWlyAl2Yvi3Ay8faoOF292mi0annmiFNFQBCN9/Xi8qlj0JYq7vQOoyl+JreuLcOyLRmwszkWC16PDXRicmMappnZcbenChaZOtPaPoKY0F/+qa0bdnbu4cL0D7V39KCvKQd/gELZXl8DWJx3lpa6mo2KWHUbb4H0cPXMD04F5nL/eikAgigq5/rWFWTh68hrONX2J2orVeLIyD7PBMI68+xnaRydEYAcRCQSkng/N3aNI87jwLbm/sZVZzsJ9tAghhJBFxmzQKT/7Hvnh738wg5beMczPz4ng+FCWm4YEkYxgRLdusM2xFYmNYOlGoV6RLitswaVzYgiZmbkZEZAF+XVfKvLmlVLdU2o6EIHb7RIZi7f1h00bXd8kARASGdPtJWyxmrD0Ew2ETX2zJYPk5o9GMBeKYpnXTLhJXZ2OlH/dlsKKTU26NBeJHdRYcqyttX1Y8vXrOi2jHFoDkreONhkP0yLz5pZYOs2p1wi4pVf91LVTuhjeku+kosRWsYuPpZk2UTuCBakaCUeQrHtoISAvkbyQ3A9pH5T8EiUPy+WVXPROS0u5Rs3XaShahBBCyCKjO5eHRCTcIiP6069bK8ipERl1C7PGyDiBvMlxxBJpiIiw6JoiW/eBcpnpOXUiLdOVSZaU6ZN7ZkhI99VSE5K4sLS+TsNpA9vEsiWWpfpiRpF0IbnqiRthlTqzR5eeSy7mWPrWeiI/ZgNUiamxdbG6yovu8i5JyaeUy3FEktdNS3X/LLPJqW61IPlYcqxDVRpT+w5KHZU305vmJPWiUs9curxFTb46whXLKdav9iWlJpRetVtyMDfBxIgtwFddi91bqSXxNGeRWnNrtDdnoWgRQgghi42O2BiTUhmKiY3+mRKVqbg4qHDoU3FGeoyS6Jkcq5jpp/lF17ryrbYxLy2RSFJmhCX2JuWxOBpf+9e+tMSIkZyrpph8TFuJoM1MK3NqxEfXZmmfX3/KS/NUydIe4h3GYmhrDRV7+zoXI1rmRKtpuWkZjxU70tixa9a2KloiTCZMLGb8zdSNB46dq3RqHfNN7HpVtzR/bati6DQULUIIIYQQh3Be5QghhBBC/k+haBFCCCGEOARFixBCCCHEIShahBBCCCEOQdEihBBCCHEIihYhhBBCiENQtAghhBBCHIKiRQghhBDiEBQtQgghhBCHoGgRQgghhDgERYsQQgghxCEoWoQQQgghDkHRIoQQQghxCIoWIYQQQohDULQIIYQQQhyCokUIIYQQ4hAULUIIIYQQh6BoEUIIIYQ4BEWLEEIIIcQhKFqEEEIIIQ5B0SKEEEIIcQiKFiGEEEKIQ1C0CCGEEEIcAfgPBt4Fyf5UesYAAAAASUVORK5CYII=">
            <a:extLst>
              <a:ext uri="{FF2B5EF4-FFF2-40B4-BE49-F238E27FC236}">
                <a16:creationId xmlns:a16="http://schemas.microsoft.com/office/drawing/2014/main" id="{0DB39A1A-DA02-42E6-A6F8-FBED2CE4B3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6424" y="1885661"/>
            <a:ext cx="5124739" cy="512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png;base64,iVBORw0KGgoAAAANSUhEUgAAAloAAAGqCAYAAADTIepuAAAAAXNSR0IArs4c6QAAAARnQU1BAACxjwv8YQUAAAAJcEhZcwAADsQAAA7EAZUrDhsAAP+lSURBVHhe7F0HgB1V1f5e357NbnbTe+89IZCEEloA6UgXEAtNLIAiYkdU7PqriP6o2CiCdIJ0AiSEkN5725Rt2b77+v99576XbEKioUT4cc7uvJm5c++5555z7jnn3rkz40sT4IEHHnjggQceeODBew7+zN4DDzzwwAMPPPDAg/cYvEDLAw888MADDzzw4DCBF2h54IEHHnjggQceHCbwAi0PPPDAAw888MCDwwReoOWBBx544IEHHnhwmMALtDzwwAMPPPDAAw8OE3iBlgceeOCBBx544MFhAi/Q8sADDzzwwAMPPDhM4AVaHnjggQceeOCBB4cJvEDLAw888MADDzzw4DCBF2h54IEHHnjggQceHCbwAi0PPPDAAw888MCDwwReoOWBBx544IEHHnhwmMALtDzwwAMPPPDAAw8OE3iBlgceeOCBBx544MFhAi/Q8sADDzzwwAMPPDhM4AVaHnjggQceeOCBB4cJvEDLAw888MADDzzw4DCBF2h54IEHHnjggQceHCbwAi0PPPDAAw888MCDwwReoOWBBx544IEHHnhwmMALtDzwwAMPPPDAAw8OE3iBlgceeOCBBx544MFhAi/Q8sADDzzwwAMPPDhM4AVaHnjggQceeOCBB4cJvEDLAw888MADDzzw4DCBL03IHB9+sJpSSPt8PPSx8gRSvgACPH47IDRpYeCBj7iyaW8Py16wsilHFxHuwZPkFkAC6bTSAryessxpn4tP/ek4j4M8cmWER7++lNJDhs+XJha2MYtzfzpdGYIOKIqUX+1y+NS2FNMaW2NoisYQS6YQ8PuQG46gODeIUCDgCpKPokN0ZgnxGfV+cpunKXGbQHwB4k+m/QiIeftQYtVbfrU5SXzCLjBMaV3xE4URyj8e6+IhgCvB2liBj7hT4k0ihTh5HidtCW5qZ4AII8EAQkHRRx5wUzmQh0nyPLAHkf51LWU6sL/cMln+JVge1imKxKskZWRtJMJ02vHVL7yEKGltaG1DczTBNEdjXiSC/AjLKA/pFw3UIJ47Du5Di+phOltoDPb7xAM/66Mesb4U5dbQFkUjtzhl7Pf7EQmFUJobRpi8UGvS5IHKiAdstZNsRg8Frs1Ms7pYDxNEQ5r4jVdM1zVXxI8WtqU+FkNrPIE81lcYDiMvN+R4bvpCbH62Nx1kvUnuhT1bXwoUndWp9htOXrerzGtAHup6SvWrXv5lZaR0/SpdbZIMs/zae+CApBBUXu0izyzVQYp6r36ZLWL9LXO8D0gk0mK1LcMzw8df0eA0XP1YoMxsK/NKH6R3TvepuSTGtVHt1t5+lJL5FaV78UrXZQf2XmM+0qzcsnvZutTf7bgdvixYv5ANyfDYZEvYm0v6o3PrDZaeckyzY5mIVIp0+MOWZ99ey3yW1fF2nysZnJZBfOOf6FSrTJPVT3isv5j1jyhaYnFrUTDgR0FOBEVh9g/qluUkTeKlmthehgKVERjtrM5sLu3PvpQmM/U7HPuDWi/+WCEjm9xg3dlWCLSXLJVNePyy+bwum0sGMT1lWqBrjW1xNLF/RNU/QkHk0+bm52RoyuiDQBisX5Jw0z/2bemSZJBkX05yn7VzKhEgTbns00EaO8cbQ8JyxCSm+6nPIofJotPPNONfRm8PBVRWdYkn8gnS1bS1e29fseuqj3nUc1WXwGmQB+810B4Yt/8zYDWpE1GwKSo6jfJLS7fi7gXbqYA0d1S2AAUf4DWJ3BzoPpBGjErROy+Ir509FtsrG3Drk8vojIJMdR2Y3ZF5LCwyE0xVZ6o0mUqekoFLo42dOIfGq40aGEqkcd20AZjQrwueW74V989bj6A/xKr8yAvE8O2LptLxE591RBp27aXAVNpUMonvPrkI63a3IUQ2xtmuaX3L8IlpA5mHFVK5Kxkkff+ReainMQKdVpr1ff6E4RjZs0QNciwhmNORlWGnF39q6tvw8Bur8PSG3VhV1WgdPxaPI+IP0inmoGNREOM6d8R5k3riqIFdrS7RnGLnFQ8lVh9pvO3Bl/DUliS7fhsGd8zDLy6ZhhAZ5RyFM9pZYCnb1+5uwZf/8QbCAZYiLbnpGG48eSR6l5ca/xx+cvdQ+yRpEc8k3V2NLbjmzy+hNkbcCQaPsQTirFZtF49z6PC19SvOwdReRThueA/071rMDDFKMkQZyzCQbqNfxjeAB+auwXOrdtH4M50WI0qak+Ij89LkORoyJjTO62EGEAOKc/HF08YxTbIUMjJFxoi1iI4Y881duxOPLNqK17bVoLpRhpfypw7kksdFeXnkZy6O6FeCy48ejA4R6gyJqqpvxe2PLkGD6lFQSSP7meMGY0SvTmKD6Y3qUVDZEEvhobmr8ciKWqwzGbciGI+CCgc/eVBaEEHvTh1wYp8inDamL0oL81mOGs36ZcBvIB+l66105rnJNC6d3BtHDe1p7XTyl15l+hH1PcZ2zV61DfeyTQu21aG+uQ2t0ajxuzCSi8FleThzaBecMqEfOuRSvkmGoKyLXtICPIZbRvfvXt2Iu+esQQd/CuV5Ifzw0qkoY5AmfbLBiGSUoq5TPlk9fGn1dvz9tVVoCeUSTwrTysK48qSJxjMLzkz13qpTwibHs3xTJX7y/EoLPFsZPfTN8ePLZ05gIMGBmvjKP59TaivXHhJsuzkvtuX3L6/CnA01yGG+FPviGeN746SxPXhR7sbRrn6aZLMDlFOCBMm9/uGZZfjd4m2sL4jOrPuuj09DhzB1KkNwtlbpnPqy5FzfEsWtj78JitWuNzHg+fwxAzGpTxf2I7VLgSLtiQJ71ven2SvxBnUuEchhwCE8SVxsMu0l8szp/mn2cryyvp5yoA6w9OhuBbjqxBHw0xYlScv2ulZc9tuXkA4rwEvhS6eMwUmDqHuswMKifRisPkn9iabxpT+/jEQoYvXSnOKbZ4xDWX7EcmXtsE/9gzRoECZOLVq3HY8s2ILntzWitrGB/YMDTF7PD4YYlOSib4cQhnfviHPH98WYHp1YhhokfWKd7UE8Y0FL1YCntS2Gr983GzX+POSk2B/JnltPG4PyDnkmayKxcu3B4VC6BM12+pN4YWUl/jZ3vdUpmQykTfn8GePVEMvvp5+Rd/BRj6W2UQrl6QUb8NjySszfuRuNLXG0xFuRa0FjCBO6sR+yf5w4fgByiNNqs6Zkgjnyx0+785OnluDZNTtQm6AdiYM2J2YDKAld+psbCaM44sPkbsU4blBnjB/cw4Iv8UADF2si6ZO91MB2V2MUP3p0Dn1IgD4rTF9DpBl57guyXq50B/qba2eOwICuHWgrUti0swF3PLUYPg7gZOXo0vDNj4xBWYdcsiMTaHHzAq3DA//RQEsV2SiPUpVxUX/532dX4NrHlyAaDNtV0/g9JO0vdIdhVFEY8249Das2VGDM/7yCEK2/gqqY3KqKWPE0iqj4jTRI5tzUEfdsPFfAwHrksP5x4XicObE/7np+FT792BJeDlNV4+gbiGPhty9EbkjGVsZTZamKRh9z0Lmd+tOn8MxOWlKjNY1rRnXBLz82NUNDChWNrTj+9kewKpnr8rQ24+lrjsOJwxQcKYk/tueO9Map9H+nE7tt1gqsbo1bAJfkKCdhNHOj8bVAh+3y0Ul+56RB+OIp44iCIyn1FuaRgU4QT5Sde8CXH0ANHbH4Uswg4cXrZmBkj1IRx7yieS/I/IjmjbuaMew7jyHKUZzoKmBHffra4zC5Xylxa15D5Si8fYsfHIxflDzbuqGyCUd9+yFU5xa5dLZDM3Kq3QV+RGrnPE4mUBpI4NJxffG5k0ajR0mesUt5jXQV4cFXH5yH217dSpI0O6qATHgEltn4lce62ngUtykhH07sWoRZN5xg7UmQhiB5pnLCu7mmGV96aA4eXVOPKOmRw5Kjssoz9VrgxrIDc2N45cZT0amggGXFu0aM+tGzaBYu4syJx/DoJ6bguBF9eJ0cJh2azVizrRbX//VVvLSjkUY7zOBBRl+IHVMVzsv1aCYrQK9/bs8C/JGyCyvSYboCwS5fuhd1DOdEswL4e84ehkunDWM5c2lsk3RWudPY3tCGW+5/DU8t34lKP8MMC+gdLmsQeQca5wi3cZ1zcNs5E3AMA3ijgvk06HcDIR9+MGs1vjhrMePBIHsJcNOk7rj93Ek222oVCqvptfoya2dH/8NrG3Ddva+hJZJn6Wf0z8MDV51ifFdeOW9y2KhpD2qL0p5aUoFT7p5DtvOMGcMMUh++4ijMHN2dNHDARJyMC0mfsOwLSasjgC1V9Zj+o8exNZHDVLY33obvnzICN5w0nKVUD9Pa6WrQ2pJAIwORE384C2/Ux5kjQbVM48krp+PEEezD4p2KCIyfarNO/NjV0IrJP3wCW1olAdKVaMUjlx6B08f343XHHxsOsq7lDHxP+OUL2MlRh5tJS+LY8gI8+fmTEaFuGDvJ32v/8jJ+vbDa1cV85wwqwf2fPtZ0Wpk2VzdjwG1PIicYQAt1ZXyRH0995mSU0WY6MqnPRqcD2Zz61jT63/wX1IY7MCWBwmAaS246Cb1KC3gue6dfViHekIattU34xr0v4x/rm1FPrJori8mYqy8bXQpfXG3gAPGPZ4/Cx44ZTtuWYK9Re/fWL5Deqw4/r8vW1bakMOhrD1FuQdpvZmD6V47ojW+fN9l6onRwf5BlVr26IvvcRBI++otZeKpCtpm+hRWcWhbEY1861UQsecumqo8qEFu5ow43PjAPz2xuYLoPecwfJZ0aojIEY3nZoyD1LIoTehfjjvMmYThtiGZuhdv0RTIgfy7/1XN4eGMtGojffI8aZ66DvcU6JO0q/Y4v1YoIaxtDOd86cwxOHNmD6u000S8qWH+K+LfQHh37w8ewKaHBDHls9vGteu6ADWedeezHz19zDCYNLBV3sWD1Dkz/nxfRGqZMSUcJfcH8G09ALw7WNQFhHdxEJvoMkQfvIRxMWocFpG8WZFFZ3C0WOj/qYSwkZaR0eV3RtVGlcxnufTZd84Pu1vApT5i9Js7O2Uajn9JUjWY56JyFo4nn6UwQZn/EYeac9etIo1rhbWMgYuiobH4RyU151enljNxNEG3ERKXUqCupPEYSf4TPzw4pRy/aCWqdppRtlsnngki7BcA0mSED4pChE27N6MR44eb7XsOVDy7DyjaOaOiAo/6QjaplVDVqFRnuNpcPOWTbET07EY1mDjRbp5aKTraOdP3zzY3YlRL1qieEWhqKZ5Zu4WXlyvCwHdgtDHZs3TaxKWwZCegWKMf0pFVnbkZPMpSLPVRwdcl4qP1tfgWdAWG26XuTq9Wl+tlGdXrxkSPsWkrpp/O24LSfzMJcjhKVRRTIoLhbLkriPiM3OSOXx/EVgSCSgRAaKZ+kZMT6Zcxy5B7EM2Z2AYmCNOCNdZU4/WdP4oFVdCFM95Mf7lai5MdyHFUGUwqyiJu09uvcFeWF+VafZtekP3mqm3s/64mTHlFpImR9Mt3baltw8R9ewnNVCSQCuWjiaFZBjJGsqRTRpSYydyGPc6jTI4eUIxhyOqZ0sScuuVBHRH8ODWfYEDjQbIxIVCC5ubYZF/zqWfxxZSMqgxzBsk+IFgs2OKqPUKfD1C3xNco+M6c2ict++yIeXLLVZrD8KaexCnoEmuVUo5J+ptMp/3rOOvxz6TbWJZ6ID6ZxbIbLJ5AOt1IOkrMCUs3M6ZpmYKVfErnEtT+YPchI09BJT9JhxMIh3PLIQjTodi7pU9XKd2AQESl8/6ml2BZXYOrOxcUc8sHsA/mQbZ8ThOOfyi6saMDrlJlYFmP9SfLooTfXuuvWVrXFEU+pW/9xt4rJYfUjttGfCZBVl0AhgWyL5i3q4yl849GF2MXgUQPNJI1IJ26/vHw6whzkJalDaTJI9bu6MvWxfFjWRBVJFrwm/fOlYogGGEwy36LdUXyNAxHN5CqfdLr92FpciPFSVIYroICUuDWjn6HTlYnxgI6fdLy+YRdO+NFT+MPGGBrU1wIc2lAksg85xBvUzD1tjuxeIMk92z1hUHempdjf1f8c2v3BeMb+KXqURRbCRM+AUTb6V/O24c0NldZHBfu3QzoncsQT2ZOH39iI17Y18FTlaavoE5rZRgXlzm6orzLU4uH8TVU4687n8dRW9nmzPUEGqRq0Kx/bQ9tpARUHafFgBE9tacb5v36GvKhmfsqLRYKK8jM6kCD/6s1uUsOomzkUjUJ7o415zAOQpiB1o439f25tChf84RXccN8baNPyELZFQxr5Bmml7G2bjxxhuwppc4rEIesW2rfbDL94TJmS3FRAtFNnVZ75W2lnfEqjjKWTos+4zX8PDi8czDIdRjCXxL2UksaIh2lpKpVeHT0tg6GII8bzKDv4PhtHFrFWNMWlOlRGKmJMc7N2jfvWKCJtUfhbNHKg26FOyUAkA1HWk0A6mkQixrzEnY61oDnJY+bPSbmgIUQy8ohTdGl2wzq6SFPHcIf2azbOztQh1AB1euWR2bRKWZ/LneDlNnZeH52lBXYWXrAz7AFhosGl4v9w1jLc88Y2tNG4CoIp8oBOMER+DMhP4uhufhzbNYDxecLVwkDLh7493IhFxGqdmTqO60DA3a+uJE81CpMB1f0LHx5dXkH+kc+uireAks3Y+qI0QjFyQZ3d7VXIFVPbDoLgQMCsqk83NeVaILwclSnYTtFQFdOQdw9GMSiYQH/KqzCaphxpBKkXCol1L2NZWxoX/f5FrNhcSVwUjAKgDI9zGJVoZsTxnxZGM3iUdShGfaFOQM6YOhKKtlAYMSQp+5ZkA1mrtlEXrBYftlQ34ao/z8GyVhpWoonL8EsHEnF09bdhbGkQR/YMY0In8p20Fre2YGg5DSDpkfzMARJPnDJ2UqW+mSycrgg0Qv7dS8uwqDZGxyQesH1sZ3fq9MzOBTh3SBec0rcIE4vjKEpE0UgnrLtyp43pRRTOeWsAqpoUTGk9oGKzNtbfQjqsFukCN9NGOpob/vwqZjN48svISv+IwJdIoG84jqPLwxhWRIfAc8lCo3/GTtjBctf95RWs31WXcWjZmQQNUaiXhFIyx5/Io5OO4Mb75mJ7Y4y51KddW5U3q4umP9aPyHNezqMzJovtmiTgY+Bus2AHAemNFg4E2Y+DckCU96KGNvzPrKUWzEiS1rwDgG4RLd1Uiz8v2op0MEyaSEcgThVyywcERqe1052LatUo3XhMQZUvIj9LGgMoIG9fXl2DXc1x8le8Zvl2pLtjlyAMslNp9WXDKfzZa5KhDw/OXYd/rNvNy5o3p7DjcXxn5kjqVgFxk99qFzNrcKXAW7cQDVi35oh0y9CMFc/NMkr/080ZJfHj7hU78MD89eZc95p84ZBM3YxUmDoRlEyExyTj+kTWWlNTsaKmGR///TNYF2cK67SBg2hhfy2hbId19OHYbmEc2zmAITkJBvBx9Aol0atzEWlSbcSVIb09SI+D7AsuANLm7GYTFSWUtNAI5A6+9eRi0HSZPipYbj8zpj6moYJw7GpJ4OcvrER9kOGN7juqTRwc5ZIfsr5m3wi6+VfXlsTn7nkNa9rEX/Uf8p94g/Q1Q3MTOK5zECNyGETSZljIwjaFWe3ytgg+fe/r2FHXQm5pzSUTyX9BiMGVSTqtvLK1bSj3N6IfbUZ3CrNHspnmtZX2xclD3a4plI/fzN+K2x+ca4G1aKDh497xn1Lmb5xW34dmBcJixD6+UX6NW5wNIe0l1E0f5SQe5ZCWiGQlO6lbsawzE/oRsgKhprIiE4EH7zmwn7Q3EYcZWJU6W4LGSrfEpEy/eX4VrnlsKfuBrZrAmEgbfnj5cci3m/H7gkoLtEZmaK9StLXGsXLHbvYjdTN1R40YiZ+d63ezFuKeNbWsK4dqlcLEgjh+Rrw+GjyFDRo7aRAiJe9fVoTywhz86sVVuO6xxcSXY7cietIQL7rtPJtKlzFjd6LCkgZz8nSiNE6n/uxZPLOjyehi9fjUqDL85pJpIpaQxM6GKI78/pPYKG9IDGhN4smrjsXMYV2sPTI8mqpes3UHjvzZSzQuIZbSzAWDP/5fPKQTbjx1NPqVFNgtBPWRRDKJGhqTDTtrcdTALrZuRHzVSEhBiDrLpl0NGPmjWWhhwGmGg+1OkE/5zPfiVVMxvl9XkWsgUt2xjlJ0ri0YfvuTiIc1KiO/aQSfveZYTOnbibRpwp1EaNSqJh0CZOUmI7iWwcyw2/+BRKiQF/zokWjA/356Bo7oXWKBl9ZJVDcl8Mib6/CDF1eiOqWROYmwQMqH47pG8OBnTkYxg0y1R+tnbnnwdXx37lZeD5rRHpVPQ/uJExFmoCKTKlOV1RA5hyBlF44EMaqr1o1YaCbJ4JK7X8D9y+s46jNuWn0DQjF88/RxmDG8BzqwjG6PaWKxhfzcuKse+WE/hnQrMecqHm6urMeoHz6DBuq4zf5xhPr8FeNw7Ii+xJmmYY9j5o+fwLw65WcK80wvBX595QwMKMmzhcQaICRoSKtaYnhpXQUWra/E984/0tgtVkhvE/zp+aW/odpGsDS8JOpvZw7FBdOGMpcbKAT4+4c5G/DZB+Yj6mdApACDgcoA6svt54zDCcO7ITdIN8EKV1U14Sv3zsPTu5pYBwmQ4FNhXNw/F3dfcyLP6YIyXvK7s9bg1qcXIhXKpXOKUz9UXw7O6RHC3Z+baX3bLd5lfWyfiP7TnPW44r55SOrWIXl3Zv9C/P3TxxuNSdKv4EH8swbuA5Ig8OSSCpx29+tsKmXILGa2yOPB/gSe/MJJ6FOu28qqSwFCBkSunaRxim4jbWnksQY5crEKxJO4Y+YwXH/ycOZQZpZnW6wCOnmN/xpoY6bd8Tg2sIsrmFV7lS8d8+PhiwbhlEkj2Aa1l8mqTGhEGw3Ljvo4jvzxLGxinzeIpfDopZPxkfGZdXTU9bV1TfjIdx/DGtopekg2N4iLBnXEXR8/FnnWHOo50YlqBYNX/3k2frOohhdUVxwXDizFnz9NuyY+Md/Wmhb0//ZjSOSEOVDhYJPyVsDfjyry9HXHoV9X6irzWnHilEhrOYjpdct9aI6oTAL5wTwsvvE49CrNFxsYtGn5gh/nf//v+Ecl+ctE0aL6ywoi+PUpIzF5cA+U5lDnmC6JxRkgVTQkUFtVjyOHd7cZWhcKsbzKtgPx3tHi+mk1eT7omw9hN21XkEGyzf5xAB5JtuFP7AfnTepj8heWbCAvXbOHfHj2i6fm44ZnNiGuAasQ85pmgqeVFeDlG08kfQrU6SnY+O89uhBfeXEdGay8ZBKvjS9I4bvnH2U2KcJBXhv7x/zN1bjxL69iYSvtB+sWVwPsc7dN7YMvnTmefoYWQzOzxHDlr1/E3Rvr2SDymVWf3a8Yv7niKPoO9ltW05JIYcWWatz+zHK8sJWKpf5mM54h5Cfa8NBlU3DiyG7mJxWI69bhMT+kHkk3UyF05IDxWx+dgonddWt3XxDvxc0QGT6oWzHycyI2MJmzrgpH3jmbVWhAkkQxcc+78Vj2m2LyQoom6yQasvz04L0E6cV/DKxzskqNKtxxJk2K5mtmZ0qgjaPjI3t3wmQ69cl9y/fZjujTmVs5RvcuJQ4finIjmNy/C6+VMQjQ9U6YyP2UXp2Qn5/LziAnpKe1YEHKZOKd1LcLpjL/EX074yjim9KvM4Mst35KTlsdUNYnYcaEBlVGk+orgySnwEQb+evcDIp+ZUWUwPIRlRfonOUVoMWzmTNOR0zXqXAl1BMJ3/nnatTT4SiQ4QXk0gl8f2p3/O4TR2NM945sawiRcMCeeMunQezVMQ/HDO2BEM9pi9lPiZUHGlnJ1fx90XoGA8JMXMQZ0roABivNrO7xhTuYQ1Peji4ZHnMwTM2qhIypDFHG/Vl+/fokPdKtphwqmAHlJlTC524H6UICdf4girTYlLJUu0rzQhhUFsFNM8fg+c+diP7BNqqHeOTKv1zRgqfpdIVCI3yBlsiLl+K5FsGHAzk4qmcxJlEfJlHGk/t2xJQ+krn0pBQTqAMju3WiKIwaFk1hXkU9HlxS6YIsGmVROiIviqc+MwMXHtEf5QU5yCH/xe+cSAAdc8MYT10cQjxO8iqhdokOt1e6PUHFvUCzV42tUQbfHHky1fJT3LfMHIdh5UXQelh1hwB1VXX07JiPSyYNwh0XTGWAJwflnJScnxxvzOqhc5AcZSiNHUqTBvgQY3D/mzlr0RAIc3BB+VHXIgwQ7vvkETh3fB8Us45QSE9QhjC+ewf85dNHY3JJkAGqFrJTzuyPf15RjV2721wbLNjVrV8fSkl3yPpWEM2kIcFg/C+bm/CX2auNTnDkn6KTzLhD1i66eGx6xuBd0aTyyZnoihqu7YCQKSud5NEePpOoNXE/vvPkUuu36qtuYy7+J9ib5NyfXLEdz6xjZJum0yGfImkG4Kw3ShRah2O4uDmJqX9zT2aqltfXVmJVkwJJDVJiDEy1mJg5Q2ncvbjW/LPNZrD9Ckhka3g5g0+/wsUWGmrKSDP21GcN0pIcTH3rgTlYl8xDgRZLI4IuuQHcfuZE5GlQldEjBS86FkY3K04cZl+EXXlEEY8zbdEMmtqfpJ2Saogn62I+fPGhxWhiIGU2RoSKBsOtf/6wU2m2XTOSrmfI+brg6KHlWzmgZDkqnvpeLoPl8R1yseD6E3DOxP7oURRBbpi6Q33K4aanDoeU51uQpcarGt1K3z/IcqC6+Kd6M20wG0EZJDTgpKxyyTPNnH7/mWUcgLTxmhsou8CYVJLHuk23o7ENd8zezEEieaI2Gj7yn8dauiFOCa90ZDcHq3e9uZFtknyUN40hoRQeuvp4nDCksz2FG+C1Ig6mjhvUFQ9ddyIG+6LintGUZDvvXrQVVc1xcsi02DbdUlVwKxlI7AF27GLZt7wIihkAd+Wg/vhhPfEMbctnx3eBX7dYRSuhmWW/+dwaRNMc1JHHci3qO+y2RKZAENhNPRrRuXQf37jHR3I7kjZvQv9yFOQShzFeukNQn7O2E4+SSbPUSE3Xjwt0PTgcIPH9h+GtolQoICMoYduTPkzRk2impe0221FxzLhQ2cxLMVEKomvtwRn4DPDQGfp/De0pk4HSOqwsXpVWKGYK6ZJsb+tiMgYxm7YXpLy2ewtkSyhY2F7fimeWssOzQzhLlsTxfYpw/RmTif/fwV7kek2A1jyJM08s3c5LcscBzBhQhuEl6lzEHwgyoNiMmmY9v6mczqhmHeIBiSVkU93+wHneCZix3ANOtjIEmnkcztH33Vcei5CmxI02jST9eGTOSsR4Kn/ooB0SpiUyfk1gfKbRUoKTJltK4ZpcWM7tg7j/hSVIhCVN4qIOFnK0/sOPTkWfrnoAQONX8Wov/GuTdLBrdMQcBTdqSsyySHfi9rSq9N1wSr+M1r04sr4pm7L3ysHABQmLN+7Cqp0aWbPlisbJ7IvG9cC4ft2Nv1Ydf/Qnl1rCAcdnjx1GbtC5aeZGDCZP7n9xsd0uca8kSNut2qpAgLnirhsyPRFgm+h4rn94EVbtamRZG06xamOwMmX2hH/fgHZw4Mzl8jnsJ2QXHl6+2Z5qtMflzT4wkW22ltGBfenBeZQtgywGf8UMKqN+9ioF70J9APSupNs/uGCT8UYDquEc/c/gYM2usOGvrN6M6paYzRCor2XRHaDFKFKQKuesYIby1iDm/jlbcf+aBk1S0MGm7InTn5+mp3s7WEDiBnlOPgeGt6a7EgGEFYDI2Yt62RXie2rDTvz0ueV0vmELsMS77I0Dh0m/2SP+2TXKnMXveXoRmhl02LiQqDUr/L+XTUW3jpE97W0PjmaHa+9Z9nxfaJ/TQeYso/g9gwlEFRRwW1LTgj+8sJw0ZW9qUneZT35Dtu2OJxehSvaCwUu3HAZ+NjhgPubRbJIrQYopgzfWbMVW2l6LHJkaisdw/QlD0ZNy1gMUWiTubmdrS6FnGW3yKWM4uiZ+k00a21h+zpodFtA4agl7DgSOz/uAQ2c0fPvCozC9W9iVt2A7iFXbq7CIfVf6om7rQNeyeyHI7PbZpLFOQCoWYPBpbbUtC7qS3bK/HhxukIa9/+DX+iHXIXKplVKPoHWydlpkhpMbHYBzlDIeSs8q4HsPUlpHRfaXFLBajV/ck4xKFX3vhAZXRqO8V1dsQ5UWO1p9QVszdsn0ocih8d3b0Q4BrLOnsXLnbry5izyVgdXIs2s+xnQpILGiFVjWkMCCLXXOjhn+7IG7/n6CzXyJDmtLHEcNKMfMPnpKUrSxPf4A5m2vR9XuZp4fgO8sbu9E46EFbYaLx+SzgjQ9SODkKX1zoBHqCysVmEqmrIN8Gt85D9NZN88y+QXZ/TuHSDiEDrmZ26HCHvLjew+/iVoGvppFFLglMKTPjLyMpjOubzHY/wbmbKtDa8LdThXtfjqIa6YPNJ0QLjcbYpitFqWfNLIXuhbpaVOdsy9yNP7I8h1W3uhlXlsPZ7SEUEiae+WKTgWzaQYMYVz0m+eZSyjePs2HBKzn8nH9KULS4Q+iNhXGbY8vQFtCw6mMXGVH2Ib7567Dst2SsA+dIymcO6oPBc5+Zrx9K5hYDHyobmzBrJU7Ecr09W7FOTiqh255s5fRENQkw3hq4WbSIAmxoP07Xu8PDT4NHmS7lCmNespbC+DjekBAASPJuXhsT5w1eSCPOViiDh949uffgDFeO+kxMCBfN/oltxRagiH84J9rsGBDjbXTYT8wHyw9U/3W6nqsqNb6O3v2mil+nNSzA0brFTUiXNt7DmoEeZnyY/qgzuiSq5l09g3q4w9e3oBtu1s0l2u8dG1IYcHWWtw1f5M9wR5KxHHu+IHINf+g6+KBGpTJz8OX1+5CKkBdt3TqBwOzU0Z2pwZlbD1TFc5pHZ4NYimnk4d2Rwf2YfNXzNAazMUzxLMX9yECVUo1FBLPLSePQjIapW8RrQHUpwKYvXILZSRP6LBq/fBePos+Hmfsg8vhrmlhh/kntVe6ZmXcNQ/eP5D2ve9gt4Y0dcoIvJkdw9ReCmIHmY0gvdGj+KY31C8tXDQVOojRfFfAunRv241UeMI63CO3WjwqQ+0yOdJEqzs6dMjS7MOLaypYmWb0lJZGp4IgJvbvbO113DhEUHkGIg++sRHNul0hR0TejutVbq9mQFwzgNwYgP1j7krWJAOiGrKhxGHg49sGBknkseScsvm8NE4f35u0a22MqOQosjWFTbUtbMeBeKMnUWVudMR2mdzktPTUk26DuHQF6FqbJB6v3rwba/QUeLb55OOxQ3ogNyLjrrIBmwF4L/jToSAPU8ry7TaHtYcEvNqUxuhvPojfvroJrXHSqdtQNLZ6ElU1amYjq2mHBBky39haz6CNnNDogE6iA/3DiN6dkGBwoicwFXw6fihA0W0doCQ/B2O7dDC6tCXZ/vVNSXuPm9NPPcqvvTpgBK2k9appA1BsgSFxsJ6Fu6P48v1zKR4XoLznwOp7dkhhSKleFeHofmFbPf46Zx3rF6foHJmnsS2Gmx9bxL4lPUrh6AGl6BaUoDUTdiDapBnUEbZTzX95bTUqYjZvZ/1oYvdSTOpXZrcfrdJwDn79wlKWU7uNrIMDM2hBsl70qaHkzffNxdq4BlakJxnCqMIc/OCciQxl1B8pDfbRdxJoqYgezDG5k6LppHdU1yJbN6fZKwV8n/jzy/aCUbvFahpwcBAN8zfVYrs9EUkEmYZeMGkQeaIWaxHH4YBMXYSWRBQz+hczKYGgZlOTAXz+72+wftKkjaBB1PeeWmyLxUXX0NJcDC2PZJZPCBwuQcai4+WNek0G22985oChtAidO0inlIv9g/bFVD7LIx53Lc7DsDIOWtV2XaOcVm5vtDWVwnxIwGwK/bUmNZEOYjptTVlEdVhldIVBzN/Zwjw8b4/SkUlws6IGStuzKRTOvDtQhDNNdutt+RAPDgv86172HwKtPHAmP4HtHMHc/eJi/OL5pfjVc4v32X793BL8/pnF2B2jobTHmQUs53rDewtEWZsO4fcvLMYvn1+CO1n3/zy33Gj4DTfR8zvSuaVRzpw0ZDr8oYO5e4PtdQ3qdTxSWgq9OuSgC0dXeoeKW5VyaCB7EWX2x5ZwlE3Qwm09UTSmSz6DrU7IJS57oJEZX9pQix31emRdZl11yKkfBj6+bXBG0Jwd/0Rd/66F5C8TTc5xe7Kqsk7rhg5AL/NsjQVx1/OUG52g5PXL55ZSfovxW+4lt7++tAitMeegZYYq6xvRptuVCkKZpkWrI7pm3zXGE6vmAHW9TRCGvIAPF08diIK03s3j+K5KK30RfOrv8zDhO4/jV8+swG4GCXIC7jUM2sSLQwMVSSVTqNndTKOt0CFogWfPTvlyHyZv9TY3Mywa7MwVJPQryAYhml/1k1cx7Kxr5JGj1W6hm0BijN3loPJxQjc5H80kskQwgB/P24xnl2wijw+V6rcHW+qacfGorqyzlbYgAH8ogtvItwrdCiJomd2Pn12MjVrcYk4xhvPG98e23U3sGLxo7T4AGA/EjzTuf30tlcHNeOSTj+O75mFIlyKUBXQrmals7/zaNqzZUWf5neYepL3E20a8NG94aOE2/H7JDoqX/TsVRmd/E3545hiU5YXIQtL1rlkmSpzjr2lqxE0MhPUAjQ1e/Qksrkvg6w/NpfSkXwfhA9ujWTvtt+xutFv1krlwBBn4DO/dReEqU5xOHB4gXqLfQpldMq4vitJxDsBcXY+t3InnVm6nflH2bMPcDVV4UjOv7DO65Xf64M72hHlcDDf61E5Hq3qAbMd2Dtb2qCdx9CvNsQeL7GsHe/LvLaVyoYAf3fKJk/Vo2YfKV9ZUoy2hgeChgz05qsEw9SoSCtjaLS1817m4upF6rJc5Z0jIgK5zC4Tw6JtrMn7R+aLs9ptnF+GuZxdi4SbdekwSp6Peg/cXpIXvO6T8ekxaa0JSqIumceOTq3H9E2tx7RPr9tmuY9r3H1uCJr3+QeW4yQ8eHkVK21Mvn5+1Gtc9vh5XP7EGn3lqDa55cg2ueor0PLmWNK7C6ia9xFDB1j494tCAZKtb1bX67TFgBRVK060lLbqVcJxzeytYAKZLNBDC4YKQNOav34GlNTKh7oWVg8o7olfnUgzpVYoRZR2IX3WksK4lgRdXbOMIOzsaN24K9fsKGV9vNMlI+OkkxY+gVh0T7BFsXqtnIOIc2/6gQMuPax6n3B5bR3lxT7ld/dRafOpJ6hBld/szazjSdeZWFel1F2agTQZ0JETbhcHuHp64bNq9OxAO3X4Y1wfXHTUABSnqvORBl6Ul1uFgGCvb0rh21iqMu+0R/E6PqCc06yYa3CzNAUFsIF+yQw+RrQcdYnpczefeFaSAqSQvYjO0ardqVTH92ohXDeQ1tbg7R+1uRjnhZvKIuIU8svq5OYcgDMzN0feGihpcM3MCylOqSwvkQ7bu7HMPL8C2RgaUzOfch2p0tb4rIIrVu+IMWIehayBuOqHbrZub07jzmSWs34+tVfX46cvrENbtc38aEwsjOGZYbw6MhMA5SbXlgMD+UVkfzdwSUiY64YIwJvTvhi4lhZjWq4zOXCzQO/yC+MeiDWQdNYeyVRulQ/uD2KsJ2q8+vgAf+9PrSIep0wwIRnUM4cHPzsTxo3tRZqrNLep/p6CSosANnoCNjXEcO7AzxpfqkRjyQoO3UAq/fHMnHn6DgTCTpDe6LSa52ks8eOwk5bDVt2n+RU9qMx/lXZCKoqS4wGZkspPKevO5Nn0mTO+Cym6JTJoGgKYFh9o2V7Xxta45huG9OmJK945MUnDCEJ/28dZHFyBqrwby46YH30AipFetkD6OJs85YpC9MHaPnrKQXlsitBq8xMl7uhrrC0ywCx3y3Eyi03MNRrTeldzkuW7l26CUW2lRnuFzg4gkByJso/FOBQ8BmM3ZHv6zHkGfjvn8dQOACCtsjCaRjGf6PkG3A02HNDgLRvDzeRvf4h+1XfXUJtq9tXhtXZUyO4oOkSwPDh9IC99/0AsgpWQ2+kihVVP98g568qbdluZoo45K5kYcTgG1O/Sx/tsEjoL1qgif6rc3UmsjrSKTRjYZiLAj6DbX26PBKb8KuceEW9ucEzPHzv9QKOTqIO49T+gdFKygoZN5/cfCzYjS2OgdUVE6vkvHdLQ8kUAaZ43uibisC42PXsL52JLtiCcUZKhDsiM7hO8ryJgYJTKQMjLcFeSG7e3/MjJy4mpP878aQVJuyWCQcqNO6YkiK8tQg7hC3GKUoXFVyTxqbhUuPVnGmmmAxctcLVMi73VddDDJFXg3oPrYLhnXb5w5CT8+YTAGasIkqdVoeqe95E8GBMLYkvDjs48twEU/ehwLtlQ7GbPcgfWMF5m+5xrpTaToACRba2nSbn/ZG8YtA3miI/GXm3JYiCXaeFxcmGf6IX4Lsz0KwKDNFtQTxB9XpXiTRm19M6YNKsN5ozrb527kLIR3eX0KX31grt3B1puzVU+YOunW4b0LIO7axlb0KM7BjcePhN8ellCgnMa9S3eYg3144RbUJSNsdwqBRNQ+4ZLLJjVrppCglQoZZuwLbJe48PDcNWi1Fw0b43FU344oKdQrGFL2TrMk+ZsNHP++YIu9gkG6e7CWufcghbC0MWYvzlTmQDqO4vwwcnms70uqLlf+YFgOAYSG+NxNcth7otTur586CkUmY+q6fWIojG8/PA8b6lqNboUV0gH39YssJY6O1jbNvipIkiZJX1LIswe1FZTpU1IJXPHrp3Dkj57G1B/NwjRux/zoSRz3w1m2Hf+9h/HEAgZ1zHvILVNG5pf5i3HwIX2+mTLsklTIIV4G8PquZgYUO7F803bM3dHCVKYnE7h8bDeM6VWCxlY9nShE4jf32nTGXWsiYYGhWxLg2hyif1HPyNpSveJFwZTulGfjQ/me/AI2ngGeG5ZxQJMKMGg7cM/8l8AC2R7ZpVCfplIlehDMb4MkvU7ILRuQiVDAJwaSVhJoL1/O+MXsJnsX0LreoB+52QhYffptE+bBew2U0AcApDzqhVQtGQFNTest6LZ4dJ9NT/i00RdJ89XVZNRN7w4PUJl9rM+fJD1aTxGn0rNz+lIhvWgY4YReYMd8b5MAy23tVRuIh7GDjTZtY7jFICI7e2BW4QCQfdLSBUjqhEBtaxT/WL7N+Cne+BMpnDmqn6wj8fkxc0xvlAodO6Pepv/SphpU0NBmKHLO9f0GkuLYKQMjwv0MBhPuzQJmaNRqH/LCovXAvNF9I1+indxixKVAQQaKPNFLEMU8x0OfPY6uBPHSvdIizVGqEMmVmoD5914A8elpPgZ9mm385Emj8fTnjsfNk3qgry/qdMnap8b60BbMw6zqBC7+zWws2V5PVVCGA8D+xBG3HrIIKbJ0mmAtsBcDHxSYVzzhkT6ebNqlQErBHRPD1EPjtvGnHfDEPnzMMt+6cCpG5omX6hcBu333l2U78eTCjciLyHHR6bOAqHq3ECUuOZ5PTBuCiV0YALE+0byuKYn7luzAA2+uZ9N1oxQ4s3shPjK+H4OhFGLirwWR4vH+oDarlT784Y1N1AXmkz2ikz9zIsvzito6bUh3lOQ4vfClQ1hRHcX8zVWu6EFEZK+aYb15DKDzZTeYsS2Qg5e3NWDmL57GM8u3Wle31+29S3CS8iMi2bFJeoLuFPb9q6b0Nbtq7SdsZt/44gOvoyAiBx1gMKx+IXevd0zxUGgIEX2RgDj1UWiB1gDpPdHqn6pLarWkrg3za+NYXtWCRdWtmFcdw5yaFsyuSWA2dXhXq2z7QZhzMDA6HZ81sz1lQBnOntAVWruowZS+53jXqxtxz7ztlLU46kOfnDRuOHGklWGuA4IGtGG2N2T6nWU4B3FiDY8sJdP27MyTe1BGkOlH0iOlk8Y0B7FaorGn0L+DbDar29XfHJU+Ov5oRjYnpAfC/NQJ1w7ptrvKwtJd+sL9/aN7pQrlQRnHzIHIL2TsqAfvK2S17H0Fe3mpHsGnYpWHffj56SNx5+nDcOdHRuyz/fojw3HH6WPRkU5WL3NzK03c7+GATlTon506Fr8+fRTuPHMk7jp9uNH1u9MG4LcfGYJfkc5hHZwRst7wNkH9TbQX2lNbMv5KSdtLEjUboZkPseaAkA1OWUZjKyF7cVU1qpvUsULWWUd3LsSg7h3NCIWYb3CXQozvWoAIcWtB747WJF5as4PlOWozXO9/h7TmihTtdEIG1TS1os2CBLdJ8p1ynBM9EPQJA789axzlJpmNsO3OM4bgt6cOwu8ot6/NHEFDJvwyYhyhaiGqrKwq00wlDaDddtBV5REx7wUosNOaksx6PsVyfUry8c0LJuKJG0/BN44agCE0sBYIGgMCtq5uDR3izQ/PR1Rvej5oq/eCitq7uDR9Z85K9aZR32Jj/oOA8ji6alroxKQP5gg0tk8Tl84PwAhLcvhLWN+vLpnGAYgLzhTux/0h/Oi5VehWELGXP+r7b3LP7xbcO5Rg75f7ymmjECE3Y4rsGFx+86llWFjbZvkC5N03LjySsnZ2wtwVZWzvWDog+LC2sg4LahrthbgKegcU5eCogd3Yq1iU8pPMTuhd4nSGPGsJhPDggo081gyI06n9QR8jRzqKb54wDL+/aJx9q1FM0q2wylQObnp4EbY3RO0BHOvX7wLMNWf6slqtgFGzQF84cTiOLtMtKoYktAdRcu2JFRVYt6MWfYv1MA47jvFVer+3DQVh6ZHwucCnjQPQ2kbNFumqe2BoZEkBBjH4LKb+5vGCX28oVyAjjePgQg946JNmzsYdAgi32sDsejeetFC3gb9w4lj0zZckiIv6+eSa7bh7kfs0l2YF9XoSvX9O8K9q0vfANXiwPq8deV7DYFCBtOkJ00wM3LJ9welPEk1RhdzWeIIPYQVaYlEm5ZAgoydZGjfU1vPXCOHmZyDvR1Cz8XvA9U2jl4H6Z48c/Bb/qO23pw3Gr84YgWmDOltu19eytXjwfoF0530H+waeAY110I/Lpw3HJ48egU8dM3yf7dPcLjtuNEdgTql95onflnq/DfChA+n6+PRhuPLYIfjE0UPxiWOHko7B+PgxI3DFcSNxKdO62cJhdYK3S8del9mtgIbDRmkysn5s3N2Kqubov8ZohlBlWISdVhy8f+FGNDNBhkHmQovpb/jjC7jujy/i8394Edf/9RVs5FA06gs7jrMj3/vmBlvncFhZ+Y5APJVTTmHJdr2XiapqRjqNXBreXp0KD2w+mKcL/cWV04ZQbkNx5TFZuel8JC7n9tFpI+x2ihDosxTFBTl0DnIkDr8W/i7ZprdvZzKZQzxgbW8TNLbkCJg0Cpt9MJx1aI3f4LIifO3sMXjpyzPx5emDUGIv1oqhzax9AK9tqsIi3UI8JDrcqw30IWG9ssE8Bv/XVzfqGbcDgsuiuoDV1Q2uGikF256X40NRQX6mv7Wr37LzPONkNKMwdVA5vkR+I6lbUi5oeLWqGYs27UZRDl1wxtEeSiv+Fbi3Wfus25w0rCfOHVbuZmuYFo/G7AsLWpx/5diuGNGtmGS4Gs2NMjhyC/rfCgpA7pm3nkGbnDmBbdYTvDfdOwef/+PzuPae5/EZ9qeNDdJP9mHdV6LDfmLRFjQwqGOIecC2aaZUMw5DKeezJw7ErdP6MCBlb2V9+sTO0oY2fOPBBXbb6N3wRuy1dVBsb1T6a/qjCyF0LszB98+bhPJAgnni9lLmeKAA339yEYZ2Z+Bo7iAzQ26FHJSxf/gt6BHeNHkbwYotO3noBF/E4Or3nz4Bi24+DQtuPgWvfO44PHDJBOQn2bAUaeAgOsS8dvs0Q84hQYZ2cVr8E1X9OhXgpuMGUoTqr0k0pPyoTjiKJ3UK4RO015IBC/PvwKCrWv/ZWcGlWULphB+bGVzHOEhQOSdd5d37K1B8vF39w2Z4XXq3ojxbJJ/N8+/ANYu5+a/AvzGWxLZ6NzAwWhjUDi3JtRfA6usBDjKM43k4kcBpo/vt4xvdNmyPbxreq0yZrbJMSQ/eR1DPet8hao/x06Cz89g6FG567YD9tTvWo+a6raFbQLbsxhSJ3e0waVKUnc/qtqepqLas2zo9O4LokdGRo7bRVbY/HDKonCN8bL8eoHcgCuJjUmULg4uNu3jOFqozMs0tInWdRr9u3MUcTE/T2GyvbcDCDduQDGgSW3iIo64Fv1hahV8t3YU7F9fid4ursLa+WdQyT8BeQvnKpjrsqGliijr4v1IHEZE5NMieZ/aZY9u9TWhfZg8brdHOlL2yYBOjEuqI1ZNGl4JcdO1QwHZLGvsB80Ttlpn0gnJjFmWTmDRatT/TM+Imc8XvATRKpQzwDVQvHZQ+YN3GoFRm12hSRiufISOT1Q72wD4nbwUikl+2QJgeUc5fr3mw937Z5kd5XghfO3McfnH2cGbUA95hhEl8UyKA5Ts06j0YtCeGXCP+UT1L3AxJ5lotg7cNW7VIlvVneaEzNSRzLkeztlqLiNMsq3kEH0rzwgza3CyBg2w9e0E5bVaUnfHWj4zC1PJ8ohTvfEgEQvjNGxsRYftdsOb607sB59bUC9LQ07U3nzwaXbXame1u1To+8rN7IIZbTh2nG5lMjlkoHUyHbNG31jAK9tCROUiS139fSH1jMJENLLe2xHHnkp342ZIa/Irb/3B7vbKRgYP6vehIYnt9CgvX7FR2sxEOHX/tQD9BFDMgiDFg0XvNrjt1NEaXabCgOZIU5PL/sHwH/jJnLY+YKnlY/QSTzdsBV5/wRNL2bCGTnB2b0L8Lbjx2MK+lqIsM/Kn296/eja0NemghYbfoHGjPxrDciD6dka/+wST1khTl+eySjYxNXJoeZFJMl0MBlxdGMKJrR4zrWUZ568lZBjJUen242tolHTlUIH0WqBktrpz68GVTBmMs9Utr3mymLd1mgdNNxw+3hfBOsge/02E9mnSM6FXObKQvY8O30g7W6ElsnhrH2XbrFZm99KG+VR+FV/8AwswSIE8HMEjN0fqPg4HQazMs+uMR22Y4Sefy1dsYLDLVbIJQJzGqqwJfS3KgvWbg+B+Rrcj4oD3+UZswKwBVe4xm9krDx58DAvOoQjXYIEObfu3AXcv+efDO4WC6+J8F0ya5fr2jxxlnOYo9+3bH2ffLmNjVu6mwerz3cIAm3GXK7dMR3BsdHN3aYnzWqz97n4lGe/8ySDkQsKMQT5Id/ZhB3RGiQZLz1TcUFeDdPXuVe5LFOpDap86lruM6gcyzPuOhdM32vLhqBza0iiu6YeMctGiP+7nn1iY7IMPIYz1VJJr1ZFhLKoJHXl+bMYQHAicbx2HhN84TlMLu58ixYzmy7NVDAX1PUjMTWr1jJVmVORjtLQeDxc01eFJvSVYeH4OOZBKn9S9GeZGeMHJU7Q9ZE0t2cpPs9Kd6xD/+Ucf8MlrkhwKpEhrnCb3cS1G1tkjpr+xsxovrnePMGlqF2QpgzQGbcWYKeSmZuMWqMnhZ2g8AvKBBgTbhkPxl50yfSKdUSCN3fW/utAmDMFCfhmIbNQuWDASxu0nO8EBAIglySQYZVZzcvQi5QeqDGMq+kqIz+PnsDbzC+sxYC7cRw3rlNHxYvr0Gi6oamebepK1v5R3dlw6J+YRGe1fb/kA84jBH9mHiu+sTx6GnX7cgdSmOVTUxVLTp4+48P4jc3hEQH1uDId064ovT+jJWkKzo9Kkntxw9CD07FdAdSzMjpE5t0pOU1uR24NovFZvPQHRTJQMHa6/Kkauil8FbWguQfdwUdJCfiQCD0SQDNxauDwfwpzc3Oi0Trj2gMpo1SaGOvLEXT5K3HXIi+PmFU9A1SR4RT4z5tBziC0+upAxq3a1R0WCtORjPDwZSAPFYt4oVjMiuqFrddE/isyeMwBn9ymwAorsJMbZvdoUexwzbbT89VMDcVl7VD+5cjO65mcBNCdTVB1fWoLKh1fimdWpsAuvQSabvcZP9VFtlJGQ7LVWoDxWsiKTr/iyJ53kcIf7svEkMXNuYqtudPpzaMwdnThxgrVZw4Qq/tTKXol8/ZvRnMMO+5s4D2NwWw6OrKoiO5xz0qL+bmWCbzLaxOct27MaK3frAtJv5TiTimKT+4RAfAFIMyHRRdoO9zZrhMluwRH267YUVNIZ5Ts14vUMghRkj9T1H5sn2FRWxzc1WC41ZNh1nN17TNyn1sm8nBu6t0B7L0A72apYCO+V1WqZjqyYDWf/jwbsB1yveZ/Bz1CUBN1M79Ji7id8cmlOe7KYOlH2IPfvdKjnVPS9ve49BuuY2p3XuV+opUGr2+J2ADBex0PgN6N4RE8pzM/jZFvbuJzY14sf/XGoPO5oDt2us3apUgEIe8Jo5ZwZrTyyvpMl0sz56XWf/vASmFAcxtoMfkwtzMKkohDEdQhhbGEApR57ptNY40SnREd9LB5HWmrAMb/cFyUIBCfMbgZm7/qqYHdptSnDyeTs80Tcg5czk7FVKm7iqWUIZu8poAtfd/RIawzkoSOtptZitrTht4iCrMyuXfYBJeqmhIBtwafG/6tG6NdfGlMbu5sziGRt07pEDgVgU+dD6qCSaKJdvPTCfo9xmGi3qJ6Mj6Zs+y+RAdbMGVcEko4X/jkfZ1rwVtAher9k1p0T3qif5TI+JVyGC9DzFtChHuK1twqG1LVFSm0DnQj1WfnCwqjOgkiP7dMWg4gKSnkZumqNwKsyseRuwnCN31aEBilyvI1oBSBq/eH4NGmLsh8ZDXmuN4/Kjh5jeiXsO2teUBSdD22uUX1KIH5w5CsGoFlgrOImzTjFL9TndfzfgwinRoY11si2XnDAWx3ViYEHnNKQoiAv1RKI95agS+4K1gOnZNSw2M03y/vraBg5KODixICuEYcEgpheGMao4hNHZjX1pdMcwBoWoR74o+eb07LnlO1HTGjPbpDVgojElPFonJx67fwPxc1LfTvjsiUPhjzoHLFm0RNtw0wNz0RIjDmYS6e4lzQdoxEEhW4uauPdYjNADL1pk/T8XTkZPfd+b57p1nWfBYMJssJ4ytYqtrA8FkSAuGtGFmVNopd6Gud/OKPzLf3vVnmZ1/9InakiGTNkrvXLDOW4N+ZRCTbe0twvtClFOaQ6GjmSgeNWE7iZ3rVm67dwpVG/xWsGR8jOolkD3A13Jtm/qkN4YEMmhbibZL9n+YD7+/NwKVDe3kUdsGXmhZxx1OzfINrcweP/RE4uRDLlbjulAEj1zQjhpSDfScXD5aEDr7kBID5RPsqWeMP1ns5bgedp65qItkA0ATu9dgsFd9SoeaWc2SMrwgDv2KOJzOtXePwqkQ7YekPVZTeTFgSlTqvSL5ZRHxSm8vbhkM6W/AZ5n9NeDdwxv1cT3AewjlyRFStZKeVa1plDVlsJuGvn2W21rAlUtaeyyRb3KrZkEqsT/Sx0Q0dzY8XLoAK8/djDSGiIpgGHrEkz72jMrccOfXsW2hjg7pRba0pCxU2hdTwM7/sNvrMHWygbsqG3BC2t3kIUqG0SII72/XXYknrvldMzh9tKtJ+GVr5yK175yGubdegZ+cPJQBGic1Ne0umtRXRxrK+rtNsJbQaPYOKJ0mDXk+27yX3KQPGpaKJeWBGq5r+V5HbdMjHOI4IxAIKC3S9NQSx3ZPooeTy7dhSO+9wjmcPAoZ9CqGTqOMs8ZWIypQ2XYVPbAlaVpNHfTGtWJNukO6a4n3XWisyWFumbwPI5QMmrfhBOW00Z3w/jiPLRoxsKMShqvNyRxwk9n4fGlVRz1Owdln0CWYSKpK3Y24JF5G3muBe5ylmqFUWC/bwFeVIDz0sqt+N1LK7CjkSafODX8VBCjp7k02xalI/n5E3NQoUcfRQ/rzCXuwV3f+rX+fwUdc4O4eDQdJNvTShr1Ub2KYBgf/8WTWG7r3sR36ZUPLYkAvvbQQty7aCurS9M5BEmLH9M752Bsr05E4fj0r0DBsXql6NXi57MmD8GlI8rIG+k565LPdax99+AYbW0TPgULJZEAvnLGWMzsHMYdZ09Ex5BSJa9M3reAozYLSfapfyzari7EMnE611Z85ezhmPXVj2D+LafhjXbb/FtOxV0XTZEnY146tlQQOzlYmbWU/BPYVI+smpz/vgTsccrUmc/MGI6Z3QsNj4rEfWE8tbkR//Pscpans1QwzOwH0/VDBVEgCSrQ1y3DHh1zcOfZ4yyA0KxXzGhiDr8cK48pbwuRWFC3pa6cMRod05mZHOqL4O61DbjsruexmR1KOmSVKD+PN1S1sM9mEnjuAjD2m3fXDIIblGhG9rMfmYBz++bi1mOGYESPUgmQl2XERLlA9b8VlKrZpC5FEZw5rJMiWVpBPWEew5ymOC6+azbW7dYdBg383Xv1qhgMX3P3bDy5pSkjC61/9OP0oZ3Qp7RQTTwgRNhgDY/YrVkx+cB+qA+2r6lN4Ka/zcFXZ61Aq9YDygZw65CO4qbTJjgZ2H82VOav8Y4BH3E0kR7Z2/b+Uee19J3VFNPO5gTa4u55Y4X8+4NSG6OyibLf+sC2bKPspbOZdbSZzt7HSIub4fXgnQPl+e5V/1DBKuJP9skcKdCvX1iNa59Yah1ajyPrtllXWmS9j8dsKPOr6zgi9TwdFTLRimXfuwjF9s0pKhEv6mkuZyBcvs/85VX8z8KdTsOp4FML05h969mG5WDw2xdX4epHl9o7mDQy6sPdkm+dgwIzvPwnftFh9NPTyjCf8rNZeGZnqwiweq4f2Rk/u/RI5rKc9sHoyT94HNuiMvikNZrArE8fg5OGlUNPt9mDANzrqbqzf/YUZu1yiyI1irBvX9H6RphnYtdCDGCH1gNydXW78frOFmxqSuLPlxyBenaMax95E2F/kEYwhEkdgRdvOh05e55a0chIhpP1kc7tTVEGMU9im4ZGsoA0GLdO7olvnDdRbgnrdzVixPee4MjeBcDq3B1pAGRMw6SnlSMvfVErN2nSQIs/SrmE0cMXw4NfvQC9CrXmrh2IFQKyaE1VM0Z852HEw+7pJ9EztSSIzh1yEaBjr26OYuXuJlSwk/spBy0U1hobBZGDIgm88PmZ6FLiFmYzlTj9+PqD8/GtOfrmHGml3ui9AiV0Chpha+0GNYMORqYxjd3MopmtMnJjJXXIGUhWwrQnFmzGuX+ejzjlrYBRt0T0BQIfA7LBuX6M716CoqJCNLZGsW7XbiysacWw8o547YYZDJY5UCCyLQx8R/3oGTSKOs0WJGP45xWTcNyIvqw9Cd3s+Phdr+DelVW2KHlMpxwM7VGGDmy/ylc3tuGpVduwmbL12esJ9CqIFE4oz8FfPncCijOvokhSDqU334cGW90jGabw17OG4sKpw+3cuEOdamXZcd/9B9bU6x1QHDVTRgpp9Q3oY3vnY1BZJ+pPAq9tqMCGNuLWBaLTJ5L1WowXrzkKRw7uxrKad1Sf9eN7T6/Gl2ctdOvmWMf14zrhpxdN5zX1WXUWzdGJhgB2NLTguB/NwtrWIIqTNOISKGV+YZ98/Omak5mD56ZjBwMpjw9PLtmG0/4wx25NSlYTSkKYc9Mp9nSl9Us5X+K13CZU6jvlrxdNGnbKooWO+Jgfz8IbNXp9DIPCRBTfPWUUbj5xuNmZF1dtwQl3voJkJES9C6A/m/fqLTNRki8NaqfTQs/8UdYx+tZHsFp3dNkn8lJxTOrXBS9cM51q6MPOphZ7r9SGFhZQP0vE8fglk3Hq+D5Gp247K8BexaD32F88i11ihWYPmDc33ooXPjMDk/uUmf7rdqza/bk/z8bPFu0yHZeNumBAKf7y6emGR8W30cv2/dajSGmmhim98oJYcONJKLE+SR6J/eS63tEUZH/5zB9exp3LKjnIks2j7GlHi6gDS1imR2ke8arDcEDAvN9lUHDL08vYkfQ6DdotYzP1kAHK6O5FGNqtA1pjSSzb2YT1O+tRG8ohX9XuJO4+cwyuOFrfcWQx1+kOAE5va+jwB3/9IdQaTX50Yz+Ze+OJ6FlaxPrUSgVb1EQ1xsBpm80M88yeYievbrh3Dn48jwNQdRnSf0xZBM/dOJOBf0omj3n9qKhpwNTvP4Nt8h+Un/iYpA73Tjbj6L6d0aFTAXbVN+GVdduxPV3g9IkyStKv9OJg+J+fmY6+3YqoLyzJOtSy8+56EQ+uq2FbXX8pD6VxdDl5ST1qjqZQUdeIxbVpWy7SZp9eI4nkZ5h8+sEpg3DNiePUKNKjwNeHTdWtmPLjJ1AZoz3QF1FYVzH7sZ4cV1MtLzdWhza2Q4F5ONaKO8+fhLOmDCO9ccxdW4Mpv3qJF8I28NFMayHrL9AaUZYV7wTyEi20Ox2lCvwri0Tx3Dc/hg5CelC5efDv4F9ZuP8ImOik9VSQqBax8nAHO1eVPxfVvnzU+PN5nI9q2/JQxxIV7IBSMBlXdwvofW/GOwDda9cYkxygAkdoU+78+DGYFOHowYIsBWAyiVq/oTVDbfjDimr8ZmkV7tsSxyZFA2E/nt+wC48tWMcgJQ/5KfKPZU8b0Qu5dMgabGtzlibEXxlxoHtRLo7rzxGgeqbVn8ZDSyvcG9IPBMxXR1nUIgc7WU89t1pfISqCedhKudRwv5PXq1JhM3SHCvomoW6KvlwbxQMbG3Hv+lo8W5lARZQBnBa1Ui/80gmSeEReFE8yyOpanE9uOJrd7be3ghxuLY2i9GcXad1O+rYE8rAuUIjaQC52+3LQyE2m2dZW8UhGUW9s/8axvVGm2T7qVEiT9NTFdCCMVTEGOhsa8OtFFfjzqlrMraOjDeZgW10DNlZrTZO5JIIcvo7eqpOavdpZ3YQ312yDL5JEJQ3aP2t8+NmSHfjW7HW4bfYm3LmwAlsZ8PhYp4mH+Ap9rfjyKcPQkfJ+W7aOPAoHArj3smMxMKAn3CQdzZKEkKCjfmZbK365cBvbsx0b7G6Dm+WEPwc5DAq+d/IQTBnclfnJKRrn7O0Jl2l/kEzUZkPATcFJGt2oa3dePAXF8SY6TiYTj+V9l2Dr3u2oPS1Oli6JfYeBg/uM1YFgXxrE17tmr0VSgws62gTbOqFnMUoLctluyYK8U3+1PuuOIyz0sQkMQo2vSg1iaUW1+ySPNVMBPg80YFKgtB9IY5RtKIOU754yHLkJvRKBeelg9dLmy/74Mna30QFL1w+gT28XJD+7fctK5TcVs9zxsek4IoeRIs+dBquN4qJCBGZkurgqO3vTScPxCQ4k/QxCHOUKdjjw80fw/K4EfrmgGncvq8cb1XHUBdS/HD7hMJ4xMDx4kHVooFc9JGwpgG7eEb9wi0b2OdGkGajskgF38+xAoBZpLpeBaGkBfn3+BJQlm4gzIxEi3My+ec/mZvxi/g7cv64e230M8qTf3BSIdWL+n545EoO7lZCXxHaQZmlwVZlI4NGtzbh3TSMe29yABQ3kPwWQkG1TQ2hnCjkgu+X4kbhWQZYCLBUmUl21Y7bPqrBg2PE86x+1yT/W8Lw1FURDOohq5HJA7F6T6/rlW6GR9e9gme3cdsqG00ZWBgrQ5CvAVtrJLb4IfXFOpvhBGujBIcGBJXCYQObCtMY0hx2PB1onoq+AqSsb2P0rBhGyAho17bfF9a4XOnTrKuwQUj83Knb49CswBdN9dykyNxvlGGRz7A/qErZzm9GmUbyAZTLF91zmryjXE0QuQXVlRlMEN0LQuqA0InY/Te3ixkOXQ9dlEhz1MkDdO+bgvpvOwIk9C1GcUCo7tWY1GITKUNsiduW2WbowR9DAExyNvqK3ItP41AdTTGvAyWP7shKa/cyWoPFOcgRj65SIQQScPmEgwkmOVBnMKABbWR/DAi3+JtjdEDlEawvr5M49Tp1ge2mUKQdb05LWtLLO2VqOmnJ9GhG+FVx7CSZr5yQFCiBtZM76zSkpJ0fHklsqxVEz84cZZHxyZDkevvFM9C8usJGsrctQMJPB4+Qmeu2UcpMsaIb1Ej/ShaSmHDR9FyPKOEKkP5DkSE7WkW2UgzRfyPbd/JGJuPm08fYEW5pl9P3DgL5cYLwnqA4tRrNrSbS2xrByW5XRJVy64vTC8U36IZ6LZu2fXLIZW9hEJDJGNqAZTF3ROXdM0qjSqmEz+gej+O5ZEzFtRG+SoFQHosb4KBnxX/3IXdU569IJ9UR9ZEyvjvjtJ4/H2CK2U7dXhFjfkFE/y1Sql/CCwWeQwu+KKG6ZOQJfmDncSLN1bbS2maqQNOcgkLSZor7KveuNaj3PlZkpmnmbNrAzrjl6gOmOtE2y0zjaZju4qS2Oc9r2g0yScd90Uri1MYBiWQXI6mMCSdJxwa3BS3PELp2ywQwxiEpbjE7m2EIFljdREnY1tOHVDdUcSpC+VMC+RXn6ZPKcctbaNQue5ewym7WBZc+dOhzB1mbqU4gDxRQDoySeW8ZAOotYeUVTpq1ZKRmIfu50a+7CKQMxs18ZT0iX+jvbtbophRvvnSNNYx4NSiRnbsYHbXrjfwYfd2KDrXu0c+mf9FDnrJeJarV+VVwmRC9P0Qz5D648EcVJrRNSSbVNCASOc1k5B9mP7uJg8PMTBqCQgYKPuiILllTUpj4nCslzDX9lj7S2tJCDlqMYsE4e1oPksPXiw/7AJLXNKCfderJQtNsTkMoufdZOcifV4oHaJdtmg2w13GTE60xXbuU0Xuua4XC6aXWoOQSTI5lx6vje+PlFx2BQDlsr/htvw+SROE+QcSBeLTPwJ5IYEGnFTy+ehrMm62XQmuFSPxNS1cpeRRyOc9oU6AfQZgGu6GEPoM0VZj38EIi3YmRxLv5w6VTcetowNlXEur7hWiFPp0GDznWasZdSvnZ+cc9G/LYcgf1DfFTtosb6D8/FB9025QH/tZeNVFkaJcPB9KSWVWgeNckAMOlMhfJ78I4h8A1C5viwg0Sl224aK0nIcnQbKyqxensDuuQG0ZmK3iXHzy2796NrZq+tG61Cp0iA+dK4YtogRIK68SbFJWbqtFRSh3rMfPHabahuiKIsN4Se4SRGFiZx6hHDXWeUIu4D6n5JrNtei/UVO9A5NwflORH0j6Rx3lGsh/jc+hvXgeRT9aNFxq8s3Yg2GpxupK8kHMak7gWYLqNCOmRY6mNJzF+8HhHS3jUClNIoncVAqHepbp2p84leIeQhO6w+LvrRib0wplsh4g3NaGttRSzaSgepIIeBBztAkT+J3nkBnDK0G/qX5qCtrQ3dI5rmDWJGlxCumDE68/Fox3MtunRjNf6qLv536pCDpas3I5/0dCddJbkBdKJhOWpod9S1xfHKwjUozQ+T135uYfI/jS7EX54T4F5plEk4wHYDZeGIpUsu504ZgkJ7a3s7MDrkWrXuLoF/zl9rL6/Mow5EGPjYm43ZrjwyrSN9f6ewH+M6hfHJST3x/dPH4crpQ1Ggl2/SO1iMKVlok9womyUbt2NXTZ3RKbmVm774jMauojcnSFqD6BoijdSzMl7rE0rgounDYE/oiCdCLyPEvyn9OuGc0T1RQgO0u7kN0Vgb8mkQFfvKQYcZdHZmXDKpPA9XHD0CZ4/vhdyAqOEosS2BV5ZvoC74UZobQQ/Wc8qonujVqYPpXk+92LFTLnJo1HyUazxOQ0hnpEXbWtcUoZyL6UkGFYTw6fFd8P0Lj8KJtthWlavfOBOuhcZPzVuDDnkhlLNP9KT8jxnSGYO7dzJH5G7PSwddm/qW5OC8KQPQhfyN1UeRbFbd5sKpVzE63DSGFgRxOYPan1x8BM4czSBDAbQ5CBnvDN+Jc8W2amzfsZP9MYTOYR8mdi/CUcN6ZvSY+ZXLjplf/Zy0j+vXBZvWbkcTA5FO/jjGlPhx4vhBrFsDAAUWVipTrh2oI7Ef7ahtwiL26fICypD1DmXQeNYkDigIRpucnehT3+Ze2u7TbUxdNJ6lGD768PKSjTxlX5Fec8w2Y0AXjO1TipeWrMecTXXomO+n/oTodOP48llHIUe3g4TfflRZdhN3U+iQn4P167bZ+LAb9b9jJAd5bN9Jo3ojGk/h1WWrkBuijMLiVQAnj+iOAZ07WHvlwI1S4tMrKib2L8PqFWuRz36ml913oe3aVVOLkT1KTG8kh+XrNqOWdqE0l32T/XBsWS5OHKWBlQYSPnvD+PML16ELZVlOPg0q8OGsif2RGwywuFkAk5BrFI+py92Iu4DtWbFpJwpYplPAj8um9EMH+w6Vyyt+mi6R7pNG9sBZQ7sghwFmc0sciai+wKB+rEEJ7RPl1Zf0ndy/FN8+ZSS+efoYdM6PGN+djIS0PdCuMsn0lgetHAy8/OZS+8ZpKXnQLzdhTxQWkTb1Mr001tEvukSiUoVXCIxg08WF63egsq4JXXMpazZlZDFtpnROOay826vEiK75OHdMH/b5JBqaGhGNNjH2SNnrMXwUbhHt5KgiPz41sQd+csnRmNq3zHyN9EB8lSQlVOF7bflG7GhoJR+SyFW/NhsXYwCWtCcKOzLa70YdO3tQKW45YQi+d9Z4jOhRbIFR9ql60S9dVhX6rqtsShFtoPSiG9sif9jZbNteHyl7J1sgvS5hHacPpz3o0pE4AtjV2IL5KzegnHLoKlsum8i8Xcxus7wdCxdpoy3pRBsp39mH9Z0xdRj7gdilNnrwToADXnWd/xBYTepUPNDtQoJe56AbTm8VommxO9wDTFNRdXs5Kl52awvcyFS5FaNrvKyPveo9J0qUo7FOznzWoVVwP5BTSVDJpdruZoMPcTMMSVsnlJbDsehfb11nRyAuN9LPjJl5rlBCmDWTkg5kZiiYrul6jSvsNoLqztC1LxALDYw6mQYQqsMWYTbHsa2y1l5qpxcS06/a7YyuHfOdIRQ/zQzanJqjXbNP7KQa7SkwyJjWfUEjN0UtRoxARlQ1uxTdUrN1OqTf4AD0OsyujNquuTnXtH0DLaUZj5hLcmhqS6ElHmOAmDBnH+WWZNv1JuS8nBwU5ObamhLGLiyoeiQHx9t9gNekvnqDt1qYlVt2ty8oQbS6gMjopQ5pVodsMtjTFViXeCFDp4/hbt1Vg6rWKBpagDCJKtb7gooL0IUOSrOebrRM7FJC/rvXgWRwEdRmjVTVAg18pQbK2EaZ7qiuR2VLDC0kRfIvoJHsVJCDLmUlKKQCmEwUrNC5SM7Carh9ol2Ox2m86YHRr2PqEPuYaNPj40rV+37MKRCPXhtSUVWL3Y2t2B1l/6MBL6Ul7dm51IJk4RGNwqwa9gfXMqfzko3pqvhgo+19QbM1arkGKq1U4FY6DR37yUd95FrrbOyWpBijqvarzppE3Pb0FDejh4mao9Rrd/VpqYD4TnuifpYR5T4gHD7W4+QvProWqN64aGF/UUk3C5UlwPHetE70HQgxZaq1Lu7N68xixDIv+ax3tCWIW69KcGglH/GHdov57NlTllUXtHTX0EwZp88CSdleX2MzRlQOInMUur6pwZy1w1L0IXn2MSJ1degLGpQh26dZSAXN1uXbg/JTN2LUk3rqg0D2sSMdsta/tQfphT5BJlE5Otk/OFDYyP7RwP5BNbZPx3Sgg+5WXsKgk7phCi9LodZJ/3jEsu3BtZx5SKP6ijVQumpXHUh9BXbpLY1wOMxy8kCsVGnlU06HXynclMXS98fBHMwoO6OPYW/eVYtqDgr15G9RJGWBbfcunRCh3iogMjps4y//peUKvGQDowzMGqjnCkD1Lj4tSo9nvs2ay4FgPu1bB/ZxGzwSrL9laFbA3R5Et2Rvgwbxx1VnVxxony3j0oRHmuu+QCGbwRTppPE9q1vK276sIHu+twYWIy4NyGgn95ObB4cO7I8S8X8IrCYJXM5JxoWC020MquchiZDlZfylCCqqJ2jUc2IsH6JOSZl028um1pluymblXMdQB9ORU7R9wYyIFFk5hMdyyUAonb9CQOfmS+uDzbJ3e52MlFElZXx0zC7B/LqNxqDMrpm5NDwyzC5o2JcKZrOvyYfNcKpOrbFSR6GhNsctAuyU/67T7Lm1qetKFz+UxQjSddYhI21B4r6gmWc5aRlVM25K47FmB3WqAFM02tufWQsv7QOqSe23W2TKp+tKVFn9tAPRq3+TDWnUFqdzEs80o5Qh28DNxIj/AjpRXWMd1sllpNsDr5mUSaNwiQlZk76/LbYqxFc6ZFtvo9sBolNlM43L8k+nFuDYgRL0rzz75bOTjAx4ZiN+llHwqUfCQxlZutBdNMkcE6hAjl6hF708t2MeWX7xXvyicbO6dJ2080jyNHw8N8ekvqR3f6k0USm78kkFxB3xTCXtnBfEV92GEIhW4VUh6zJO8KwiQVqVToR2a3dfEJdVRjpqXDQ9FS6jcF+gk3f18JrLRhpcq+11G8QjCh24+tuDuOEu88f4KV4qD49Joxa86xaYXhmhN51rcPAWELniDQ8VtEhv9wyWRLsuqC0KXhU0qSqmuz7C4ER8EcHtwcrwh3qkPiLXpiSVV7IFVGo3rzldVj7yknhlH4QwGyTZOkHjg9oh2hQQKT+z8Zot6id2m+Wg8zR5kiTjo/qEtYNnJkSdZvitUkyXqtsl8VsZ2oHdpjOO6Jp0TvXZjWyroz0or1ihhgqPWOKsoPYsn7lm+kHZGB0Z3mhcraUCDBWt3D4gGkwOsqHin5Z6JG1hd8R4JP2UvxBNjtb9gZeMDsdn8YP8NbxMNTqIn9cS7FPS6P3bJgzKLrrdgfBJXq6FCpN0R0GDX7u9p2AtM1kgcqRV0gOny/JDrn6TdaYyQ6+NeGQLtbbLydLVLZ5ahnagMvIeCqB1SXqrCi2o3y+vMotWycjssmhnv9CdF8XM9mS0KLJysqlv5aNwuICM2aRrPNRdoyBxGX0evCOgDme06j8BZuTUIaUOOpZRk+GQwA9BiEaqBC6Fcwoh5XehmpSMzjujtKZC1nmlHk6hVJPgrTNaMthmKsgQXhOObAc3zLzGdPUrpZmTY2qShtNmNCyHOgwPRFeGo0aL9lRYjcUFSQVrLG0Gsh1YERu1qj51ArXDmWTRYxqvQ252yB9hVzlhUt3Z2QOBc5Qqyqv7Rx0EK8v8qs+h17Hr+MJv76LK0G8/b+mUzGl1Wg6jwY6Yb//apGKGnfjEPyvLX5fGkhlHYvXZZemIcslYiBvit/trDw7vXrm5ANPJ3FHUHpiXvPdrvZUuM6skpxmH/Q2OSNirleKB44v0V6Di7pfppEFreDT7pupVdt8cwuVoU9uF07RfDaVcXNDjalAAZUgETDd8WSQ64L8oUCBgAR3z2HUFx4aZeqOdHDozq30y/NlZR4dZvFI5h9j2dsHlUR02IGCichxo9le0q+7swEKBTsofNAr2h72yV38SLodXMpbTsKqJRDWaru5Xn9TQyjOnLQWyxjPBjl39QqtgQuuC7IGP/YAkWB3GU6PS6Y0KWkDF8nrpqAhzM4FOh5XHcFs+pbQDFjfamGxr5VjOUKgO5k/p6TDi0Z8NmPgv0kWeUWF8UbsVNLugzgIpVch/Z5Z13clKR45+/emK6tR6JoUDxESZK5d4IPmrlbKxguzgw8ru1w7piHLJ0rg1oNIlHmsGZT9wV7jx39GgXwWnzCt6jX4mGf3c26HWbKl+bapJfXtfGpwdUnnxJJOXNjOre/p1YYZqJLa32KL2kKlYMmApsTP7fi8dx3g9LDoNX3tg61TGGqAySiJfWVUmiSDdcnx0diZDh6FSefo00hagHXeUZvJbO4QksydzMlwWN5TDXWPSgZpmgRI3BcGy6yrpgrr9QXXpGmnjgZlwnrsBg6h37RYGDfj9Wf/SDoTbMcsO+OesiB0LiQfvCGgXsl3iPwFSfSkiRU2nF2Pwoc+LvMWI/QtwHYGdkDg0+rHbcdaCJI2MHm11T7JpsXjWETnVVOdRPdwOWJ3Dqy6vzm5KyfK6taDxTJAOWreGTAfZGxQgatRinYr44ixhtyoztWUNuoykOTarl+ZCFWh0diAamC/TUwyHVWYgGlyBPSk0imbAhNZl5jkNQwavGWjuzQArj0veC6zD8VJY1O4QnRXPSaNzPJq50zmvZ/l2ALDmCL9oV40HsBSZK0azrivQMIOp0massrjFr0xeSxO/He8shyp6Cyh3Vm7Oze5hW3tgmj674oJfyo9ttVkNXdiPZuMc65VeZlEZNXZikrRKdOpmM4RDtMpQK4f0QvJxcna8Ybpdk5OVY2SaAgWjXTgcDXvycrMZQKVpywhWa7NCGmmyrORt86YsY7Mg3Gew8F91uLKiyXjO86yr0ImuWUU8sLxqU6aM1ewO3gKWZ48TEgI6MOq0Ziv2B4dXchaNrnZtao8z4hxxs57sLNtbZMy2us/liG8MKSyQUF+m9vgVOBML8Wqey+AAOnJgGtQX1TfUx7Ww2mrgFb0CI5ShT/mcvhxM9RJWlrxQaygDzbK37/PCL8HHuJetE8/MSTJZ7dZ1yU21GxidkpnrJ27+Tjh0kWnGC+XO1CEcHAEq2JfsXQDtZGtBDp2p0vbUkalmD8gpM79s2v4X989qjCRInxwIr+rUscOfPZRuimlqvoHosmP+GI17QXmNYl5yvYnnVla0OclaPxXsV3Yv6Lq7lsmZORAXpUPC4HyP5TsAGquXdRpvWa8eIpK2GFgjmZ6Rj3E70zjltrroC7SURYN/nbpZ00xV+nHZXVa1L5PgfnnGA1susQ8wMUNzG8tEbDAu3dKrdfYF5VLQ7nwTBz5McH1MPJTuS8Op90LJI6N7PxAOvUNO1xLUHc2sOt1Re9+a34NDA/bVTO/5j4DEnRWvqnWq9nbE54h1WNpj24tbe8G+VwR7Uw4G2ZwCl9vRx193YJCtNXvNlfn32K2EFfr3OR04zHsq3gcOdG3ftH9V2kE2hyCby7VHrfn35d8u7OWVjh3et2J39b8daI/3IGUtA394sb2eHLiEw3ZgTNlrDrK4HOzF6o72xd4+V3vIlmgP7XO0v+LyZn/3lnRH7SGLYd/a9s2zPxx6zn3z6mz/FrwV3lpC8O9L7W1JtuUOshw+lLqzte+t1ZV25dvT0v5sb80HA0dPlsaD09Ge7iwcGPve1CzuvXCgmvbNtRfX3hSX42Dw1pL/DrIlBO8V3n1zZyneVzLvDBxm9/vv9CRLheBAPBUcONVArtRs+7/Xh/awb60HAuXIXvkX9RNcTsc3lyOb4mDvkeBg1Lk8jvfvXgIekHv/2UDLAw888MADDzzw4L8H9p999MADDzzwwAMPPPDgPQIv0PLAAw888MADDzw4TOAFWh544IEHHnjggQeHCbxAywMPPPDAAw888OAwgRdoeeCBBx544IEHHhwm8AItDzzwwAMPPPDAg8MEXqDlgQceeOCBBx54cJjAC7Q88MADDzzwwAMPDhMclkBLb0C1t6Cm9Yba7PtQ9x558GEHJ3enB/z13onrgQceeODBfykclkDLXtxvzjXhPryqY9vssgcfYpCIFVzt+caZgSd4DzzwwAMP/jvhsH2Cx31SVx/A3PshWaXs+60lDz5s4L6Mte93sfTxW++DpB544IEHHvw3wuEJtIgySWfrvrguB6uvsOsb6kzbd6rDgw8b2NfvFXD5qVz6gj+1gAmH9nlVDzzwwAMPPPhwwWELtIA4sYfduQf/VaCwWvek0ymF22meB+D3e4GWBx544IEH/31wWAIt3SRctX4rvvePlxEI6tahbiX66W5TiPn93tzGhxgC6ZStzxvWtQSfO/dEhP3SBj/83q1DDzzwwAMP/gvhsAVazy5chRO//1cgHGKKnKx3y/C/AtJ+bknkJuN48Esfw8zRA+2BCAVaSV8K/hQDMV9QGZGiWhwo7PZCsg8HqMfbSgFutjbTl0CCw620T4Mud12zn0EeSBckd0/2HxKQcDOQpBIE0lo6koaPdsBW7tLtaDmBlhUIvPcMefCBAupvlLoZ0SKotJsskkq/0/mCw3PrkCQ9t3A1jrdAS05V1O25ocTNgw81KLKizCd3KcQz37kGeRZs++lM06huacUZTz6LaCjA8wQVMGtipSMM0bnzZa2vB/+/gablyyOH4oJ+A8zJCv64cgV+vHINfCHKXbJOai1nkLrgcniS/3BAOJXEPSccj6G5EevTGlB9au4rmFNVrw5ubiCQDloQZsG4J3gPPkjgi2NMh2LcPX06B4JutbkGg4F3GGl5gZYH7y3YAngGVmmOW+MJ/Pijx+LzZx/H86Qu8loQN85fjB+tWslzjhS8oeyHGroyoFp4xqkoC1AnfH400txMffhxLGtr41XZAukEd9KDJPXBc7gfDqAZOLlrCR6fMcMGXj4G0vMbmjDjkUfRZMtJ6BdsQMWMUgO/Zwg8+AABdfKYjh3x/MnUXxqltJ86LD1+h3rqabcHhwEYVPlpTENh3PHEa9hWXW9hNlIBxmFp3DJmKApzmEcxvgIzGVrNgtm5t32Yth2tKdyxeAXVgbL3J5EX8ONLY0dRRaQRND+altesZkKOl0kHwOFt/w83OqZZ2yrwbMV2BBhPJTmomlTUAZcMHsYTXqctsKiawbftD4TD27zt/dpkinxa3uKCLDcoeOfhkhdoefDeghlOKmZKAVQaO6N0tP94nnrqR0L2lFtHOt1fjZ9GgxtjXjlcBl0c8bpjb/tQbcEY7lq7Bgsa6uHnqbYz+/bBkZ2LeD3OjbrCAEwvN/Z04EO2BfNwwxuvo4X9O8iBlNzX50YMRllYAZZWaunJdO7lyA5U3tu87f3a0noTqPySZrLMSiH1LqKlD1igxeZkosmDg66/2zy8lq1nn2z/qsy/g/Zl/xUeXXs79Rwsb3s83O/hW3avqCajIXtgn5PDB3YfWwZUBtWH381ejDfXVSBIw2oUpHw4p3cPTO9c7rTXFtBLFdvt387Wvvx7smm0faB0b3vbG+XSlAjia28uQJTn0ox8GrHbJ0xGyLSBKUnmE8v3jBq97f/9JttD+S6vi+FXq9bZ+CvFv0H5ebh+xFieaJBFSErmnty97YO26VEN7m2BIY8ZcPlNp98ZCOMHAGhl5ZxplPUKCAsadK7eacZXtxWYps31X7epnK7bcea65VGCymnLME5Jdl3JilTJPMsnhHq5pmXInGccbTa/OXIda8vgVXoG7MWcBpbZHVrdgmw5HRJPlv5sXjvOgFkjJog+1WNVscCeOpVZ++x5pl6f6M2kGf7sujjNEmi9FI/1r/w208RL1na1i1t7IlRsD/BEZdtdPiQwMs1zqlK0so6b/vQk46sAlZVtC/iRS+X9xvjRiGgtl+gI0PCq7swTHocGqkh1qA2aFcnSqiBPe7bV9IqJarumU7LX94DKZ4JCXfOTjqy8baStdMnDLro8hlcbDy2dm5URHh1n6hQYDoLt9MNNq391XfVaXuJvX5cJUafcZ3XUZKhrOhcojZvKZbJ/IEG6GExiVkUl/lFRQVFxpEiSjy4txXl9+vF6G9tA3tmtJLXPgw8HUJ7S75Af3168BDujMXvSMEU9vn7IQIwp6OB0w/qSJ3cPPmAgv5HZyVzrqWkLvN4hvPOS7xYyjkjNCSRb2d90ro6ooCrjOZJxds4EfQm3lJwjc/t5XYUsAGEH3Scg0zGv+3N5rDTlUblsR1bnD7E+XQuQhJQxUXn8lp/lDQ/zWzlHk2O6nKIWdSoPj22vjZf0YwGL8ulUe+HQCdMzyW6GR+dKyGzZa8qbYhmhSWvhMBMUFNl8ZTYff4wPTMviZlogSbqywQCz+NMxnqcQNF7GmcBrKR5rU+BlRYWD6WbkMkGRyuvRCmuXKpAR1KYCbxfaFeLhy8s34pE3VrHpmUCKdRxRVo7T+/UiqxTchLlnXXYb6RBBJFo14oluQ7j2uzYwjeisHWKTLhgvlSfj1FWXdEGQdPK1tstBGP+FRzxSmjJl0i0g1qZj1Z0tw0OVseNMO2zETllQbn61z3RVG5MtqBQO7o3fBAu4mE95JC8GpXvqS0qewsE82bVNwi8ZfVAhE9wmKY8fL1yCmoTrQynq9vfGjkGRBlHKEOBmr/3w4EMDpqNAQyyOry9ZSF3QQCuFItrwL44bTTVmkC2ZW5DtgQcfXqCl/g+D/I42AR1V95IS/OSSU+iXnMM6b9JQjO7a0Tppt8IcfPu843HO6L648ugJtNYkV4GDka3OSSOe4nk6yqI+dtwEchIxxjNxOjZ2YnZymw1TcGHBDfM21+L315yDkkASRw7sjZ9cNhOItuHzx43FkX27O7zZQMjolKMQohzW6kOBprz9EaYl6RsY0PB6Wm/Ap/PzWz4VyjiNbPBjzoSQ1JNWbKelqQ3arJIMqE2aaWM5BVTm9CMWbIZU1hw+N/GAO79oSyTw2ZMmYvpABiypEMlI0T/72b4A7r76fKC1mfWq/QmyVLzT5gygA+FTMMs69zxRkWmH5cnu3w0QQW4ePvf7h9GSEE9cYJBL1LeOHIkOetRfRlkBRJaEQwUGL/2KS3H+kOFsv3Pq4aAPN02YyOMMDy3Akjy4E/+ywaT0yQJO7XnNjpXP6WKmAP8z8tsjM7YhG2CBvLVyzGvBtrZ2wICrf1Ee/jbjWHxx0jgWJf8V4GXR+yUPHbD9YovoMjnwRHVYwMW9n4ORgDIoUBZNql8y427/Oj9IoPaIzmAQ83c34G8bNlAcSvOhe14EXx9PObWxLVogbf3Cgw8NmP2izgYD+P3qjZhTX7dH7U/v1ROn9KC9tYXxltsDDz608P5YaPW0TNCwo3Y3pg3uhQ45dDTRKK6eMRGnjh7EACKKod3K4A8H0aGwCH06FdIg1wMcHclIW3kFZ3FtakYQ+uDPPdd9FEXJKBJyjjYbwF6cYiCmQCLK45ZWTOjfEyFeW75tO+565Hn6rhz07FKCTgXEwOApyLoRZz1trEMzLSrLuvQVv8Y4iY8z2ErEkYxpgaeCI+ZlwJNSvjaWTbCeJI9joi1Tt+jVavAo0xQQ2IyX9kwTMMjwJVqY5mPcqDJMY7DkJ+1JpsVjcsRqOx0t60VrC+tjGh3xoPJiFOXlM62eMQLLpsgzBp8T+9OQKTDU7Apx+Fp4Lcpz0StcTDZ+xmJsG3G18lq8yeU3UJ3ZIOPdgNqYwpaGGH764DNkhZ9tIu8YUI7q0AHXjhhCWhSEqj3iySGC0NJp96ATH1fYgSekm0FMkIHKCSUK1olLAUmSwWZC7eKx3dpTXdIZIkjzWnZELV6J7wrKbDZRwS2vKQA0+niduoWo5M004ZJ+RRkESb6abbV80jtuhiuFK/sNwq/nL8CP3njT6YB0w566oyx1HqPcLQBTdhYS7jjxxCQH5VW9wi06Wb9okG5ZYEI8mjX6oIJolJwU7NLhfvvNJahodfzSx5muHdoPAwsLeK58ao8HHwpQfzCZ8ph2Kk7l/tLcOUj4A5R7GvmU/VdGj+Egi9el9x548CGG/7yKZ21pZvSaTMSwbttOjO/ZGUX0JX52vIl9u9LRJDCtdyneWLySbi+Fsb064YEvXY5F378GR/UspqNpxc3nzMDjX/k4nr31YxhfVoDbzj8BJ4zsh3tv/jhGde/sjDudmY8YBncuwqPM9+QPbkCH/Ij5s34lBbj8hCMtONIarVabuQhi5sBueO7Wj+OV738aHx9VSlpiuP3cY3HbiWMw+7arccc5U3Hbecfjte9ei5tmjISPgcq1Mybj1hlj8exXL8dfrjsHNx09Av/8xlW456qzkU/HePrYwXjspovx2rc+hfMmD6czpWOVk8xAgO39xrkn4ptnTMPr370Kd1820xYNjyovxA/Om4oXb7sKJ/bvhsGdCvDC1y7FK7ddi8/OcI/Jx0j7VVMH4/nbr2bdF6HIn0ATg7QWGrk8qyaFj03oi5e+fQ2eu+0aTBnQA5PLC9imaXjo2jPw2neuxbnjBuCJmy/E89/7Anrnig8ykkRgt/KyQnuHYM6WuBgQ/fDJV1HR0OQmgRjEpCiILwwZjsEFmiXM5D1UsNkSP+PsFHIUGCkAoqySMT/yhIYB1KjiIvz9pJPx2MyZ+Ei37ggw31cnHYGICKAM7pg6DblGH3k4ajQK80gHrw1goPbZkWNYB8NrBj23HDWdmhHEjSPH4vFTT8Ufj5mKjmxTJBHALZMnI1dBIoPcz46bgOKwQn7pXgpHdumOS/v1wdePGIfJPcpx9fjh+NnECfjC+LEopcL/cepU/GPmGfjc6GFGz4COpbh5cH/cfdwJeOSUGfho5y7484wTce/MY9Alj20kz744ZjxmfWQm/nDsdNZL2lOq74MIjq8uWKdseFzFAPG7S5fZXXQ/5Rdhnq9NGsvLvG7y9OBDAep/GujY7DFP2EdnVzbg3nXrKXsfk32YUlKCj/bpzYwcNPy/BzXYAw8ODP/5QCsLcrxSzkAQjy9YiyNHDMaxY/rjkZfmM9gKondJPoYO6I9X1m0zFQ4XFeMTP/8bvvPAP/HpU6faRMLfXpiP8757N773t0dxwznT8O1/PI/l26txDfOt3F5Ju86RM6IoSLTgvpsuwxd/+zDO+NqdiDa3IcQgJhLJw5AuJSRD4620pXUNtOHqj87EebfdhROvvx3XnDGTzjmJSf26YE1jC8769q9x3rSxWLR6k+U5Z+p45ATC6F6cj5JuXXH8t/4XOfQi5R2LcMo3foVAbj4m9CnDa8x/6c//igtu+xU+e8JEBBRRMsgI2NM3rJ3GaDTrqKqpwTFfuwttkRA+Orov8wVw5NABuOwHv8cL6ypw9ydOxefufhQzb/s9Tp00CuP7dULY58eiXQ046at3YvfuWnzq2IlI2dojH1qCEfTPD+KqGZNw7Jd/iOt++Dt87czpZHsYM8YOw9W/fQz/+9Qr+NJZM3DhHX/Ec8+/iitOmOocn09RGgOt92KmQU6UQc7uZBg3//5xJrgZjTT1oCTswzfHT8zcPtasjQJQGWmVUztUv072A9GVjEOf9jmhV0/cc+pH8PuZp+FPJx2LGtLtp3H/6ZSjcMNstumZZ3HD8BHonA6iVySMIzp0wNCCPJzcqQsuHNQDOaRvbHEhGpsaWV0aO+prcUr37ujEGKE78w2kjI/rXI6RRXk47cmH8ciqDfjptKlIJxoxuUMRCgJaLJnGtKJCyl+BBell217bvgOPVmzDDXPfxJzN1TihvAue3rgZP13yBpqa47hu3qs469H78JEevdA1JwclHBycM2oUrnz2KTyydiM+P2oELnn6eby2aTsu6D4QF3XtgnBrC05+4C94nk7r0wNHsK4WY8cHF+Rss/3dhz+tWY85dbspPq2T9OG83j1wbGcOjJRPOmfqRrnb7GZG92xHXVTgr2O7vZvREVvX1m5AYMV4rNuyGlHJWOjc8DGfgnLLqnOCZhM162yDCvVHpuvSnrp0ojzaZzZbwqCNeax/ZLfMdc0ycsBjdSmPBR3CL17onO3TJe2zttCWBHwYgo4sZNqlnYEf31+6AlXq5wzA4pTJrWPHoGdIPNEm/rXjkfFzf8jksfzcfJqF1j7KPRlqssjykcc6tY3XhFM8t3Thl45l87DPEo1lMDoIMj0GzGt3BZjH8ut6hgaTHcGuca9zydToU7ryZXQ1qz/SA1vW0C7NjsUX6YV0QvmEn5eFyPqF8kjnMm3OMpbonE7rXHvRyL0FsMIjnNrzuqUbYa646DOaeWy3cTM4lE0ZrN1ZfJm98loGHljf06H22kR75lB7DwzIlfcRJGBuc9duwVH9y/Dp4yfhb7MX4qWVm3HF1BEI5+Zg1+4m+AN+zF2yBvVU5rU76lEaZGBCOQ/s3BE//fhp+PzZM9ivEoixA+ujxk3xBLsa3Z4vh/gj6FpWinRLK1Zt34U4q2ylEpgesFPaA+e+AGLcdNappDPGdC/Do9/9Ap792a0sHkEgEEJrMoU3GPQ1IoStldV4c9tONCY1MguwuJ+Biw/zlm0AcsLYsGsn27AeiXAEdfX1KMwvRgFp/trZ0/H1T56LgkiQdbMBAX2GJuz4QDp0N+n1TdvQysBp+eJl6N21E0d/CWyo3I2tbXEEQ2HkMwBbvLUSrakoXl26hrSWIMrGzCcP4+EgXl6yCv27lSGYUvBIvIlmlHfrjEG9e+LFH38Ff/zydUgEQ4iGA9i4bQeqUwGs3VmFNxk4NPjzsLyqAeXFeiKIZXVrEjIg71JNrH3iOIG8uve1RZi/ZhPblv3mXQCn9+yJY7vK2aojZ/KbfmTKHazXMhDVTNPL27fismefwCefexpffOFpYgkgP5yDtlQCmxubUM22vLm7GoNKijBr/Wac3rc3Th3YH7fOno1z+w/E5Fy2vbqa1bggqTmRxPM7d+H47t1wQudueGjjOpzYtTv+voEyDhfgsZod6MUALJQI0ezpSTrdEPEhSrmmzfjLgBEV2+Kns29mM/x03PF4FCsam1lD2GbXLh04FL+YOgM98vJQ4FPAlMBrlZUsFkJFWwvmbK8AQilsjLUhkOPDuNISnD90KJ674GO4dvwY7A4RsTnzDyKIATK8kiUlnQkqmpn61Tfmk1cKtZNqHn525GREdNs7q2sS+/4iN53UgS5ooKI0JthsWOZ6dnZEgQ6DevUxczQa2Ng0Gq/ptq7dQuZe10LCxWsJLRNQf9TG9KxjVR+wdZ46dzOedp6UfdGe50IsfLpmx6zX8PG6NqWLFum0Pu6o/m98yThc1W+DL+L/sID1X24GbDt5vqyhAXetXGnpev6hOwcXN48Zx3aLD+KP5MLs4v8BgelCaWj5o7ySZTKPx9xreUhKMuFmecRn5dHGNNph0xNb76hr7Kd+6p2iFd3SNxBebolMXe6HaW0sp7KikZsFIcKTKa9z9cUA2xLInOst+PYAF/fSLb3ImfYXfh5LH7TgRXoWUtuVj2VEm9ElnjCLypou87q+sKAyRhLzCCKqJ1PO2iT6dEF74Wb/ULt1XbooUF3KrqesRbPwqSOqbQpUlS6eWTt5kA2obM/M4o90P6ZjtVdtEf0sK7KUTfiNTkKm+H8riJXvO2zY3YocCrO0Q0fsaErhBQZVZ0wZiSWbdzm94bWA1lvReSmokOwHl+biR5eehDseeA53PfQMWkyoDK4y1x3oJIoUHVYorFuIxJGKUfcZINHoavG8ZVU5Xg0SfxMd2qJNFZj6me/gyOu/h/GfvwMxGgDZaHtqhp1RjylL0bQYnWEWN/fRVMtDgxnmJluqPCE62SCN6j03XIrn5q/AHX94BE10/D4ZFo5sHKkpkkAKeBJTh6Lx79y1Gypq61mHvhGodgXYX7T4HihiUKeP8xYX5mNXi74XKM1m26jj5Z06YUdDE20+eabMMl5NDXhxyUpMu/Z7mHT9d/CRW+9EDuvQFL5G/DHyNySDwXMlhW2knmLfVcDg2vrugTiMHmIO5+H6O+9jGxQM68nPNHJJwzfHjUK+mKC2iG4ZBjlM1X9AGlxamp27TdmSESRSOahMhZFL+mPpGPLUIOLxMYrtysCrhgHorO07cUR5J4zKz8Oj27ZgXVMzvjhyJJ7ZwqBGxlh4g2E8smo9jundBzO6dcPsqkrUtTSgT36B8bmE/FdYFOWfnqSM0Lj76WjzZEhl6HW7TDSzfflqktjILSFZ6iQZxw8mT0Bbax2uf+01bCYNzUkF4JSrKZL0TPnFAz9lkjY8dfEkvjl3Hmbc93dM/uuD+OPCpbxOnfl/BQE8V7ETj1ZUsGnUOaaMLOqAK4cPkto5sIcEqAfGC4LphXgrveCQiM7hoj49cOvUI/CDqUdhcHG+u27BDvOKbxbA0DmqqJiv2a2Mztg1m3Vi30lGccHIYehOX60qLZ+/CQUk5vyhA9UDmahydKi+VpaVA2TGYKa8Xk2iTR7G+gvTNUsWiKKkwI8ZWispIoRXTk3dVQGWnKO1kTuSbnRmA8UPK1BVf7R0BdY1q/ckKaYULh80GCM6KFBikgVbGb4cqM9bHm7KIxmbzH3onhvGVyaMwc9mTMFlo0awNK+L18Zc7bmZXCRD4WY5BbeSozYLbHTOTXqhwVKQuqMgWoFOPI1zhw5CGe2CC1ZUjnllX3RsAQj7vOqxB7SkIzyPiz7i1gNbQW66JnJMH3nuZx0K9DTKFk1Gj/JwL3xqgz2dyfyqQk8Zq6zKGX+4af2mgnrNlDH4KQnm4ZMjhruuo3Ja25l9ObSCQJtRU/8SQgb2ap/ppcPdr0M5JnfvSWckQpVG/KpDIJ5Zm3WsNhGfypsP4rl4bMFoNo/b7QnU/ktB0nzfIU4hL92xG08vXAbk5mNZRRXSuYV48nWd59A+sduYA0xz1B/nsR9tiTTyQkGcOnk4zpt5HB1smgPbJBIU+FXHj8Pwbp0ccirrpvpmbNndjG9ecDy+dclpaOYIOBSMuC4obWTZRFM9zpgwBCV5YexuasPPP3UWrj5tCi4/9RgqWVTjZ/YBzWCFEKczTbGzaktyxKJxeYIjjbRGHFRMBS5xu30EtGm0zA7R2tqMGWOH4JOnH4dAQSHp9eG6E6fgpEHlapb1HR/xf3rqUHzxpLGYMKQvnli8jkUjTmdpCBrIh0eWbsJPP3U2rjthPMb064FXVm9l2QDOnjgA1508HhccMxF/f2E+mumQCtn3Pn7CBLyxow5dS4txx5Wn4AtnHYOzp49FCztEkjxQR1SbFJiJdoaG7JcRlBXl4ycfO4V2kZ0n02feFWRxiN3kz9ydzfjzc2/wVJ1U/TGFqWUluLhvf2qlOi8z2pNoGcdzIBrENJbTzF2zDIo5LuZnIKqQNNqawuLaOnx/whRcP2ww7YEfq+sayJsoVtXV47XddfY05N/XrEeYgdfK+oaMIITch1VNu+nT9URmCg2tCfx2QwWuoAH7SL+u+P6UiXhg2UokOCLf0tKKq0YMwtWjh6BjJMfs5R7DQnz13CUpW6XQtZDX1A0a6zoG9RPKOuNzxNkhJ2KfBVXZZjPc1CuOOvWST/Pf3KcDYfx10zp8YsxInD9qOD42aQy6dyxk3qw1+38CUrVgDr42dwFtucKYJP1MCl8aNRplOVRacypskximpmlvzk/pFE4igS+OGoxJnctx36JF+N+Fy1HZIodFRtGJ+BTkxDTzRIZq5M4gyJekFDTzJUeh+ulUfPawCvEyMF5fU4Um4nUzTMRDB5nP9Mt6dqeG0knJESl4jrKwPhekfMqvh1v47x5U4Ea7dHzXrjiihPYnkUQPtvMUytgebEhknKMcdYqBhWYDqFeGx4JAoZAOZ44/dMB2sXm7Y37ctmQxAwHykWkaFH134iTaOcmQPFHQI7nz8K1gyuD2xqYAimggZ518HOZtq8BP587Ha5s3uyzcTBf0pDMHYarbgiwFHXqISjKUZaf900BMsZXJUIFFgnsO2owWC0pSuKRHT3SVjac/uGjAQAzKy+Wx6JA8VaHyci/9UHk1Qrc0FUQpUOGhy6eAhG1VWlx6yDSzZQo+uVe66M62UbhML4VAezImrvaoPuGSbmqT/sXQSvxranYRpWhhfj28pRk+5WPgeGKf3phUXMz8Qq509RldEw4GWnl5OKtTWaZOlhUP5ISyx+qH3CZ0LMZpPfqwOSwnWWmnfmB6rrxMy4L63X8xBL5ByBy/p7BxZw3ueZWjbc1EGccl1IMwm51r3c5avLZ+K5po+CgvLNtUgSVbK6EbYNX1u7F86y7UtMQRZQdZtK0Gq6qbMHv5enTIC+FPLy3Aki1V2NHQhsUbdiC3IA+rt1eiXk8AssoUg7Sn5y1BKUdNSzZvx1+fmYudLUnspnFeuXknthHv0m1VDL582Flbj7tnL0OQXs9Hx/b8irVobktg/Y4dWFvdQMeQwqot27GhtgFtNNarN27CJgZxO6pqsZJtaGSwt6Oqmoa7iYY7iW07q8mLnXho/joEIiE8v3wj/skAqqKhFaNLIxg7sA+eW7GVepvCuUeMQcX2LdjYGMMvH5uDba1xNNMZr91age2N7IShPMyhc9cTaTHS9vNHX8Ku1iiWbdxKp52i7VC52VjTECWdcbyxaiMKi4qxpKIOj819E6H8fNIXw+w127GrKcZ2bMGOxja0tLEO8msn+VHPkeayLbuwu7ERnz3lSDz4+gqbLTqY6N42SA30Q71YuWkbzjtqDPIjYbOBej3GCHbwP61ahVapjQyFzUxwLwO8PyiJRrKxLYn1dbWosaf0ZH+SlFUNtlOXXti+mQbHh4ZUG36xYiVaFckE/Xizph5v7q6kjfBhc0MT5tZVobZNxoG0Wd1ETss7Mr8IL1fWYEUDAzQ68qc2bkY/6tdzHAw8TtwIh/HK9l0IhwJYXVuDu9asQx0NVspGtKIviLWNddQxyoztW1FXh4qWFhs8zt65FXEapuWU4e9XrUQtbevuaAyLd9eQljjPY1jS2GDvIapi+jK2cXNLAi/v3I6uOYXY0dSA5VXNZA+NpfWa/y9AOdGXVLPf5ZBvR+sLAQysO9CJ5XHg8tQW8pXBvnM+AsmC7ZOTovjyKKOfH3kULnjmaeyiY6imvDXwGlyUh1vGDMeMnr04WNqN7bFWTCzvhpFFubh02BjM7NUbS2uq0UobcsXgQbh0yEB0L+2IRZVVGN+9GzbsbkKMeCYXF+LqMaNxSq8eKAuF8ecNW5HLgchVI4fgokH9UJITxFL28TP69cUJ3bpjGOtYtKuCtPlQSt34yYQxOKK8HPU5+djZUIeTmad7STEuHTwQ9S112BptYFtT+AzrOJ/9X99/XFm3m+1jkKkGSnGyswYfNrB2BWijqnFUeWf2JQ4U2NwBRYVYWLsLqxto57JtPxAPNICxYFXH3JIJfGXsKDyxdQse2rATdYEEahn8phN+HNe1FJ8ZORxHdO+MtfU70cjA+rwhg3EkZXHF0KEojgSwrHo7BhcU4avjx2JG7+7Y0FKP0twg+nbsxP7VhL4FuTi+e0+s2FWJswYOxItbtqEb9eN7Y0ZhZKeO2EFatrItRgzV+qxB/XH5wH6Y3qMLg51qNJLQU/sMxJSyIlw+bAjK83KwsmY3ehWV4oTyYpw3dDBm9ulFf1LJWCQHH+3d1XDU00DEWttw7djhOKdvbxSQF6vo38KRIM4n7jMHDsBH+vZAZVMjdrVEceyg3ji1UzEm9+yDN6vJW+rc4p11OHdQL5xJXT+RA4b1tdtt4uJ/J03EoNIOaAv7bdnImf372GzyUeVdsJh9oWthBP3yC/Dcjp24YvQ4bKnaSbuZxPSuXVAUzkNlcxMHlHn48fjxOKFLJzRT55dv34RJtN1fGDsGx3TpRp9Yh916clr6LDFKXgcQ5wcZ+pBXlw3s78imzbG593fYBqnq+w8kXkHMjno6OjkoGtxX1+1AswytL2CBzGpe1yi/ho5pwdadJr9Fu+pxz7x1WMdyiypoqGiwFlTU4g8vL7MZLLemgvjppKvjftwzdzWeX7cTS2paGXDE6ZhTmLutzoz+rtYYr6+l0W1BG4Oefyxcj3vmLMO22mYOMEJ4taKRgZPG3j7M2VqPFjrxBGl7eWOVBYNLK+uxvZmBHTm6vKoJO1sV+aewlMq+tS3NThvD/W+sxuJdDXhD9JMwf1kX/PKZOXuFR0f+0LIK/GnuKmxhJ1N6HUfQb+xQd9WoKYo2dsYHl9fgb3OWY0uTeBWhE0/ikYUbcO+8tVivV1Jo9MFg4rVNu/CXOStYNolKtv+BeRtwP/NUNjQzeGwlr3bTZvnp3ONYWNlEAtLWhqUMDksKC/GPN5ajrpW4NBJ6VyAhZHuaZModA9Y1tY34xVMv2+0j3YLlmBJ9qdyfHzNG0RIzkZlZY6vi+4Po4mizjmqzulmL2F1QprdPv9Go904lOLYL4mkGwY9tpdHTyFCzHtSLiuZmNNigkfhDDIaqqF9SBCOVP9xmdOmN8T16YVYF5ZUx8FtoxO9jIDqXwRD8eTbAbOYI9zHK9A066upYDHGNloXXepcf61qa0KrRI89XN9TbAFAQ9+Vh1s5dWFi9g0F1Ak2UUx0N2rp6yiIQYKCVwLYm6gHlWc1gfxtpVoff0taIBzlqf6mqCim7faWHPgSO7n1B5/unvd9AOegVFuE0vrNwIXYqwKU+JEj7Ff36Y4pG0xqdi38Sf3YzewAMz8/DBgaZrekcpjET5V7I3U+PPBJ/X7UZj65cix8eNRVBBmZj80P4/Mjx+N0bC7G7vgqXDhiILpEIPkrH89M5c/HSho0snsIZdCJ9OFrPDaTx06On42/LluGvSxfJd3KL4brhwxFqacSPX52LsxiA9aeeXjt4CJqb6zFr8yrSSt1hfQ0MqJfQeb26ZSsWbNnEoDCJo+iQ523eiAeWrsbtk6faa2O+NnY0tlXuwi/nvILL+w1ADzpgdyuTSqlg/0MJFJ5mlMjRNg54vrVoAZpT7rU5WsbxzYlTENHrTkz27EMHBPJGfUsDJkOVwPGdSjC7inbc1i+Rh+Rfj4IwrhsxEr9/cyVWb67Ej8T3mA/fHTMWlbR9P58zBzcNHYXicARXDh2CzTsr8PMFS2mnWzEkLx+ndCginjj65URwcteuGXr8NEc++qPdWM0B0xMb1mNlZSXTWa9ooe6sqW/AnQvfwPYdVfj48BHs5HFcwACuhO3+5etvUu+64WgG4T3Zv28ZPw4PLF6OBdSN300/BgXJOG5ioPLM2lVYV7UbXx4/Grs5IPz1/Pm4evhQ9M8vRDHp+MaEyXhwxVq8sGY5fnjENDY5iTOoz52DuXiEA70isudj3bvQ7bXSlrTibwvexIpt23Ad+0ET7eJa2vd5m7dj4eZdmNy9FGd16UJ+zEectukcBpPisWyoZtX65UZwfO8e5F0Ml/Tuh+YoA2HawqZ4FC/s2IKVO2owe/1WuuYI/ueoabj7zXlYtG0tfjp1OiKyx6bTkjvR/heD1ON9BnUcdhoaUVsgztG51jfZp1mUrjSfggzllbRk+gQqlyFfyYo4lUcdWYLlLmj3rMN0n1puLQPGdOEUKJ/smW4NaaSsY+uk3DR1TKQBq0sdOsV/0aN8qoyZLYiTpyboHrXSDI/WHYk2EaMRqlt7ZVOulkc0MT872m8efRHbGty5vhD+7YdexrrqembL0sO6bPqWJ0YXd6Q7pGlZE52Mewav6hOftAZB+TPnPrVBJCu/GQtHn6hzoCNlyOxFLOvQjN3Pnn6DNsQqVcb3BozvxGkyCuCu5xZiZUUVqZO51UMOKXx20CCMKdLb/ZlHAYoTrBXfF4jL5C1+8Lpky+DKL15rGjxLt5otmVqwxG3PNDbzaE2VeJXlsS5puol838pg79N0rAy9mah8Lt3Kmc4Kh35USGUzx9plF50qnaNrn9ZmSGSSrdpudZJuonELsF2wYZtdY7rQZg9Ur/RGabq1oFtMuh2icrpVIeRWL3+UR8dWjrj26ADB0j8I4AhqJQO+vGAhg20//VTaZrhuGk0HZWsY5cCk3wQ5X8mTzq86lkQo2+fsyUI/ygrz0NbWhjn1NXiltgb1sSj6RWhL6Hx/sW49ZZnGs1X16JkTxK62OAcnzbhx0iREJH/qSoyybSNNoznSX7R9B5Y3x7C2NU7ZpxAh/uO6lqN/WTk+NXEcg7EginLzUMe+9reKSjeostu3acQ5GNsQbcWSWJvNNuuBnMd37cAbdY2Y19CAThoEUa9mdO2Bcd264+IJkxBlWqeQbnVK7lKSrLA+hKBbbVp8SHm+WFmLBzZtYRdWuwMYU1CATwzrzzyUfda2HwjEHuvH3FN+TdEYcrIOXf2SdYwpKca8yiosZUDw9x1b0T2Sg0gwyYFkM17iwGktq1jJwKIonIuntlVgBm3ODAZBMb12h7qgNbDCb+8wtLoCJFsVJlDPAVtFIoZVLTHs1u1nq1c00eJHoxjXbxC6lXRCR2tCCg2pGB7dXo11tNX3ba5Aj+IOJDOB16mPKxi43Ld5Jzrn5ZpdXssA7jXa3iTr6Z6bi4e2bcY6Drie2LAFkzrkIcI+P6e6Ciuam6jPLYjFW5EvUpMB1lGBrTH2KOqr1r/qqd5orBkT+wxA77JOKA/4bbZ/U1RbK3ZE2zC5Ywk65YbxqQnjMbC8E/LZP3y2HottDYXx0KIVuGjgIHQO5XJQF8CGRg5oaWv0OsmK1hg2kA872uowqaQrKupr2W/iuH9nPRrZ5s4RLXokHvXl99KH/D+Ef6HN/ymgAHQfWwZIysqR7pmjBuHmM4+jlscR1uJ1c/7KK6Or/HJiJN3SqWXWKVNUXl6z9T0B5BNPSrctE824avoofPb4SRxdqKOovIrzWjrpgg46I3YnO3eOTjhUmwIgoU4xD6+Zo6VjUz4Rq3OBzq0TyiFr7+ixNHZCW5MjsKBA10i/6Nb7ltQG1pcORrCYo4w6dVzlM6ei8kHkqJlCy/TpAzrhlxcdy3bp3V9xbrxobVIZ1Um8DMDUyUS3ZqyYaFlcvuy+/aY0JetAG/PrKRI9HSOw9HcDWbwC0ZI55766hSPZ+54ijxQKKz1NwxHAF0fpSSTN1IgGyVjtPAAonfyXcTGetiTxk2PFH/IxIUfNPJrxsQUYxG8yc3WbqGwtgZOT6Zd2kheDnzU0aNVatGuLzcVP0S5amEk6YoErzxXwCkRihld+vVrESPbj2D69caFGinrkVQ7BDE+mnNaPaG2K5eW55CU91uJqBdFGL9MkT9Fo6HVOPAF3a9yCMOmtrmuUogGA0aYGGgOYJp3VodI+AGD8V1sD+NO6NbZezq++wCD4hB49cVaPcmZiO2ztk/Jrc2W20Zn1KshHqQJnrZviPs1gyS+e2toYPYCStvVtYco3V7wN6sEXP3K5JcnXz8x5FY9u3oA79LRjKGUPrOg1ISkGyAF7Okt8Stv72LRGtJG26M9LV+GXi1bjYy++goU1opfDA7FXxEk+ok9lKcdcm8FM8ojBl/VJoUyhxfLoVmccdy9ahJ8sWY4rXnwBSxqbWJFwfEDkc7hAOiq5KdiivL63dAGqGDgzlbJO4fbx49GFDt4GQK5T7AfKKd46+QjfY9W1uKBXbyCmWWnpOe0egy3N7OjhpzTzsqcwdwJJyiSlQTLT9PBTgMcvbK/Ex1+Zi/EdO+CyQUNoxRlU2cMNCq70IXzWRUHb5H6mD5rsiU9DBasz6Ud5fj6+M3Esdu6uxY7KLRQzy9FXxag/LaKXOtSVgV2b+jxl3aA06lkBfUKSvNC63YTZEvoM6k9YbDL95hCUNkFXo1qjLB0yGlg/g/44ByR6AbSeVhc+cU1bSSQfP508GRXsW5srd6FSekj99tGXsbhBIw9ep9/58ZLFuOWNefgt9yn2Sd0oU19c2LobdW2tOH9gb8yrqWUJ2lSrIK0mU2TiATlE3xqQz2CfDXBQGRaN5jyl09xZof9eMDPxvgOVOI9KGKFgpTyz1q7DXS++bgL66jnHYWqfEvZN5zjsaT0KTSIN6xuJEqDNLEmR5XDj6JBuxr3XfxTlWhwdDOPh+avw0Jyl1JFcZksinw48pJGLjLg5TXuLFoI0hHpK0CmGU3gzuJoZIo1BOeXMbJdzlGQf6VFnNMOgDqynOEid6AwqSOSIQ/mDHP1qelzH4WQLrytdmspRPGnW04wCe6IxFUVuMmZpoWgj7rrmTPQsoIKTvte31OL2J18jefkkXQFiG20G6zc6SReNmI8dWbNxAatDYA36AILoBR5ctBGPvb4MERlgkcq2XMDg5ESOsNw5f+SE9wczOEkMKyrEN0bpEzxyVilMKi01udjsnoJr3WIyWSl44bkMpPDKaAq31sYIvUbSGqqpnN1iZF6bUWHZbPAiuWsBqvALnxApn9K0yNaMaBxXDBmKIzvpHW0xvL5tK56gU7fHs03nlI9FpWtBpln9rEPBoWhQlZqtYpLTM+ZT4KZFpvEMXZoZ0FNBCiah9jFdZXVLTot4FQFk9dJ0ite5+2AACbEBhnjvQzIUxJfnzEVcDoW0FrAdX+cIu4Pab0wQKL/aQcfCYj9bvBB/PPkknFzeGcdRT0KBHLRxYPWJgb1wdt+eaCHuzRxxB9gffRaIqsqoTVaGIjmY3KMXEjEGZJpJowzlOLX4XevgpnTviWmdimw9VpA6lqCTe2bLVlwxZjR6F/gxpGcPk5tm1Xz2VJp0QG0hmZRpbbwNx3cqx4gORcScUBN5Pcx9XN9YZp48PLh5G64YNRpD8vIwsWd/NzCya8z8gZHTYQDxQrcH1UjyfnVDG368Qt9AVdP9DDpS+MmRR3DMmulbAsl9D2TK2o4//hB+vWI1TurdC18eNw5HdeyE43r3x7zaSgzt0gUze3TDNYOHYRODnxgDnwjtvMyMECTFcA7ApvbqjgE5uahmAF8YDGBnUz11oBuOYOB18ZBh9syC+r6+zzmZtiUSiCPKvGeW9cDAAtkaXg8l7cn5jjnst7QBA/v0Q53opsIVsZ0fKS7Cqd0645ie3TG7YpuZnrF5uTiyqADfPHIC/rR8JfIjDK4ygXYb6VrcUIvPjx2C6R1LMLNPX7xcVYtGqslQ6syUwgJcO3akrTmM0c5r3aJNFpBGPeAlvS1kQzuxXUnagfHkRcB8ZwwV9JvjS0oxrGMR5u7YgcmD+mN8YUcMKe+GfNKZjEcxvEMBeuRrIsCPP9Mf6/bqm9sqeJ7xf5RTS1scEzt1wsTiMsyvr0ROXgFOYb+6euAQ1CZi2NbKQaoFW2Lgfze8/4vhaZguPWIY7rj8Izh3yii8uWoz+tNwTh/a32683XbhiRjXrweCDJK6FUQwqW93LNm6C2O6l+NjR4/HK8vW4gunT8O1p07DJ3neRGU8YcJInHv0GIzp388Wow/qUYb+3TvbQvijB5XhF588HxceNQYdIj68uXYLbjp1Ck4aNRDXnzIF5x05Cs8sWIVWOT1zsmHk00De/fHTccWJkzFzWB+8tGy9rb34/kePxeUnHIEeHUsxZ40W8AYYRDXjkokD8LULZ+LSaWMxjHQ+t3g1vn3xyairbcCOmgZ8ncFjIpHCll2VuIF13nLODFw2dQRWbapATVMb/ufyU3DlKVMxZUBPFNIJXT3zKBzRvxeidJa+tkacP3UCXlq1HsM7FeM3nzobF02fiJFlhXh52RpcMX08LhnTBx8/eQquOeUYvLZoBWr0ZNQHEqQbrVSBHGzetRMXTx1Du6mO7KcxTGJI1y747bIVPGWaBVr76Q+NSVEwhB9z1Da9axkKSsrx6ia95HMUOuXl4OOjR2B4SUfM3lKBcWUd8J0jpuCcQQOQz6B+iZ44lNHQDAQd8fiifHxr8lE4c2B/HNetE/5JXbmk3wDkhEKoqG/GUTSSg8vLsKF6F24eNwafGD4Kp9P4zd1VQdLi+Pm06Th10GD0KSjC1kQLfjBuAqaVlaKuIAf5bSmMLi/FyroajOjUAd+dchQuom5Gggksq6rE6O49cGHXbjh/+GB8YeQILKvZgZ36VJKCJTa5ODeA60ePwcndeuGzvF5Ao3/u4KH47OiRWEx64uTVbZMn4YL+fXEcHcvciu04uXdf9CzOw4baenQKh3HV2PGYw3Sz8B8EwydvZ0aYQGO+uakJQ4o6YGRxR1KXQnluDna1teF1jsT3zm6QbuZVGxZW16CyYTeGdylHSW4ultTW4omN7BPl5egYysGPFi1CE+toiMewpSWO3XR+6tI7WptQ2dqKY7qVo3dJMe5ZuhKbGJA1Md/Sxia0xBOYu3MnjujRD0t31+CZrTuxPdqGBRzN6xUog7p1R6yxAWsa6hhQtWJdU6MNeMzpqz2BJCqaWtC5UynC/jAW1+1mfXFUNDeaA9zV0oJVrGdezVaURnIxuKwcVfV1WN+oNabCYQzh/wdARocFJHftM23k4GNJ5U6c268vSvQAElk5tKQDnqRT32EPM2X4sIcf3GsmSHvxnAX0LsP7163BgPx89CffG9uabcZxxY7t7FtdbQbp58uWoY3i0brH5Y211LAAA6skNjQ0omckgvE9uqOS+vbH1WuxnfqhmGRgpzL8cclyrOXAq6KlDetrazC4cxcGbU1YuLsavWkP4sy4QS85ZpBeH2tAZXMUo5j+JIOTDa0JbIs24PRevRiXM8Rj0HPnwjexMRZD73y3yL4hmIO11ZX4zdrVSNLOVbW2YZ0eCKAuzK/agbJIEQYwuPvd8iVY3ZxACe3d+QP6aniNHfUN+MWK5dSrMBqIcyP1qlU2lW6rqq0Jr9fuZloVxnXpzr6xDavZrm1NzdjWUo8hJSUc2PgxZ0cNbVot219uT28u3tmENU0N6EReaoZsa1MUjdTfqZ0745er1hrfzBazmh0NMRQV5aCUweXCqjrM5uDhiN7dyJM0fr50gZu9tQkLyksDCJ3+P4L3cjG8L603Lb7nkMZzC1fj+O//lXFKJgK2sJ/Scb1sLySTeP6Gc3DLX5/Aypoo2th5Th3RB+MHDcQ375uF337iI3hs3go8uWITA5cR6BwK41v/fAPHDOiFi6aNwad+9zB6lnZEA43VqM75+Oxl5+LqH9+Dx77ySVz5s/uwvqEZnzxmHHI5lPzh43Mw/3tX49If3sNOkcCfb7gYn/z1g/jGeSdh+Yat+O0TL+M7V56Jf67YgL+/uSFDXwpfPeMIBMmmHz/+Cm5gUOfniPhHDz6DWV//FD7/679iWW2MBp3touMemJfEPV+6Emff9r/oGAnjzusvwLG3/gr3fvlS3PnQbDy3Zifu+8wZ+MscduDKavzgkpNw0bd+gyF9e+O6M47BrX97Gvdeew7OvP33QFFHtLU248FbrsR37vwrXq+PY3r3DrjyuMn46F1P4o+fOxcPvDAXr63cgl9+4hzc8/I8jKMD78ug4gt/fBifPnEKOrNz3/jQyxxxSQ4fMJAqSDXEOhqsX158PK4+ZbpN9OiVCnrlxHXzFuBXK1ezvyqj9KcdmKGN24zGhb374AtvzEdjLI6Vl12Kyx5/lLKvx/2nnIZPPP8S7jhiMm58/mUajQb8/qSTcelrc9CgQIaV+1JRvHj66fjMM89gK8vfN+NYnP3cy7h65FBsrd6Ne7fsxAX9uiGvsBhLt2/Hx3uX4+rZC/CxHl3Qd0B/PL9+Iz43chjOe+YJdCzsgpp4HN9kELSpsgp/qd6O00r7YkBhED9avRoPH3cMvvHGHBq8GP540gm4avZsjO5Qik8NH4CLn38GUzp0wWUTR+OCJ//JvpPD9vnQmwOCe447EZc99ywGRwpw29RJOG3WPzGltAynMNj71Otz0Yf9bBcN6dcmjMaLO3djXWMLvjZ+BC5/cTau4Og6RRx/WMvBgGCP03qfQCbHAq1sAKUBTQD9ckJ4/bRTGSgFKWkfNjPAmcF2bmjVDCLth4mfZXRLRi9g1Gyl8GiWUM5XQZhQyREogNatOJWR19SrTLTXzK+ByrFPaJZSZXWLxt4xpJlEBrl65N7eWE6Ewqt6NQ2p4sKhF1HaDDVlZLeR1R7dqo4zG/NrFk3KbTPgBH3QPZnL8zZXVoTabCTBXqJJnMKjS6aX77OMDheonezXxkcbPIlvwNk9u+Fv04/iQJXX+P9ydRWOeeYF9U4rtgdsFktyEF+ZMdBKVlJmwqW7AiYrXVI5psnBa6YH5L2WfyhN5xpk6VQTAfbtU+HTNe6FQroi0DIV0wEKRrPC9n43zfSwAfqmrc04E0xu3NS3RIfaaLRGcefUo/Hd+SuwuZXBtMoGYjiWweRHB47G1S+95PTBBhCs02ZIRQuPhUvGUAG8zbCHUBamH+NA7bJnZxEV2y39UruMb5m2aYY8qNkkXWe6eBDULLrqEa80+840tcHaz2KSi+msXlnBnV5pEkijJJSHW0aNZNBWjQc2yH7oInmisiYD8l84hSOzXtLWj9oaVeaxPs5zyUP8+H8ER3Mg9vzME13XZnt94uU7bAJLvs9AhfzJrEX48y3X4pazj4NeLhpPhynKBGJU7AbKqoZBjJ7y02J5TcVLAXXkpn6B/qUF+MmnPoovXXwGclNxBDmi0edc9Ih8G3PZOiYqVElRGK10pMt3NmJbaxILGOWP6FqKGIOuOZsqUeXPxYpddehRqJfnsYw5pFZM7t8LzyzdxKMwHl60CeN6dSHeELY3xxlkxRlkZTobO8iI3t2xfCNHY02sn6SaXachFw0BdRpqpJ5StFtcxDO+Xx/84xe34vYbL0OUI5otDW1YUlGDp370JYzu0RHN0Tj7cxLraPhb6RjaaAj0ctMIO1w/jnReWVvF0Xoa/1y3CwP1NXyOSl5ZtYV8C2Lh+q3oXJxpywcRTGnV+cUVPzZyVJQyhmntnI9paQzt2CGTz372BTPUPgZXlBKNSaO9f8bHIDqOebWN2J3Mx8aWVvSL5GMYR3A/OOMU3Hn+BQgUdaAdYL0K3mgYhuQWo56yWVLXCA4a7S3uKcpMwV5KDpuOUDZCC1RHdCrHhP6D8YcLz8VHp09DK4OqebUNqKWhfPCs89EzV10qgQYa50rKOGYL1VOMBZL2pvrCQABLdrdglz+EBRXbMSqvGG3E/1xlDeqoXyvr21Ae1i1uI4KbnnT1Y1NzM7a3JbAyQf2oqUUl6axobUF+Xi5teTOO69sX3z/meJyg99qQ9o0tu1FMfeqbF8TR/Xti1pYtjoVZx/B+gjkjbiY/gYx3ADubW9Eci7LZLr1MnyTKpdMwnSDd5jSVl9dlwGXshSNCAx/kJmcUJmM0M6SXKSq7dF8vVdRASLdSVUZOQHxQIKUgR7g1a6p3DdnsGdPtjfsqw7LmbFVO9kZldauWzsVe9sg6RQP/jT7tzcnKGROnvQVedehYQVYmXe1X3RY0UIHl2MwuMD2LT7SrTrsFrPpJ2550bUqTE8ucG19UF/OJTWqHggMrJD3kuc3Sqxx32hte5dNpM4/VXuHI0CZ8KqPb6cY75tWKJ/FXoDRDJhzcm8005P8alG8PPj/W19Xvaa5WGfUrLKLJliz2B2ViugUFoovtshd68lRyVnv8kg2vmb4oncdKN3lKByRnljM9UXvZ3xQ8qM0qYoEuwQIVllF58VrBggVBoktypB7oVJvJPlNewYsFTixHHfnbuk2ojTPwMX1lUiKMVc0t+Pt6DuZlgxSY2C1+4lTVNsvOA+FRnXqyWCzloLKGfL973SpWz2t6uXVWB1TQ8jBNAwy1R/h0XeUtgOOmQEz41Xadi5emI2oPj8UnDTjslTEBFJOGxTXb8ahoVRmhzuqn2qdzw6lglSD+ZAcX2pv+6phl7Vz0Mr8JW/X+d4A4//4CO9xjS1Zh0CduR9eIH1ccM4H9IYlmdUQKpkCjV609YfdLcKSYDFG52RE6ShmYpYxlfnXVubjlN3/D7Xfda4/O7/YXspuxaVL+JMdEFHaKHaot2oJSGtegjGMiie75EVQ1MxSj8VMf1NoZLXy1R1t5bk8apnKwu6kVJQUhxJJxlBaEUdOidVEp5FFp9H1EKZ7fDGUMda1t6KgPE4tuEhhg54pQ8WMa5UaIl6Og4nCI+hnA1sY2zJozDzM+8TUc/+lv45M/uoedIoirfvswzv3qL/GDj5+Nnnkhoydf69G0wJ+dQyFmjIY6Fo+hMCdA3Q2iT54fNc1NpIN8Ugcg//REV1IG54MK1tnY6cjsPh1y8bkzjnXpZJNsUhWF8rU5r5In6s0HUFWVpy5oRVqLtZOdnU7OLfVkcEs+6I39TZTrqvp6nH/fQ/jo/Q/gtPv/bjNfZmBodHYn22xBqujQar1CGh+/glqij8gYUVfKpRfEG2dwc+/8ebj8r8Tz14dxxxtvMEBO4JPPvIyvvvQKvjLpKFJDLMSx2xxVzJ4qsxUUbUm0Sh9kXGNJdCgoxM5UK31xnHrkaE7SmIojpj9aMMw26IrZMx6odVrLqLxxXouzDeeOHY/ewVxc/8LzmLV+LXWdepIM4H83bcA1/fqhMZpAZYvjs/HsgwAmTtGjttAAs2/dOGoEepMnWT9zz5o1mL9L7yiyhru9ypgzp6NXRqXJMcb1qg31V57Ho7h83EQEzGHwmkbelEUvOu9rho9iGfYlM/bc1C+NJdId4rNgQwk+0uDD5aPHIkyZGB7RoLd4axYFmdeJSFoWEGRosfYwzQIBppkz4aY1dXE5P6bLnpmTV1nmUXsMByuQ0xUqbSHmMzxsm8rrrfRqk+oRg+TU5Ii15kkk24yY7BDxKvBUPuHVbJpft7eIW/RlnZ/qFV6295zevXD/0SdgYFkZ05SPBOiaaIomccGQ4W6ROmk/vc9ADCxhvizvrc3MawGB8GXadCDIZLVNstI5+fCLI6cw7mQf47meQL1h7msUp9pwEFB58YptP37gEHQrKGCaZoBFu5w+EWkWR7OTCQVSpClHspMMmEeBo9JkK2W7VU79TWniIfnWvTQX5/Ti4DWmoEOEsq0Cm+1i+SDlEWeazYyyvAIQ5VP7TV94zMOXdm7jIFCyFA4mMHDbwYH+c1WZ2+I2QNR1tle8zMhEfYIHLMI05SP+FPX1pU1VTFaQJzpZTmT59dCO2s4yOdRhzfKqvGhSkGWBlehifs1sGY26zs14oI1g/UH5eZ1t2dAaw582bkc0O0DTk8CaXTYBkAT66K9PPHJvObN52pM2PayjN9irbu310I8smYJBe8DI4fhvAHLk/YY0bj/vONxw2pEY3LsrNlTVc7ARRr5zLahuasSnjx2Ly44ciUVUsHOPHIcvnDQOV582jVIOI0GHxUE7PnP60fjiledThxPUr1aqTYo4J2L6wK7IRYKdOISmaBAvr6/C3Z+9ALefMw1dOpdj3oYKMFah/KUo3Kuz65wdLyUlDQXw66dfxXcuPR03njgR3/3oDPzv83MQ4Gg7ENSrKJiHeqS3q8uQzd9ciWF9e+FbZ0/BT684hcY+iGgkgtfXbsXNZx2P2y4+FiWlhYgU5mH2so0YM2YMfvrxM/H1Sz6CU6aOR78O+fjh5afhY8eNRXM0hqo4A4WGenz2I9Nw/uR+tGWaD9NTKT488toS/O9VZ+OraufYwXhhkdaOBdFBvOP1IBVan7b5wOqz0Ubi6CCvP3mKvQhQs3VqmzrnV1+fj92aAZADOVAbmE2Op6GtCaeVlePqwYOYL4kcPS1JPD4akQ6UZ3NrAkvr6vCHE47HNaNG4mMTJzKfjAWBAdFOBsfVbS34yRGTccuk8eiqz4HQ0CytqsKnhg3D9UP64eS+fTjoy8FD2zbhgvFH4EsTxuCrk8egb88eGFPWGTePH4Uz+/dEC4N5DRTqW5pwY7/+uKBPT1YVRR7b1EpHObe6Ab8+agq+PmYAerCexaQrV4ZHC+XZniB5UiwjLbAROIN1Gq4CGTryKshzPYEkULieS8dR1diAY3t2x60jRuBYBlY2Qmf7X926DSf2G4TXKrZTHVSeeGVs33eQMF0bDDjy7ka/8YWRw539Z1J1PI47lmQeYDFHzgvqjxqBq3/K4Ot7XLp9w0KdOLa5dcJkC2ClL+d3704R8nqMBt8GQwHUUDYvb17PCshr1S+Hlp2psT5Dp2OzBNLLAPIYBJ3buStlwuvm/FhGs2G6NaNZbHt4QedCxzJ6GEP0qAXmQFnGHq6QQ1Qyrxku4tGDDOYYmU+2Q+cMEPXm+UkdS3HRwL6MB0UnQQ9CGB4dK78SdUK8qi6RbSPzMxtixCPadItIfSnG9AQZpPZlyyuY4gBC9ATIoxtHj8C1L75s74gyZ220qk2sm8cnl5ehp2ZRqIPjSztgUB77iCq3eoVQ9IseEmByEiEHgmw699JzBi1nM8g7orSU7NBAhza0rh73b9bnsEjr/rAHtxjKehlsfayoI7rpLe16YluBn/GHbdaxDXjFK8pMb162dV9qG5OkQwo6FORYACG8vKbAhAHcYA5eBurLCwrMFVwIP/8dXdzsCVe1mYGNbjmLD5mg3ukGL5uNY906lt6InjbVp3Pu1QyzRdzES7XNgkHuRY/pDtM1a6lbzZJhmGmSsR6MsTfeE6/o1/v7pHN2S4+0KHiUrgmH6pV+xUSzaOJ5SjxT1cynJwalG9JxBbjCLTwKuKQL+pRVjBuv6cWlEzsz0KbeJdlXHl632pVntj19Vf1CdWtWUEFYVOmqmzTaB8C56fS/BN7/NVo8H9YxD316dEXFzlos3rELxZE8dKR8Njan8H/sfQeAJFW19te5J+fNOeccgCXnnAUkmQAFA6I+9Vff02fWZ86KqIgCKiBKkJzD5sDmHGZ3Zifn6dz9f9+p7qV3dmZZkLCsfWaqq+rmcO4537l161aJz4dZ44ehpr4Om2tbMXlgGSrLirFk83YUFpZhb1sHBhJpjR88CGt27EBxYSm2caAOKwxi/IjBWLarHr4owQmVbi2ZzE9hMGNYJUryCvDi1mr7RuKI4jzUh6Po5kDSrsAelrWeY8uZkifDIYAR5MlJI4Zg46692NrRRRnhIyjyYHt7mDxMpjISo6ZQ4U/hhHH9Ud0UxffedwZO//Yd5DkP5o3uj7ge/7COwYAHDbRqNJMyf/RAhOIprNhVy/Hoto9alxGIrdq0E3sjHlTmuTBz/HDs3FmNmq4QivPLUNPRSWM3hikDS1FZ2Q9rtmxFA8s/gPWOkMFbaInoRcWKoA87Ozhw+rIw32miMJk9uBwvfOMmBAR2xR8s65LmFhz34KM0Jsk/EhJW/B510K2UIr1nVhSwj11Y1tSOisIAmjo1Ve9Cf/Jfk9by0LqbUlSC4rxCvNLYhFYJLD26sdlNzS9GMbdqCFo7WvDjo+bhPS8uRjvbc2JRkPjKi1X1rXAHA5Q3SRT44phbWcE27saq9qgtf5ulRx0+N5Yz7TAFtYcCdkH/CuwMtaO2y3kjqd1mXCKYTOFd5inA4qZ65uqyevtZFn1VQNUvY8fpM1AZxekiHxazHm0RzW4lUE7eaUrvelrKMrV2dWF6UanJxW0tXZT5HnuZw02w8rfTT8YNL7yEJr06JQVjQlPt/A6SlKWGlT2KYXnYP38++ThcOXiIyWSV7gtLVuA7azcTaPHOlA8jCDQYWEzgxLIq3DRronbzwJcXLcNnpk7HWeSjh/bU4eZFC/HQmefixU1bcMyYYVi2ux5fXr2SY6MIpw4Zgj+t34mSYAr/NWMK5pWX4c87a/G3LZvxyQnjMaN/JXa3NOIzK1ezz7y48+RT8N5nnoS2yjJGozzQPkhfGDcV/Qv9uHXzejyyrR7nDh2EW6ZNwObuCL60bIV9KeB4ApKjBw3BYK8Ht6xYg+q2dsyvKsRn9BFlyqRPLllqj3+nF5bgM7Nnodjnx/fXbsInp47ECE8QzzQ14zMvvoSvzp+DGZX98XJNA761Zhm7TwpXxUni/KED8YGJ49FGoHbjiwsxv7IS144dhiJ3EN9ZvRRLmzswb/hwTGWUKYMG47Pk61MZ5oNT2XYEhZ967gXcOHMmPj5qCP6+t5b5Lcdlk8fgDpZDs6Xvmz4Td69dg18eMxe/Wb4MC9vi+NrRU7F4917soGIen+/DPdt22M75VxLo36YvV9hsofqpx3g1Yl9KGcuPvFhBRnjpvPMwrqDAwRscC9MfeACr28T/DNuTxC+mzNO8QBD0y9nz0EK5PqFffyxvasL3li9HfqAYZwzuh2MGDcQ/qrdh0c7d+Nr8ozG2uBR/2LQZf9uxHcMrSvH5sZM43vz2GO+eXdVs0wSuGjECF9NIKmMfPlxXh++tWInLho7AZZNGobG7G19fvAgdlPmXjR5L/eQiTw3FL2kU/KOm1tEZBCdDigbghH7l+PPG1fC5griCRsQdq1/Bhwigzxs+FisbG/DN5YsxtLgfZg6oxD0sU1UwD2fR/49M69IxozEikIeBlCv/b/ESygnVNYVjhw/GIDbUleMmYnN7M76yZCW6Ul7MKi/AZ6dPs+9C/z+Wbwvl/+XjRmFCUSF2kjcaWppww5Sp2Eaj7HOLX8LIsn6YFfDizBF645VjYdES1IbDOH/4AHxgwhSEaHx+bNkLaA65MK+kFDfPmW6z+19avQI/mT0HZRwPd9TuxU9WLsPHZ83HT5c8jy8dcwJ+RB7ppHyZW16FAaWleHzbGnxt5hxMqxqAP2zfhrs2c0wLfAnASa5LBhymdGSt0WLJ1zWF8fCq7Vil3d+9VBy0trZrsQwr15YI4+k167CxoRnaF0s7sD9NANJJrbKXYEMzH7VUfs9s3YXGuNfeIpE1s6szhMfXbEYzQVFdJIJaMp6UXJQCYfHuJjy+aQe6DWO6sKO9iyCLnS6rl0CoPkwuUoNqasuEexLV3WH8a/02bNUbJvaqdgJb2iOG6DUAPELo0h4EdE1E+vet2Y3qdu31re8jam/2GF7eUovFNY3ooIBqUHCWhXAJT25txMvbaijMXfYK8mKCw0fX7sBeWlUudwSNFMqPr9qGHa1hdBKQ1XRqU9MwDRAPVjd04GkKRc18yXra2x1HS1oJayf7nZ0q0+HLzPpY8tevORdBAg37eDYPgY8vU1jqm5GOlany9yJ0zUkmWQIrWpvskzpybArRwhRrM34d+1WTDHGvDys7u/AcwU2rWYjpvlVT8SQjdmFDPbZ1ddjbMvKS5bWeIGYV29hmOmXR0lrtIkh7pq4DqzqZN8sQS0SwqKUdL9W3aNNvyzrBcM/V17D9O+yRc7tmHZSv14W1bSG80NxI45Jl8CYRofLuEBhUQZheix7zZWYn1CZMUC9vONfkUYUV3/FoDTOs34dVrPPq9hC6OB5CrLC22/3wjNlY29xGUKa8lRbzF5I5HEjtpPrxOGZAOa4YOtSu9YB2eUsbfkzFAyoC074Wlp6qM/9p3+B/58/CTY8/iztXrMJnZ03DnevWYVNrJ/575SpishgqCDbrWN8L/vWo7QE0lOC7IuDC6aXODMWnZ05Fc1sLzn3kCdxHpZtMhvDXPXtw1ZNPoZ/XjwU0XtwpgmiOXa0INYCqzFM+AnDyLEHM9U8+i68dcyzc0QhunDUFtzzzDG5Zsoj+EQwiGPrilGn4Ae9vXb8Bdxw9F/3IQz+YczRuePQF/HLFOnxh1hzyvx//d+yx+MHKJbiGgG5JfS0eJnB5urYeX1/5CgYXl+H4yiqc/9DD+OW2jSwJ20TM6Y7RQC3ADePH4yNPP4WbX15C+dGJ3ZFOfIxK82tLFuMHC7QbeidOLyvHVCq9r7+8AkMDPnxwylhc//QTuHPtenxl7mz8evVy7KB8+8rC5dCGlpeUlMM+xs62P7eyHFXkJelFn9bYkPzqEvp3UXnfNG6sKcypxUUYqY7S7IgxWx9kIIt9qSMaxYcJzsblE2SxfxOU73/YsgWraSzZwDT53IPMSfF14pn/LUyrKj8PVz36EIZznF9GkKTtDW6ZMhG3rlmL57bvxffYxi/UVOO8Jx7BTZPHYlJxASLhCL71ykJ8/pkX8ImxY1Hp8eL8QUNxzrChuIl9edeGTShj+kPyi3DV+NF4/8PPUM/sxQ3T52t+DJ+eOgEL6+vx8cefxP+bOQ1BgQZVPU4eaWvCh8eOsVm60XlFmJHnx9n9BmJBVT9c/djDCEXD+PKcuSglL08v1S70LuYfwFk04FT1iwYOgjZK/d9VlIOZwUKNP43A6ZSBA/Hexx5DmHrq81MmoMQbwrfnzcYXn3kRPyUo/MKc2fDGQ/jE5IlYumsX7lE/T5mMGx9+DN9YugThmBdD8wK4ccp0Au/n8eiunfj83GkYURDEZWPG45onnsIDmzfhC1PnIo+A8ofHH41vvLQQ1z/3PDY2duPh7btw79Yd+N3GdfATRIpHtMzH3R3FBcNGkh/CBP+jsbd5L74ycz7WNLbikgfvxTUjh2OU1p/qcbjNmqpe/xl0kBHxNpKsFHGXPfsmQ+las0OmCHnWwj5Nr0vImDXjZ8FZdJtaVXi6ZQawndOD3d6GoJuEhh6naGrU0pebqi535qXHKkZJpuyyBcuyXG2HcQpHCZwEfVJWFqYphamyUjvr09RaoK8PMVu+TNLy9vhoDYTxmTsfp68+EBzgobToFY+j1OdFoZRpnFCMaTmbmqo8qmu6bCZoeK9ye1IO8LDFjsojyEPh0vVJK1671bN5tYMEo83IyfGdpuwyqLw8sR0unT8Fp08eYeV0XnEAHt6zG4/tJmiy7mJA609r2ANJzvLXR3pT6mO1SaYd6C7+kL9mk6S0tc+UzZApTZ4VztqKmZF/op483LLiFXTHBHbY1nJXf2ttjNagKD97dMCIZrnz0CMBexuJ/vYGHP30qEEznbLeVKRMnW1aX3kxTduPi9dpAGHKXDxsM068Nj5TOjqUseLIi9eWH8/ibVVFdZCSU3xzT+CF+u342orVDKs8mIbaMlP2d5JUVhVD5WQf/XjOPCuflrvE6fd9gqew+FaPMGzsqv4Mrrbi7XwqpiK/hyBhPhXgRBTRrRZhAkwX2kMxDk0Pja4k/rRlK4coATaV4QBvIcGC5AYTYv+MLSjAPTt2Ierz2Xo97Qw/gMr6urGT7ezzcsyymcJqT8mHTBurKeNhzKEivGbkEFr2KeT5E3hg53Z8e8FxOLWiP2IE4npp8aHGOuykMn+0tgUFBMNzyiuojIEvHzMHV08eTTADFOV5EI5HsKKpA+3JAMFSHJ2hBNpoFDYTXNcSAOkt1u8euwBFmb4zHkngmMpKPL51m33vsc3WM/nItxG8Z/hwnDJsEGWT+llbpnpxV00tDcBuzCdoG8KyfHf2UbhyzGgOmSBa2GYtrJu2FPGSB22LTlWehzb51BpDF/07bQYyjA6etQZxW7gTGzraMLWiCvMGDcJTddXML81n6re+yMqfxKiiEtyY/uSLZvy7WYf/WrKUbcxxrHVlvSbBBpQc1JgQX3DsVLBTbt1SjZCnAH/auhVzKkoRTIaxsL3V2cbFm8D44mI8vLvO6vXbjRtwwpDBzM+NOYMH4NLR+pC9lmPEcdKQfrht3XqCdDc2JKIIMfxJ/UvJP258b8HROH/0cLaH9l5LEdi3YUldIzbHFI6mDd2RoFxmWvo+6eLa3Tip3yBM71+G53fvoUExEP/csIXGdQHu5fmoqiqyotZnsl9ZlZjJBFaR9W7keHi2rh605dNjRW3mIvDz4O7qXQhRL/1801YMrKjE+MIK9mkQH50zA1dPHI8S6pIg9VV9KIqnm5rRTuDzMPv/eycfi1HlpRxX2sTXg5f37kEtjXvtETeG8U+mcTGeRsZ3jp6HU0eNoEHjwayyfGxpb8a6Dn27kHqK/N5KWbqbY6AzIi2svckoGznObt+2BdeMHY0ReWX2xv0rDe2YXlWOUwYPwrePPQkV1IlDgmoftpPqabL6P4MOj5pKgEmSaSDba6HkLANA6g2SBJ1dskM5gPX4xKdHPwJExoQKy5OF4YUUlZjXQIau5cEwSt+IZ7tW9XlOg5H+FDp3fOIS3PHRi1BJdB+QclbeEnAmOJgGw2Viau3Grz56MSZWlNBL+UmZKz0VKkaB68LyXfXMXkKQMaSAyeRfveJU3Hr9efjH567EKWMH0TkdTwmbRE/XR0lZG/DehJf85aewOqs8JJVRg9T8Saqb8jIlIceMxztIKouqIiGZXnNVnh/A5887lkUlxGKfxdkPzVQaNy9e6eARhTdinF6roPqpJ9RHTNN4iG4EUlpv/p5Rw3DjjCkok6U6YihumTUVxTbQGU4LUC0+T8Zf6jO1YRI7Wluox9hnEuYKpvwFoMRXAjnKivkVUiidOmK4eduUmJVTddNZfcOwBnBUPqa9D1CllYgt3k2HNaNBfgqQrrgBKp71qEhhxCNaAGs8RgC3r4GYp/V/pk4UiDytru9ETMJfpPxURpWj98Z8+8gUrdrDhauGD6VilEVMmED3R2vrca/2+1LFtThZ/Kv6WrPwnkdnLIUVjS349LJFuGnFYnzohcX09CNun2JKWnC9dJCyuhMq8N4WtBvJzeAWQQ/bVRcc5+eNGInrhw3Bv/bWYkN7FzFelDF9LIJ2nWeYzDiKRvCj+fPQnwDxrzU16OBZO9D/as16fHjRSnx43Eic1o8KlPJJ25OofyU+ouSDdiqq55vq8bnFi/HxZStxw8sLOVTjzkyIGkAZkQ9iLJdmQpRdnPW49Kmn8LcdW3D7cUfTOFM4ejDROPm8QM+txV/ij1gCfz/lFOxsacKDNXuccAzTSf7Q2j7JqCjBw1N1TfjE0mW4adEKfOrF58k2AQMOkllx1TMNJGREaGF6kMo4xfazry8wrxTHi9fWF+Xhro1bcMuYYRhTVITV+l6oNbl+DkLka+aCL0ybQsUbsKU8Gq/fWvWKfcvWGQg6K1RPcvjG/GyRv5tDNJFu6zgGBH0IhaOIcCzYkGTYhGQLL72aluN9uY+ANhzH94+agXKC74f27LEPICdYEH1vU49BFcEnfuNlmGV6tGY3blmyHNctWoTvLFsG7SgfZjgznlkUDV/jETOW6Eagfvvm9bhiykQcV16Gl+paEGWbBQhAxHRBgtdutoNsvlT6sXg+yHNW5fSu8NYn6gcxKfuZfd/Ffk7YOE9iUF4+YhECXwbZ2NaBzy9ahk8sX4ErXniJZUvrKSVBgPM/bNvPL12J70yejOGlhUyLgNrGE+WYLw9dLEgLQf5DtXUcV4vxMdb1poXLrAT5Hhn3kmG6ixtY9anTdEu5ozWkqvPOcDeqaVh8YeZk/GXrDgJS8h5l6HdeWYXPLX8FJz3+FF7sII+osdRGZiz+ZxBr+w6TMZY+CuszJO5Y+Zo/cplFVqB1NGQ0D4VQacBDgalbWlkc5OowwTK/GMYZ4QiQGfW2md72KvC5UCDm0KJP+tmiVnUwr4NkGC28NGbhlWZTzp84BB31DfjAD++0jUPjgTwqacZL6E0khqVwk0AoCfjgp/LWTNWv/nw/dja3c4xREDE9L8FfmdalSfdJKDJlN+tV5o1zILFsnnz85MHncM2P7sTX/vRPfOmKM5DQAl4rixWGZI3yKtltD7d9RHdTAtmk+4xbX/HeRlK1BBqkOE1oCCQkcP0JUzF1xAC2fILjmMKFvXn7ug2opiX6KrhNlz/TNNkkqWSAiWTASO2o9N2YUlqEi0cMw1Pbt9jHWN8/fCSe3r4LES0sltDQImgtEpVAN5DCDpNyUzmpTM4bPgLDtDOyHiMbb0kpx3FUeQVm680sKrUi8sHVowi0IgJOeqOG8Q3IMC1t62ACRSapwJGuFUR58KxHveIpgU55SCvIXZJXyEDKV7xqybHMBvQYV+mqXcjfDmBhfAk6paUZPFs0rTRJCqdrHdpCwK/E6P9Ok/GAD5WsnPY3063GSjvH6ZeXLSE4TNdf/as668x/e37FNlnU3o5xJaU4fdAgzCRIm1FRhRiB0bBgAeYM6A+vn+DAELLajECHwICj0JoypjaNJ7G0sQGfmjUdcyvKbHFvEeVMvjcPw/NSmFLVj6H1tq8sdjcW0Cq3LWLEI1SkXp8fJV4fzhowxAFzDHfGiFHol+dFQ0zfN/QhzDzn5BdhXnk//GDuTNy1ZSuWtDVjer+BOKNff8woL8fMsgq0dccRZp9pfdgJ/Uowke5NkS5Mpd8M8llFXgDnDRmBEjZSGxkkpTEkSvrweF0jThw3FucOGoizhwxGAesd8KtsAVwyZKQpT7FuEdvSvqXB/2cb6jGZ+Z+tBc0DSjFVH0+WHDWeciHEMdBAAHHm8GG4YfwkVPiDiAWStn71BH0Lj3WMhzgO+legKOjF0vp2tn+lrWdsSIrXxZ9qK6eY+xPdZSiQjuE4unrUCNZID7ndeIVA4SebNjAee0lyWqCuL15V2iqvjWMXdtHhnH4VOKWqBFdNmYpbd+1if3qRR4misPo8zaO7d+OrU2fgKPLLJWPG4PFdO1k3H/LY7/P7V6IorxB+vwePVNfghqnTcFxVPt47cgxBlw9P1NThuOGjsaBfKetdhumUJymVXAaaysi+cUteqYHNiNT482BNSwhVwXz4qCvqo2H8vXoHriHQOaEqD5+cPR33b91uW7acWNkPx1WU4j3jplC/qN4sNM/iWmsPnaXH2E+abTyb4Wex/b4yeypu27gR2zkeEuST948cjhPLyjCYbZHkX5z9qJdg9LWF80ePQjn5Q7OkPhp4nUxnRkk5+6Ec/z13Ku6gbHyyoQXH0tg4sawcJ1RWYkBlKVa0N7GfC3HVxDE4uf9A9M8vRVM0hHn9yjlOSiyfbqs7y8h+vGPDZo7BAXhi+w46edjOtfjktKmYUlyIo0YOs/AWVDJL/fcfQofBzvBJnDtrAr5w/gK855jpGFbkw8trNuMH112GC6cMwgQqsrWbt+OHV5+BixbMxhVzJ2Lpuk22dxQlJqZzwP+/i07Ew0vWII8A50fvOxcvvLIZ1xwzGf/vghNw0dFTEepus0Xs9958Je5duIG6LopvXnUOVm/bjc6olKQbIypL8KXLTsW4wQPgLypGIS2jL5x/NK48airG9i/FM+t3cWAm8ZOrTsPlx83E/NHD8cKq9fjvq87Fcxv3oH9xEcMfh0vmT8KHTp5pn5JYsrOOgrMAX7/6TFx11GS8b8FULN6+hxZnhLrUjZPGDEYqmIdHV21mO6WZzsDFkUhpwSlA4PJjCHHyHZ96H60lCgN6abuhLd0hfITWWLvCyqrkmDSyJumFf0ygJwzYXjxmLOYNG4Y8go3doQ78v1lz0T9Axcf746v6Y2phATYT0K5raMLpg4fh7HHDMaCoEJsbtX9PFMdI0FHZTaT12eYO47szpqM/LUa9ntDQLeAngB3ED2fPxuyKAjQRhDe2dOLKYUMRIfq/ZNhoNIa60UBg5ieQvHL8cIK1YYjEY9jTTuWiT+2wz70EYucMH46zCfwGFedha3OzPd46ZWAlJpcX4uSxY5lVBHvaQhia78eHpk7EDPJ4A9OeP3AgdrdRqFKwnzl6KLa3trI5PThx9DDsaA1ROefjyokTMaWiAjv0yIQC8KhB5Th26DA2eR7qKJBNuL3TLCYhS1D1uTlTqPAH8V7fKXThdxznt23dyPIJiKuQ6nMRrzVToIPMonV8T+7ahuP6DUIRgcXi5gbUsX3a4lEMKSrF2rY21LCu27qoTgge6sgP67u60RSPYyfd9nDMr2rcS6PNg6kVRdjU2Y0ndtdSKcVRwrH/q7XrUUcA20LrXDu2j6RyXt3UxGKy7Wg0Ldq7G6NKy5hWN+6s3mn76Y0rKyAIr8KTdbV4vKYWQ/KDOHvwEFt/92LzXvxtWzWVpBdP7t6EY/sPQnkggJdbGghQgKdqqzGC/FeZV4CV7Let7c0IBvxUjHlY01pPQNQfE/NK8f21a+1D1abQ2YQdsThWEzjNrhJk5XVLN57Zs8sA2tP1e7GwvhY7QzHUx2LY3dmJbgLubo6HhSzjbCrSErbdy81NCBHo7Qy1YnuXjAUPVjfWYUplFbZ2ttsWG03sq2UNdRjJcuzo6sCqvXWoLC9FTXeHva07oaQQL9TuxaYOrY1MAy2N3d5kGfteeP8PJxyN0YX59iRfnz+6fuFLWEseNpDFujn93xej0l1eBsC92NzahIoCGsUEQL+mbtja0WYvGNZ0d2MPy6jZpUUES4VBN4ZXDsAv1izH9ogLz+7ZxrL3Q3WoE3dv24VmGkybGLc5HIW+TnLbhk22f932zhAWNezGUf0IwNn/S1pabCZzW3c7dulbqCxMXVe7fSUgmTbUrO7uOKbmF+DF1jas4zhvDIexjrw5l4BlYV0D7t25A+3skx3tnZjSvwoPEvwtbKxHLfusMdJNnu3QOxNOfUXk/wUEtZMol6IEvHezfEub29jzSTxbvRdjK4tRkpeH9ZRxbeyzpo5ubOnopI0Wx5SyUswtr8R91dVYzrynlRdjbmUZ9rKoL+2pwyN7aoxXF++twSwC96DHhxVNjQTrMaa9G9MZt0CPA1uaWN5mDCwsYbN6sZ51qyFPbmcd1PV7IxEaMXXYTjAucKg09Ph5XGV/NLZ3sC213pWZqk5mvKTrdhjSkbUzPLMf6HOT4WKIdXfhlV/+N+Zc/2X880f/g+/+4V48taUWnzprLooSBEcPLMLnzluAFiL7Hz6+nJGJzil4X/rGR3DON36L0ZVF+MSFp+CLf3gQv/vk5bjqe3fQAsvH7Z/9ABZ85gfY+uNPYdxnfkaDNob7P3stPn3r/WREvV6ojo/j48dOwxii9M/f/yKCFEIJIvcULY7nf/gJnPDZX+Hq46diIIXuN/7xDHxePzq6yYRf+yDe/8O7Eczz455PXYkTvvBTVNJKvONT12Le536EOz92Ce59eTX+uWobfnPt2bidgPCpDbsxprQYt3/sYpzzf3eh1d42S7fL4ct3/x5xQLnjtMg5+DQj+bvrLsAHTpprswz6Kr4s2w9R2P6Blj/cwf3ZpBe2MTKgFaNwKcJkHqGuZvz89LNxzn1347qJMzGrtBTf3PQK5pRW4FQq9K+v24ChhUECr364Y/VafG7mHNxOxdRKpfyTY0/AJ55/Bm4CKE2B/37WTNy/sxoPNreigcpZAj1AJfDV6dPRHevGHbvqbF+2py44F+9/7nkMdPlw0eTRuPZfT+CbC47FTiqeZ+tq8IdTT8MxDz6ApDZIjXvh86Uwk4qwgwLnZoKi+5jHi3vqsfLyi/Ffy5ZhT30D7jj7DEz/83345lGzsbapDktbw9ge68BP5x6N/1u1Ch0EFY+dczZuenkxntqzFw+ccTLe/+Sz+NXJx+LLBKrHU1COYZ2/tXIZHjn/XHx36So8TWXU2CUlzcZUu72jlMLUgiBeYB30AXHNt9QRNMz5+z9Ro1m5DBi0RxUaGxqflB820yF5ojrQ3SYO+CNhbWF4LdSuRyt6VEgF7owrHfJPyyF79EI3ezyn+IpDP818S3kbKNaMIc8Ko+hSDulZBSMtB1A8lccUBxWuRJzc4MM0AqcrJ43F5595mlkX6LmoM4tpjzd1zXCarVfiViflx2ub1ae7ZixVFs3u6TGNNuOM+3lO529tkYmrUaS4LIfaT8ZM+kmA84iZ90pHZI+PFVfpq04+i+rUV4+1GE6zpGpLFU/rDM3oSaerNlEZJbM8NJIJJq+fMAaXPfUYItooVGlpNtLaKZ1nNjHaB2ik/mrBXEZP2UzQI3trcc5jT7C6+Yyr9iGpLmrPA4jpqn1s7OueP+pr9Z3KqjpoY1i1nQExlZtuBn44jrUVgmZGTcYwHL1t2YFtQqs06adZY9VV9dbjrZTWf3Ls2AtP6Tys/dVGvFf3a42c2sv6jw6pOE6irvjEnJm49uEn0WG8rIAqp8rFcGpzlUX9au2tuvFS6at/NElh4F7uaowkbp42nUC4geN+J920ls2cGUdn1UNhVQaVk8DXNm9VHjyZsaJ2cdMIHGqzX59euoztpfwZT+2gthXPi6yMvNahdlKdNTaUloKobQm27G0j4115MF/1vY0xtpfxpAqoQ3WRuyIrPN0O41mtI+ytQ2DggAp858rT8LMPXUi5qE5gpWJRbKlrs61LxgwcgBPmTsMdn7kSx0wbh3hIj38YzO1HjIL6yaWrcebsCTh1zjTc+/xyjBvWD9v2NtCaSWJbfRvHSjeGBrzkH6FS4xhWXPmw+jrph8IsSotX0+2haBRDi4vwrctOxXc+eK69Qu9mQ48eNggvrduMEBm5PQ2OJCy0JYOU8LbdjWgIu9CgrQXIPwEeAyrK8MImPbLyIkKGjKmzWKf/vuwkfPmOhwmyxNwqhAafynKEEuuoHb/1COO44f1w1Ulz2IdqQ/qx3s83NuLurdXsEgoPOYq7bfDyVn2tcAcQIya8aGvvRpj9UVZSDj8FUjEV2xJaXSvJJ6ubOrCtI4ymrhAtvXacN2AgRgTzcN7ECexXHwYUF2PmgMH44+bNWEUAs6KZFi0BtBYxr2kXyBIQp/AgRWh9ru2khUvrbRv9UhQyL+2tx8KaBjzX0EBe8GEgAji5f3+MKinCmbSG8mlEDCrU4xkJGA/1UwwttOwGFFZSzrhRoQ14qRB2kufu31yNJQRV9eSfQvLc4tZWXDR2HMvpR2d7GI9v24YLRg3HaSOH4TdrXsE1E8diVL4Hi+v24piqIgziWDh3zGiMLCtGaUUhy+fBbhovD+zehcZuKVbxmPj/HSaOsy9oO4M0yHJRoX1hxUrUaCyIJIDV4RoX1u+8N+VFZpBiMoZgXaQ0DCjQnZemVCTYxTdSCBZZDERFopPcbcwrH6Yh0GLh5UYngROteZJCURw5Kl0pE1MKvFE4KREpQT06sp3fpWSZtxQW66QsdpFP/rSZRoNH4IHxbMGQ4qosykd5sxwM7igseSpP5qPHzbo3cMRDZVTGqpLWDcpNgNL8eJK3KTCdlbZF5jXTU11MYTO+ReWP+ECfJLI24r21N8NKmevRt9Kwl4/otg/Y0U3706nMCu/To7MEQvS/8eWFVKmKz3DqM1uorrIfSP2Y7WdmTrVtCEQdDPv1RUvYhSqL+kV5MG5G2R9A9FM/qg4ikyHqD8ZTfWzDVvqpr9QG8rM2YBzlof4xMKBxwML4da92V1ieRJI9WpektVMGrNgfVn+OVfGCuTOMvbjEtNVu1l5MQ+0skCanvDzbPsNAlvqA/8a/4jPjG95rvynVR/HNWGD6Fpln9bFp+czhwyO7a7CuWTOHlJPWDgxrPM08NRZUXvGNdrNXWa2dGE5eStPu43ihuQm/p1xwnjiRlLX25FIZ1M86bBwoD7oZXzOuxo7qYGCVcdXXiiu/DA/IXf0gd40RA6aKr2v1cbr9rL7/GZRu5XeQ2D+//OA5+PODz+Fzt/6dt0mEiXL1uRt9rFeouCsaxh8fegoXf+tPOPWrv8NPn13DThRzsbPIbH98dinee/QUzBk7FE+u2Y5mWu6DSgrhp/KylVSBfDQTuGkrBo0RfZ6n3B9gVDGH0hHTeMnTWrfFNCnwf/epK3HvEy/iS7+/D21UfDFaip2dIYwspXVqGwKGyLP6WIQWijobSSZMMIo59a02WmtkQi3DzPOT0aLd5F0CsrQw+8tL6/BsdQOvFUckyyl9ecQR66i2Zjt5YjF8/4OXUO5lKkthzctvr1rFfpcgSLtnvA/WJvJje3585iRcNWowSkIxypckOvUSA0e582Ukgmr2e77SpdAKsgzaCuSBTTvx1YWL8ND6tdSt7DsJFVlXUtqpbnYLQaGEq82WqI/EOC7KSKajW3p5KPhC8qdbUm+aUfHEPHF0kwf+sW4tntq8C1c88hjBjvhYkeI4sWoAvn3U0ejHwidjEYI3CiTxEQW/y960itBAJM8y/79u245vLnwZH5kwFhdOGIdHautwclUVjiosxS/X70CFJ4AvEcz9o7oGeZ4gNhH0PbR+C+5cvRn/+9SL8LkC2u+cOkeCjhdqD7M6305ixgIiaj+1Ldvp3MGDcOGQISyX2tJljz/u0P46jmRWJOeUGZ/OjXNvfCQn9pcO8UAmjs1QaXzxWmvVlJ/dpMMpP5Hlq/7OxOePAQqFZftojFreJMtDYXkvgGFWP+tivEo3C5sOn1W+VsqINXub7dqpO9tAs2/iQwNs4jUeAmCmtNJlMv6Xn9LPlF9xdE9/kU6WF/2sLPSXn8pn/Ko4CsPD8tdFmiwMD0ZzQJvu5Z8+LA+e1RU6Wxulw5kXy5EGnFoU/+TOGtTQKElnRFKZdK3wCqdI4jm5J3HduNGYlJ/vdAEV72/XbcRLbdrVnBlaORRH8XXdB5mXCmB3Tj6Wv1WK7kzLlH06PUtOfaB2ob/1owwP9onWQ1pCAmgilYNhxbPqC8uD4dVmInNTfF6rz7LLYXXUDePz8qmde7A9zBGYKZpmJq2I/LH1oSqbDuWnPBhXYZVg5pydNmljSxP2avuafX2Wia+81c50U58ZTzhxHD5Rh/JsoN2Llg7yp7ZTsiCKw8PWlyoe4+uwPEiZegoEig9tFor5Wl1J1l8660fujGt1ZTglqfKZnlO6DGTJKVw63n8ApXviHSS2fWtHCJ+4+BR86+PX2LcI8yl4ygNe8o7QeRB3PL4MH7v8fHz/2jPxi49fjimDK9hJYi52OgfG+uYIx0wCexvb0EL+XbFrL7ribvzmoxfjto+9By+t3oAOCohNu3bjZ9edh1989FJEyOyF2tGTTGHdTSb10MpzBWkpkCn31Dfho5ecjm9efwXy8/Jtt/F/LnkFH730NHzn8pPwf1edTbDmQiA/zxbgJ+nvFqAiZ2kRrZfWTFc8gYdXbMetLMNPCSZPmjkRnZrSJXD89CWnYFRZqXLmuGc9VJcjle9s0GqQuXHZnDGYO2Ywx64zE6jxp8dnj+yu4ziWoBCpITLH/pcHEIHVyRUDsKWuEfXsh4LCfFrL+laih2OakTjItXGEfUme4/6eunocNWY08yUALimDO68cq+tq8eGpkzAtz4W57JOgLx/dLMrkgnwMk+ltQlZnWuAEcVMLijGRfR0nOC6WF3lN7z4FmV8H+3x5SytOHjfJZq9KqgYygBSR4qcwprAETaFubGxuwYCKSsbVG1OUPBKUEmQ2JLVlbhLjKsttfcwre+owvKjA4nVRqdXGowgx2O83bMC8MeOxrrEJjzXVY+Sw4SjIC8KV74evpJhtrBcwBDSZvgSpSI9X3lZS3mx4tT/Los0GPjdzBttKs5tOvf9n0WL2EcNkZnDsyJzS93bizz6hzgawNiOl03YUAt3sxHtTYsrDAqXj6Jp5SfGYtS0HHpkZJ/mZO/tL4dUn6SBO3rL00/c6LLz6TZmK6KhLlU3RrYzpNE3ZiRjG4urMwMrHZICcFEZxdK0flV+HJeac7V6HnHSv9Hljs1wi83AudbZxoHC6TqdvQdJxM+2ie/PnzT7wonLxbGHlpB/xMu+VjilQ+WfO6TCKr2uR5ZvCsKAfn5w+gziA8dlXu0Mh/HTjOqffWR0nTcr1THn7IqW7L22Vi5Gtb3SoL9KksSmnDM9YvXmte3u0pns6W5vzMD+FS7dBpu8tTYa1csmB/tlpKpDKYH2l+3R8q5fu0/kYyFWauk+naRkqvEj3onTalpddONdWz3Ra5qbwukkfGT7I1MvcVCbd6CyeTt9ngF2mf/fVQ9eZQ+nRXcGMFJcni6ewykdn+aXPdsg9HTcTNtMOll+6nK8mfMTTYbAzPJBPK3dS/xLsbO1m32gzz6QtltZGpHHrIBfKaenPGlKOnS3d2NKmzTrTHabkYjH88D3H4olVm/DQtoY0H7kwa0A+B3UCK+sjlPU+BFJRnDWoDCsa2hCOxtFMYKXtkhyGiqAszXPNtIwLaJFOGlSBPSyTl8yyN+aGvi+oqe+JTKOmrhVbuhMYmO9CXUQPxFyo9LlQE0rSaEjZJ0V2d7NwBBkTKwrgpQVz81nH4U/LNuG5DVswq19/rGtqRbemvIX8NdVmXaG2OtLIqZePbbDr559Dv5I8Ml6Sus1vlv/cfz6MHRHWX9+QixGs7pvlOwSiwCsJxnDL1LnY29GGrW0tWNXUjvxAEIML8vDi3jr7xt1kXv+rtp7h47hg+HCcN2wY1nV04lerV0HddAYB0UXjRmJjJ93WbMSw/EJ8fNoEPFhfg0e27Er3DYvIvv3+0cdha0czbl29FieOGItHtm+Bhxb06aOH44lNOxFPRnDj1KkYWV6FZbuqcfe2jYBe60544WP+7586Ef09ATy8fT2i/hKsbdyLawjM7iBw0ttM7xs7AXdt24CThw/DWUNGYE97K36+eiW6qOSnlpajm+lvbeuCJ57CGZPH4uE1mym/PJhR5MUV02YjHI7ijnVrUUPj49RRg/Dwxl3GYo4iloB9O3mMA0yfJxEISkbx8XHj8aP5cyR4WI4E7idAvvjBRwAaM0cu//8HkoCW3jDUozE9fQiF8adTj8eVQ4fRQHE+Gv+FxSvx/Y0cGzbexZs5ytHhQ2/mGq3DAmiZdaBpS501QPU8WNO6sq72zVwprpCQkJFqLnROP4K09x07C5cdPxsXfOuPiAuAmT/99EzewslJ92oo3mumTNsCaDGiXn3PPIZMgzrnObLS0a3KpXQSphy08agtkJTmEmLXhzO1ANXCM12zyOivNGnJzx5YjOMmDqNPEucfPRsXf//PaIgqLyUupceTdYHyVPwjlOJJfO2iY/Gl95zCWrPS7BftLv21lWvwZX3TTusr7HV0tYVQwSGQtaEakIem42UxZvpNj+HULRnrSX2i9jVeY1urD/SRXEXRoxvxl9YI6XFDxgrTIk8CGItjg0zu6lcmbI+B0jygsGYt0k2bl2pjUyWpV6q05kePtKxsCqp8lIdulCbdVR4ro9KSH4/MWBBvqUpmVLD8yttLnrOxIQ9eay2OpuoVT+HT64SctOhvQIe3Ss8eEfD8dpGNX2XuxhB/Ci+cdx6G+/1sHretDZ92zz3YpAvNcmTaPUdHCIm3edB4OrV/ER4/4wwOBSksGr9t3TjxoUfQId6Q/Mt1e44OMzriFsObRpS1LTlrayB0qGgSvjrrXouStQiQ1wqvCkv5uAN4ZUctrvkBQZZZ6oxjCemseFKwvNaiVJF5SfnEiKeYjjWBtaRzbQ1piZuzcJaVhaBNm/bBpbeLlD/T1r2m/A0gKS7zMaHBayk1/m9pi2Pb3mZsrm/Fxd+7Aw167VWgjQrRlXmObusvjmCQxTYZXuzHpy8+mVWnNctm0uO8NZ2d+MnaDQ4Yl0K2RanqoEMkKWb7KjzjavGq+sEWvfLe1hEIWPFkQJb+AhjiL1tkqjwJtH26V3jyhN4MM1Qjf/GM+oSH+lqLS+2NKPU70xb4VxjjL/oJ6Ciu3OwxFM/adVC8bLM58uchQKGF0D6VWXmobAJNOnhpoE7XTEN8JKCW4VF7M4yXAnPyE78LRImP9NhVwZS/3I0HeR+jv+6tfCR70+1tJJVD7Z+I4r+mTMWgoECWnF34v7Vrsalbb4ipbqp8jo4Ysv4kH4vFkyF846ijOO4TvHaRtb340pKl6JCn+FUGcI5ydATTYcLhLIYpB11LsYhUtEzxOGD1Vo/CmBJKKw0pH1rvK2pb0Gzf+ss4p5WhKTemR2HvTRIgmRKj4pSiJSiyCQGFs9kAhaXys7j0t7O2I/Ax2QjlgUAWy2CASMpXn6XglZS0ZcwbKd30jIyti6FzW3cX/rl2F+5fW4uGSIrZMVMF1cmgsiSR0tC14h6BFI/hex88H37N8rFt9YKA3jb79so1aNKMogCvQJC1Q6bPD4UYVl+gFwBxq38Z3wC72lLeSlMX6XbVbI/8tessu914w2YmxQjqEPaFzWYq3WD6Wgf99Mq3bbTKuObOswCyAJtI+RggVxrKj/4CXBle1WLrtLMD7MTHDGt9ni6zeFBltnLw7KB8x98WsdJNwDAD3ATsMzNw9ko6+VLxpcDEi4ovYGXl4ZE+va1kxocHs8rLcKX2CGN7uFnGbRwX/7d6DeujNmWdrFwqe46OCDJDmfzHMXDtxAmYrY1RNRY4Pu7bvQeP6HM9Js8ZzmRojnJ0mFJaZtqa0jdIGg3vPJl8za4EHSSgM26mKHQvpcFzRh5roGqQZu6NFDarWum0pdqduAqvazln3HTNeDobyNLZbnhoPYE+2aHrtJOVxWl24Tsrn53T+fI+aUJEIXiYklQ+jCMAJzIFrPromofF188RRKojq332xBG4cNZ43scRp5J1EWUuamnDnVu2ECiwbWTRZgBSpg1FvTVHtpu1u/pCAFigR466F3jiKQO8dGP9rDOPjFy38EpDhyIoXjp/4xOBKLnzEIBS+QRkMv2koJl+pJelYwqGZKArK6zxGs9WBvEDyUCRDqVrLul0LGFdOIdubTE7r62d0l77SGHkqNm1dNoySAw80t1AmQ7z0I9D2Wn0dZ2hjNvriWPkIhZM4BvTZ6CSoE+5ayx9ZeVKtKuv1F3W/jos+KvU23V2mEMJm6G+3Hpzz1C2X7b/weJkU29xRH3F680949bznKG+0hJl+/V1naFD8c+49+Yv2s9fg8yLMmL/b8+YZv2sWcxGGlX/s2w5h4fW5KXDZcZIT5Lzfmmmqbfgh+Kfce/NX9Sb/8Hi9JWO6PWmJerL/7XiZSjb/1DiHIpfb2lmU2/+PcP15Z5N8sv2P1ic1+PXM0xvcTLUSxytrHIkpqYGnKs3QhnxfphQj1bQ7cEaRpQZpNlhs90yZG77Aux/NiWU8e/hZ5TxT5Ndyk2nLHfHIX3Z42yU9t/PLUO9ub0bKc2MBoCSCPL8P+89g1jTQ4XrhSeRIjhN4paXXyb3UQobEGBQnXse9mj1IG6Za50tDR28MP/Mffp6n7/udWTC8dgvzXQYSzMrzD5/nZVe5lqHwmXipc9y2C9dnTPpZYftES+7XPv8Mve6zsTpJdy+68x9dpj0cUCZdDBcr+493Xqk11daGTcdCTdOH1yF04YORJReWpf3Qn0D7t22lX4CguR7gVIBQ6WxX5pKK51exj07zL6wDJPdVwf4Zw6Fy7rXda9hD5JndpgD3Hoc5t8jrZ7X+44+0tvPrZcwfaXV0++AcOkwmaPPsFlpZdwPSEtHVnrqC8mzWAz/Q4BdEfDQPqCiot/vt2zHhrZWhmOfSw6aMaZzL2n1lWdv+fdapqyjr7Syj4P59xWnr6O3tOyadesrrf3cs9uzx3m/o5dwPa+zw2QfB6T3GnnadY+0DvDPHK+z/PLrLS0795Fndng7GK6nX88wvcn0zLFfHIaTsCVrxmnEJjNy6g3SYQa0cvTup4zw5CUZ9tqjp2CePjVEcCUnt8eFn2/fjiXNbbqx4Psdop5ur+vgzwFuvR36yVz3dfDnALfeDv4c4NbboZ/MdV8Hfw5w6+3QT+a6r4M/B7j1dvDnALfeDv1krvs6+JN1Xcp+/87cuSbANJ+lD61/c8VKhGzHagbSejoD5SSbAXScM/EPrWz8ea1wokNKSwd/DnDLOkRvVlr7Dv4c4JZ1iA738osy1y43phbn4cPjx9HJZe+H1ISj+JEeF2tX9n2P9HnsSyNzKH5Pt9dxiHpzfyOHqDd3HaLe3A968OcAtx6H6PW0+wFuWYfozUrLDv4c4NbjEL3dedrBnwPceh78OcCtl0M6DJ70ZLtkF8+6eYN0eLx1mKMjh2x2Qv0dx6CCIBZ/8yMYUF5EuepsCtoSjWH6vX9Hg7EBw1lY59Iowx6613XmnE3Zbr3590WHmtahhBO93rSy3UQ9/XtSz7iivsKKstM/WNo908oOd7A0Xue1RMsXJ4/FV2bNRpyWpJbG/W77Nnz4pZcZTGvgKBP0iNZwFj3tEbJzaWlkpyvKvu/Lr6+zqOe1KHOfTQeLc7DrbLcM9Qwn6hlGlJ1GhrLj9Zau6GBhMtQz7d7SyvgfLL2e8fsKwzGdTMXw8Omn4tR+5UhoJpsg+qMLX8RvNu/ktWYvGVCP49Xh9pib1Ft6omz3PvN0LveR3ESvFbav+2z33sKIst1EfaUl6umXoZ5p9RXnYPGz3Q81jkh+fYURvVZaGbfXCic6lDA9qbdwGbfss6i39LLjHyytbEq7pVxxHFdWgcfPOjO93loLHtITA2+A3lqg9d279gdaNvV2kOz2q7guMg77ebz5JJT7Fib/H0UCTkL+sTh+eu3p+OhZR9tsrT6z4k4l0MnrHZ2dZFl9WV7hnWj7KNvtUP11FvUMm6G+/LPjH2qavYXNpr78M9d9uYky7j0pO0429eaeneZrxXmt60NxE/V0zxD5YGh+AfLsTcckfOzw6u4w2vVSAkmznK8mknl9mve9pZe5zwR/rTA9/XtzE/W8z6bsOKKDpdVbOn359xZWdLA0Xk+cDMlP1DN+b3H+XX9Rxp1n7T04qqCIY1775aWgjWo3t3fT2PIgIV5gOBv/dJcKc77S0YMyTuk09+WZfd0b9ebfV1rZlHHP9u/NLUN9pSM6WFp9UW9xRH2596Rs/0OJcyh+vaWZTb359wzXl3s2vZ44r5We3EU9w2S790ZZ6WqfxwKPD0Py9fk9t81maQNsLX14I/SWAC0tGntp9SZ89Kf3OUCLWWiDuqjK2EtBU4jSuPHBS0EbTUTQLTUs89fksN5S0+JyokmWVJ+7UQrp9rBzT8q4a8JPS9iyl7FpGlDvEcbYaPF40r5F56PAz3wOJEf/JhFMqY3H9qvAHz97LYr92sqVPUigJXfxgfbRcdpaCjhHRzpJxLg4xlIpj41DfTdU+2hZ79PB0bEap7nxd6RQSgBLPcpxLgNL4z17HyLxgUSuXdMt1/M5OrzIMQIT5FRpMIfeOJe+NTNaTDGeTCDMgiUpVJ3vkgruSLUeWFi9h6fJYwne9mgcX73t77h90UZE/Vosrbf+PEwjgbjLa28wKR0dSinbJtZZh/nxQrtwh11+u/en4+m7d2G3i2g1ip+99wxcctwci/VGkWqOepA1MluU54D2ieI5xX7LQaoc5ShHOcrRfyK9ZUDLFu6743AnnQVlWoshbKgZjbSDo5R5rUf1CZ61hkdreTSLde9zy/GpPz6EPWEvURgDZLZxsMePPcjcs84ZUj6WXtpRWwAkwlgwvB9+e+N7MGFYP8RpeQl8GTJTZJ33pZW+SHu9SlnhDogjN1HG4dXTq37Z1DN++sKueRhlPDPUM445krLcjTIBelK2ezpO+rJP2i+fNGXcsv1YfmeGgu1qs5C6d55vp3PJUY5ylKMc5eg/ht4aoEWy/aJcMeKrvDQ2Sj/CM9CT0c5pYgDzY1E0vaw9qFxEXw1t3bj+Z3fjn6t3wHbINkDwOtS1FH1Su2krrg+B7kZ8471n4uaLTiW4iiPpZl7Mz58GAw4gy05f1701T3a4QwlzMDqUPA8ljOiNhOsrzBslgqqkHg1pY8r0Tu9iMdsbKkc5ylGOcpSj/yx6i2a0tEFoyj63ID2edAtE6Y1ercLIKPhXSeDLABj97dEiFXVMC/wZ3+t24bZHX8LNdz2JLvuMSHpm61BIe2GkZ3jGFefhH1/4ACYM7Gdl0a7stsejErOzc5mjf4/U7+pjt/Upm1R9rvbN4awc5ShHOcrRfyC9ZY8ON6/bhnt+8gQC7gCBVtIeHKUIoBLaK6cH+aiM9egwmUqg//ByXHzDmSgsCyKR1CJaN5W2CxtqGvDhn/8Nz+2ocz4rIi1uCOlg6MgNP/O88aSp+OY15yHPpxksOWvmDNi5phYP/vFJhLqjTMXrRMnRv0V6FVZNXDG4EFd95iK4A3rb0OnDTH/pN4NuewPeOTryyOl5h8Qh6neHA16lHCccOfTqSLdnFdbfmZ7X2frfvB2XXO/n6PAiMqczU8Drf5833zKgtXrRRvzyU3+BK88HX8JDgKW30ZxB15OcargJxPRF/xCKKn245uaLMPXYCUzLiSE9HYnH8aMHnsX37n8eTQkf4NEnRwi69FkS25NFS+oTFkeNNKmsED/64Lk4beb49FfjOaiZTjyawoO3P43H/vIyPPpAL+lAsZ+jN0Jag+fRjGQigWu/cB6OOmuG0/YCzES5eqSoR4sStJrwzE10HdkkI0tvGzqvvJA3EhxpMnT4J9ony3S9zzVH73qiHLB3S/X2oZZwuHjNvpccSEsBdTj7Pwe0cnQ4kiOUklpb7vaZ7pKgEv++EXrL1mgZ0LolA7TcBrScxVq9ZSeQJD8NQhIrF+ffcWdNxyU3noFAYdBmwzQ49b2sRVt344Zf3IlX6joYhYArM0jTVfEnorh83iR8+7oLMbAwj84JNpjXYNje7Y347Tf/gupNjcjTR6ItR33LUI8ZFTtH/w4lyYieVNxmtvxV+fjybR9BkP3nobuAVTIcxYYv34GCVipcY9oc1DpSKZVMoOLaY1F67Bi7Trm9qH9gKVr+tYo8QrkgAM5wWhEgwOW2jZV05OjdTinK++FfvgypfgEqGa/tRbv1Rw/Bs6HZJG7Mm4AvTnnOjjc7uTe1kKMcvUOkV/dco6sw5tNnmKEg40B7we37Tu3rpMMEaDluKolZOvbrRiwZRf/Rhbjy5gswbvpIVlXrqlImlNvDMXzlzkfx66dXIGQf/2Vkhh9anI9vvPcMXLFgGnyynhhem43FiaOe/cdi/P03zyAVddZnSQBoJivp0soit4ywHP2bpBcZtG+OvrARonI95b2zcdmN5yDJflCbpwiU6//8Iup++hT7x8/2F8jO0RFJ7PPEqBJM+M0NSBS67Ws77tYY1lz3G+TvCSFOmaXtWrSHXYJizGNjm0ySo3c9JeMJBM6fgtFfuJBjPs5R7kZ01V5su/E2ylkCL+trKi+iLC0scTavzVGODg8ieyIwdRBG/fpaQyeZWXgHn7x+8nyFlL5+U6l+TxOWProWLp8+JqzZCxW3j0Lq0YLhK1q4mmIW+OGtm0o51BTH0qfXIBwNYcS4wfAF3YirEXxunDVrAuaOHIjlGzehpa0D75k9Hrd/4nKcNHkk81MqVO40pep2N+GP370fz/1lCcU5QZmQmrKlALBLQ6kCZG+sEXOUTeo5saMHXrbn9i17MevYCcgvyyewlXcS+RMHo+659fA3Rqyf0p3f6+Ew9us5RL2nuX9aotcKJzp4+ZxDtH+4TBqvpqVD9FrpiQ4Mk/l71U10YJ6Zv77CZMLt7ybqvfz7H6JDKb/Oeq2FxlJzNxL5LpTNHMkhloAr3w9Pnh8dL2yw2U/ts+cjT+ja2R2897T2d+95iHR+NVzv5RcDvr60ek9Hh2j/tHoPK3qtcukQqc1e/esrjK57988cokOp5/5p9Z6m6LXS0iFyyq97bQrdubUBhfNHwd8/j03vga9fIcL1nYhsqGUYAWuaWTrU9+l42Wm9en/wo/dyv7Ejk9ZrpZn5680v+zgwjOjAur1Z4TL++4cTvfE89z9ETpjs+Iea1hsLJ3rjeep4NazotdPSzvDefkUoO286bx3fVIp8qos3QIfFjJasG82EOD76VW20rzDD81bnaCqGYeMrcPVnLsKwsQOozuMEXB74CaT2tHdg1YYdOHX2JPg9zuAVuXl+/l/L8I9fPY5IWwwej98eYai1nPxUJqVOUGYW1RtsxRztI81QZSxUb9KFBPtv2oKR+NDXL2OHaFZDYDqF7hV7sOnDv0WBN68XjniVjMGdy0OkDP8cSPundSjh+g6zPx0YLpPGq2mJDiW9vsO8Vlr7+4sOJT/RoaQlOpT09g+jFyG6y1yY+NsPIzWkyN4k9kTiWH/zH+Bb1YQYx6FPY5nGjo9D8MAZrUPNU/RquDdeftGh5umEyeT1TuTZO72xtHpP81DSEjnhMmlIq8RoKLsnl2PSrTfYk4WEO4nEzhZs+MhtKGgB+zxhb6Y7QCt7RutQ83So93K/MTrUtN54nodatzcWrvdyvZl5vhqm97wydLjmeWhpERnAO20Qxv7qWvJtOqSwAi9fK4fe6LCY0drf71VwpSkQYSb56zFgR0MULzyxBHkBH4ZPGAqvhwqdA7jI78O4If0tvJZ5KG6opRt//r8H8OifX0Yi6rYP2uobW0m3V+jSwroI1CQaCAOZh0Bgjv5dEnzVJKv6TGtu3O4U9uyqx7jpw1AxsJz9o7U6oJVbivDWOnTvbILHpS8A6LGjZjLVD0oldxwJR0yAO5RAKNSFimMnEnglkfK5kN+/HI2Pr4KXY1APj/QSRW/xc8e79ND45xVq2+AfUgH/OMpnYilXWR5cXUl0LtuJOI1iGcPOAnmJgF7SyR254x04tEe6u18xys+b7tzz15YbUU69ETpM0IVTDFXBqulckGTpOIeWzaZYe1fYh7t+8SS+/5k/oGVPK8NohoQQSovlOWgltl95di2++uGfY+kT63mntPXmC89py8km1pQBhYEOWVQ5enNI4lVd52Ejq53Vbx6XF3f88B+8cXw9Arj0G3j9qUCRPjKb6XP56Zw7jpTDlo6ys1ufWIOO5dt56YzIonmjkHfKBIJxmT9uE2xaB9FbGrnj3XfoJDPW4wli+68eQaorZv0OAu3+V8wHRhbap9l8NHpTlN/ZcXNH7ninD72gYfKIZAuLzF0/b4yM9981pNqyskGXDztW7MVXbvgZlj++lk5685CNE0vizu89gFu/+neEG6Nwe6jW/43GydGbQ+qDhu2deOnh5bx23j4UN/vHVqH0nBmIp6IG0MTWHqrdHB055ABnNwIhF2p//5S9iKIejlPBjvzIaej0RWgpstc1Th25lqMjgPSFD71Nqs/yeveG0PDnl6ltOMq1+L0kgAHvOwnRRAxxymi95JSjHB3J9K4CWo4sjhnoDKjooRR+/fX78PMv3Intq2rw+ff+H17852q4EgHo0zpS8M5bh6bZc/QOkWYa83x+3PXzBxDpippCtRlIxDHwygVAP/am1s6xTzW7laMjh+ylFHapG16Elu5CxzPr2cMcm1S6nkElGPShU5FIRByQlRunRxBpE2qdUwgiDzV3PIPk3m46a/uXBCpOnYzgUaORSsRt3UuOcnQk07sKaDlLq/TWoLNUHkk/Ah4v1ry4Fd++6beItMTg1jyf21lz5cju3Ch+p0nPuNUXCLnwl58/ZLvEa+2W+tPbvxgDPngiurwxyWYTxDk6ckizV/oElzjA78lH9a8egbs14ggegu2BVx6H8OCgdbu9j5KjI4K03lIvN2j2Wuv0CmM+bPz+/XofxtxSAWD4dSfBlUfQ7Uxx5yhHRywdJlpNathUMU+Z6/T9Psqoa72lwsHq0TuDMdrJbgTgQTBAYZ3Sa8Syl6POI4teKeORnUd24J7uvR3Z5LjpL0M9Q/QVZ/9D1PP+tahnvAy9njTeetIajDgFr5+W7YsPv4K6XY3sOwlg9mUigaqz56BgylD4Y3rNPw3KcnREkMaqtm+Q2SOFGtnbidq7n+cdRQ+1bioIDPnI6UjE9ZUHksa/yYAcvatJ/Z5Iv1FIYZxK8fqlHah7cS3cNJY1c503dRB8Z0y2x8j/rrzKjr1/So5kzpbPGTogDsuxf7j94xyYwsHJCd8j1msk0jPH3srdkzIhDhbSSSeTmnN9MMr2fe3QOXotOiyAli1QT3mQoiDWs30k4+am7tVbKdbN9IcrbkdCyyy1+7jLh4hHiyzp544yhh5H6a1CDmSbydKHranQGULqW+ArTmdtkqftBxRCW5WKnF0unO0eHAfFULnkp3UEWkmgeAJ86bUndFE+SXdin/Wm9XNSLPp2o+10beEEK5Q2y8l72/5AznoDj+FUd23yqVfhVSp7FZpXNqduH2dMJyM3HgyZLi/vM+3Cs9pFlqQrqe0VmC7rqKFlcfWz70Lp2M3bQnq7Uz0Q94QRpGa9+8cPwOPyGEjWFGQykELVh45HyMvyWhuq3wW6dGYCPNSUOXr3kQSMZpfj9l50klA7gMa/r0B0RzM92LEcFlVnTEN8Zj+F5J/D4+x6HulxkKN3HWm4Rrway7xiX0qsexJetN62EK6wvf5isnjotcciWUGZTD6wt5Q17q3/ex/wJtNMPricN8NoqMk4E68oDcnPGPnNto1geJf2brPcCPYlSxlOvKX925SX9I3YUHxqUl7f5WU4l8ldvSjlyCLJIb3mb2Htxat0ONbJq68emBy2ktvGvIpOFysvb1m2JA9tc0S5l1D6bquvlZGHR2VhJLWJ6mL5Ma6Xbjqr7FZHnp0RIvnOsjAeQzsNbK46SGofa3s9wjXpK0cL66Z+Vd5eAuG4xma6vZS+dJ3CqX3owDR4sAZKU+2rVhJoTmtHOeToEEit+o6TmDSObpQNK8CIWUNQNbaKg8XZWFTbAajjxUTuZABecqI3FSNjkGG9HpT0K7dv6SGpBfFkRlfaMhb4IDu4eLYF1sYTYmYfB1PYSZHpl1QEkVcQYDjmo8eSzvDg4TAT2QuF5UUYOa4fAn6P5SvxbzxHb6038HKwaYCwhHYW+EqB+ZBRdeVOOd9TNK2ie571Vp4EjycpuJGkVadloxpMblQOLIRfH87mwHTZ/mNM1PwkrARaBETl5AwKO7PeHraL9q5KIczBrsHjtnvlJyGQAWROPVW3t4syebE+LMPqRTux8tm1BFsqE+vEcpbOGY2C0yfBE08g6mEdWCd9oiPGqqmWqnuO3v0kvvW1xlDzu6f15JAAzFFO4z9xPg0irb+UWHc7ezCJ351oOXoXksmoLNIyjti63Wh6aCWNUfVvHL4h5ai8+kR0ubV0QJJVMkIAIh2pB8k5LfUQYaAkZYUnEUeMcjhCueiNxRBMRhnfAXMmQynzJJsVU59R0R9tOktE0tJLMKGd7OOUiy7KY31yRevLFEQAhN48JxHQ50VUKcomBwgxJcrniFcp0mSXPGe+Md4JACUIirxxH/yMFmaYKMO6EiGTaUl3lPk6EwoeiucowU7C7WYeKjPrQzAkWR3T/nKqA9NMMFM9GfApXZZL5Vc5zUhnOn7eCFz5mJ7KZgfj5EslUge5Ez5bExdn2aJuH8uhdGLMM8r0YxZWUw+qs5WD5Vbd4+wQD6KUy3HqNOlVAU31nxojR4dC4r53nLSZ6VUfPxPnv/94TJg+FPMWTGHHinnZpWRAiWKJXNkGJUNKUdy/gHF8KK8qxPsZryviACfNEDmWEMNyMAhx6+GimDnNQsQs5MKk3xl8iRhmHzMFo6YM4rVYWfnwVycbUUypMIabvnYxpsyfiJKqgDO4OCBtSpyHvmWt1AUWBQD12NIBCQJTVir6K4RqpDMtAv7pW45auyA3T34Cg8cNsc8EaTPPUy46BiXlQRvMmv0ym8gGlKwmJ02DcGR6e1uLYRRAkwYx5jlozFD48gNOXLolGU9FcWAf01JogbO3i6zMFHwEuap/njeAu372COJhRyBZHViFge87HrFyL4IUDMReVna1gSwtlT5HRwh5fOh6dD26l203nhVXeqcMRPGFs6jwqIBk7bO7NQxz63eOLPIigJ13PIdYYwf7ncZlIoUBF82Hd2SpbSatLSE08J05lAMpM9MlmSpjVS/V+GcMRf+bTkLVjSch/8IpiBZqVosChcZqySWzgHwCB4aT0R7Vpqkm+lyUt0kDG4IOJcePh390MY1moRLqEcpmZ0ZI+smLsBhVN3STvBL4cDg3SVnvMTDlcUURo9zvd+E0JAfkm3KVjFb6fopdn9+LilOnM6B8aEwwDc02icUl9yUL44XUcVfPR/ll8xiJ/3KzYkhvKJ6Ttxmg1hZMg8BSACxCoGbQjc7SCI7sVHMKRCUQKmLZrpiHfpceDY+XLSwdxjaMsTwqh2aqVGeBN81yqX+Uls3ECahR79lTGrr33js56ouM5d5J0kCZccpE+AoD+NXX/o5/3Poy/klr103Q4qK1UtGvGMPG9oe/gN0bSOLkK+dhzqlTUNIvj8PBsYLKBxZh+MRSuHwaoNpnOoHKQUUYOWEA3AVkIA6CgtICeApSGD6W4QzgcEh7PHjpmVewfs0uuL0eFJQEESzzYuSUSngZVmu+xk0egY6ONjz72FLUVXciv9iDkZPKUVTppWWgB49BFFcWoHiAG5UDiuDPK4E7340h44tRPDRfmA5Dx5WjTOVlWV3+FPoPLcWQsYMoADQwvJh69HCc/8GjUDEwjy0SwwN/exEtTREyOYdNkGWe1A/lAwo5MDloaa4ES/0oYZ7DJwyEl1E0MyebI8kB4S/y4uKbTsDomRXIL6VF5I4jUBzECKZRWKk2IzEdPVp8u0ilc2bUeOZg9XDgd9R345G/vUA3saBAWAJ5oypQ8p7ZvGb5CK6ikpXStjk6okgqI0DBvfsXj8ET551kN63yQe87AfEqCnTyJk0ZE/hJU3A5OlJI/emv6cLeu19kvxusooxzY9ANpyEh5c8/e5bQh2bKbH6dpGzwCUhQPnjnDke3z42WldsQGFKJYV+7EtESPe5zZl/CAjY0NsNMN0nU4ounEPLG0f/q45CgkW47f1MwyjCOCdRYMfwAAP/0SURBVKzw1seoxEyKYfI1wAxjBGoRgqlUkuY73WRkC2gZWGEWAjku1skBRaqbm+DHiSNLN5bnQ9mF8wzspVgGzeRLDKvGfgLOOMdA/qkzEKMe6Vq/m2PDhQjroK+gSIlppkpLLlyUlXHqxxTDq+CVly1A1BXhNceN8qGxn2QZXdStAqZh6jYX0y8/cSpSY8pRt2kXQWaM5df+k9JzAlKsaYIalbpBTa96RJm29If0qdJRblHm6WM4Pcp0AGuODoXe8Z3hBbTOv+44PHXPcnQ1aCjoVW8p5QCGj6nEaZfOx8AR/XDcOTNRva0WJ5wzF2VlRYRTbuzZXYezrz4e+fn5mDhnHEZPHoxlL6/H0WeOw4nnHY2y/kVYcOZ0LHl2Dc6+7Ggce+4sVA0ox7rFm0y4J6nQT7pwPgFWAA17m/Hx/70cg8ZUYcDwgTjp/Dl46allOPO9x2DwyEEozAugtrYR7/vc+SgozMcJ581HU2M99u5uwn99930YPL4/UjE/qkYW4Zxrj0V+ST7OvPwE1mEAygeX4uwrjsfyhasxaeo4zD1+EoZO6If5J03E0ufW4sIrT0Ll8CoU+vOwceVWXPOZC7Bl3Q4ydxIf+uJFKKlgPc6YxcHRhUZagp/69rXozzRHTBiEaUeNwYqX1pHxfQwfIaAaiaPOmomC/DyEW6KIRqP48FcuhDeQh5MumI26PXVoaQgZ5jEA9HaQBKKsTwodcYHWosmC27O9HrMWTEKgRI9WPTZ4C0cPQs2zaxFsI9DUegaygj4+LDq08vbOZ+aqH1G2d1bw3rxFvafo0MH8eqNDCm+BDi3lvoIeWmxSOuAhh39TSOtqgEhdCN6BARRMGEKeoKlQ5Ke7D62Lt9i38kRmddvVgZQpc59ll4co7XlAuF4i9ojy+oiRJVcUd1/SveRxMLL8+WNR+GP3zqXR60luX9x0pJ5piV5Pev8uOfkTMFCJd26tR9Hc0fD1ozHKAuQP64eG9buA6jYWiLwgENNLwZzyEt6wUprhl4EWnDME4T0dwBObyDubkTdpELxVxQjRgPYMoGG9rRFhGtxlF8+Hf94QJLrCyD9uNKreuwCRJOXMzia4CnyIdnRqeTAKZo9EanwZ/KdNIUAJI1XbRsCRRP6CUSg+bgI8UwYiWtcK98BiBGjwRlq64B5QgoLR/RCtaYVHbnuarWxF505H8Jgx8FIehxpbUXbKeIQjIeRT9kcDrCT1h70qr0agMV111QIko9SDO9uQDND4P3Uy8qYPQay9C/H2kMnQ/NMnIe+48fBWFMI9qAj9rjvBQFe0uROpgUEUXjAHfrZBbE8jUhFNBlAHVzLta49CPEr9uqMdqMqDd2w58meORPfWPcifMZTpToZ/VDmi2+qQYNmL54yCf0AB22EqksEEQSzryDZJEHDG6zsMaJoiOULJTfxQwf5zlKVjALzRwfKOY1LbfsHrQldHK7y0aC69/ixc8/8uQhmZePPmavzme/fg3lv/BY/Phfa2dqzhQHrhkdV47J7FHLB+tJH5bv/hP/GH7z2ICdNHEdjFcczpc/HsU4vx3FPL4c5zoYqDLuUDlr6wCX/+4SMcwH62FwU4rRS3hwNWjcgR7M8L4m+/fhK/++4/UFZeBHcQePSvz2PHpt246yePYN4JU/Dyo6/gLz9+Gv/889M47qyjGI9sHPThTz9+EAsfWQmfx4UaCpG/Mp+lL7yCPTV78cfvP4idG+sxevQwLHp2JW7/5YP4y60Po5gdGXSn8NDfnsPOdbvxp589xBbRNI5shxAmHTWcQK4Dd/3wMfzkf/+Ci95/LqKhFPyFAdz23YdY73+hsn8ZPAFWTlzvdWPtis3Yvaka//jD81j+8iYcf8EsPPmPhfjLL57F3//wBMHWMUjIIslI3beJTECyrcxCNOXpRqgpjMfuep7umc8iMVBpEINvOBnd7Betd9Dso0ncXqSuPVwmGLWPfTKs/pI2FyJxLos2aWsrBOB0jlN6x9TfCiBSXP7JVpO/FrfKyrNFofRW1srFS79M+fXoVYJeOclV6yO0cNS5tuBOPZi2lUGWX7roKbrZwlmmKxDtrCOR0mBI1V/3PCc8FIbkTblbkvxRURTHLGiWR3LZupzXWlvhlI1agh6qt+6VplM2zQ45ZVFavGT55c/gFlePSZSPqTALx19eiw/fCmJmzDef47Dml08g2e5Y4ypn//NmwTehkrfOYwunJw4kWxBt/aXHjKqvk4K1kd07/aT6ORHU9sqBrsqecWMecozGPjNS36uV1T/yU7bWPzwUQQuVtezAWSRtXGz56bG+455EVLzF8Gpzn/qZecpI0DIGveChmFpI7ZRUuTn5O3VRuQFfQn2hslkRLKzKrfrIX3yquqieAhvGj3TT4yS9TOSUy+FOvZSjeHG2geXLa1/CWsnKpJAelvPtIg0Djfsky+7vTKLm989pAp/EspGZR3/0LIT9rI/4UEyaboH9KePmId+zBm6tdWW6DK/POHm8XjTSkM4bR3DiTaHqimNsU9Si86chXuVGx7LNbDc3Yg0EJVG2TXU7UvEYyo8aD9/IKioBF4bdci78ZQVIvLIdQ/7fxeh2xZF/xkRUnD4THeurUTJxGPJnjQCmDiBwG8V2J3+MLEfwpPGIsf/y3zMHicoAigm8+p84ES2LNsDVFWMZo/ANIIArL0bb+p0Y9cnzEQ+wzCy/XhZxRSIIhboRbu1ChLrOW1JAsNSAzvZWVHz4VPaxB4FzpqDoqFFoXboR3tYYIq3diMeiCO1tNVBV+cGT0FJTi8jWRmtrp805mgneYiECtSam39KBKoKxwrkTkdhOoDemGAOvPRGt67bbjGD59SchEk2i5Mr58M0eje6NNRj+qfMRpEHUuK0a/T54KqLUq1R1OTpEeseBlma0wi1k9KpCJOJ+PHjn0+ju7ERRiQ/jZo/Bzd96Py647jSUVBZRThCZu2nr+qgYPZqaTaGtuQNBm9/S1GscPq+PgMmPUaMGYM60Mdi4ZCe628LMyY04mTgQ4FDV4yoKR8URG4pfxJKRUJRmtgt55KBIIkYAliQQKoCbFoff60cJLYjmOuYX9KKd+frzKUAZLx7nQItzwOvbixwMISqOoD+AUHcYnRwIed58DkCWgUDo5LPn4iP/fSnec83pyCssoNBh7j7WiQMt4NWjPd6zWGqLiqoqtNQ1ocjjRbQzYqAwwEEf6uyGn0JVtY4m6K5eZBytxfIRaHhZBg+Fi2pWWlmCptpW5HFAd9LiQYA52MJTCbK3iZzRzn/2mbW9lBbbju314hOrsGtDLeugAAqRROVJtKxmDDP5q2l8YfHeGFUC2al6zNamaeLLr7d7IjFTJAm2RZyN42wZ4UFQjw2IeqTAVX1N/xtfsL2cBbAKq+Wyml2Tf3oLCpWL1wqn/o0zbX9Ccy5OvGDM8Regkl73Eu9o1s50POsqQaoFpnoFIU5wodcZtM4vzry0qFWAX2sxpBg9SfoTPEiFyk+WfYBncpiSYj7qVUdp65Ci9mgOn/l5maa5Mw/qU0iHeqjpXbQyfAkvy6MXSdhmAgYMp/rpzSNGQCeVgNpZh7WPhVBqbz6pfdUmWkjsaUlg953Ps8GcOriL/eh39bGI0c+nFz/6KILaV4uLIykt5BVUdgqvmVNbS8Iz4QVcVKa29oRxIvrgKflEs6Tq02DMjSD5RS+S6NGP3gSLu3zWx1r/E3NrcbPzKMjag9dqe/GY+tOdpD/9gkRFHubpZz9olsWrF3OUP9MUcPLrEZb6g2UQn2TOWrysx0Gqo8KqV2MsowCUn7zgLNimLBIPMx89FkqQZ5IsX5J5s7DpuuqD3HqcRfkngM5SyXiJMqyPfGp1sJeLAhwP6ne9sc12UZ2sZd5GYh3EYywAOl7agvaF21gKpwyB0ZUoOHsKx64Aq1wUcH9ic1jfaa2QGStsI7WdLGnxldb3qR8FupJsgyRlM5sA0c116Dd5HIIlJUhs3ovwqmqgg8Dmxa1IRhzjQglFGS/W1IKWB1cj8jx1RyiCcJBy9LSpWHfbE3AtrEeIaakOipNQfdi+1r8avyok81QZW5s64aksQ9nooWjfsMdkRrymC80PrETshe1INLfDRV2l8is9Fw3PyM5mxNfVILmxncCnlmWkFIuxj2lcu5NRDDp5Gur/8CLcqzvQvWQHIttbkGoNI/7cbqZHMLWnDUPnTwaaOhBriTj8peZpiSJc3Yropr1Ira1nG7nQ8ugydK/chUoCrtrHl8G3eC8afvesyd8EQR/CCbQ+tBzJJdVo3d2AuidXAwt3wRViewX85LMD+ydHvZP64B0lgZNFTyzDudeeCVdxBK3tHTa9Kav+7Avm4cE/PoF7fvEvdLV1I0Hwo4V/egwZkzbgaKSslR0vKclup8DloOlsD2PFwjW4/48v4Mm/L0fIvrMlMUaBw8HnEAeJSTgpfY1qSTVZSHpnhCkxfQ8Tl9Upi0DZ1ezei4kzBqOD5Rs8vBIdDbQQCHysBBwppmhNOFLRG3eLEZm+tqCQYPQncdwFs3H7T+7H3/7wKKIEYgqrV5R9lKrhZIhRJJQpZNku1TuqMWbqCHRQMJYOLEZXR5gDm0OZA1xWmSxp1VoWLE88NGKlfGXhRs2a37OtBuPnjkRnJIz+I6poLWmleZ4JoXeaJIyoLXHPLx+yKXsJR1bGZh8H33A8IjwLjKiP5N6TrHXpnje2EqXnzYKHVlinpxsDP3MGrUEHfGsBrN50pDRkWhLp6f62rA0ms1vEC3GGY1/Q6tfKOXWf1ohlFKMUsZdKXYta9Y6svVTB8HoEGiKoNWuahYkwgpSZdb1SkqXK6zj7JMaY4pckeVt5qefiRByCCQKEcSr2br/e+hEglSJhPKYXM/7UmjW1D5UB3QTGFEcKWWETTEcLYuEJ0yCJwcc26XfVXMR8eruJvMD89TZslOFYcgMKNttFHomU5WHI5cczbfK+eEvjijyo8fRWkACyFuDqTacAO7vprkWI7mo15a81I+UnToL3mGHOTIHVvTciGBlThbKzJ9unt9ShrA7Da2Yjzv5kXxZ7UPWBBZQZMbEZwZ3e2GKd+B/T7Cb7RjxgAJqOEgc2mrRVjFtKSv3DRHmvPtUbaZppUhsK7FiGjBPyqc2ilqfeotTaUYUTABaP21vI6k+lzXi61wxXXI+M5Me0Na7V2pJnTikc+aRwfgkTju2Y+kdGEutTfOwI1n2icjJAqDj6SLMWgXslP+gugyrm1ew1DUi2iQxHVV8GhQwOh7/Udm8jMVPZBer9Ag6qut8+iVSn1gaxzhx74z52HkJFajcGUuP2IPGOnOWrBtN4VL3FyxpTsVQIldNGILy51oCspcJ2CC/eiS3fuQfFJ09C5bXHmSFiC9DJc+p/Gd6aGbcXmOipt8E9LFOE1ooBWD/lCQ1xN/tX8kH5STA4Bi/5jePQhBHbWVBX/e2rD2Htp29FYHAZBn3uPHRrgoBjU1FtbzEKPfVFhh+0fk1qQnoqFkhh5H+djeC84YiykrFkBJ1egmmfl3oiCh8rFtW9QDzj0yZBgDKs4VePof6xVRj0X+fCP7U/06Y3yycm0zuXKneK+ZghaZ4cEzLkTY6QP+KSlzQATQaSJwVcpWVibAdbT8l7tpW41YybHB0SGb++kyQlsX5pLRY/thSf+OrVuOVH78fQCSPQVBfG04+txGUfOxNXf/pC7Nxej4KCEmxYvgenXTQf13z8NFu819XSzTTI+GSUlqZWMkYcD9z+HN57/YX4+LcvxyUfPIFAJ47OToKYkACPmEMD2FEjoc4IIl1kRLq3NHeCvEp3D1obOzgoKBQpxNtaupgHAeGTr6DfkCrc/J33YMGpM/GvuxYa83Y2dzMlLYWkAA8lEO4WWONA6OTA79LmqW6EOroR4f2ip17BTV+8Cld85Aw07W6Gy5+H2tpW9Bs6CB//yhXIL/Khu5XpcSCsW1aDloY23Pzdy3H9Zy/Ar793D3yBANqbQ6yCrDAX2hu6TKBrtiKlWQnmu3bZVrz/lvNwzmVH4cn7VmL4qKH41Hcvw0lnHo0H7nwSbg7QvhXY20ma5Ulh+8oaPP/IUiu7HqPo0ULxzBEoPGUS5QAFF93015PkosHuqiiEb/JAdLHvB990Nvuji9ZcN9vFhXCYAoqH7HfNFAiMRKNhNMfY1xR6UpjhBDs9kkBHmII0TkVJBSgZJJAlFWaPkELdaGc8uQs0d6QipuAj5Ct3PMLUWRKWW/upSU1qYEXj3egOt9miUpVVdUlRkEXCMXTGIiyfDAWPCftwLMb8Q7YmRECnkwojTMXREe1ECAzLNAJpBCfFm4wy30QULYluhJIE7KxCR7gbsbjalAqivg3NSzYzT68tqKWJgrY4QViEvOPSWiieCA462Q7t/hCCM4fZK/JS6M5jSCl5FvqtIOatp+PiQS1EDoS82PGjB+mgkjNTKo3hN5yFtiI6sT17owhBR9VZc1F03gyENftFN837dEejaGcd7YX1PD/yZo/hWGLfx6lsGSfuFR+A/SRoxXZnm8dDbEvKDz1KjGmRsMY804jLAOLY0oygXrnviDbRCAwzbXFtlMqJadK9XQuqLT0qY471lJQxeUGAPkWeaos6faRYIfaBPe5lGSKJkIFAUZJlC4e7ECbPSEn7yRdhhm2PtiOaouyIdaPfx89Cl1cAyY32rbVoXbvT+NPH/u1IRFj3MOvhvIGm2UzxcjgSQ3eEfMFmTRJwaPF3uJt8KV5lP9tMzttImkVlMxNYqf8JdDfWoeUfKzjW2Bviu0IXRn3ibI4HPYVgoB7kgGFReiwLjDI9T3EQiRGFKLvmBAQnDEYD9UmSg9Eer8a9KB09HL7uBJoffQW+8QMQjRF8FrP1hhbB79N4pwFC0CmgLHgm4KNB5eZ4INRFx/oaDLxiHkIjvCg+agL5kpxKue8ZNwCtg70YdN4c8rIAooCMRn8cgQFFKMgvQOPTr8BfWeBUnnXWrL61uoCdmJF56aQ6SY7LN1lAuMWyNb28EQVJH4GVD0XJIJoWbcXga45DpBwomjLMFuzrRa7UsDzWpwAlY0YisqUJHRt3ITm4hFzKdMSLbCflqeEk4OQ0IvmV8q9lySYMO+cohIbmoeiimWhZtoleARpp5GO2hwwSM0QUX+3JCw5R3dlvjl6bKFONo950Wr1oI355y1/gytNjC6J2jQb1kHV3NrEL2V+a1Ylr2jwvgESI1qRECIumfaS09sAQEPQNwxS8QQIrjhPNyrg0jc9eTyX9HHQx5FFZhMgMekSSCtD2iFBo8Z4iFgEqSPI4xavEk9blUNh5nNfJJSQjjJ+fcKbX42RRPQrQNhIJKjy/4jIdKT1/wE8BynJpkLMMcVqjXs1QiJmZv6wltz12oOVLIa01YEmbgVB14/CzwHFZDvxTScw68jJN+oH5J/Q4hPWWRZWgsPT5yfSsr89QIAWpHgMxfQnzkCdMpZHHdJS+6pLPEtJKCbIsBH2UpIjr0VQeB0yIg86sX7qTHKj5zpE4QcpObyKWDM7DF355PQKF+WwvCga1YXMES97zHRSGAyaIHWGUTVTUbOyCY4bymISm51ah30ULsP0Ld6OIYUMjSjHxhkvgDviw7Y8PIPlKHSIVAYz9yAXwD6pEzb1Poutfq1F0zQKUlJchb+JI7L3/STQ8s5Gi1W98Kauz8OTJGHDaLHiZzkals7IBAz6wgH2SQNXRs9D84jI0/OUl9hcBjBSux41wgQvjP3o2hW0/1D++AvUPLkFhVT78J09E5djRcFcUofq3DyC2th4dJV5M+tgFyBswALWPvIjmfyzHiOtORDtB3KDj5qJp+TpU3/EkCiloo14qD4LCYZccg7quZow950TUrlyJZH0Yg884BvWLV6L+rhdYv1KUzJ6IunuXYPhl89AcasbwU08gDzRjyxfvI39RyM+uxNjLzkas0I0YFfWOm++AP6VHm5qV0UMxzdyIad9s0oyBI7Q1myDQ0+WKYPQPrkLRUQRG5H2BiZ3/9xA67l0OrzuzD92r1EUZMOFr16C5qwltdyyCZzNBUFkQwz95HgrLqlD36GK0LF6Lof99KbZ/5Ncov+BoBFrCVFybWHcqJq2hGleF0R86C3qNfudvH0F4ZS0G3HA8oqEoBhw3Bw2LV6D59mcR9vnR75yZGHjKPER2N2Drz/8JX0EeiuePROmEkfCNHMr+eQDRhdtYtXwbVXoxJTwwH2M/cKaty+ncVo3qH/0LYz5+Prb85iEOYw+GvOdoNLywmsZSKypOm4IhZ56AcFMddvzwQfZxBMNuPh+FNJJaXl4LFw21iusXIL6+CXt//4K1kae8BG1Pr0OinwcjP0H+KSnB9j89jsiiavgnUxMPr8SQY+bAXeLH1h/9Ha69HRj0iXORP2QAul5ehx13PY+gPVZ8S1RAryQQbzOalJUUb8YHUfLfxLs+ClQ6C+M107LmfT+Hf0sHI/QY9CyqGYnkD4EiTR0GjxuCsrOmUWa40LmhFh1/XwhvyE+vOMoumo2W+1fYAveKUycYwGv61RNI0UAt+MCxKBrcH/W/ew4Fw4rRSeMkUduO8rNno/6BpfCHOPavno/6v5MHKQwGvP84eIvyEfN7EV66A00EUP0JeoJVFWi4/3mO9f7oeGIdyi+eQ5mwBp6yYvS7/Cj7Lm/dfQsR2dGGsjMJZB5cBFckiaLLZqP9wbU0NLT9AutFHeg5ZiSSLFtsczM8C4ag6pQZaF6+xR5zdz+zgfonjMorjkXpqEFoXLUDnfcsQ+GlU1AxYzzLuYTArxKVUwajc0cTmu5YaMam8J32zgoePRKJlk5E1teh8Owp6CC/u+raqKMi8B4/DoOPnYaOhhbU3/kU/B0BFJ4/FbFn1yLZkYT33EkIPbsJMRomlWfNRufja5CkwejAryOQyKeeaYMw9lfXGg/aBufCLz3Y8VDpHX/rUG4aIHEf7T0XQUjETUDBAcQOtEc5VAgpl9YZyNrVrlj0izsWuaZwtSBejSBrVmPSK0Dk0dQogQ51uJ/KQhuGuhiO6iStrMUchFZsOFuPoTf2mLeu/WzglNugChmU+XjETLJC4hQAAbYYy6upZZVHjU+B4WU6Ajp6I8TyTRVaXVQWm16VUFS2LKBmL7SAlxVjPFrKvFdxOA7YDgRuBFLelDZQVUH1CMBPZcR2sJkGhpEyZxnUpoKHKQJBpWNTz4yixa8CfVIkKpXQguqZ5L3PxbIJ7bE86g2RgS3GTd+kyXFjFuk8M17ML/NrF/sivCHSLI1qqAbobg3B409i7OxR6kn7Q4GXSjaAyEvbicXUZ/uTUxYKksEVyDt1HMpmjsfOz/4BxYkSdOUnMPZ/L8e6792J6mWvYPxN56HpkZUY/qX3YPvfH8fWPz2IEV+8DLsfW4WJX7sSm//wMLYS5Iz+r4sQenEH/O16FOS0gfZEq37qZdQtW4dJX78WO//0IkZ95VLUP70Wm+68H8NuOAtNK7fC16Z+9iAWj2Lk589G9Yrt2PHrhzHwY6ega+9eeDp96P/Fc7Hu63ejcfNWjP3kRQaqRv7Ppaj+10tYf/s/MfaLl2PHE4sx+jMXonHFRqz93T0YetUpiG6qRaqVBkgqRlDkQtkVc+3R2Jqv34HR/+9idNY2Y91P78HgD52K7sW7gJI8+I4didDTa1B87dHwlxRh9Zf/hPzjJrGdqZ/aOjH2K1filf/+I+rXbELljLG09qkc2B9aGK7HkrKsNbvyZpOUrR736DmJY20nzQhq3rITlefNpoIUh6VQNHowWp7dCFenHn2pv+2HRxL580ZxNIfRtnArqo6fivYXN2LgGXMR8Uex8ju3w1vbBbffh+JjJqBly24MfN9J2PHbf9nMgB57hLVNy/+8B2t+fjdqXlqF8Z+7AvWPLrXHzi0rdmLTrf/AACrRRE0b8vv3R/6pY7D8i79EckQZSicOQ+vOBoz+6mV45bt/QvMLqzDuM5eh9h8vc+zRKODY7/InMOZbV2P7fU9i9x8ex4Cbz0bdP5ah302noP7hRfCGPShmHzZtrEZxvwqUnTsFq77we0TL6T53DHkogvyjRmPFJ38M154O1G/dg5L5o7HhB/chta0RmD0IAYLp1pVbMPZbV2LXvS9h693/wuQfXIeGp1YjUFWAEZ+8AKs//Qu0tdVi2MWnoCPUCs/oUqz+798SWbbDFZbxSsHzloDp3kniR/JS40oL+zX74w4l0ZXoQvnRE4w3PDQovUMHooNGkL6Lmk3iC5FJCBrZPsqH2J5aND9BEECQE1tTTxlnQRCgf2T9bkbyIbm7FZ0ERu3PbkeCxjc5D+Flu9Dx7GrECajiu9vgoWGnGebIuhrKU0olzXavrSZvuuEn33RtbkTHC2sN/LQv3QT3nk7Elu5E5LmNiLdS0m/bA5c3D5ENe+GjURusj6DtufVoI0DxNIZYeRq96/bYLKKHOi2+bifroA20NQNK+e1mnao7EW2lkU/d5t3VipZnNsO1pRXYXI0o9RElPZIr9qCOsie1qQZ5qSDClA2NT66FZ28706zj9XokltepAkxXj2U1a84xtasZ8WYZ8TS1N9XB1xEVXjU9kaRfM0FVfOkeBLTmmLoitrEWEZtFTyCxsR5eGniK4FpfS/7Ug0Xxzv79cyTREfXWocaNzQRpRogAQxa7bVJIgJCiLaCFx7anlk2CaoGn4JUWo0pceghCtMsHVTbBgwZUxEvAJJzGhtGzb+0wrzVL0KMehiOUIdNRcDNsVGtlNG61voJZatZKcaT8NYVrm7ZxUGgRqoX3hWzaX6BODaf1XvbWkMqgzqB1GPFpZksPF8icKpOBL4N7zEt1ITDkn601YLksPyavx4vyV94JewRou7KwDKqKrhSWg1JgkwPfQADDapNUzbjZc362W4roUntzJW1zUCefBMGiFt0n2GbwRHltpbf8NIvHLNQIdHEGvOohttJ0ui2k5WE79DO82i+zDuHfJpVDnaX+sXQdZ5E9eqGDQLQeEbjUQb2Q2iVFszhZF0KssQX5Z02m+qWgqiyEp18JleW5GHbFOXB7CF77FyI4rByVZx6P4Z+4hpF9CJQEGbcDsbVNqKjxoIvCKzG0yB5JiG/8bI5QPIbKE+ej34kzWF71BVuqM4Lu59ejvKUASVrBHn+h9bfaMOVzIdC/Aqkn16E45kenLOrJo6hkQkitb4GXAtq/uhnRSASxQYUoGFKG8lOOJvC6mu3sQVFhBa3IbsSfJvDoLECUSt1TlGePVhKyj3mWsOx6aitKI4UIEQw0UNAWhGkwNHQjUeTwvIwbWygdA9ppgZZRKLtf3IrU4FIUTxyEvS+8goI6lrVDM4NqTa1RkXB22tr5HMebT/bWKftTa90EqmScSMlE6qhk9rSwzclnrKOvMg+uoWxH9oHqbI+VLYEUgck0hLsSyCvLQ/GsYUiVBdC6fBuKpozC+GvPNd6lzQZ/cQCjv/EerP/inchDESProV8KBQMr0F3XDM/2buRtSyLa3I4owYm3kyBs4Q6UdgXQ/sQaYMJAFE/uB1dFOcZ+6oMomTIa3vx8phBHx6pdyN/Jxt0bQjSaoHzQehsZOWzTfqUIdXdSce1FkGl56C8Dgg1MdncjrGenNNjkmj9lIFBRSWB0GUrnTkfQF0BoazMKC/Mx4bOX27oddxelV5j1aWY8Kmx/lJwvGVAaRMLnQ9uK3ahozkfjU68A0wZSNwTQtHgTChrZtlu6ESv0IkQFWdhvAEZ//GJ0EwgKSmvd2dtJkqUCMXpkZuuTWH99qza0qhqpOGWe3Ckjiyb2h09PDtL9bkxA0voitaPJKYK0KBvFQ74OULS5OMb1JMORzmxejm+9PKA3STVmPa5826hTBp4AHXw0K2h1aLNRuQrwpyhPGVJsosyYqHiVOZYEMPCzp2HI169A87LNiK2spT9Bu4eAyct02C0xGsF64iDe83JAhanLPDQQfVqKwDRVBpbcxriVT7wPGk9x7XdIf+ap9U8ypkx30c2voASeMdZNRrp4X+s2g9obi3WL2kQAgaCXusGjtFktu2al1HYCWcxXfwlbS6oRJN7h6GNb6lp+lgbrQnFhZc2s5fIRZAlo6FoiWPrE1raqrSSEcnRI9I63lBYRnn7FMRg2cgDykjFbgKpu1wZqeuCnaWIxD20XDqQE3v+ZC+AO6BMLZGKGEejQLJeAF9nVZpEEVzRSDLZowAjs6C8ZNLbyxDVjFLLBLp2iwehAGf0pKu/IaG43BzHDUyzYIWAixjXGo7/BNuar8qqsKksg4UdesR9X3XIRIgmVUzZIenAzT82qKbTcNENnyVOwiOwtMwpwzbCZ8mEozSgIQGnRs58qorA0D1d8+kwkotrQVCpDzC9h6QwMjRQtZNQCTVsszwH3sa9eCV8+QxAAqi09KhPjlJYFcd1nzodXs0V0Vx0F3iQs1LY+gSwDVVR6cc0qsik58KSAY2CClvsbJwOfbEe1fMWIQpxyyQIKWvYP+9am0uu6sfv3T9saBGacjpVNbEmW0ZOigO7sxtZv3o8RV5wB74RSRJNxhOvbseVnd2PPT+/Fhk/9DvG2KGKdIVTf+nfU/uIBbL7+13DXa32dACaBky8Cf0EePG3qd/EOgbsPGPnflyLU3oy9S9fRVRxC4SNie2sxsVnhLIuKKNkjZaHmDBfQLqVbsoC8FyYPxAmWCGxlOCSCbGkKO3cXQXA8ge23/R3Vv/wH1n3454jUtrBpySFaeMR+0JYTtqiet+Id4x/rSJkfrLuKw3Y0Xmf5BA5tYPOszREtDQl7XmvjQoleV4w8L+2UDBHIKq54z9miQFtgKC971P0WkNIWxzJLazNb98Gx3/+82QiOqqIPxxbL2/rMBkRWbDFrXFwS5PiSNopV+FE4sB+KGDe/lKC0KYy86cMQ3t2ELZ/+I7pDneh/09lU3FFEw0k0rtiFwefNQiKuMa+eolKMsc+Dmt1iklKkfioZuqksboElKcDKYiSaOhkYqH9+BXb9+F7s+NpfUPOHZ6lgg2x/tiPj2wJqllEjWptoSoIRB7HNNUvPMsub9VHN1VeanfURVCSDmmng6Iok0bpkLXb+7F7UfO3PqPvN08jriGP9J25Hw5KtGPO/VyER0wJ9GpkcfyH2j4FV8kCKlpiH8stP/ugmb6XyA2Q8lUAGohSqA/7FPe69ndjymT8gtHE3xn7+UnQRpGh2/O0kR1HLiFE7s73Yp50EC0NvPJPjXMDJ2Bp7fv0k4mG9NJIpn3PWUwrJIRmgYm19KsZ5qUlGt/NIUh42Tii7JGnFzzI8HPDBtuJJrOSAd/oznkCMwI1mWs1wJrjRTJM6T9tDxBu7sOeWu1F9y10I/20ly6BZsRjzlNlPkM2zX2+b0oYvP38Oov0LLK4ZR8pf/aAqUAbbmmKVhwBR5Y76tPxDa/Uyz2zEV87gs7qp7s6/tYcjCdKk9jE3u0n72+W+UDo7rlkxLV7mUu5pfztl7hzady339E3GL0eHRm+RKD100l4zpf2otPMJi2iZxaglpNpVMs2iuMm7KR9ZmsJP1vmAwZXsZM3seGix0npg+ASlm8Whqyipx4k+CWcmIrAhQcgRmnB326vSqTwNKg1OCiVxjILxJ+nhwNS7+UxLA1XKThsoxrxhuhMgcYTazsBeDm6Vk2kL5CQ1kKg4tamdvifl8iVRNbyU6TBvd4j5aldhDRoKc60bUxktY0cgMCOmFUZc66pUHwpMkfN2hwAaLWDNnvmpsIN+VBGUuAnoJNhTXi88Ab0546SapCKJM/9EwBHymjm4/Wf3U+FIgCh9qtOAFlxH0NoWw98IZOIJ1lvVpX8yTwBNQJf1YhGt3D62V16M1wJgKhfTYdmcxvs3iNG1eDhJoHTGlUfbJq+yvtQeUkDbfvoQCrv9aYXh9G02ZXKXVa63u/I63Nj4xTswhsAyGgnD3RbCiHOOQsnEIaicMQ5+gqzuLbUYeulxtsfN4BOnIsK0UwRErvlDUHjBVGbN/tbeMqy/0k+wr935UsgpDDhqBlJhglgWxb4bxhB6w0sKN66ZWEagnFXx0bRiIwa/73j4ppWh4qy5aF6yDh4/+7N/IVKzB6PftaegffVOJFu60Lp0K0a+91QUjRqE4cfNQpDKVH2unaFlHQsayZoUkFLriHfFU3qDztbXMn+bhRJP29o9J5x42ga4QBo1ixa1asZUtkLjhl3oP3cy4scPweAz55BfHFAfoCVu9WLaehvzrSClKiBgb7+x+Wxpeb8AhnzgJFvEHdE46oyh9rYX4Ke1L6MmKlDLKmpX6pJTpqDloTXYe9eLaLrjZez52wsoO3kKSiZVIX/qcCS7utklsri1H1kC9d99CEXHT4Jn7kiOGWsORPc0wse2KjpvCorOHoukvpFXT1Clp/lzh8J33FgUzpmIjsVb0bhkE0acPAcVBHP9501GUVUx25XjjQnp7T2z9Nl2DiB0+iNZ34qAx4OK8yah8PLJ8NFAcvviCG2vQ/GZU5B/+ngUDS0nQEqhddVG9J89EcWzRqN07kTkDalE3vAylM4fZ3sjMQfyN8F5PIyi+aNQMIDjXwaPZkTI4+GdtRh49Tx4ju2PikmjEV25laKLY5/tK0XtzIizP8cMZHxtmKk3ysgnZiS+vaSyyDjROLdZILZY3rGjUTh/JMF2CkHycGxnC1ruX2nlt9kskvhFJANMIInVoVwm4KJA8sconxSCxpIMcGeLB/YFjQrNAGnGSEay4LMsH336THI3RrljW7rwLhilfKcc8WsrBT210OMzDW2mISCeZH9rrayb4zxO0KS1mBH2vz2tKM9HMY2EaIL6heVJ2pYjzIv8pTHqYfm0zYdAlSehdcbMQ0xDFhIUDMSDzIvGNo1Dj700Qb3HequtnJe3cvRup8NiZ/ip80Zg9JThmDJvGE669BisoWCLdsdx4sUzcOqF83H0qVPQ2NCAlrouHHPWdLz8+FL0H1qGU66Yh6NPmY2jT5+CSKQTNbsaOThllydw9S1no6a6Hl3NYRx95kxU0Tptae/E+z9/HqbOH4Fp8yfglWUbMWHWQIwZPxS7Ntdh1NQhmHfcNGx+ZZdmpU3xBEv8uOi6UzB97hgcf84cFFbl4diTp+KE8+eitqaeFmUS773xNMw6djzmUNgvenEl8glyZh4/FS88tARnXnksgnlB2+/n2o+dg+nHjcHYqcOwZjkt9QSVHgWhFNvxp83CSZfMw7yTplMgJ7Brax3bzWcWctgVwsmXH4WTL5qJ6fPG2RqbhQ+tw4BxpbjyI6djBgXV0LGDsX7lDkyeOxyX3HA6pi8Yi67GbrTUduDqm8/Cihc24fhzp7E8x7AuE1C9tZaCKI5zrz0B65Zuga/Ag2tvPpvxxmDOcZOxetUGVA4qxznXHoUZR02w+oajUdRsp4KioNAeSI7d8++R5M/oWUNw2Y1ns73TjhR+nUt3YO+vn6Yw1hS3Zrnk3iM/CSO2XiRGRay+aOqCuymEjk17kOfOQ+OjK1A8bAACAyvQsW0v0BpHx7ItCJQVonDEEHRU70WypgX9LqKSaqLyiSdQe8ez8ETUJ1IGMQpJoG1dte023bZiKzpX7ESCCjnc1Ib47mZ70aOjrRXJXS3whU3N2uLXpvW74CGAKx4zBLX3LLJ1Fp7iPBSfPgnedpZ3ZyM67ltIvR5A97KdQJEX5aOHorOmBrE97Qg1hxDfVW9gJ9LWhQjLGeCYUH0FAUPtHUjsaoabSjPS2I7U7hZNRCLZ1IpIbRtcnRGk9rYg1RhGtL2dYdvISFF4u2LooLuPebRt2oXSyWPRtnIb2ldsg2dvF5UY6y7QYEYG69Ozzd8MoiywmSMpIXZ6d6obQz99LgLTBhkPaE664c5FaHtsA8GQw2X6FaiMsl+8hX50LNqC/Ahbw+NlX3TA1RZBhO1TTKClNm3884tAiCqrpgnumhDalm9AXnEh+aTdgCiHGPR2Vf6ooQgUFGLPXU/D1xRD6cWzgPYwgv58NP3xKfha2I4tUbRuq0HplGEsehJd2kepi7xb14QYxxeLi2hdC9y72u1aFoq2HahfvZWAfjhilFv504ag9eHV6Fq4GeVTxgDdSdTd9Tzc7WyHmja0bt5F95E2mxPaUGsgxD+rCsWVldhx+9PIY9Jd1QRpE0aT/9jH7O8o+znA8jWtJE9XlhOgDUbNbY8gr4kGaDTOstFgIK+qvnpM6moJoXD6IOQX5mHvHU+zDuQlgem3oo8PQrY5LLO0rS8KUhj1lcvgq9DjWBWFxtKX74Vvp9pSYJE9nz6MZNjwUk8jNDNl3y4cWYl+585AyTHj0BlpQ3JvBwLzh6Ps8vnIH1uFrm31iNGm7n/tcSg8YRTiHBuhWByVR7EtNzcgVRxA2SkT0LRjN4qPHovQsDwMOP8YRGV0jqxAvwuPMSMzUt2OguPHwsU0q86ZReOahjf7vfKqBSg6awL8+QXolOwZVIzInhY2Ovl8WiWqLjsavokD0LmHMrc7hvy5I5Acmo/SC2Yhf0IVmjZyzPcPYtAHWL7Zo9HeoL2xQjSvZGCp7k7Vc/T20pG1M7x+KCzrCMz+9L1/YsOqXZhJMFIyMIgZx0zAT7/xZ/ztridwxiUnIi5zV0XmYJREmjB9PH73/Xvw118/hHOupjXMgWegLhEjUNlN4DOJ1lsUR506EWs2bsEFDLP85ZW4/Vv/JEiqw0kETr6CfBSVEzhQaQcKPSgZoAEvC4bZ0OLTJqGz5k/GXbc9hMfuewlHEwjd/Yun8fRjizFnwWTb2+pvv3wMv/jqXQgnuzFoVAXj+RCnJTRyxiAMHzMYSxevwqXvPxGPP/4cfvjVP2AwB2rZ4CIqNa8MLmbkwvKF63Dbd+/D7352P2YQpMlaJRKz2Yth4wZixvyx+O13/4a//uoRBpcVFsM57z0J/7z/afziW3+jle1H5ZgSnHXNAtz5s3/ht9+8D9s27YQW0leNLKPl14EZJ4zHfXc8yXTuQSuVqp5mVAwppJHnwUkXzsHWHbW47ZsPYMMr63DWFcfZzNyYiSNZ34dx/+2P4tgzZpsVKEWsOcR/l1SLVDCFi68/3cqitzONnWlN7v7tswjEGMIt61ss3hurOkLITcWTeqWBYyGFhNeL2KpaxClAvR0ptP5tORr/9BI86+uEnOEPERg9vJZK9DnElu5xLP64C9V/fg6d9yxBQIpPIp9tbK/1s4/im+vRfvty+FZRsS7ejSDdos9vttkWCcLEij3wt8UI78XNsqxBEMByPLweNXe8CNeGBqaj54A0Ahq6UfP7JxF+dD0SmpVknTVzGn50DWr/+CJCL1NQu/IQeW494gTxsrZja/bC2xSmsGc48oWL+YdW7UaUwjjppRtBKbqcx+OdHD9oJ+JieWxhsNeHyIpqxPQqOtPq3EtQuLWZ5fEgtbYOTX94AVi2B54Vuzl2NMOh2SxHCZqGfgsog9/UzhFPAt7pQ1F+OgUaaytAHSWIqP3ry8hnidWk6nstnLbRr/os2gFfO4GoFDH5MS+UQHRhNVwb69H8xxfQ9ucl8BKAgCA0tLjaZrC8e2IG3sVj1reqaUsC3X9bira7X4a3gXyW9MJDK6bpvkVoJdBL7SVIZTv5yTfe1XWoZ1+23r8G7lbG7Q6z3bfvm1nsenmTaga95aUyC6bn7Qmj6c6X0cW+VZ/psSWIH5rZ5l3/WgXXnm4CY4Jk+JHa3EaefBGd961CsiOKcIPirkTD7xYjUK0tbMhn65vQ8PunEdu4F+49BJebGmx2p6DLg/YHVqP19hfhr45A+2olaGRFXqm19VtS+InFuwgMmceflqLl9qWsW8z4haz3tpI9MuRZj/ni8TgqLp0H/+gKykH2CPuz7Wka2S/vpHg3tXYAsQWNR8QLNttFnRDID6Br/R7Ur9iCkR+7AKF8L6refzxqnnsFXZILNCjLaWS2eeNofngN24NAq9yH/BPHU/bFkSykkXP2PBp9cZSeNwMVs8Ziz0urMfTmc1E8YiBqn3oJQ64/DVFfDGWXzkVgcDl2v7ga/S8/AXljqtCxswaRlm50reM4pJFWeNZsRMrzkazwYMwnzkfty+sQjkUw9KZzEErFUHDaBJSfOhPNT6xEcM5oBKf3x4CrjkN9UyNant0A2tXsV457DhTN5r41ozBHbye9zcPsQBITyXreuHwXBZYHdbtqUVCSj2HD+6FiYBk+9LlLcdZFxxDlt8OnEcbRZ8qA1zVbm5AMedCwW9PqSdt2QQkG3PlY9NgaTJwxGuUjCtEViqC7npbTxH7YsKSaisSPTSt3YACtlZQJcClBU68si6x5ZkOBYOu0KJTra1oQbkuhvbkVmzdvR6w7iu5GWr3BQsN8J9FiueHTl2P0uBFpEAKUDy7EVR8/D3+59SEEPAUYOLg/Tj77KHz0C1dT0bjgc/kY1gERUtCVo8rwvk+eg/dedxY8fk116xGQ2z7pMHL8aKxetAGeUJ7W9FsbeAIeDBxRTgB6LK7/zKUopFVeWlqK7u4Qmmtb4IsSpESYust5rIZkEE/evRDX3ng+Lvzgqbb+R6KM1YU+cDp2/BCsXbIdQea7YfleDB7Vz8q2extBC+veslff2dL6AsWTylabHRoxCuujvDTBzza1Nk4hRiF53BnTMEzf5eK9QKfWmTVSMaVW7CTYdB4tKb701wGksqsDeKQ8znoXCWKBVD3eVU+k2E5eAvkEAYlAm+qr/UDcdLPd+Amm6n/5hC0mdVPJqu9syl4gUAqZDh6exW9KU1pbqiKpxah2RTe2sa3toJ9Z6SySIKMe63qp9Hx087Du9pjwjpcQ8BeYnxXF8tJ6LR+8KjPjas1USgt1GUKPNlyWFz3ImHqMKmWl9XN6j1Zl1ZYdWnelXPVmqWouRaX2UBn1pp2X9wJtbrapZozknlA8ve1LNz3WtlkmNZA6WaHJp28FKQstl1HdolR0wz96JuLGj/IEGgiWfM3atJjlYRmsGGpbNQGZxO3RImcH5KqstsaL8VUPATF7/M57P/nLzYw0S6f4+saeMtHsuoE05cc4MtokWtxBDxp/9RRBFNuJ/aM1UQJRmlHVQmOtG/PoUbLGLdMgxGJbqqfZpmw/pScFaZXQmf/q00CeD40/fQxeAj9tCZPUbpPsXwvA8mtWW72nLyUk/cyH8fXo0888ZexoM1rxo83skI9TLIfaQoup1Taqv4fXWmupcikt9bxm93lr5bKvRXBs+7VVBvPQjLT1sTrjbSStZ9N6Q5XSPSwPlRfPtTawVowkUf3Th5BHvnSegPRG+kgymYflj7G99NZhaGs1utzdSJQGaOH4oe0hEtUtGH7GLBrCzYiFY/YZmSGzx8EzthyxnTRAmI62PIiSl9TPzqNC9kncjdZHVyG6vAbxjm603bcc0VcakQqzfEGWiwZNl16SWE5Qv2QNQeIQRDfVI0JDpm0FdRjT0XcCE+TrkkmD0fnKdiSX1KJde4X1y7elH36O3YaHVgIbW9HxwnoER/RHZNUODDt2OiIl5LuGFmsTB1RqNOfo3U4ak+8oGRORqaREEqmgzQbovqW9HdVb9+KnX/wzfvuFv+LPP3qIYbSwnBavXjPVZqKIIBINI0+fwmGccFQLGKnMNb3fGkEdB9TJF8/GWoIU29C0rQPF5SXooiVVWBJEqDNMoBWGnwOoKxpCXlGQ8SmYqehkYWk9S0YO2SJ4sT7zkb8UUiTRgbPfewytlChu+/nfsW3zHsRiXRantaEDD931Ii694RxEmUd3dzfuufUJ/Op/7sO3P/Fr7N3VakJOCtTnj+Paj5+Pf/zxcdx7x8OIhglqELUZDC3g7A61o7iiGF0U1NSu0K7CRGDobOnAnT97FL/+8j/x48/dgepNNSgg4HJRSYRimnOKsSxSmNo5zIdVL2/FN2+5DcVVQUyZO8peRLASsM1aWttRVlnIeAkEC/LQ3cV6ML5YxEQeyyphaEpE9qR11KGRE5TCUfWlsNfaM90HywM4/fJj6SZFwkD0d7dEUP37p6gY2NMW8RDWkSgsBbPaXd0ldjLxxAu75yFw7mwm6fgJEOtKX8NvXbjZFKrtGWXpOIrA3tBRMF4LQKkc0p+ZfMwtfa1DJP6Um/LWWY+7tDbK0ghF0bFMm0w6+WTC6hBwMKWocvEiU3KDRHLSbdo1XUHGcdysLs6/lUkXLLnVVSRAYiDKwioT1ZFjhvd04T3P6Xi6NmCTDvNWkJM860b+Kz5xPApmDLVrcWPXmj1oppHkofJTexuYImVaRG3hlE9toxCqhdSm/DKtphv1n3PI1d6isrTM19x0a32tsa0zAVD7y1vgpVJVezlt82o/CwKJLH/eCVRlAEGmD4x4rUsnP4Iigr/2F7baUy8NXceXZaPM07WloDgqKzOSq+VBhewkyzSsHkotHdfy0J9404mvkPYpIUXlj8Pr5mzAzNqO8k20r/ctwNtH4ih91UBfVSin7PQMKGF92fNsy/q7X0KytpP1kaTpo2AssD9O0GxDM4XuZAjD//syVI2egKA+oZaKwR2LYNsPHkYD+3LUZy+GZ1QFQsv2YOf/3oeSaSNQ8sET7CUSffYrSNmtvfL0tjZbUhnwSNrWEJI/Hp41o6nZ8oisA7UaeclevCJYdoXT67FYZudlFMo2drLX+k4cqrJKBpN36K/+T7L89u1KAnafXsqg0d392Grs+enDGHTxUcg/bRKFhnSMZB8jvA5Zm6PDk8T37yiJhTSbYJ+78XCQ0Irz+12o3riXytaLj339alz5+Qsw+8SpiEe67VHYez92FlJ5XownWLj4Iyfixv+5HI/+7XkyP63KNAP7vfl47uGlmH/8LGzQ4wO/Bw/8eSGu/+wluOQjR+OcK07Gcw+tRu2Obsw/eRred/OZmD57jDP7YSJfQkiDL0EgJnNZbwtykGtwUYK5aE3lBfJQu6sBRy2Yims/ci6GDumP4vwCDuAUgh4/ljy1Ch0dnTjjPUfhoX8+ixu/9F5c8dHT8eHPXIUA65kRJtrzKtQVxvnvPwsXX3M2jV2KdI5IyUStN1m7eBumzhmLqz5xEi6++iR4Yh6EOXife2wFPvE/V+OKj52Aqz56gb3uvn1dNW7+5pW44uaTMXvBJFsDFaAVFfHGcM2nLsJFHzoFAwb3R3N9yKxfH9tFb0c9dt8iXHbdabjoIwtw1cfOwKN/WYQA21CffNAbO5rVCfr0MW6W15TQ6yAJTsVJyepnTHZ6hP10xmULUDmkzBSFZrgk+Hb/9TkU7OpA1MtyUcCZH+vwuvJ7naTFy28LSTm+XXkdxiTuEbDszkth5C00RIhAOGTgjqZQ8+tHkdetxyVvPwgQaVy/FZTrd4cciUqZP7k/+p87lwBEfU2jsKYNzZTPARpi+qyMA1IPJDMuDMAIKPI3EUNg8iDUbtmOZH6QctOHBHVDwbThaNy5G6FQB/IKgiicNBhxysG9SzfAP7Qc+Y1dKBw3BKGxBai8Yj55kGlT5goc6WsFthidPGpLA8ic2q/QeJTsER1Thsi8wSiaMRGdK7chHosj0K8IyfH9EAsorgx/NzpoNJTNHYfInArknzkF8ZYwWCCbGdfaU+Nx8oVMjMDcMWiPRNC4aScCA0ptEb62FzLglqN3PRGovzVw+fXsDJ9X5EWEPOgit7uCZFS9RdhGpZQXQ/9hFYjTAmje3YlUJAp/uRv9B1bYjuBnXL4AT/59MRoaatFar/knDUCmT0vAhnS5C9d96kL89kt/5SDywhX3oLA8iIqhpagjQAq36nMkXpQOLEFBXh5qdtchGAgi3Oa8gqsxrUdS+SV+dDRH4fPF4S3wI9pKxaAp/qDbPrNTNqjQhn1LaystFr99hie/NIiulg4CKp891mtpa0dRZR4q+ukjzy1obe8W/rA3ZPRuoafQhUEcYHX17fbYJ9KmthG4iyPONAMlHgxguWt3tsIf8CFSH7W3ISs5wMvKylHPNDvanLcjq4aVs6x+1O9sRiIcQ3F5AdpYttLyMlT2L0VzQyMPAi1KjUBJAOGWiL0tV1TKth0yFPW7a9DZEiWwotBjubpb2BZeIL/YTXfWnX9sOB6y8A6FMn3OmFoTQfCY1y+Fb//p0+xrCRqmxcaIbmvGhptuRbDVbumqN5T01hB4dnLM0RFAmh1IJFB13bEY9OHjbKZHyrP10fWo/vJfEXAFnVkakp4S6VFsjo4QYt93UxeM/fGVyNesOu997Ovq//07uh/cYI9VPTQ89WBWQLvnmNfTCrnb/lBaQ4swkhOrUHzODCSW7EHCm0D3kmqUnT0D/iHF6Fxbh85HlqNg5ggET5xAHZBE813PAfUxBM+djuLRA9Dw/Cvw5pcgtHAdSmjQhwieUnVd8F8xE6771yISj6LovHloenQRRn3jvehq64KnMYyGJ5YhtaXF3jju/74T4Q7mof6OJxE8bgK6F25FoIFlm1aB0tNnIdHUjYYHX0Yh5bbvpEmIrW9AXMthJlUhSoO+pKoSvtkjEG/uQPPfXoa3W282SgJSs0gY5ujtJfLlm7kz/GEAtDSboTkkTYrTQuEoShF6aFuFhF7PZiUVK6G9pdyagnVBG24Om5CP0y44Bb/+5n3wcnDaV+ztZVmNQo89HvvA5y7A4/e+iDUv7yJ4kYUSYftppyqfXXv1GIvVl3Wtj/06logGORk8qdkblllWjcpl17wi6JG7pre1/5WmkLX2R9squHgvBSGQJmmgv5BH2wH4mD/dklp3pVf3mR/9NGPmzJ8JFrJMFDCaYVYnC8zYTsEJ7eyu9SIh1lsrQvQAQ1stSMjoEYLaVZkyhWSAqepFZMFNrdvRZ4xdCBMlWT5kFq2DUjy1s1ra4RuVR/XRzJNsToXJwCjWWWYcAaHC26MpXjlrhQ4VaIlURrYxTdLuVAyf+PaVmHrMGGapdJlO3I2tX74X0Sc2EEASELO5tLWEnjLoDawc0DpySI+KEoPyMel3H4WrWC7k61Acq6/8CXx12sZFYfjDDrePX4sZc3RkUCIO/1njMerL76F0cuQr1uzFyo/+BsVRZ42k1sTprU1nvdv+pEfMctWmn1JdCUYP0koMu6OUWdofkcamK08SkmlQ3rklE7X9DeVMUvty6SmBX+KGskibIVPeaY0WmUzroSQ9JWE1o6anJ5R0ZuxpC4kurxujv34Zqn/6AHzVXYj5PNBHpfUXYX5aP6gtQyIsf4Duiu1hfinW2b60QJ0m2RtPEWx5KFftcaLWrFGpUzfoEaaYP6k1ldIBdjA8g+XobSa2/ZsJtA4LEabNSFMcKM6OuayUABWHXIAVCyS0xYGLR1LrH+3ZvJvgpW57J+79/RMIejxkZsG0MCujVtC0cwLhrgju+OED2PTiZjKuhq/gmwYdhTf9Pcl85pteKM78DMDo0zfJoE1Paw8vbfCoHVoEYhTOAToCGxrkWr2rjxWz7Nqojmnp0ze2vw5TTs/TII8DKJjQgNG99mBRXjHG5cH6aXd5exRpJRDkYQfzXtPnXg5QDby4O0K3fBMSrJzlJRnkY9pqDwE5zYwZQLVW0NtbNsyZk3YYI+Civ5cDW8LEdrq3evCkOARAKbcElOI59bRaUDDA1s0xTQJLrRlQeNVPyvJQSZ9YUnhtRkpRhEmzhxJkjaM1K3cSy9G+aju6ntngzLIxaeeNG4vOsmk63rnO0buN2HHOPw+DT4iRrwd96DSgxIsweUrrw6r/9DSCe7o5zi0SedSJo72zcvTuJgEis+f5Hy3xYfD7TuH4liko2ZXC1l88jGK9pUsBH6B40Qe1nX5PM0MWaSG91q7KTyawQFTU64KfxqSjPzTTlUKe5KCHxqsnqmWtPCipXdpdnQY8QU9Ae1YxD4EuASvJd+3LJXCnTVMFrgJpeakyaaf9/LgPnc+usW0xUl7JXMkv7ctFICZjlqAuTPnlp86SDpFxH9NaQy0z0bQtZZo2RtaWJQmGcZk8dcCajFCX2y8twjIR/NFPb4/G7XtCB7ZDjt5ddFgALQEZzQYJINjzcDKb1vRo1kZMHCPT2a7nHAyyRDSrpY8sdzR2CauQDwlrbAZMaWmxdQqRcBzNtR1kVGf3Z2fxqMCDhrdmi7TQW8qcCTA9wRN9+kY7AhugMFSTOSsTJ39LRKCBg0aAR2WXu/LUK8sWjOGdhbgaII7FIrEgP81DOYuMBV5ocTGMBrkNWauLk4Zm2Wx6nPdmVWlGTCkrLYaXuz73YZBOQIkpy91ZwK32krtm8Zx1UQKNzj1b2crpzGZlPgdh7U8HK4uArs4c8M5+Wc5Qt53FVW7+OSDtEIll0toHN9s+7O7GNf91ib2coNlEPTdKhVKo/fkTyI8xXasfnVl+ZaxsbHHs68kvR4cNiW9s53T+G1hOJZA/bwRKz9B37agAyRvRXS227UDKI3XokNbJ6E/DPkfvPkqbVmZkqfP1oXjxQP4l0xEYVS5pRTnjRt2DKxBfsddklwzMMMWRZt7t5Qwb/ftThieUrACTZnwke21dlXbGJ9BJESRpbZXCCMxoZlzSLiP/pGf0eRvJ68zLDKZeyKd62mDSmZFtg1/e6EUElQmeBNoeWQd3u560OJHMCLS0JY9NczGOZLBaIG3U8jpmL3LJT7/mxLi8Uvp0k1Esg99esKCj8uMvQ0o+K7McvZtJPHUYUE9Gcu71K4bUYWQOOjhYMm5G+92QNJjSpLDpy2wy14yHhdG9HDLHwagv/z7i223GrRf/fZTt1/Ms6nGt8u470s69Um+e2W6Z6+x0esbJCvN6iUJLn8mJJlI49uzpqBxUSiHrzOBp2r7h4eWIrK9BRK+uSzDl6AgiKSCdpHbciPmS6HfdibQF2PsEXfp8zK5fPII8bfZq4dLHq6ccvRvJZmlk/jlgQd+cjQ/wY8x7T6Jtpbl3Htps9e4X4bU+d2RwRgT31ff7u6cDG6Xj77vPEO/TMtLS3ke6l3v6lpSJuy+N7Ah2KTCnGdhstUmPrODpYM5POr6lt8/DOXqWRQ6vOune/p3rHL3r6TABWjk6kkn2mtbNeQqTuPymc5DUNLpmIQm2ojWt2Pv7pxHQY10CMq39ytGRQ7ZPk0AW8XMqpg0hp6No+jAq4qTNBoReqUH74xug7/9pDiRHRwbZDBP72Pk4vAeJeBRDP3wqUiX6ULQtfkDtfYsQ29qejpGjHB25lANaOXrLSQ9Ou6IxgqwzENB3BWkRCk7ppYaGv7wEV4N2YdUj1RSFcw5oHUmkxzR6vKM3BxP9/BikLzjAWfOoxzpbvnc/Crx50DcDcz1/5JAegGko64PNWm8anDEYJWdNQ0IvA5EXojta0PTXRQjaUo5cz+foyKYc0MrRW06aqRgythgLzpxrs1m2NouyNb6xAQ0PrkBAy1Vl+RJo2WOmHB0xpLUmeo9Vj4vKLp8H98BCLdmz/m++dxmSGxuNPzIbdeboyCDNZNmLNW43Oj0RDP/4mQRdzky2ennPbU8g0BgzMKYlTTnK0ZFMOaCVozeV9KBA8lQf35X81GyWK6FNZs+XjJUDwVScPynU3fYUPF2OlLXZLPrlXuU/kkiAWnNaKfhHlqLqgnmOqzRtSwT1tz+PgMsPvQCjt7zsmVKOjgiyiWl2tCeeRMkZUxCcMsjeJNUXPLqXV6P76Q3weN3Qm4YCYznK0eFGGcMvI5X+naUNOQ7P0ZtKmpdw3vD0mOJMJFOYedIkjJg9jOBL+5BpC1ZauUt2oeXZTfZtPuctHYcZFd9h7dzx7j/Yn0TOSW8cVdedCJQFea830ICddzwDNGjTXr0owXAKbnItO37ueLce6s+k24NYkQvDbjpDm+7Qme6hGLbe+ijcCa9tdaP9ptKmVu7IHYfN4YAqhzP1Nqk+yZcWUG+IckArR28qORvOOrNZPpcbniBw9gdPhp/XevVar3X7IlS0P3oQQXeAPE3mfVMPZtyre8/jUMK9mWnpeLvzfD1pvVnp9UgrmYBv1lCUnTiJ9wnbYDK6qQFt/1hpLz7o26QM5Yi0fWlkjh5p9Xm8nnC9uWcfb2ZaOt7McIdrWjpeDSdjSuA5jCgqrj4Wvqo8m612cfy3PLEOqZW7eaMtfLROT98FpOe+dPZP68g73rp27/s4XNPScXiWX3pMh0iwSyArM8P1RigHtHL0plJm81U9CozG4zjlwhnoN7ySwtdte4GlPC7U/3UxXNsaGSbuGAlv6sGfA9x6O/hzgFvPgz8HuPV28OcAt94O/hzg1vPgzwFuvR38OcCt58GfA9x6O/jzpqXHHx0inmL5KQy/6XREtE0QecCbcKP6988hv51wnOEkyzT7obfQLJZ+9h3y1NHTvefBn0MO15t79sGfNy0tHfw5wK23gz8HuPU8+HOAW28Hfw5w63nw5wC33g7+HODW28Gf9LUubVPnofkYePkCG/vahDreFkbd755BMBWEJ5myXf8VQY+WX01n/7SOvIM/B7j1dvDnALfeDv4c4Nbz4M8Bbr0d/DnArefBnwPcejv4c4Bbbwd/DnDrefDnALfeDv4c4Nbz4M8Bbgce0mOZPSZlEGqCQHDrjRINirdmYcTr+QRPjo4gMpnpbI5aQEv2y7feiGBx0JSsBGqkoQ0rLvgJ8rv0aCFOBhRn5+hIooxISiVSKPvAXIz4zPnQh9M1n7n3yZXY/tk7URjLQ9irjYpd8Cc1PS94Lt7J8cORQJFUDBN//gEUHD8absp/vWm4/Uf3o/m3i+AVCNO27El9kIYATCA8tzgzR4cRpVJxuGcOxfTff5iwRTsAUqrp0fcbXE/4FgKtDfgFgZYn6LdPFWhXcQdo9UUHK4Yjgl89Hypl0szEyY7fW1qvJ+0c9UoEWPpGVywWxwe+fBHmnjoVSQpdyVF9WzIe6kKsLmzTss6uzLk2P2KoZ1eSDwL9SoE851M69oUDAm1XV4x9TwcJLv6ZBJJoyAzXHL3ryUUgFRhUhoQ3wrHut7V63TVN0BdlBMTFKg4PKLBuFCtHOTpMSHrM54ZvYDGvvbZOS4+5PbIY3gC9NUArmcLGNZtxx/f/jqCrGPrIspMJTRcNqh6kN9T0gRm956sB2bCzBa4ErR6zch0bV4hSKzn0OYRDJuVrMyaKo48+67MGtK5Y5VgqgrySIMoqC5mmPhahML0ULkevi8RNeiJQPqQQH/7SlfD7CbIJsD0SqjnKUY5ylKMc/YfRWzSjpVX6BDXpZ5yvlxqqm/GH792LLct3w+/VQsqEIUroA8w2C3JoREzKCjowywFpBF5JfawzgtPecxQuuu50ePxvrIw5OhSS+crWF9jVq2Y5ylGOcpSjHP2H0Vv26DDJZLX+QsDIeVVSirb32Sjp4UwhUqmoreXQJ1sWPrIcd//yMSTa9U00rfzRjFiSYZzQzodH+yInV8EoLbzUt7WivB48thwf/NwlPPdHIhUzMKZluPb9qrekJf6zKLM+R/OQBop1a0DLnHOUoxzlKEc5+o+it2xGy45M0gJStj7LeQxoT/N0pyA6u7S/Ev3N0wmlr/i7GaCtrh1//vGDWPvyDlvrZXH1SFFA7jUeRwleaRYskUrCW5TAGe9ZgHOuPslmV5x1Aoqvx4YKawk7/yqX4+hQxi19a9TD366z3Ui6FR1QXx5ZwQ6Ib6fs67SXaF+8bI+scK9eONQjmFGPII6DKO2YHUdkzrw5oPwZt30Ocspc6JyBXXLPzRzmKEc5ylGO/vPoLZvRslRNU++7IPWRFZ0d0JNWzQJSSYIkASlqcfksfnIFHrj9eTTt7IDX6zkkoKUdymOuCMbPG4mLPnQqho8fhATT1RfYtaePvQpDgOcABaXnxMvRGyfrbTUogZbO1uO63scDOcpRjnKUoxz959BbArSUYLijE4ltm5iDlwfdNMPR8/GcAZz0WWQASw/8gPyBg+GtKIe+lJbSa8BuNzpauvHg75/AwgdXIJ4MwO1KwEs/+4YWk9Zuw5oF00xWjOlUlPpx1odPwVFnzITH47F1Y8pQaXXv2oFkezvvmCfBlks76mXKlimXKLuMGbcM9RbuYHSwMK83LdGhxJG76FDSey06hHLZBpQJF7wFxQiOHImEK2bfPLOXEdi/1rtMQy6a49xXvhwdkWRDzrbx0Oss6nE6iIc4Bm3S05iBh96gkKWT44cjg2jIxinvpV302Wh1rNPN2syY8pyyW28nOy88Ocs3cpSjw4bIqzbpkzUBY9MFmZvXSW8N0GKSTYtexo5PfhRun982I5QCFmAi3EmH2p+sEBp0lMwqkW/gAAx6/w0oPf1sjlRW0AAYh6PHjU2rtuNvP34MezY3MKCXYEvxNXxTiGsGzBvHrOMn4cIbTkPhwBL4Esxbo9ztRaq9CdW/vw0d/3wIiWjImc1iA2rQpy/ThXkT6a1IM0NvZdpvhKhQ4wK+pZWY8ovfwDtosJXRQBb7wJOKss0DYjw6quAGt3J0hFKSXRynUvUnBMIFtLVJrWSCQxnWtbGXoyOGJMfVufZCku2hqDlt9r/kLGXBG1VYOcrR20UCWuJXvccldKB13r43qK/emkeHTLJp8SLU3PJR5HkC8FChJgSwaOGYgu1BGaxgoEcDUXcMG2KlgsefhKE3XI/A0OGIazdh+bPm0e4YHr3zJTxy94tIxdUAfoSSUVQNK8Sl152BGcePR9ITh9u2idBMVxLtL72A2p//GtHqrQiyPB6Xx7aVEPhT/hIE2ZQp18FovzAHi3CIfq87z570ZqaVTQcLmJ0nz1F/DIlYCkXnX4Jht3yBXkmbMYxrdrO7EZ2vPAuXj/hZLHFouefo3Ugcq/4xR8NdPoCGEpWs24PuHcuQatjG8Sqx5ey+LA7w6FF+DnQfMZRw+1E49VSOey9iXp92UGM/e5GMRdCx9hn4om1IUDdoytPNI7eCM0eHE0lnJQurkD/hBOIH4RZtuEx6gzspvDVAi8VsXLwYdZ+8EXlev00XO9sz6PFROkgWpR8o7COVyEtQpR2DYzx7y6pQdMUVGHjJZYDfixTBU4Lp+Jnm7k21+OsvHsXaVzbh7CtOwOmXHofCijzHcmKiWo+VaKzHrl/9FOEnn6JbHB6P4xfX44ukG4FUHFEVLGdl/dukz2oQDsOTSKEzkMDI7/8MeTNnG0DWowTNaNXe/ml4alebkNUjJNO0GcoCbb2Cu978M93WM2yG+vLPjt9bmr2ll+0v6hmmt7SyqS//3sJmqKdf5v614oh6+me7Z8c/WFqijH9fcXqJb7PT40/CwAu/ZLNZcSpaV+161N1xM/zJMINr41I/z+SXVIwxtF6SCR0sfZ1FmevXCvtabqKe7hnKjiPKjtdXnGzK9u8rrQz15Z6h7PjZaYpeK46or+sMHYq/SO69+Ysy7pTLkttFp30cJbMv4rin3KeHlhAkYs2ovvWTKGrfjJgMYAPY9CUwO+Q8e8v/UPxFPdPKpoOlezC/3uiNxOsrzsHSyqZs/0OJcyh+vaWZTb359wzXl3s2yU/0WmmJ3qifqC93kfxE9Nf8VXLIdAy46oc0Gii36KavGBxmQAsEWotQ/8mbEKQ1E9MXRll6T1IDy558GmXX2c6ZipISRELaPVyDM8VBGxOqnD4NIz75GVrJI5FMOv6arUrG4misa8KAYf0trCOs5Q+0Pvkodv6Syr6pCR46SJx76a6Gi2tRPDMVWpWb5tJ6UqaM2WXNUG9u2ZRJLRPmYGllU7a/rgVCM7Z+X/H6SrNnnpnrg1F2HFEm3Z5piXpeRz0xuJMBA1YxdwyucXMw5qc/hivgYzsn7ZFBpGYjmv54IwLsDb3zmclH5MxqZuclEZ3JgUQPw+zOpdGrvpkYr8bJDtPzWnlZWnbzqr/IcRNHKK10eHmQsq+zKeOeSadnPLti/ZVnNu1/qzz1ELw3bnyVLE6PgvQML6/ssmRTj6hGfcXfLxwdepZflO2UnU63Ow+VF34VwXFHkZETcLP+dU/8Cqml98DnjthMl8awYJh4IZOnKJNmpgzZZenLTeS4Ozywzz8rQqb86VujntcZ6tVfF1mBMrcZ/wz1lU5POpT4TiCHHzPUM45zr3pLYrzqc0C66bQyPge0FSn7Opsy7geG5V0Wb2upRsxTggE3/RHuYJnNZkoeJyPNqLntkwh27KaM98CX1FICldgBXK+WX6SUM79Z+WZnTsrc7nPmRU8ezdz2DKtzhnq7z6Rl11lk4TKJvHraj7LTEjlh9KtaZq4cysQ3d/vZv69F+4Wxs9NWmXDZ6WXoUHg1c+/IzLQPT5l6Z8LqWuSE1bkPvkk7vBrOob7i7++2P2XiZEI4dX3VNUMHurxK2Wlm8sg+9yS5a6Y9OXg6+l/5Q9NZesKmp1+ZJQ+vlzxfIaWv31QK7dmN7n89DK9HEMFlQMZtjw+ECnnDw1kg75ztyPzx2vn2FTuCgMsWqrsT8NTuxZ4nHkE8EkPxlOmIev20hRmWeKmwuIC8yW4QQGP87to67Pi/b6D5z7cjEOpkGj54OJb1zT1bgMkwsrNcBGaKY8xBt55Hdhn78uvrkH92mIOllX30Fedg8fryy47f06+vIztOdrze0up5rZcT9LklKU5XyodwYy38w4chf/RYumn9nRveonKEOjrgrnmF/OBlD4rk6/SNM5j6OMT06Wtn2GndB4E549peaCTlbkCcg8XSZnBn+lcDKA1ZxQPpBdpKzUnT8XPeltR1mgeVns5ZeVtZmYeLeSTI0kpFeSQN6Dvx9GdiiPFUHjFqpszmnj7rSulpQDv5OvnJXYaD0tc3tsTfcV4rfa0bcOJn5aVy08PSZl0VTtdOWun8mIfawdpD9+nDaY+0P/8ycaz9LA8GoX+CDs76GqevRFaGdDyHnDLpCNCI6WrcjaJppzGI34RVQdVAtK17gZZOt4WkmcN+sSIzxqtxHdI52+1VP4VVOTP3Tl0yYdPl0nW6Xo57uk50UyOq3eXm+MgvE85xf7XtstPXIUrHtYI7cXSZSlEgWRT5W25Z7Zlpd4vJ86t5Zpclcy1ygLcTJpO38Wiaz5y0HV+nPRyeNp4ydyffV8PKVSXLzkN+juEpytTTKf3+vCKfV+vzatpSRk45ZSj74I2HEY4kkTfuaCZIQMX0k8kIWpc/hGCsgXWIsw5JxMkXTk5OOkpjfz54nUdWX/c89Nebe5/HQdI6qN9BjwPrtl+5mK7Tjr2Hc/yco69w+w5LS1ev3Z77tXufdRMdSvlFh1J+/R68bE6Y3v2yj0Orp+g1ys9Di4q8RZXIm36u+TmAliW3Mff66Y3FOgTSbJMSlwDVMKV+oIWjAWzF3e/IVHTfn4SgpJcjwRiXKVB4pQjairq70P3/2XsLQEnO80r0dHdVM1ymmTvMjBoGjZjJsixbtgyJY3sTx4kDmzi7m2QD+8JZygvtxo7tmFFgEGtQw8x3LjM1d1fTO+evUWLL8kbJ2laS5/9OT3dXV/3w4fl+/Phf4NxPPA6cO0XdZh66/3rSp9HP/B16f+Ix1F58HkFmoSn46rWqELAZoMdS3XzpFHlNhuL16vXj1z/9VaWS2Yb3Wm1ahZ/0nfqrP0MlnSO9KyiS8tWqD4273oaMv5l3aa6Otqh1ezvc1Yl89Pu9xLnrn80KU7Iy0NAJe8luWJUi+Ute2gnEb7iP5ejuoDo3jSgJu0sWBXc0bOGrKT5hpG0y5Q26BwLvVCoWoI1utemqZM/UzzhQ9cxWUPbXo37X4yjXNBflFtQi9UYOo0u3oxrrUIZ8ue6oHKhHbNs7+C3ASwSgdEDK36bzcecsil6kjnph+W5owP/lgMJr70f9PT+HSqITnmW3o/H+nwPaF8FmPtIvxxPguz5X+AxBa43fmadPe9MRlXmI0mzlyLKYo2mL217+Rvr4PLrO8tlWudl/GN5366QyKgSIfm234q9DbM3d5kglBScV3SuDxPJMS/mc2uW+6yXQyQBp9BKSR78mhglSwZOYieimt5A/zN3cx3tYF6/A398/q5fy+s78/uFVFmJj7UQHtVX3iT+qteosulbZdqdikc4ByoD47pgpB2WCe3Mv6V1lW7RC2Ugv76mwDmqPAjLdz5yYHx+ScFynjeRDv4s+Zv6n+U2leuE3tkv5k9VGxiQBykb2Rj13bu+5AkdRvEag7vFQK1iuzfwFpDXtwfSwXw8ANSCgOsimllmMntN30Ve8VluUpequSNyUZ37XM5JCw0W+3CDA1IT2UJ/VqyTZ0fPQVF/SwiHd1CNtEQhJn40c81rlOn003FcmkDK81ZO8R3e5smxqxraQQeR34eRXUR49xxwohXzOa0UQbF0g4vB51cTHckqmripKL9mBVz//s16qy2uvXX/px9e7/n1f/4e8+O/1r/8fX6/ftu+qF79+Pxq8tv7/KK3+D3m99vVd933ftv2I68/XP6v+3/f1xuol3XD11ZVvvWRB/rlJGvivJkmPKzJedJ7Ra9248IH349rv/hYRnOu4nO4rOPO+d2Pyv/03WJms6QX4cfrRJplamfS/HwjghcLAEIY/8wkKGx22+jQIdn2hOjTvficKVfVmCMbYNO4uYHjjqWYcT7muA4E5awg6QrD5uGMH4V+6m85bwMs9wNiAAgK8mqdsgIJFh1LzFFhmjs/ROdDpmxFuqpdjAgLeR0fhOgIBgVedGt0c76tVU0j3X2BtKwgsuAHF0Ay2lYXP4+dou5ljaLa14D9fKUManGceWYKktcDGR1AgGfK+COvAdhtAp3lKFOVakOCB9eI1u2UWqgu2YPS5L5BGBF0rdmDouc/BNzaEoi/IdhD78GXV2E49D+oBpukESROCyMC6O+HMXI0i21f2RNk29RwUBI3YXs2BpPOjYxfgUxBSEJ3Y9pLaqfv0nO5lXQvMvxQIIbB4O9vO66SlzR8cRA2NbaHZ70k0U6I178sd+jIq0z0sRyCkivqN98HXPJ/Fu3BOPY0CPm8oEVw1PfIbcEKNKPj8rBtpwbJYQ+O0S6RVyetHaOkONN31U2z/NOlMcE1QbBNphcqUAwVYlTLq1t+Nul3v4G82aUqQTR5WCSAcn2SS7SUtBDbK3oCxt4ZWLEvtUJ6iueafSaYFZEV7ELxqlbXkTz07FYJh0ccmryqU1wKf5cMGJBoJqwb5nK5lGCC8Fdai3czJhwBl1OJzWuojuTXhIOnpZxvVC6ieM4FGW8uGmJ8WlwggGWDEOyTFxDNMAkfiPetfpT7wuaI3xHvLCFVKvE3D+gJhk/DUtaHt7b9NobJITcqUyZMcWrYD4Q33I1AWUNR1lksZ0DQB1VHUMmWzvOuwleX5EGFoNfaNPycYdu2Bl+1s3PNuZOwG1kaVc0Hjj9OP07+s9IOVyX9VSETq66dxUq+UJsrH+b3w1Ndx5tF3YPi//j84895HEb58mQ5Aw1E/Vt83Oxm7y1fQ8mHsb/8XqqNTvCADXCO48SOw4ibUWhYbgy93606OlcOSs3hjySbS0gHkGpmrEXCU6HQCFTpDDVvSAVdDTQhuex/CN70HlaYFdHoRBFZrGIuOpBaAb82DLDkovwev5hEFIvQUdFoNi1GbtYV5EpBE61FedqPcOPJWFJ41t7A8G4FEE38XiPMiXE3DqjBiZ0UCVYftlNOVQ+I7HXYtQSCmHqEb7kdk6XbENtwFHx29ek1UtmMnYG98ANGb34Pq8ruRs2Ow1twLK9qI2OpdiK6+FXZsBupW30gnyXLmbEbgtp+GtYn3eltML0hh5g2wb/klhG98F9CxApG1dyK6/l4EFm1jPR3SWU5Wjt+Gvfpu83x55f2sgR+eQAvr9CBiu9+LwPxdzC/C+0IIrr0N0Tt+BoHlt/NZghACGO+6exC7/UNmDoPruNm+72NK3CE7QoVMP9IHvmB4L3hS9QZZ1vtBkpFmmp8lvv8TUiBOPRfQFFARoIiYdsjlB2tZA7hyV45hjMAUtTDiuz+I2txtBhSVPepBqaBshZA+8QzS+58kWBFYLPBePzJWPcEk7yFjBDY8zCtYyRMllTHlI895zdJ39SQRbJT5nvPGTdmSeclJ1sc8TEXJ42oeOZblENz5KjbrRh0gUElbBFgI8D6GGWUHOU+CYLaOuRRZJvVB+foaeY+795TkxKpUkSVoLhEkuz35ZcoDgaUnTNAV5n3SL9ZbJ2LwWpGy52f5Ao/mN0XqlEuL8iAAl/ESbDMb/Vb11KOYSWL8S3+KHPniWXgjvLvei2yV5fnrkfFHWWe1TYvcp1ku6+gtsgy/WsDnmZHReYE2BVnSR4K87kPIXX6JtHfDKLthtpHNClGpdN9sBfHj9OP0bzj90OZoFQYGkP3Gk/D6pPYyCNeVz/35n5kUWaqrnhE/VbZCIyXD4StOoXDmPIL8zURwjLBp/0yU9+P0JiaS33Tn0vj66aQnB0bQeMut/K4f3GEEKxRD5dxzNMJmEMI4Ez34Rjgnp6ahIF99K4LLd6MW74Q9ZxM8c9bAn2hF5uQ30PjwryJ74RVkh4bReMe7kTx3BLHtb0F6fJjexYuW+38R6ekUqtPdCO9+D4pnXqbceFEMBpHY9Qhy5/bBv/IOxLe9DfmTTyHQthie1iUoDVwg2Pgg0oefR2T5dhR6T6FaSBKs8fNIN6zssOkRk/Q7dJ7R7Q8hf3ofyvF243CyLMcqTLptoNwGiBryBB+Zq2dQR7BVuHqEwUQQVjiMwolvoViqwWqcgfSRryPYPB/2yhuRfOnz8HZuYLvrgEwKTXd/BOMvfx7lsV7YyRFUOlYjO3AZvt6j8BSzpK36GAgo1t7LZ9ow8co3EF99Mwq5DHzONEpEPdO93Wi49e2YvnSCwOsOVOMzMX3wa7DzIygTaBg6XNiH7GAPmna/A86ZF5iv4/Lre5jm9gBqCJSCgNJYD0Lz18FD8Kib7caZKAxegXeqm7/rbvL9DTBejtlefQ+c8y+i3DgXiQd+Afa8NYbWlbErlAkCR93YthSJFdtRLlXI84fgJ6i3KHfpUZbpcQG9PW8zgp2L4eQzCO58L8JLdyG07g74bD/KgxdND59oJlAW3vluhAl0o2tvRT6ZRCU1jXLHGjTf/SF4F2xEkIVWnDLq7v4o7IUbEYg2IT3QjdCen0Bk1S2IrLkLxfE+5HNpNNz3EYQI3jXENu1U+czPIrBwGyLzVqPYcwxl5h+758PwM5/IujuRunaa/J8NP+sQXLIN4Q23w1vIojLeDc+szYjf/pOwFm2Cr+QgMzmOurt+Af4l61nf25Hrv8h7WV8CQO/sDbCX70Kt+xiK7avQsI1yefkQnPo5aFp3N9LD3QTAD6M61I26Wwi6Ke+BOoLI3CQi87cgPHsZotvehcL4BGrTI9SZDzKAINibGDcLiJV8GpYm3wXoTM8WgVlp4BJiBO1aXSiQG2ybh8zFQ6gVk+qbM77hx+nH6V9UirUhvOoOmioJtrzTG7NPr5f+VfVoqbFm8rWJyqnEHg1sMNYzwxiKMl0HLfcWLP1Ycd+MJIH6TqGSeCppmKqy7xkkjx4l31weqW8juHgLyvO2mc+ar6X0Rjln5k95a5SFAB1BBjU5qB4Cnt4ueCol+IP1NPKMxi++AGuQIGekH6H6BhQuHEZ40WYCpBswtvdraFixCU7dfDhjffCXCZa8DjA9bABXoWEhgrOWIUsAFKBj8q7YhuzpFw04QpURO8vX0J2GtNUrpwBAw0FmhWXN4ottUs8H32sVh85pCJ7sKHwTl3kXEwGIeiZKxSIC+SQaWmeiRmcNK4hqchilfBoYuwBr6hq8+THYwwwoZixENRBHYtNNsBrqDai02hcj2X0UkaFTsMcv87lx1HKjqEz2A6lh4/zU41BioaGFW8ycsobNN8MTjiIcq6fzz8JbLiLR0sp2kIN2CKE5KzB16EuIZHqAyT4E2BQBmcKlvfANnUStasEhINGQp+YtfW+SPoqnkgLSqZzF1It/S30lHUifCtvdePv7kfXESSdz+xtO6htRb4lvxhJMXDmH6S/8LvIX95npAprIqh42rxVALVyH4sA5AtfjmNz/SWROPYMoQYDaIr54A35UwgnyL4zwvA0YfeqPMfzFP0Fi3W0osE7KjVLKOheR2/dppL/0+5jY/yQiSwnsCxl03PEuDH/9L1H80u9g+uIr8O96DKMnnkfuS7+B6eNPITh7BQkew8RX/wBDz/wvxG/7aWSrLL9tJaaf+nOkzx9Cw6b7GQwcROrLv4mUgD4JYVXSmH7yT5D82u9j8tolWPM2EewF4SdATj3xRxh/7jPwL7uZtGtG3c77MP2tjyP1+d+Gc2U/EgSLU9OTGPnqn2GEgYVv+a2kt/ay8iA3NoDgvPXI+RKw529EeO5aVPwNBFCrkEpTvhjwVFhGOZvE+NFnkb30Miaf/TT1SUOhFZb9PzDxzMdRt/k2VFlH5/BnUeq5RPurHlN3eFO9Y9JxDQeLegK11elBTO//ghlC1HCyN9yE2LZHyEXS3ziyf2YiL7+rR0yfFb24X65/fvX1j6XvvP816TvL+EEmlfdDyfs72/A67fl+6fXq89prxqZJgX6c3mh604GWREDuqWxR4TRlpKol/1Uamuu/GSXUFdcOW9Uy7HLAdMFrLq2Z0K7olA6v7KODoobL6RWp0ZriqW0i6B5M75YRNxlXvvk03CSDoHiKGcvQq3eE2ZiX5hto7y9d16RPlW5WTeqT7uH7q6InkGAcBcsx83fMd5pLftYTiurMho3KR9dYoEquedhWgUUWrLkbus9LY6VhAtXbLstRu4BEPT7K7dXdONyros+rZV+vl9rJNuq6Kcz8r54FmW/NV+I35qG5QfpVczBMzx+/aBWQJqwLHIjWikrVI6GhEhFJ93voXN181R6BCf10vS58mQEKMkbXlJdoqV8FrASG+//HHxqjrRJkIL0ESfW7H4djhc19fNh9f0PJY1aSypjXUuNA72Gg7yCqA4dQkUXndUXPmv+kyd41Hx2mz2ci+HDnCtQ6FhL4fZkEoLlf9QDKV44aOhs5KNeQ5/fIpodRHL2C1KHPo7L6VsQIamoTXaIIkxyLJlgzf0M7gRkzWMRPGjZk+9iUCp1QBRHW4/o8G8qwhsu0vYjZ3qBSQ2jdfQhueAD5omNy9ZRzpv6unGkYSNAi6M7vYdsKl45h+shzSD3/N8DBT1H2WQdfiPVne0lfTejWn0fzhcQYw8uyyUOrJTNn9yNz6JvIPP3fCUT3Is52+lfdjGKe95B/lQofosz4vAECIsltGSWf3/DW8Ii8M4FOjflTNr5fXKNJ0BoOljaaeZRXjyB/4QUCIheEVRJzENtwp5FJtVf/VE/Jm9Evc/2706uyWfUFULp8AM0ds9B47y+bXrp/kB3pr/ig4Wjlp7ls5AxfGrYueDUvSfSQnqpNpJV6uqo5BAsEqZQV6am2HxBoVi+ZRXBev+cnULd2N58jvUNx1AIxFKb6TVtUjq1FEYNnEfSSNuUSQk0zUB7oQpB2LTBOuQmGaMP8ZpuDWnHC7PPnq+tAse88LFfNWFU/igR+konGG9+NunmUVdZfcl4ev4ZQJYVAdsgdigxFWHIIxakeeDVBkfJkN3Ui1jEHTXe8G/XzF8LKjZAelCrKgj/dh3JqBOX5O1i3NiQPfxv+1Xvgn7kSya4TbKcoyIrwPcBnxAWvp4AKQV6+9wKvEd4mB1EJhaH5hGDeXifNJ1yb8Q/U16IC0t18oTawrrkjX0KJgF1SobNsI8tvhN253LTNyKrmDZJfhvGvw3c3SfZkLCWTLDGQQHXudiqZ9I/8rpuNaqiR92h7iQi8czea+W+kvsnflQXZJgU/smnSRWO5STobvtkbzAKTKm2o5EP30hTAO2+HaZvxRFJy2RP+VqFM86PRY72r3UYGJfPSEVLFW5NPc3+TD5Ffks5IkmvBGOyZq43fM7/rfy08YH3KmjvHTD2kVVF6RJsh26wFHCrbMaro6qbsW1XzXZm/2lOVjKkEU7C2i9VntVvPiquqF5/lJ7N9Er9rCN4J1sEzeyNtgOquZrCN2p5j7lbWidaOelBhYGytepD01X6Vusmtkx5w2//j9NpE6ry5SUY/tnsbOv/jf0bbL/0qQh/+RWDmQjohzaOgmZZTomDozwAyvucCVQIpRVhkKwWONzIjKYY7/0HCpxVpWuMUJFjRJymlchAA0JEgmudVreWRuONORNZtMvWgKeY9EkbQcWgVkMSThlhKxD/TQ8E6yddo0qvqZRSWSqD7fBWaJhoUgSazh5QROnfitSv9mttAJ8bPUgAfv6veOrImcee9FN7VKPoDaH77u1AJ2CjampBMB0cj0vL446hGEqapRiFYjpy4XhJsOYUKUZMAmoyeReetFhvgx7aUWCetqDMAkIrc8tjbaJTidNAVU2fdVzbOx2/o6fionHRUDvONbtuJ8J6bSRO1iQaNNDS9GBqfVYt4jybiaqVUSUCFzt78xufLbKsMt3gisOC7cAkT3/ymamzKkVGy2xYguPZOWjvSqiIe8Lc3kGQslIfsXs3LNpIPdHWsB2lDo1nOT6OSz8JPh1VbsAOeeATVsW46iiHa5QI8k9OIIoPcyZfQMn8uikMXKQHkOQ2Wn/zLXzmCprnz4Jw/CO/ENUSjcaT6r9GJagUlaWW5c5PUNk/7MvIsQQKw7e1LaOzjrKEAM+WI/LCZnzhVKuXg1VyxGetIFc2VKZJ+OVj17ShmspShMgJ0nh4CIp8BI6KepJ70pfMOUHbzV0+icfFKRCJxxBraUQvR2Q9cRmLucjjzb0RgzjrUws105jTPbUuA1sWshzusLoeXOb8XTWs3wx+JwWqbRTaxjLpWlJIsXzrnp8PhX+HqKbRuewuqLUsRmL3aGGgP+WlLdqVvBGGS/Yq2TpEevk7SVbXBDBeTVxbLn97/eYKMtJEbgdHElreZBQSil+RBtNX/bkDCwl4nufkWYaV6Mf6Z/4RU13HU73grqpQf1u7vh6/UtmC1SAp66XyYlyaFkYYCUK52Kl0HygSrUm5VVVS3yFdNVajJVjQuoYzejdFDT2Dy7FHaCwf5iruSM+gPslzyiHopmxIMJ+CU5eiqKGWS8BJICTiX7Sjf1fOTM3bIHB1GoEohhYcOt1pinQNR5l1AYMlmlFsWYGLvFzBBoOYpa8ED6aUS5ez4WbpfdSg/lH3bpm3g54qCufw4khePY+prf4zJL/we8ie+RdJKc8kzBRpn96Fp60Oo9JxE8sQTCC/dYdpan+wzeqR8LbZPTtkEW6y7x9BL9kV6xyTe8c3xRNz68Jv00Vgdtk33yu7wK1/Mh9f8zgSm9n6SF0RjFRJBdOvb+ZX3MT/5asmEQoq/34blNUmPGXvuloQc1TVxy7vJW9aLTQ9tfpCg6Aay2IHTMB+hlbtI3xL8bEOFNlG9qOKvv5I1eqtFI2YRhnqb7QiCm+4hTyjPxtbRtvMe0Ti281GCX+1krxXLlEqCJ2MDicL4lflq+JxPlPK0LQI/OoOXYJ3+y139bFHWyR/zHO9jPgKMpfhMBNbdTXnhdz5XVJBMBgiO2dUswawWPmjeIZ+lnhkgKjtqehircOhDzOgO/6hULIegjqDNom6w8qQJ7Rxl04wWiJf8rusKfgpsp8CbyU+gi8+Vwq2IrL/DBFpm02/m6PP7EUw0I0BaeJvmILH+VtQKky4P+JwLsfWSXVBgYj7+OH1HetPnaAngRG6+DZPnryDz+c+gWKxizi9+GMN798LH6Fpu2qyCopJIsatNzah//D2YPvAyQnIeNKwVGkmBJ+Wv1USyNVVaBHVZy8CWeb0sBdG8IOahQ4/VkwOfjXx6EvnJEXjyNHgUkooUQIpOw2TxT4BPEzUEOtRzJiMkEGHObpRpYT4eCqgjY8wffaqDjDUFUMZYDqtE3VC+qo1iaEX2fBxFY1+0QonRYTqFyhgjT9Kj4a1vw9QL++AtqU4UZJY58/H3Y3j/PgQIHOSypQQ1tYN/An8SdC3D14RntV1RXO36Yb5Sbov6xEfYfk0SB1re+U5k9h+BJ5dhXvzNx/YSlMpQF2n4On/hFzBy8AihWQFOIQNndIL8YB0JQnxlAjBDSxoKElL0VvtEESkwIYipd1mgTlGYjKZow98s0nHqzGm03HMPPHRQul9L3O3mOcif30+iZIzBfa2cvF6SPuulyLOYmYaHkbbMvXiuOnvHu1G4dhJhRveeRAuyB7+KanYKAdIll0qj0n8SPieL8vQofd0USiOXyD9JiBwD8ynSSGUnUe49SeBVQYY8qvachl0iHVjnSj4Na/QaKskRhDqXIT8xCAxcQXT2YlSnh1DLEegR8GntXoF880z1opJLIxRtgh2OAaOX+AuBMQ2o5lLZDW2McCN0ft80c6a8fL6cTcGTGnadQi6J2tQkqql+5LPMZzbBGmUpN9KDYH4ShcEehAm2vP4QCiNdqEwMIN6ulX2kz2SfWfXm9dJhjw7QQQYRnbmItpkOaJz5DbL85hlse5V8eBn+3CCcnhMAHX+A7UnRo1njV1ApsO2TA9QtykmBtJvoM8ZVSXL9PYlW1yyppnORATaBSnaCUXIdQrNWGD5X/FFYgTAKl/bpWFPSTAJA4+9Sh8+4Wb2a1JsWXHMXnLMvIbJ4F+zVtyPYPg+l4WuoDh7j/XqeOhbvQKC5E4Urr6DWPB+RlbvhsxgMjVwxQYVJrYtgh0KojPYgtGA9Kqef4m8B1G28E+nDX6f9Uq8WnR2dbGz5dvga2xFpn0tQk0a5az8qVh3qdj3G67MJqOpR7O9CYs+7UaufgXDLHKTP70N8460E38sRWXs7Mmf2ojTeg7q1N6Fw4htsP8GYL4y67Q/D27YIgaYZ5A/bkZxEnPdb0TrEm9tRnhymc0vD1zqPQPsgLH8C1oLVyJ1/nrJEwH3DfbCaliAQi2PqIgHyLW+nPM1BZNFWeNXbS/kWb7UIpJjNoGHddtqYv4PN695Z66gnJ+Abv4iSvw7+hevN/DevHUZ401uBaKOxESwUvv4jKAabEV2yHsXDTyB66wdge4pwpsaM7glqGYa9rizQRlF2rFnLYcW1SlcT41uRmZyAZ+Q8f2cR5nHxnVbkdTy28pf7F0gW8HQY2EQW7UFl8DzKlSKi6+9DmfLvXNiHxMobUZoYRm5sGKHlexBcvA3ZAq0ndboSaoTduQpOagjVQD1CDE4c+oLA4k1IXThCcJ5F2qaerr0HYc35bF2KNAGrmeNIm+abs55yEiFPpuCQF37eU2ZZ3uW3sKxbUCrSrqdHUPPHGfhsNLoIm7K8cCc8uo80M60LN5Iea+FhsBRkHYpTg2YIv0YZVF7BpXvg5IvwZUlf2jn5OO3VF5pH+kc6kVizBwVG0ZXMOHVgOeVuNvm3GZWhy3CaFxM0PYhSYibtN/WUdfct2EnwP0ngXmJ5a8x7VTagfi5Cq++Ep3M1rGAcpXPP0laoY4G1NDY6iIKTQXTj202PoTN8GdVcDv4FG+AZu0rfo9WnBRT4riP3/k2kH+AcrTcfaPEvtHYDiiOj8Fw4A/T3oJhoQNOshcieOwZ7x260/cRPIrr7ZqSGB9D6yKOIb9qD+MJ5GDl+AsE7bkPb4+9GZMsuZM5egsdyEH3wUdTffQfpQ1CwZB78y1eh9W2PIbhwJY1RG5re/X5gfiemj5xC0wYKijcIq70ZwQ07UH/Pw6h7y33IXqbTHJ+Es6ATMz/0EcRvv8us9qpcvWoAnKL74MLFsLbdguaHHkDsjluR7e6HhwbRv+MmtL//ZxDeeiNyvXSuExMIbNuBjg9+BLHtu5A9exah++5F07vehwTbnnxlLw0EFVdgbCqFxO33wD93NprufwtBWBDJrktouPNOZF98BrVsljTZg9b3fQjRm7Yj1dsP/+SoiQB9ZdJ3+Xq0/eIvILFrN1LdffBMTyL6ng8a8OZfthjpcyfhdUpouOkWJA8cQLmpCY233ILcmbPwJUJoed9PAo28dt+jiM3rpEKNIdjcQWRGY98zCPuO21n2u0jvnaTROQKHDIHvTyGwdh0a3/4ORj+NmLrMMjasRcfPfhSJbTcj198H78S4AcHaS82bI1jMOohs3UZ5UNxMGWFEL2CY7z2imO2NJcq+jLuvkAQIshS1mSEMghLt3WQZxM0Is+8MwdIphAqjLEMRew0WwYpNI6mo22Kk6RCUyUBUTe+Met/8dCCM4Ee7TL41glh7uhdWMclIVUvqc/DSYWsVnoegpNh9ivRPwiLgybEsX25SnQgmWVoFOTXAZ6oIVPIo950kKDh/3S1p2T2dOZ2El8+Vhq/Cnx2Ar0inStBZSY0aR+YR6J4SqKnC72EevF7rPgoMXWJ7MmbJfy09Sh6dJtg4Z4yjxyFI7D6J2rjaQDqZAEHmgsB8jM68+wiqbLepZ6kAq2+/6fHzpAZRLeeFyuAZvohC73H4mYd6GsoEk14+YMDVxBWxwKzWc/dv+l4r5F7h/7zRWALS1GJQUhzqQmjFTfAGIqY3ItA8iwDiKIHtmClHfDHlkQ/qHfnOpHIK3YcJHpJ0lJT9YgoF8rhwhbJDlG70k0+VCEyypEWolEF+vI/0G0ORgMrjpIzTEk1q0+O0PWxbbgLFHvLFBHQ1pK/Q9vA+laUhJS/zyFwl8JweZqDwAjB4AYFSDjkCZK+cfJp5959DjWBPdfFKDnqOw2bd0leO83sSmSuH4ek6YLa7yF89hipBvmRdw4HV/rPkSRdSJ79N+tP5k9f5nmOUmyFMn3gOdpL1Tg2gPHAWfvIK5E+x7yJlOstnTyM/1oNyZgTVvuPwFKeRvnSEep7kPacJggj6vepJk7Ulffh8SXMZ0xq6ZFA2dA6+MfGSelPJUQcvEe3m4KPzrlC+KhM9qAych2f0Ah1zmYFGErlrDDgoyyUCJ4c2Rg777/n0fb0RgRbp7kyMIbpCZ8ipx8iL0Iy5yJx42vSqCTyZOrp+7XuS+Z111u+SY20XUw43MQBnkFChXPkDCMQb2YbLiK2gfTxzAIl1N6Mab0ah/zIa7/gQ8pcPIxvtQHz9LSife8nMSWve+QhB8UECmy1mAYyPOtv4ll8lH4YIjPsRmbcOuRNfIb8c2hcGsZ1rEFm+m3Q+hDDBhtmqpHkBgjOWIHflKO3ro5Rx+jLWMLHzIRTOP4tqsNEMPWfPPkf7Ih2qwok0o2nnwyxzP8FWI6IMBpIXjtE2vhVe2kSn9yKiO99K2Tvl9tIR8GhRSv1DH6M+l5Ea6UbjjY8hx9/rNj1AsD6PAVcXshULbXe8FxnmG5vJIICgKk+ZDt/2M3CuHaXOFBDY+W4GieO0ZAE03fth5LqOU0lt2PEGAi31gqpnmX6FgaFfUyguvwxrBkGn3095OGl6yvyLNqB89RUDtIK1PANwdxPxfxPp39RkePXjSqM8JTphKpCPEe/FixTsWag0t6Dx1jtx6ff+AN1f+gyi9z2EvqeewXTfBXT/9X+Hf8YcxOmsz/7GxzDw/ItoedsjcKpayn0bur/+FCZe2c/oglF/fTN6f/d3EN68jsSL4OLv/ycElzOqamwggmcE2cSoIl6P+rtuRd/H/xyDX3kaLY+8xRxS3fmhn8WFT/4trv6X36KS3okiI0atJpOyOcyr7pZt6P6r/43hLz6Jzg/8HFKxRrS9/W24+vu/i5GvfhrtP/cLyPgtgrG3oefvPov+P/kDlFJ5tN//CC7/59/C4F/9DfxlRj+z56Jc10JHQUWOhTB+8EV0/fEfo+mB+2EReMo4l1lusb0dMbaz/z//Gno+9zU0vfUtyNU0PFqDQ0GPP3AXup58Etf+4D/TgA4icCujaT7f89sfQ2F8Cg2PvIuKWjK9QAWrgmI8Ds+ixTQsHliWhfiqdaY3sTjcgwuf+BuUrnajOqMNpc42VBcsRNOuXej6gz9E8smvoeOjH4NT9qHt/odI6724/Ce/g6b77oHNKLz1lgcx8KUncOWP/hClwR7DYtVf0aif0jryja+hdplREcGNpi576G1jaxhRtawyPRbunJ3/c3J7SogRaHz0Ui+F3gWmBJQcKr+Z96GJ5b4Av/M3I/KuwrhDAawTP6sXTbuYm32Y+LyiPxlyDR3JKKp+yk8uXPsGCSSpB1EAV70uNZ9lRoellAJoMjaaw2a65MkfOX85B82fq/gI4uTUaLRtDQ0QYKqHUKOtqofm0wnwaXWigIk223T4XTRUT2qJjl8NUC+kgKuif82dcHSAO6sg+WSFeTvb4aUDJJEELj3UMXcrBlaUz5cstof5+mp0BxqyrIk+2tzTRqDqZzvLqgyvMz/TVs1oZGm816c6Is42a5AjzCj/+/DL6DcT26UeX/FfWyJYBDaTL/wtf3CH8Gq+EBI3vRdZj/Z3kpwoPw0jfzfIMknMS03Q0LM++RSsnsPwE7hGyymWo6ELtRXwE6xGCD5LdOhRZwye3lfgS7lgVUOpRhYIlnwFAgXqhI9ARdMFBN6D012G/mZ+GasigGpnRwikziBaGjfATLzX4fTFSQKlgSPwE0wF6bZ801fpIE8gkJ0gPwkGCM4xQLA10c0WVUjbHOs/SkcpEKdaUE4muqif/fA5OcYGeYJ+NkU97SMXEXamTM+zHC1yU3xG4J3ykyaw0tQC8Xv8Arz9JynU6l20ESHQL/edI0C+ihDL03CvuKe2h5AngGDQhALLJuBMT1I51bPt58uHcLofYdLDKzA9dNr0WPgKpG0hxzyUEeUiNUbWUs9SpB0BrWZBiWOu5DN9H/3VfmLV/uNIn91LVWG9pSPxDgRvoCOvaYsI6Y3yoN68ThIvpIv835Rv8YWLLyK2YBOsmSvgvbiPtOiBvXir2T9O21WgfTFyB78M35VvI3P6efhmLTFDb7IxmtYhHTV6qWCBbZMNqDQuQJb1qRz+LJyrB1FxGNzQXlRINemEc+kAfHW0iaF2ROavQubiYYSWbMD03r9D4NqLDOKfhW/RJuZLHosWZJpt3kumEQJJZsoFy84TtGYvvIDs0a/C09CGcjCCwIL1fIRgrG0GKv4IfUKLkeuItpHhMx4GN+OHnoT30rNI83lvx2La9RoyJ7+J4pXnEJs93wwfO9cOYuTlzyI0aw15I3tZMTJtNollcKe5WIlF6wnwX4bn/DeR6TrBuzRmQktiZFMqrGFPP0L5DEr9xwiUe5BlkIbJq8g985cURvVm0ZfQ9sqOfD/e//85iY5vcqIjpBH3U6/0cmgGvCGbETtxdscsBOcvwOKP/BLmPPw2/k6loAGplfI0KlOMWJbB39KBZb/yG+i8/Q54xWQf3TajVquLEXNGg0glZI+foKFIo9Q7hOFjhxEj0PFM0ljGZSav14IOp3j8DALq4r1wHqhLwBMMITZrERa+691Y8PMfpYoxsg2wfhQkuRcfDXH5EqPh8SGUj++HXR+DtWQFI9hu2MzHd/4iCoxag4wQpp98Cot+6r2I33wLfUEOo898Ayt++9cRWLIAlaKUUfG7IjoamRHW7dwlRIf6UOy+CquFSqah0HIAkZmMmhqa0PmrHyNN3opgiUongMoa+Xw+pL/xLSx+9DE03/MIPJkigms2YuRZRos0FJl9B+CdPYMAS+22aGTUk0JlIt0Lltw+y5ahy6ZpsHlxfJzlan8omj3SNjh/JlKnr8A/NYrsCRqHeBhOkM55nFHtmUuIDY2jlplEJRDE1Avfwtx3PYaWBx6gXSZIpN5a/M9fMX1OSBQcdP3l/zC9LMZo8v+KrSGUd7IO7jWjsPz36qTS700y+2w57wvUMmZeiZ6j7WaiEfbHGHHtgD/SgCCdjRZSaAKoytJWCpr3IGOtPOTcy4gwS3cenuoooyQgpLxUJzklASnDfYEdvlNq+G5dPySZjoIGW8dHmaFFfhdQ0Aaa/ua5dNY01CS26lcloDCwhSBLPLBIh0qgAf76DtMqIwss0c82GQcgD8MrpueSDiAgo9bUSfoV6UT1e4W0pSOMt5u9txSRqx4ufTRfxI8C5cQiGBe13SHegmwpKnKwtARZAmRr4Wb4l2xG0e+2hWQx7TLUZ8X1XUCuKHp4snxpH7CKO0n/dZPJgEnQiX98TsPw6m0unXkazuAFftdQO+nQuRbxJbtNz67ZRJM0EKgVf8VSOUZ9Fv3NHB9Tn5rZ+NXMHlTvImlh5vcoD15ze0A01E0wrt8NRZinmCDeqyj+CXYJrIrnamSJTlW81/NEIaSzZJASwLZ7qYuSjyLztWpZAifRmPkL+KptohvtiWRLgFRAV/QXoFXd8h7KGROhMevrQpOCKY80kEzSkSvg0q792oHdIkA2QQrrau429GL12QZKKcvXvJ8Q89KmqqwnZcqAIfLFYfAkYCZYL54rOCiwfENR1lXAr0RemJWArI8rbwb6MS+1Uc9rwoHm/KjWLJ86Ylaxsmw/r7s6ICqS7nzGiKp78+smaU5q36dRzYybOqj3NbH5IXgo+2bxDevt0v17k4IV1U4y4LD24lmVQLfmr0e4dQ5yE6NIdZ1BeNkOWAKuVfoK8VFAgHJSLhUp23X8zvxpv5XK+sxcpbHqz9S0C4u2VPMItThGEqNwUPZDvDL6SB+kLV2Cy7X3Xgy16WF4aFe18a3krczgWfPhytJ35uclzRw+p3aJtgpwBMJVA4qAoWeAPFeQ5Zfc8PkCAZTTcx7O038C7xT9jEC12st2y+aEte8b5cMEq7JTlBMfqaspAjbr4qPdDUjPSVP5RgWPmn9m5h2K7kZe/UAwTHuf1XRhJvFNXtNdRe3VvC+jS0XqEO09/YRGpgitTN21uEiyJn6IguK/IeeP03clV9LezCR5pxK4UUwBRVq+8J5b0PfKfipsFeljB9H7ax/F4Md+CdO/+1sUdgoNDZsmcVeyOYztfRlDv/YL/P3nMKbDi31yilJ4GRVKMCMXGSNjoOV4KDMSODkRHZEhgyPHYyaRy8jK8bNc8zyF3ZkcQ89//EWM/odfRd+HPwiL342zo+Jp8EGrsMwOz+F6FKl85SRBUiTBXDWe7ofX8qOsoalvPYULH/0oAmtXo37dBkz+v/8NF//Dx9DxwZ8GZsymzmsCv5wYHRc/KwpKWXTkMSpxUhMY6SysvImsRs6ew8i//2UMfeyjGP4vv8VnZZwo6lTe6isHcfEj72OE04rwvfehkksyGorBV6Ih9YWYj4wiAQfL8POaDIiPyuOnUta0EaEMuhSZ+fmFjlgPtzuYvxfydOQ06BUqGcu0BfC0YShpZRtHJOfCSJh5OPtfwtWf+2l4CViD996jIo0DUS+PcXBkkffAAUzte4n6bjjEenkRWrAOlfm72X7VTbLhOjg+zdfrJQmQDJQckSZnS+EdOg8f4vf/KrLNy1mHTpTEexkXGisNGwXKVTqcEFvqbjwpA19RryFz1O7har9kRlGsFljImPjJRwE0GbxA2QVgkoVSuBFO20LKpXpnWA/SVoslbEXNdBpaEBDZ85M08FGWI9qqTTrnj2VQ3lRnFoVqI4HTlneY4RW5Rhde6H7KEYGcQKCZW8jynbqZ8O/4Kd4mJ04Z5nXjLJfdDM+8zSxXvWiaSEvS06FYvCHENstIy5i7MhY0ebnz+CoILtwJj1Ztta5D5J5f5jW1RvdKlsUL0U/l87MKNIZVANRATH5/nUQ6mmf4n/tHPeOzqlPAU8TI039BxyKALPDlQ2THYyiH2lhLTeyW/OlZt95uHvqsnib3J80UtAg01EOo1WGSLbVJKyTVK2J25zdV05xLtYO05iVNZJYsSo69VUXjpCGdlRnOIs/kdFW+GTZUBrxf8mHkhHpppg6w3AKdt8M2itYub8hb/mYAvbE3bBeNjp88rfjUBoEb3iP6K2c6PbMKlQWoXgLUskOCwdpOwdCFP/hYtnpWdbyVHKvcvx4wk5FNDyfthk+Bg+5hO0lLs3iB9VYIx4bqCQMYRTWByALlSi3VvE6WQK3RvoSUB96hFdIip00ZUG+Y6moAkDjATN25l+SjdNnQTHZAmsqylIH48HqJ9VPvlz3djdThr5hLqrPXH0F413tZZ9oQs4u9Sv/exOowD8mdBt1lM0l324ts/0kG4EXao3HYo2cRDMaRG+uhKBRQzafgm7edtjWO6LKd8A+cQ7g4CX/jHKQCrQhSZ8wm2Cy16gujSj0tphnIt81GLjYH3ralsCN1rCd5YSjANnhLSF88gtjynciM9MMuT6E6fAWRxZswZrUhvuwG1PrOmJWnViiOyUgH7PmbYNvSZ1KbvC0YoEfaBcJI+dvgWbgDztQgTfQkypODQH0n8pNDKJUko7RprJ/xXXxeQD4VbEExNgux2cvh67/AX5Uow7Tjuf6rCC1Zh2S4HZXZ21DOj5Gi5G9umLZqNYqN8xHscPeVKw5cRXT5NkxasxGZt5bPh2nzJHviLXlBmTdnqJLfCgp9pJVkq8Z2lWatM0yRDGo6gXvOrQTgx+k70/fRhh9hkj6xFr6161G5937M+d3fIJiZAI7tR/HKFUQ7ZyD02Lvhuec++LfdgHQujfDMOQjdcTfSJ09jzu27ULvvYfjvexCBVSvoTCjEfkWYMgYUTD/Nms4p4T9PiGpCw6ojVyTwEgdbiJwvv4SezzkED1UaUi8jwWC+iEzXJbT80i/DuXkPYg++xRhBX0WRLeFIhTHVwvko7tqD1l/5NYw9+ST817oRb29H4P5HEXzn4/AND8OXmUL0gfvh3bSe9QmjyAio/u2PwV5GUCHFKOfpbHQ8jXqYqAwNDajechPq3vd+lDQPYrQb1VIW4Z13U6kHMGt+B3yP8fm774a9dQusogy/IrMa6u68Az7tr0Swh0oatSe+iUXv+0mUd+1C0088jvzzBxCjX7MIMjx7tjISKyCyfCnKN+9A42PvMIZZBqtK8BK483YaqCVU7gosO4jsyctoXb2YvLgXsZ/+IMrHjrO+BCp2iApJYEqC2tpkk4Cn7vY7WLcdqEYi8GWLr6t61FUMf+rj9BFZyoCALtvBO5v3PEaDF2Kb5OjUj3Td2b0m6YqMv0BUOjEXlcWbUamfAadKl9qxAg5p4O3eb3pNtNrNABTmma6fhxoNYpVgpUgjoeEXT/M8k6cMd7FpvjEw1cQsVGMEaR2rjIHXsGS4miXgTaC4aA+8czbSSMYRXnUroje8HUUaMMlFOdoJ79wNZtf7onbVlkNTrxHbq97EYAPBTDUEJzwbpcW7afQ6TbTr0FgZZ9G2hnnvoFwygtQ1Oupa63qUFtwIx46z4XK0arycovq+PCjE5wALt8GXaOJ19ZrRgHrZ/jmMuGespZTp2BUPy5oFp2kuSq3usnrf7LWoLLwBgQDbdOIrKB/5G6Re/Dj88VZjsL9f+gd+6tPrcff7J7aGzpsOgy7XN3wG6Qsvkb/US/LRX9/GYOQewycjILxLTl5gwH2WTo5Op9q0CKCRF9AILdqAdGQuYutvJY3dScZ+0lErzAqUYw2BasuLIkGtQJVDXpTVO85rlVATrMU7CYIYECy7iXyh7WD0X+S7V3UsKx+WuvRG2P4YdZ5Oxk4gvEy77fM681Be6qVQ3tXEbATnryX9S5TbMusjxyj3yLbSbmjXd/UXaCeaMkGPJjZXCN79DIB8tAPmSCq1mvqkY4881ZwBWCX6vXIjdXHmYjppyjFtFqEVdKyQVgTW6NCVp+xeke+C2Jqj6KvQvqgttIsWAYWG1QWC8lUb4XIWnmA9dIYhGCiazVK1LUCZIMu0jVCftHNID/FAw2xl0YxtUR6yFeK9ePJGk3qSNAzOJsE59lWUx7uYD6WY5Wr/Lx9lUwG22XpAAvqPJgEAWqiLz6B09QBtqAVbc9BOfg0Yu4gg+Z9+8TOIzp6Nurd8GLmTX4ePQMyTGUD6ylG0P/h+INmPyfN74XcyqF47grbb3862F5F87hNouv39BGdbMbj/abNiV8KloTXZxNDYaSDH4JfPWAzwC8//L4Sb6jDjoZ8xG/GWuo4jnBtF5uSzmH3XO00nwOSxZ4ysqwfalp3K9KOaHsbc+94Pa8YsJL/154RDJergpxGfOQutvB5ZupGlaR80hQ7SBfGmiNY7342mW9+O1LN/AzszCGf4PGr5KaMTnpFzyJzbi7Z7fxL1S5ch+eT/i6BVRurAF9G6bhMaNtyIkW9/AqFKjm0+aJ6d+cBPopYeJ0A8ybIoN2yldLVWyaDA381k/OwoHPojBSXVaAsSS24gT6mP1Dut3K1Vw9f58uP0nenN3xme15zhERT8VD46n+QzzyH3BAELnYImbY/sPQA0tsBL0FM5fRb+iWnkeymcMUYeV85h5MnnKKCdwHQK5bMXUXEKmLhyDZ6pcRPFp3uH4OkbosHJY7K7D+EBreCiEl3th2d0BPmBISL6fjhDI8jwOSszTQtQQerCVXgJkKb3HzZHRdjxehSOH+fvSWmaLCFqM2fDP28hqmMTSD/7LMoHXyBgymHo2b2wO9qQHbqG5Oc/S8UJGqMZaGtD5qXnkT91DPlQCJHWZoz97WdZj25khidRHOmDP1XG2NmjsKMJlK8MYPrzVDgq9+DRUwjMaIV1+Qomv/pNOK0z6JQdFE+dp7GmGadxUkSZo/KGZsxE6ugRZPe9iOrUJMaPHYN/zmxMPP8t1A6/Ao/fg8EzpxGK16F0+Tym9u9l3vMx+fWv8zkah6k0UufOItDcYPhY6epFobfP9OZNvXAI/o520qoLpS99FV6Gu9NnLsEzPSpXg6GuLlRHGYXRKHtmtqNw4hQyootxmt+dFC2XeG8tUYfwijUkKeVDdA03olpIw8MoteL181kaM+Yu4/ydyYBCRsDe+jlofPCXkCeobdzzLhSmJuBv6EB4zkqUCMwLU6OUJYI53utrXYT62z+E/PgE730UlckpJCk7He/4D8gf+7ZxYvX3fQy5q0eRuOvDsOcsRSmbRW3sCp0NTR0dV+zejxKpxgkG3YnzmLcF3kQjkJ1GaWoIkS0PoFixEd36sNlRGxP9iK7cieLp5xG7ieCZzlXzo5rveC+y4yMElnzvvUBDXkGj5iml0/C3L0Bk4XpGzS8zn0fhX0BQR0feeNM7kDp/iMQLIzB7BTL8HJ21GPG7fgaZaQL6WatQGutGabwXiQf/I6p0jIGOBQjMuwF5Gt4Z7/+fKJO+ntQ4gcXtqM5ag7KjXs68GcqplUnv9ffDV5igozhA4PnDicXU9yHaWcw+23cJ0XV30BoR2BFghdrnIXlhPwLaOV9uSYGRYItHwZGYToCy9iFEqQPpK2fY5hUoJCcQ0cqvrtPG8dqJDtSvu5XAtAHlqRG2dTfqF61AKl2EVd+J+DIC7RjlM5uBRfo4AxcRYPBVyEwiseVBhBtaJVyIrr0TTr4Ef/N8WLOXmUnV+VQWwc7lyPRdRmTRetQt34TpkRE6zgIqkTaC9gW0CX1oXEtgI9BOMFMrTsPXOB8FOiN/3QxkfU1o3HgjAl4Cf/JN8Mq/cBOd6jbkJ8dZ3kJEVjBQibXRyfWgfsPtLGsLnOkJlKf7SAfSadZyRLSlR8GL+s0PIa2tBRhENWy+l8HabFSSaX5pMHP3rGgMpfY18Axc4HPMe/UeZHJVNN3xU/CHE8j3XyYQsGjrSohvfZB1riMImEJo/ibEVu5GbmoM1YZZaF63G+XhK7R/hINUSIHCNy4hLiTTEG+gmjdBhVPMIsIASUZVjj04ezEmDj9FWdDwJHn9hhKfTQ2jOjEgaTGvIvlZ1mkKrKBPixYuHkH+zAtm0r88koLrYvcJ+pTn4Zlge4Yuw8tgr9h3BqWztIfkZXW6H6mz30a5+zBCQycM+NUWP5LCPGWx2LoKwbZO5E4ThAmAEZDmLx9F6dQzqA2eh32917I4cgn50y/TLl4kACKdDUSW/NPHVVIoXjyKzNnDKF17heXm4CdtawRA2u+veGYfPL0niGsFUNVjT/fEgCGxdg+GPvO7KJ+m/8sO0U7aKBLceQpJgk3eJVA4fAmp0wdRu8A2EgxJL8rFPAOqbyPTdQaB6WsoZcZ4LwOB3nNInzmAwNh5ZAauIkTgJD4pmyqBqxYSBEifkmwcZdtWYJydYN1pI+jj1dutESJtV2NGlP4tpH9Lqw7NhOb0NLyXL8C+fAoeGkw+QsFxG2aV07CvEjj1XXGjfQpveawLvqvdjC6LCGplVhcVZUDf8wbNIzWFiJkXxNLSGdjFAu13DYFJGrsSI2PmXyWgCjoOvDS0tpbeUwC9GRpd1lPzJrRaT12kOlQWw4y6CEhquYyZfGw2M5WizOhAsCGK5Cf/EqHJCV6hQasEWfkKgpcvwt87zHvV/jKs8WGUL1PJxrSqqoRI7yCq5y/BYtvVgxaZztKxsA7M2UNjb2ue1/AQnbmGkXzws364fBoeh2V7WOerVxAkqPGrbTQA2o5CpqrCtvsuEpAOXzVA00fwaqVS8FxkdDeepH1hlMp7A6kcal1aOVUgvdLwXbpo6FtNE5jSCFnT5MlFAiiCDG25EEynSPsCrFIG0MrLYdJb+bPGZrmy+URnMTFGGhAWTST5/EXeN0hAJXP8OhJK0moPoNTlq2jYcxNq0RD558pIoGM+pk8ToJWmjYy8nuyo3dpCw971XqReeQKhy9/A+OAI2m68F8Pf/hQd01pknv5viBYZ5VGe1Lvg2/wIsjSugQtPYmpsEvGNN2HqzCEkNt6M5PFnRH0El9+O3KUDiBLcjDGqDfQeMsNdZhhJ4GDxbpQmhuCc/AZqNMbwMsL35lHa93EECaIy147BmupDsRZEIFFPJ34egWU3GXDlCyRQ2PtJ1O16GP3X+kmfLuR8YWKMkJFJbySO8rd/n1FjD8BnspdPILL9fox99c8Q6H4JTsdq1oHymUsiMHcVkqdeQOyej2Do6U8iceUJOvp2GmkaUwLu2sxlmDj7MnKTo6hftgvZE8+znXdh+tO/Ql1ghKrje3xVFA5/BT6tqKQT8XYsR3z9Nub3F0gwINEQ3+tw7v8yue5Qc5fUW+MtpEibEKKzVxmZ8Nju0UO5C/uogzLg0oAKtNrT4jMFO44g21bLTqFMeQ80tREs52gXO+B0nySvHWSpw0NDY0hsuM04lcTGO3DtpW+jcf1NBB3N9KunEZ63jjRPIxy2kSNQCq+5yRyRNM2gK3X1NAp01GPUy5a1N6JC4Dl59SJCnatQYdQfaKhDLTmG2oq7GVxcQ8P8Faj1nQKYtx2LoDp0Ed2TDoJzVyJHqxJo7ERs7hqkfXVoXLAYyXQeKV8CzuVXGFRqyNmL0awHuYoF/4xFBBxL0bX/BTSs3Q7HiiCXKxHM9SHic1CaHqddCMBPENh7aB9adt2H86fOYcaKtQgu2o5uyn7DmhuRIigLmtV4ZdTi8+AJhGjLLiKrKRfJAmJL1f4Mug4+z0CyERYDk0D7HIycPYHgnFXIV2jR5ixD36kjiMxfjdi8Vbj4ymHaKS0EIJil7oE8EdPeqIyYkQbqEpXX8Lwy0s2AYTl8BL/KxRdpQlUnGQyflXG4/tQ/nmw6em0LoZ4+M/xKudJWETUfNVo6y/cQ7VfRF+K92mTHb2RJPXxaOay5agIWGpLzq4dbskmwF2Ie2n5FwLbE79I91UpbkrTsvJdB5NOMFBjIsT1aPGHzORck8h6GB+a4IQqwfLW24vHTBmk6AE0wy5P800bwHsvHAIA0fRVMqQwNxMg3VEgn9etrHqgyEp202Wy1h/JG/dC0DvXaVix3lEZ2SqBQvd6a3iE6St+0VY/8i3xymEDKVILPa5gwoLl29DVm4Yzxve4zoovseoA0UVI7tNJTrdHejDqays8AULO2WLIZETK97aYm/8rTv7UjeLRLudnfRXOIqja0CZwOXdVSbc3+MLteS1jFfN5nV8J8SJDIPExGU+mJryTY3qrfHL+jybmvbngogVYkojkvJQINX1Xd4DTcEnR1gUrh+LSGltRzYkjKzypTK3o8FT+BH50k7YNd1h5VdD4EYbjchfSTdNoaijCKxoiWQNBL05q3WZZRYjPyb54RFFHuIdVPJ+JSKD38nW4TjsrmJTkVu1xBRUMKFGhNdDbz0mSgarapc4gRrI4/KdIAFCy1hZRhdWSsFcGVtGO2J4xqTavK2D6VQU5rHzFhHm0DwQzVSORFJ/4xczOHx6ah15Co9h4rsY5STGNa+N1HEGnmT7CtorOhDbNxaAwMK0Q3UZKV0Uo6D9tsokDzy/emsqSPL5vgrP9//ZW4x3tZQYHlQAPiux83gEFq/LpJ/KWBCYRjqChSo6G004xsAxHKTIRGUzyxSVfJEfOQQfHHWHARBV8QPt5bC7rzujS4I5LoXk+NoFYgzkiDXrqulXh5OjgLqaf+BN5QEC3v/i+wmmYbGrEVfCfdow1ofPi3EN3zXkQXbzQ9BGZ1k59AYukO5Md7WTcZswbE6iOwZ3YS4PfA27vfyILXEXAmOGZEq6FBaBWeeFYlWBZPMklU/VodKEq5GxnawQiszDBlSEO4rK96OIMhBIIWEq0zUdfaiulDn2b+6rmyzJy7oh1D9sCnUZ3qR+s7fgeRmevM0Jq9cC2mX/g8wpQ9DbF/H8r/3yXSw52HRIfEz17KT27fZ1FmXQwtydfw0p2ozd7MWzV/SCacvGb7ze7rM1YiSFBeirWYuTDqITRSQtsgxybxia29F7Fl21EjuDB746XHEKllUSmVeX8F0QKDGAZq2pjXkcOnIGubipo/ANuZQICApmHLXaifsxhaoFOtkNaFEeadodxKD8hvypaAYEt5EPnze40si9fmkPK2tWjffDvC0QR8vacJVLZhio4xMXMRChNTCPcfoR1IomHnw/AWHbPzetuuhxDpmM36MhRzcqgvDlI2RpCLtpuVgFHbtZNaAKGVudr/KFxj4MPrM0N5JA99GwjGEKkwyLGopwRYHsp5jbxW0GiGvig5sT3vQWT2MsoW7RFlIkagxyiLtobAmoDfz2DKLo6jwue8mQnEswykbD/Gnv8M5m3bjnLzAtPbJLCiIdI3LiMEDQIGpL96PTTvSHOEJr/1V2b6hLEdvKv+5seRC7a6j/wf03W7QloIsFNNEFQGNHayo7KnsuEqq0xAUyXPgpUSPzMgJuDRPDXNnVO5GojV0JiGcM10BdpFbbki+6bAW72pQX1nDTV3z3LSmPriH5j5YJI9DWdrrqDspvJWnQSOJOeyu6a33kM+85o2w67SH6lcsykuS1cApwA8VKYMyk6bHiLj8XiNgbCCfz4nnxakTZ/45l/THhfo+zKsD59UEFh15yAKOJl5z3xah9wbIMaSteO9tksRv8zu9/xE1WH95FcEn/S7dFJtJBjkHWprkTKk75IX5WYWJ/FzgAQPqufP0Fpluz2Ir7Lln5q+8zF5ZMn4dydd+6dn7ubF55Tfdzyv61RsXuZLn3+ISa7uR5sESMgYMVuFy4lRFlAmxzWhuhSnEmzdwms0JGS9WRpPxjuWIhMKHg2efpHwaFKkVsXwacNkd+KxerKEuClmFFZNSJYT1G7fcvqu6xDB+T0QRHT7ThSMEAUolIRBrJTZjJRl6SR/zd/RIdU6EkjAQoLvpyLLiZu9c7rPmbI194tWnXkwe2knwZnykWNTe9Vuw1e+a7WSGF60qNSsh3ZliuzezfskyFQJRqbxdzyGyqw5Ri4EknJsgjZuVfLNnA//qiWkEY0EaaNJ5ipTdRaw0kRiVUHQUitbRG3TC0I6aYWnJn6aMXY21gzp8aXdjgsMAaXg4oyqrC0f1AItCVflBVIlkgKmckxanm4cFCNfdzK5aCTlFuTjZ7MiTb1Ofn773iRqkuNkjw/pF55B5tQxQyY5VJUXXnUbPB3LRTbzem3SfWVPFLmec4zOt5EefoQXb0Gt5xLbzsSHNLdH9JfR0jE42eEuRtBryZ8AwvM2oaYtMASyqgRc4UZ4GxfCjjWb9qsNciaSJimiu10EI+OAF5mXPoXpk3vNPjIawtUu1zkFCjNXoZTNYPSJ/2k2CZQl07YT1UoWU1/5fdQt34DAjFXIj16joyU/jj6JyoWD8GpzQ8qBnKwxZjScopCPBh1OEb4ZK0jbCOJ01BgdlATT0WteF6HgeD8CCwg4rBis5rnGmFYIWjSfqHj5OEonvgF78PL1Fpm1pTSINOiROhQPfwWjh74Fz+Ib+FsZucsn4E2OmnpT1X4oSTokx6iIWRTW8SEBAsmRF/5OTaYMSueCqN/5CAFIlPcI9ErGaAcoZNH6EKae/Avkn/8EKnR+RQL1WEeHGfbztC6gHFDypwYRYf09g2fkPuBpW4To2l0odb0Ci6AhvOZ2gDT3jlBWCErtcAKFSbb70iHokPDogg0oTo+ZKL8yeQGVJGm8bJfpScTEJZoLOsoS+ZIeAFrmGRBj+JybgjcSZG3pyB2CoOlBNrGIqa5DKA9cQvnaQUx3nYGneSYCsQZkJ4fJN4uBGivLewPlJGqZIWCynyaL8qA6XNqPwJJNCDW2oZLW3m9yzJSd6QEDznPnD8NqnQM7EcPU2RcR2fQAPNFWVNOD8PCZQGsbqtlBs1ElZi4xe7olqmnUJoeQ77uMxjU7zT5t2hg3d/k0Eut2keaUvTHWNznI8hioTXYjsWA585xCMe8gsest7so6l2Fi6xtKri7LEjEoJD8NsB69hMzpF0ybJBWeYDNC2x41Ww+8NumKQh9z5AxpVqLN1lCtZEa2ywVNuscNxGW/zf2Ue3kbBQ+mt4e20yxkIS1lGcoCx2zHq9tUmCCd+Tmmt1o9u7QArKpCMgUz0lIdn5Mnz9Vz5vhoJwQiaSvFS60Wlc0wdWheyLYJ7FESAy2w61qMb5CNdlvE2jFIqhAICgBZwRYgEjd1E8ASCCry9xL9i+Ck5gJ6/BETJBhZ4D0V9aaxbFtzCPmn8uXtBJBEC/kV7RfobnpKGvNeLbjQlBP5BgO6yEoBNoFF9TwqCVD5zUgReSYZ5b1mE2aCSm1OKodpepoJUNUeM3Ge+Zh5YvJN1/M3wI/36prmTqrOkgMtFDH30Geoh1T2z9BEQK9lvswQ76PF4LsTbISPgawJZgx/BGh5t/yx8iZdxBnVSdjByADzLgcTQLgJnvgMszeZ69vJddqJ8qyN8C7dw6fc+WgqyOShzz/A9CMdOqT3MO9qp2EIr1dICN/KpfDF4/COj6DYNhsz3vYupL75NdT4rE3uGxJQYcq8V0l7bcmB63gYda8WDRiiwhhmUQgIXioaIiPndWwMOQGbyuFoVZ1WXpEh6jatJuowU3tfPf0kWcJon9mb7Qb4nBEE1lcrztRDY9C1enCMIBs+sSwxt8DraqNMK59nvdRTI2diNqrkZ/VIaE8aI4jKS5Gww7qW2C7+7gT9mPPzv4rkU19FyW+h/Zd+BdNHTsA3PGSOkdHwo9U0E75Vy+H09MO+YS0iGzei8PJLNPBUACqcVo6JvhYrQaxlupzNcFs1yMukDxVGdTSGjH+qoWGHEt+vXzFtf3WYTm3UJ/fzq08xXf/sZmA+mXv1vHvd/c8tT/V6faGVDCgCEiD2lArQwG3j1h3MlhmovtQyK0zjc+Z5M5zplvQPSTxRV3xluAfBZVsRXn83vNEwJp/9WzNUYLfPQOXKMT5nVJUyQOM63ofg0u2IrbsbiIaQeuETCCOPfMVG0863wB+vR2bgAjyjXbDppLQppO0kaVwE8GXmLCRu/AlENz4AP+Unu/+zyOQLaFp3EyKdK5Gi04stXEanfoeZyxB0RlAeJqiauZB12Yfk0Ajq19+B6Ve+gPjCjazzvQjPXwPn2hnU7AD8URqC3sMULhqJVjrFrgMEUsOo3/0oIituROHyQZSv7CdwyyO84mbYs5Yg9eJn0LDrbQgv2kIgeQ0+zdkYukxgHELTjgcRXrLN9JB4hi/Dv2CN2fldq4cimx9EZOujCLe2YPrQV2BlxxDZ/hByhSKsaQI1mhzx4QefXD3W8IzcopEOGlb1rtmLd8AXqTdDGBYBb6H/LDxmTpL+eCd1OD/UgzCdn9mRfKiLgGkYpYleApkLZtdvDd1g4hpKQxd57QrtiJ+8akB632dRoz5Z7QuROvMS0H8K4UoSmV7yupRGdeQK+TWBVM8VlJmfQJjyr44QpBJwlAiUKrxme/JwGGB5ymlkCGDzw72wi5MICChQ5/O9F+HNjCLXz/v7zzPPJKyR8/CVMmzjAO9NwpNPoTB0BV7yJMz8FBDkBq6ixPw8OiKK8hekMy4TkPvKWWSZZ2ngLLzZcdo2G0H1ro5S7jW3bqLfzM+xMgMso4iKjvohCWqXDyBFIFVicFEjQPKOXWVwOAKn/xxlknTjd22CWxhim8oZs/moVZhEsfcsaXeF1wjGxpmnVpNNDCBHOXT6LiBcGKPDSph5gEZPjb4alv6jSfxWW93nBLjVM1g1eUcFfgkqFBSFmjrhHPsywQ1pauyMm+S0ZWvU66JeqDLtuX/n45SJfoSWbTenM2g+kk3wqkpp5bfZpsMXcRcXhOh0TeDDQDfcTvtJ21kumbqU7AiqBDk12nhPpAlZAhH1+zj+KHyBesYhuo82INpEREIQwTZ4A3XM14/g+gfNxsDGScfbyeNp5LwxAoNGcyJAufsY60M75PcTpEeIvXMsK2YWt9jkr0AfGIDpKCw0dqKWaEa5wGBI8+7ssAkEdJyORkbMqlL1VGq1M2voVS9YiPW2SDuqiAC6AF9NIFE09sVY50aizwqDacpGIEq/ZPMnPhcmcGFQ49ORZKS9L8I82X6yBA7bKYgqYFMiv+VTbE0CpL3W5qtaFFKj3HgYKJdDnXxAgJR08UXNPNCSOSSSYWywgc9GWH6KYau7KAfRGawrfTGZWaWel6+f8FIjPWvBOra1DJt1qWjONMGVQJpdP5OgmrQZ7yYtCbL9bJc/bvS7xjY5xACWFo/wuZo3RLqk+HsD0LkRluY855PEELI+/I/0rDlZRBgwFSMzzMkk0jWNEKgDxwh0vPUHNnRI4Eoq/hDS1KFDGP3Ih8yqPzlbwh4jTC7AksIIdfN7PIqGj34M5akkiq+8gNGubiz42Z/FxFNPw6YDyB08AF9PD5wZHYjdsJkCBKReZvQzmUNw1SqCpwoCCxcyEu1F9sRRGkEt7Qf86m1ZsxahznmMMgvI7nuOAKSC8I27YdU1onj1PLLdLOvXfxuXfvaDzGMxDSUji6sXUCaAatiyDRMXTsFK0gDX1SPRPhOTE9Oo27IB1aKD3P698PB7+Ib1yHddhjXO+5YvZSQ9AYsCXmxsRWRRB/LPPMdodCXsufNRHOhDZd9+FBNBRLfdAjsUxOSBF9j2HJb9/u/g6kc+jNiuPYg98hhGv/R38D67jwKXphCTRu96HzBnNvJPEIzRkUQ3bEbl6GF4Egmknnse/tQ0so1hNNzAaDQcRpL189Ope0BloiH4F5m0rL9KQ8FalmwvZv7279H5b6VQKmpSjOGg/zO/CX/3y7yHmv8aKRfQcoEcFZ/RtQyLeBe0tBSaLafyhjVMR+sjJ61eSEoeqiUZKkaXvO6n/KinKkCDUfGEGbAV3KkLfBU0lEYkKIglA6ohXNVBc1doWzT1RXiIib/T+MgIlan0WrEWZnRWNkGGQH2IBpOGzO8O7dZkGAWk6CQqvjC8BE1a5ap2a9dn9bioX9KikfVY1BHWI8eyzXwlvmQMBEScMgtXXKAaKnhQaay4X6CeZNFwlyLyAA10lfWy6ZxStSASXnX309FQR6qsm1YA6kgdObxyxX1ex8IoujdbYvyAkyyACWS8ih5p5FmeeiNqszeg+dHfNdG4ered0YsY//SvEgRNyl/IWBknK9jsmj73uzutgBE0r5meBPJI2w9QGqBVm8ZZ2CE6gpzhH9E7nSsBigIQUY+0Uzv1PB/kvyqdgbb+oMMmTwukhXFuZrhHDpb3sL5yKtpIWE5JcqWpC6qVeg0kU37S9dWeOw0j0X0xf/FZC/XZdlZeQ3qaLqFDuTV3SXsFmoOd1QYy0ZzBqjaa9ql01UE5VcgdtY1gjHJrJiGrt8Bfj0qiFRaBovqNzKHfahbLq9Ipi+LuDvGsK8tTffVPvdHSI3cIS8NOpIfRL/7IamvTXNHO3XiXwIh6q2E/9ZXoLkPXfyQxJ74UvIru0hq2h/wxx8Hs/iBt4ttN+eohyZ/8Opynf888851AS0jCyABfpmQ6d+vO/4DShf20fXuQfPZvUJ0eQIBBT5EOPxRLoJjPIhAOIUdwHJq9lMHJYgy9+HW07bwP1Qt7kb16nO0iuGPQUSaILBUthGhXaxZBwolnENj+CLypQRQIwD31LbCDIVPHYv8V1C3dgKnzB5HY8Vb6mC8gOGsBwR+BXCGp+JuBoAVv23wG83/KttEmNMyDn0AqICBFXQ40z8D0N/83fVMSkS1vN+eWlrUoauY8AoUS0ieehX/RRsYXtCsj3aheep75A813/BTSE5MMBluQPvYCoiu3U58ok1ePMNiMoZjOwmpog53uRal5Le0gg8kLhxBYtIk0o+xHW1A6/AVUF+6Gv3Umpp/9BFpuehT5sUEEG9sxeeQZ1K/eygZEMHXhJOqWrIbzyhdRSQ6jHG1HZN0tpgNh6vIZ97d0ir9/gf6ecrHtXebUjUI6TVpRzkJx+OvaGNR+HJ5CFr45y8wO8+WLDBgb2uHXwhMCwCTb2rDuRgYAPZi6ehYNK7chf4k+bu4GBLTw5fjL8NcnULm0lwKrE2VuRTXSAk/DTFQZLPgTbUieeQGRxVtNwD1xmG1YvsnMcStdO05Zoh6mRuCLN7D85agyKC1eegEWg+5y/0XUJq9Rl91OCe29VpuxHk2P/anRC2kPCfxGxPx1k+zVjzAZ0+h+cjWI73R2dEJylIESTUHZi9jS5QQhjOzpSDrf/wGkYvWY/e9+HpXJNCMAC40/+SFkaChbP/rzSKxZj2LfCFo+8kE4iQh8dBjqQtWwR7yNqHlsBNGNa9Fwy62wlyxBw513I3+ZEZzmO8iGVUoo1rei9d3vN1G/5oZp915ryXK03H0fjXMV8ZvuRGHlanT+8s+jnKHzI1Br+vC/Q5EOO/HQO2C1zIZD4xHcQ5CzeAm8K1ai7ad+gpE2wWRrByJvexzJa5cJ5DyMkoCZv/AfiaxLKIwOY8Gv/SYqOU2G1YaF6tmhQ9Rkes3b0JAgnbY2DK1Ru9SbZhXVtW2hfv06ZJ0CrPkL0PLIO8B4FHM+8HOmh7CYnMKMD/y0Gcaj6Ra1RfJ/eYkAQm0s0FkFt+5GeNNm0sWdWyB5zl46hFrXfn6iirBdr02KKBX9+ghqvASfAgbq6RD6UHd+/PpSf/kI3ff392peG4pmcqycYrCSoSZQFVgXbfqq3lE53oiGYSmfZniXGalXS3F0SBNs+ccYgvLLT/xNwEZL6ATmol4CB/6mif6ax2OTO16dc8aL6rYXOpNTrqgHS8O8/E11rBAUGUBAGfRraIOGXvUXMSwCUVaL97sBi7aMEAjTXFf1WNqsk0BjkOBVTZGMeAky/QJimq8jXeP1oMWolsZf7QiyvHDN3ahQ+zkZZ8r2a9K+hiLkyH8YSQbP+G3KtoaLNOdP80Qa97yPv7nL2BV1Tu77LOV94u+fksOV4xfc0Jmc7hC2HDOfJ6jVu5yZhjXUQ2E2njSggrrjpPmc+EmeV6aYnebbKCebtZHjN6bURM6yS+I0q2hkzHyWwfLKCBOCiCksVweweyt0qnwvQPO82B7ea3onKMe6RxqoGvMLP8s/qPVuO8xEbNNaF3xIFuV8Pcaw02lSXnTCgYaHNCeMsO96Xmo3a8X2KV+BKd0ncOSnww6NXWJe2oxW96lObBf/VwtNWygvGiHQd03X1KH2WtXpr+aYm+YQUSD4STqgtpg97fSZTzush05U0Io6tUR1eaNJbdZQmGRPL7XF9DY1zkNkgw5zVm6kUzGF7Iuf5gOkE1/fmVSmZFugV7ZNci3nWBqh0+w+icp4lxlVyIyPItS+iICigY54PgFMA1AqIU//4rOj9DdsezKFvAA17zf1Yfm5I08jPpdOeGqMwZGmS/hRHjjDgPhpeGavMmdajj//KehsQisQMOdOlq6dQkEr/HpJ97pOgPbX9MbXd2Jy/5dQSk4b+qv2mo+sbVP07OiR51Ed6UI+EDf0zw+cQ/biAVQI0tIEjvlrx+Cta4LdtgxQzyLlRfSRRFcIvCb2fhnVHPOeuxbebBre6VE40yPwts6Ht2OZOaGj2r4KzsWXKQcBOJpGQ5kZP8hgnQC1FK5DxcnQRjBPBp5V+tvUS5+DTzvTdy5BOVtEZWqc38MEPhdRnRxgG6gtBIrZbtLk8DdRncP8KRPZA58xdswbjBNMOcgc/JIZ5isHG5E/9k0UhggSQ/Wmh7I6PU4ZC5qeM0/HIpb5WbOwJd+xCnmC1+zxbxJ8KzjUaR6kf7FIAFcng0pZV0ApySUtAhEMnTqA4ng3Mie+bWxwYA55l8+hNj5mtq7JnT+EibMHzAKHsuXORdMcOSfPgJqAqxZMwFLv4Mhl2r/rwZaMk/vpB5bE/R9Zknlx1U06xG9SulQKqS4K2+ljmH7lJVQDPmTPX0DqyU8j++wThjj+xcvha+kgoGEUEIgiPG8uBY0qV8lj+JP/C7mDzyF9rYuRXB2NRgj+Mh0F+TH20stI55OYHhkjgu1AaWIM/ngCVQKyqcOnjBOsBRJofc97MfHUE/B091IRqPx0an1f+TzB2U2YpPWtW7cGpUFGiOkkik9+Eam/+xSCRM/exigFJ0snJYNF8a+Q+WxclQ4vffAl5L/5JDzjUwhSOELtLRg/eZTPNBFpzYQnRuWqb0awox2euDqoSxSAClG9Dp0dR/4FIm2dhcZnfdkksqdPULivIH3gZQRoGFIH98J59hkkn/oa7BmNKBFUejrnMy8KTn0TIyt+D2j1i9vT8S8y0XgH6LuKjMBaHn8PhZEOjvQzkXQpg9Rzf03gpLkVMvTf2wbj/Oik5RDk0gresHHYMpoGPQhs6B5jmpjIS/UwqCf11XsVGasekkq5Hr8clHjJK8r3Vccm1VYPiSbNu9dMBzQNvYZBdE1zJbywTe+IXnL6rgNV3cxke34yjkLgjFdcd0vAQ2H1EVyprup1Mgd1m/ltekI9GLqLfFRzzVMCJ6wRgaFoIBBqDIjukmOWI5KDZFkaNtdT6h3Uszp6I0jHpOc1rC66qofDrCCjIdOQg/C96q0eGUO3H3BS2aqRWiJKqhcysPpOeNoWs868orr10OFcJcgmL4zFYD1l/1x+MQ86MtVTUwvkcjWf0FAm3MQgiyA0xncDRASi+As/V+OdyHvcY4MExpm1aa/hifhlyhG1BAClN7K5mopAWvN3I0WsgGqkLAzNmCQvBqhIdghUq+Fmk5faIt7zbt5PeSQ7BJcEwooWA0k5f5Ol+K279ZQqIA5qdqCglSZpU57odLyhOD9r0Yxbp2AtRx7qqCSHtpSwmDJT0JAM62rm+rA+KkD6oInOMvYqRbkbmvB/zdHR9Ghzj1cnRmhoSrWm5PFdsmFe+k4JC+iIIYFCI8/qU3Jp98YSyxbRmQTtxD/1jCV2Pw6vX21j65lV8uDntOeHue+1SS0xLeC9IdJfgMZsuEyQWG2YQx8w37TJzg6bEYNS7wUGqimzkXRg5gJzQLbAuI/8yA5eQWjBBqqIZEm8Y7utOO3vELLlCjI9xwwt0TQfseXbUNZ5lM407JU38n7NByLHWLYcvB2ph79pJrFcHikdmt53WjELfIt3IpCIEswxb7ZX29VoPp/Z9JOAyyxSIC3NBP2KA//M5YyG4ryfdeLv6qmuJnuRz6VR6r/A+igwIO9YpplOQbnReYx56m56rJfBPUEMgV0gN4b8SB98JQ0uFjE9MQH/gk0skz5h0RYCFwb0DbNg1bVTRQTUmWuQtmbJFlQYzOuMzQLLSI31mQUZXh/BC78reLe0NczMNQgt2QavhtgZvPkIVpQclufVMXWLd7Hu0j3qEkmo00u0rYWAsRasTA4PwF66icweQXXVnQQ9TQho5XPnMljz1qHoT5jAU3NucwRyIB103qjTspD2kcBIfFFdWCfpiabQ6NDzMnlXIGeKo5eB4dPwzluP5tnLUFLlSemiHTcHoleKmiVIWSc4zA1dY1YeBp0p3iPdlh5KR35wSaX/aJMMFYkk86Zo3Fdhk+gLpOxyZSaeLaqngWhb1yicVjCAQrIHmWPHYB05iJHf/C/8nYJRpbCQlzYZ4SswXzN3SyuJaKSa6jHnN38DzfOWIR4Jo0BU7OnvR/ev/yc0bLgBs/79L6BYzVPgPIjEYlQUHdHBCrFMveyxcZS7R5HYuYV2sYjy9DSRtYwRmak+UwpUjVGF1ESKL0Ok3jkz56jKVmhXdSqUh0Lf87u/CX9jK+b+6n+mokcILqdROHYSuStncOVnfpHap6EbOlxGW5rTpt3V6fIZ0RJ5s0462kOr51grKqCcP/8KNLQsU35EJ717fCE4VPDkqRMonTqJ/v/42/BrJ3fW7M1OMq0kjflknNX1pEmp2oix/f6HaPDm09y4zkZWJPXKl2FNXuU9BCB8RnT+3uQ6WW3o6WfUpRP3xQvjThjBqFdGBtnsV6M/slbgXit9glXNCGP5NFyv7s+ko0zoLllX9YipNq5D0jCdFE9OxbgbPqP4XoBQ1zWMpF6RWjhMhyiDIufHWngZabM5LszS8JN623SdwQPrEeRvVdtCWk7X9J4JDLG96lX1JYzx0HJxM0DDKJz4n3nrefWCaCGDHD3z5vcAjbScM3/QHe67jDWNmubEKI+C5i3QQZQZyWrloscbIX1lrBntCaCZZ11aawWVu5zd5Zihq/7pi/vRJPergR5G/s336z+6v31vEljSUJyMtlldFYkjvv0xQ1/1o3lKOdNrIHqJ9wKmylMv17HzLivMIEwra13gDH/IBFfWwhuAWDO0GtTwh7TWwdU6KSBcz6iYNHNsao7N++VgbTozW0fSiG9qAylKGtX8Udp25qsWWCFTrgHeBASij3oIiqEICtRXgXcN/ZZIX8duNIGOwCOjOtqLEOlLfvGzhsjKjYtRa1tmhoIC0XoGi5QzvzamZdBmTjagTIZilDH10FE2AzFo89Zy3UxYi+jYWGflJztEyEzhEv8DLCuKEm1B5Ia7Tf0sgi7VV+BJvFdwpjPptDrasUk3tln0UTI0FYfZePkv8UeaqGN/tL2H6Cvo5bBc9aSJlq+uStMkZFcq31hSnWQrpRFynsEFN9Dxb2eh0jcC7OQo8vs/R7l3Nfm1SSwxq8h5t45ygj+AzP5PoVrOonLyaYJfbTAr8FNF+tDnUR06j/KZb6J89RBKVw7A13+SsvVFhEsT5gzJzN7PUUakv15kTzxH3heROvIFBDODCKbG+J32g3nmh66g0n0AqcNPIKhDzAkGqwOnUbt2DkFfCYW9X0Cklkb2pb9DXKc+5CeQ5uewM46Jlz5jegUlYaHJCyhePYLk0W8hXqa9PvMSArxXbS0NXyaYOk1weBiVoQsoEKzVBk4hd+AL8FQImh2dc1iCn/5n+oUvImEXkD/2DOxre1HpegUB7XZPwFg59Q2Uzr0Ab9dBFE88TdoUEU73onL0K9TpAH1mHgXSpth1iM8dYtDOYN0hyGAl6Gkx9fzHzXmU9rVDsFg3z9gV+HrOkU7uWYaeyV44559HceQiQhefR/nQNyj/4ghtUjGN/CHyLz8J58Q3yZOvm+PvtIefl6DKnA9L/95Y6EXp4NdRPvEsIqkeZF95GpGhE3BOftvMSwsVp1A58SScI19FXfISJl7+NGrTBN9dh2k7i6bXMn/6OURyA8ieeZmgroTp/Z8Frr4IkC/V/BR8AwRb3UeQv/QyKgTJVs9RBEbOIrX3a6gOnkDy/EvwOBn4Uv1GnvJe6jzb4IYdlM8fYJKW/MiSURwaf9MToabpjcpcKxRR7CCybm4xQ3DaxkC9QkaF6bGSXVcRjrSiEvRjOplkpKKInT8yg7KZ20LUr65sKqellQTM1545w5TT99KLdIA0dg6jnPZWouMKer70RfjnMPrxEPQwUuj/oz9C4rZ74Fm46LpTAkK2B1c/9Ql0fuCnMbJ/Pzy9lxGePRvOkiXwrlrH8njTVJaoeRTW+g3Iz5yNho2MGDQ7n9G1IiHT2xCPIRiJoe+pp+EL0zSlssybhq4hhmI/o646GlxNrAyEkWtqoDETUQTe2ECWYdFoBHjJIWhS/YsNRPqMdEx0JMBHBRbAdEZ6Eabx9dRHkRsdRyUiQ60eCrXmzU+K+tV7ICkwx+Xwk0B2bf5cNL/tHSZyc10d25UeQP7w510HxXsVQZOYyuY1ideYZ7l1KUra34hAtWTTmTKZ3eTZdnPMCPPQHCXNUfEs2Mb3IByC4TLBTI3eWfOFMp6YMYaKliR5eskJOt4YHTjljDKp3iJtJ+GlwdGwjnobFClpqwRN5rTW3I60LSfL++mgPBqX4V0FAi9tmJtTeYry6Bjz/KXauQ6Z1g1mOEXH4WjH8irL99LQWLPXwmlbaWRcu6vVFu1EqWkRwYF6NMJseRkFLXSgoyfpWAeWS3LoqBb3gGfJMcGE6kp50uRQmwa3bCVgr78H/hlrUGqcx/qoL5VAj1ThR/7v138sI0gDTZDHCL/MMrWiR8M1r65I0oRhRecVej4NMQpkCPaaY2cEfJSJ9Px12CYHb8AJf9dQd2THe+GJNrMMyYmF6WNPwho+e53lArhM5KF6WARqfR1rENn8EIIEZ079fARveASe1ffAu3iH6/hlHOo6TN2tHe8m+NpJXlPXG2ejGu+Ate4B0uAhVOYxiFpzP/NjxMs2CCYKwFjbH4dv1e3wLtiBwKrbgDV3oRSdieiGh1Hb/FYTdfs7VsBacTf5tAV+lb/iNoR2v5c6SVAWbUNg6Q5gyU0IanHD7HWwl98Eh/mFZ61BbdktqEUaUIy1ozJ3K8u4A4FNb0WVdQ7teT+CLMc3axPLWMZ774J/2Q7yUnogcMH2BUIIrLmXohWCf/FOYOYaWCtvgXfhHvKQboK8CW9+jLS1EVp+K7yJDmDjW+BZdw/Kc3fC2vBWBGYtpVyQtqS3CG/2T+LL2B0ZHr7pkzRVuitmCMjr/1f3xTN389nXh0Svl2T7NadMAQwdm78Bka1vZwChHn3qG43axFOaE6OAQ7l/b9KUNmP2jPy4ZfvSk6QN7x65AE9+VOaX16l/mXHem6Njz5reEFWzNngOFh27jswpDJyFj4BKEqYRFh0qLv32E9RUBs8D/E2HhxfpkIOjp3mfBwEnSRBykni9AKs4bXqwtKmvJ9kLz3gfgcYoyr0XgEIKXmcCJZ1KwXzV9yfd8WqLCJ0rmJukxDGQyCZZdwVZ0jEG3AIEGYIb5u8joLMYdNiFMZQJujyOehNFF/InM0pCkGbZMRMUWaMEQ8MXyFMGZ8Uk25siOGObC8w/1Qen7xzzZzB4+QBqBHMWgYhO9fAOn4fN33UWbObCQQKqkwbUqYe2MnoVvhHSoVxgW9LGjmoIWXLgmeqhjp5jwEPglB0kwVkueatedtWpJtoq/+wkdYsALEfaCqRJhzNTqPWegMX6eWt5Ux9fniCKeVcJ4qrDPQSMaZRZR41aVQcuwqJP0LmLWkWsvijxq5YnFiA97ew47yf4ygwTYDMAYL3MQeheglMtQiFA85UoA+SdrQCbwMqavGLoWikxsCMtNYxvrL7kmbLuyugPLr0pG5bq9eoHXkJ6ehqtt9wMu7OTUcUxWEFG3xfOQsfjVCJRlI8dwfS1a2i+5x5EVq1AtfsaiqMD8DQ0In+STGLUXovVo3ztKgLagJTGOKcDkRtnoG7XFmRePkC0n0WxWETDO96J+uVrMfnJz8E71kcDGkb26BEUB3sQWroCxUsXTc+SjE1ppA+NDz6Msb/+G4Qn05jou4q2+x9GcHY7Jv/642YCerrrMmI33oK6BYsw/AVGHtqLZpKClM1SKPrgratD+OG3o3HbDkx/8xlY544hdeo0YvfcjroNu1EeH0ax+yKdQpB13Y3ssTPw+BnRXjxNw6OJrGK4F8l0Cq2btiI8bz6y5xj5KAK50g0vwacmSPtOnkXmYg/qb7sFsY0b4RkifXrHUTSA1VD8TUsqXZGMRSdsyTEz+lEMXfDV0PyBjyC8YjkV0DXu1CYkv/0/4RkgHchXs3Saz+qn17ZCQy4VAqXY+nuROfMc4tvfCauhiYAlCKt1NgoESVb7bNjqMtcRO/4QglseQXGsH/ENt6PavtR0oQdmLkRg3i4EV9/oTnadvRplKrd/6yN0xttolEtIbL6P9aXbb1uC6qwV8OWScBiZBeath3cJnWqpiACdb7VtKeqWrEWu6zRCq3bAs/wW5PJlNG66A6W6mfA1zkVl4SYEEy1mI9j4yl3wLViN4lAP5eFWlDqWm8mhFYcRFR2mj4FEhHUONnQy2r2I8NrbUJyzkcbPg/qtb0UuEHU3pZy1kuAnBydHuSNdynWzKQcPwhcg0KqbRYe8HcH5G5AcvIhIxwJUaezypRr8/gACG+6Eb+4GOJksAcFWRJdvx1T3JdStvwUOnX398h3QyfwCRdGZy83qJt+aW0iH9QT5QbObea1pHqpDlxGqZei8NXypIIF6qW7E13DODMeQ35obk69biJa7f568lKEjIM4MYeob/xO+ctIYPEXwMsDqwxMg0OHATtt6+MYuID81hVj7LFj+CLKM0ONrbkYtlUQ5PUGeLkEhkzPnzDknvkwA5YN/7npYVhih1gUIqbcxOYHYDAZPQ1dpyMeYN522AF/9bOSOfh6RDXfToRbNTt+eVpZTzCE1OogQbVLJySNcz+AwEmYA1YTUvk8hMH8TCmPd8DfPMHNnNAyUv3KSvycQqu+AjwGXp+8UMqkUgrlhAqvZiMxYhOS+z8Bq6SANCGJIm8zZvfDPXoZiahhRykwt3oCKztOri1J2r8FbpFzMX4da3SI6lTNmHkuoeQ7xe5ggjKDlyiuILdmETNcpBCmrWqAR7VxBZ0oAQ+cUaWpBYXLEDKeZ1YsGGH93epVr3/nS/+779e/io15vOAmYubBMVslPgBlfe6cBWbrudL2C9IHPIkrnawC9Xu6D35XUYyebKPugXlr1jmr+nM7y0xY/Zj4iZUY2RveZAI8ZScY0rCh/YYZfr+ekz6KBGYaTg5WoMQ/13vk0b5eATeeiqhfPtUkuwDP58zmVQldKPgQM+FNZGoqTLZNUu7/qLgXgvEK5NnnxmjnonHInNdHd6ok0ebu3X6+PgVYsm+GQsYXXS6RuqP6Sbf6IIoMq0UvzXoU7NR9M4EHPCUhozzBtBqtwVqsOVVfVQ3XS0KY9cQVVSwGT8mZZ/E3lim56Rr32ykt0UR2UHw2A+d3PumghiugtP6/RKg2RG9/MspX0jDvXjzmx3WqLuKnWaRNtUcTjVUjh9pwK0Jk9LgmedPyTIYjJi/ep15L8cuunwsxVQwfxzrzr7/rnv39dv0cv/X3nZ/2q3//+87+lneGV/DQ86Rf3In+URqnMCOTsOTOJt0oHVzp/CTGHwjk+hNTevSjsPQiMDoNAmgBMuwcTiui4gAsENdq3RsLIQmTgi6cPI7V/HwFPFwrXGHFMTqDw4ktI7n+JiLcXluluvgQ/6+UdGUHhovYaogAyv4zGaVZsQHhGMzJPfJWVpACNDSG59wXUmGeNkYiEDkTJ6X0vo3DoOHyj/SgPUZBpxKr9QzCLwjJJ5A8cQOalb6PU100asIqpNAr7DyC39yVUexkZ8Jpz4RimDxIQOtNwzrMePsfM25FJUm9DjI43+8KLjPaPwh4dgdPdBYvKUmLk5Fw4R/ROwzI9wrL2IcP6VQYH6Z+E/SWgrqC/eUmRrPjiCqwbBfPT0tWY9TM/c90wGlaSfieRefYvTJRGIpi2y2GbIS5l9R3JwLWK9s7aisnBbkTa25B85UvwaYJjNI5qgRFTuJ6OLkoCO2bXcCsSQZIRU8hvY+ro04iu3EM+BTFy+GnYTQT6R55FbN4KZOiEovMJWNP9dGBBRmUelI5TnpvmwJdoQ6nrBPxlrUidAbtlNopXjiOoFUCHvo5453xMaYUS6xEJaUgpAm8kgKl9TyKx7S7Kxyj80QQKuRRSlE3v9DAmg+2oa2nF4HNfR9u2W6k/PcjTkIXmrUby1LM0jEUU7ATic5YD2vFbm+NGGlB4+RNml2jQ0ZYuM0pkZEpSw5q3AbW+Y8he2Y/YlgeQev4TBIWrkRnqRqhjLqM66lOJJq1tLsLROlESzvgAZcqDSOdCTFw+g/DSrcg+/V/RsPoOFAlKyjlGzwQMOnjX37mO9eD9oShfAZSmxlCc7jEcU8e7WURgHJ/45DqGV5N6KXV8kc7ka37wV+AjEDRySrlIvvy3qF3d6xpq3aua0YE43hIcBE3vrsUAquAjaG7pRHFkAMEOBh/pSQSaZqJSyKJAXQk1d5C23ahftBwpBkyhmgNv51qj9zoGZ/L0PrN32WTfMGI33EKA1Cu/QBmsILpkI1LTU4g3dcChDfKNnkeZwU+gZS6qYdKK10JLNmP80imEohHKW8AMB4Xman+0AdgNHagQaKeLdF7z18Jum4WprguIMqgrT9EuNM0HMpOoxlsQoEoUCeZCMxabuUGheIR17EGFgL9u1S0YOPYCwgTSOqopSjBbGiQo1PAQHU9wxVZMnDyE1m13YPwi6xKhkyToTLMOoU4CuKlpJAi4qoPnULAiGD35IrzJMYz196D5ht1IXzlt5nlJt35UScOT0nfNpWu45+epI3XGQml4bvTLv4sQAagkR05eTu21Om+ACu+Q6dUSBDn3YEUHw9tweLN76LaGvN1hdSXNxTTzyviM7jcgR4CL5WgxhArR72YuHu/RNjAaCdD8NxZmQF9AvSksV0PdAm7K4+/Fmve4dlb3yVKoZ0dluwBJ78rPgC/zTRNDZN/US6tpI2756q0U8FK2erkOv0odUpsFQF79TPvJdpa8YeODtDGteu8FKlRPnauqtrq0Yp6GHgwiVC9+N703fF6yrr3f5KFVokO9Vv7q3VL5mk5gezSdQlMltGpWG+ayXvxR/WqaV2ZTZzVzz/SG8rqGqY1f5N0lgtNXQYrZO4vluuBQtBdgLZFOoqP8nJ4XuBVNyIfrBVUqWkxEeVA2vKYec63aFWU0181ALVX/h5H+be0MLyer2ufpJAoIEVRpoqK6vb21IAleRcGfR4nEFfbRif+aK6AhDq0sVJexGOQeYyFBJAOYpzZr9DGPOG8SQvbys7qkPZaDiIC4FE5DK+Izy6gQEGofnCAVXooQpQOZ/dADGPnj/wrtLs1bWD8PYuI4BdBXZeRIIanS0YeqVD6VT8GIlVUfEpZIPuTwd7bB46OIUshCZQk1r9GL2BQmP52nBE47rsMTRsQMe9BJsZ52RbWQ0SA9WJaZr+EvMh/Vr8y68jlTJ0VoLqDSESqaExRgBQLloAEulvrRjZC8icnQQ8ZTCsMX//KM/hZ88N+xglIcGTDJQR4TL3yKbXJ4H02LHACVyTVXMmTfnfgU6UKDpWXm5WmCqGZYYQIB0qqWaIe3eYGZrFo49QI8DQQjBAlWkMZJZTXPNvuygGVpfpyWqtvaEV6T70XzkoM0wUX6zCsoXjwCS704koz+0ygQHFnaIJXleEYuYlqgZOOtNDgKJhhZUy480SZYy3ZjcjxH5XSNvJ8yUcpN8/7jSB4jsCMPKcVmzoG8vDcUQzgeYoChyJH8DTYQIKbha1mEQGIGsXeeX6cwffZlJM8dYxAjWa+xPj2YvHgGwRvuIfMJBCjHdjGPcvNi+OKzoDnR2ofNCkUQKNKwByMoeiIIhkJmwcU4gfvUkacQap2JpK/enO2nMyeDjHa8rUtQDURRLhfgT3TA1zDL1K80PYrcOQYyZ1/CpOZXLFyJit3h7udDfuWpT/BmSWsq22uSdEP7NgUW7kBwzg3UdfUAMDAavors0a/DZ6nrnrznNTMET9CtBQNmiwXKj+ZiNc7sMKvBSn2nkDr6BOpbWzG1/0sodh9HIk4ndPZF2Jmr5N9exBcsIZ/57LlnkOshGE32I0FQXg2E0bJwJkoHP8/6r0KFNHZKKWSOfxON7bOQevGzKF07BB2q7Bm6SCDaCx/tgjYgLZBeYbuMyuVXkDvzPHXZRuHMtxFIDxIo7oPVkEBTjG099gQqlw4jESghf+kogVgv4rUkA0rau/6DSB/5CqKse/n8fgaQl5G+dtT0vHuvHUd676fQXBdG4fy3EJy+AE/mmlk+72MQpmPB8s99HOHSGDJHv42on07nCuXiyNNo6OwkqP8SsXcn0gc+D4d19wycROOsTtqPEjrndiJz+BnSs+CCiR9hMg6aNimy5R2wSW8ymfbLi/TRr8I7dpG/VwmqteHr90vuFAQF0gUNoROwldbeZ8BzeOE2ArgGOmPqGUGItn+RIxYIkV/Qd817VR3MFiYEJOpZE8gzk85pYkKLb0DOaqDcUYcpaAZg+OIoE4SgcQFC7XP5vGotXWdeklHZWD6s4FAnWWj4TqVogYZ8i8Clw3J9RHHqDdOmnO6mpj6z4WpZvfy0h5o7amkTWJb76rxEgSf17JjNQlmeAJe7mbfACoNHrZRbez8sBkPyBUUNF6/YTfupeaAF0wMsfRQN8gREZgGQvlOGq60LEWGgZVXz6jznPawz21CbuxFZ2k6tkNW0A5Ujugkoil6aGiH+mE1zmZvsZpn3ltoWwN/YaHyldoz3V2j7qDvaWDawchdS0Bwo9XpRBtg+gTJtPaMFRbKB8gNUMHf4nvWQnkcY7BXES+3FVaatZGAc2PN+oHMNaSrfJpD2Lz/9C+jREpL2IXLz7Yht24r0xfNkjFD+ddRa4fuMVkQWrITT14vg2jXwWxR6RmYy2BJcCY+4a/Kng9AuvFV6NkUIpjdETlShytz5CM1ZgtLQAKVEqqDxWHKTldIu57qiFV9EVmavrKlnnjLj9RJA1Vu7zsNsiCoNKBIT+dC8/SZkBoZQ8Wr83ELBFgDS/czdgAQpmisQEi05CnULK97RPB6pgYAYf6Cgsb5UVIPlpGh8TDosMMYLvFPL/uV89DQjNYt5VTXx2n3e8ZXRsP1GZEZGaGy04ogCrZUp5u43N8lhavNXdVdrONTecSOaHn07+cW2sYYe0iJ/+hkUjn7F8FW80LvuVf+X6XpnHt+VSBNFip66mchkySetkJlNh6mzBaMxVDKTKI/3w5pB45hJmrPoTBaK5Og0Ax1zUTzxFDyFFHwEMNV8ClZWPTf8Pn7ZyIh3xjxgehiVdD+q2WkCDxqmugbjGGUQK01zEGqZgdLp5/n7FJ37GMrMR6t2tD+U5SThmejmd833mER1ZBihBatg8R5141fzzDM3BU9+EqXhawjOX03n+zQ82XEDjhyWE2gjuBntM3MmnMwUIp1z4WRT8Ez1s13jQNsiBJua4XQRbNGgOWynFlyAdLGjIRTOPgfvvI0oXDmG2nQPvUkdSiOXEWpuR/HScYQb6nhfI/LdZxGhoaz0njRnXuanJuG0LkK4qQVpOm7/zEVw+i8CE5dZ7gTsWUvhzQzDN2cNagR7FbYltHo7yr3qKaFxphM30fJr2CatkDNrefDnUQm3kE6u85x+4g+BqR5+FtB0+wgMxCafbbJfTyq69ls2nIELqI33MKgg3/NJFAlgAixTE+krk6RLLq2YBXZy2GwcSxPAaxMEKdTHyRHDE1u9wQQ3tVyWvMsCBEma0abeamfsKm0G5YT32Jqj5gsiOHs1Yyw/yueegyc1ilpyAGWWp2FHbZ5aLmZ4Lx1GPse8pljuNcp83hz/U53uhT+v43sor6NXGFc6qJWSbBejdt6nOTte6myN98jxe4rTqLAemB6CTXAu2+GM9xGP8zkCfLMFDdtNMrG+k/BNXYO3oLlI06hq004GEM4I8y2oh5P0I7isjXbTWdHB6jqfkRMXkHAj9h9FEhNp71tWouXW99POaaUa9Tw/gtGv/BH8pbRhuByumVv6Wn1XMnIgJy+5oIyQXsG1d5CGw/DPW47i2CjqVmymLBLIRijnbGEwlmBZAdRmrEO0rZW61IWKPw5r0VZYftoX2tPgmjtQKNLatM1HZmwMwUSD6dF18mXENz8Iu3U28oO9NLOkfYIgnfz3dyyEtvWoW7kZOYRRJK1jy28EYnUoT1D/WX1tlRKYvQGBeSvMGZMefg+v2mPqXmIdY2tvYnAUoV5Owb9wCyo6K7N1HgJNHShOUcco09oRPbpyBwq+KJxcDqH56+ENJ+CdHje966HNDyB95Tj8DXyWNqMg25AagKU5gbMXIzc6iDB1NLhwA5AaQaVURGjRZtiLttGe5FGNN/K+FbQvPZRX6tDMlfC1LkaE9qHEa972peZ+2bTgzKXwz1nLurH9sRYzHUGH7gcWb2cbN6I8NuLO0WJw5l9GWiRakZ+cQHzlbgLrZrMgJFsoIb5iB2p1s2hjRs1mofmCA9+MJbQfNyLYvhD5EQY11IOiVqP6LNTd9/OsSzcKXaeQTCaRmDUP1cHzFF0JxOvIyQ8i/WseOlQy36hMJsrgZ3vZciTueohR2F4UNXzh0CETcOjYHcGM6LINCO25HRPPP4WWRx8n0qWydl8xxjgvaWZEoImUHj6jc6XUNakVM0LxWiEjk80rsNvpFGP1KPRfJYAz/RMEJJpYr25ZWmUZLUYIOtaHagC/z2bWjH4InDQRWmBGe1op+nYIqLTJWvvP/xyGn30avhKVtOKuYBPGphmkcRdoUu+TC/oE+DQcqHsExhQttD36TqQPnYDPZg0JDkuM5lUzRT2KwOSA1DZtH6HeKUVo6hQX/DD/M0JVfKFvVZY/86O/iLG9L8GmEvOKyUtRlVZDEqMZoVEUona6XbSEMaSfzsFT1CQjp+53EYMtZTsMZDSyJk6aiY3MSLvlu3z9x5PhO/8FWH8WhXw4iqW/9weohHSkhCwr609HM/3kn8IqUFFZoqmqHjY9GwLEEvbXJNZTkx81L6a+c5lZFYTRC/BRmWt0lN7kIPMjiBmXY71q6OSd7COImYadHUBNu6irLblxZlVDIDPKFvvhyQ0zbxpUOmkvnRLKWdhypqxRlcBGG935GQVqXkKNz1aGCD4YuZVp9M3BrwJJoj2deSlFJ1ggGKKzVA+WdlL2Dp0xDtWrSbHq9teE1xLLIFArjVxCsKyhoRIwrmEi8oXtKxMEhOVEc3Suw5cRoCP2ZQnUaPh9KTrW4Qt0VBkUaaBsc04iGc7yq9N9/J6Fb/gSQSABo4+R89gls1dRbayLRKREEaRgqpfyxQhY+8mwrSE69DBBZlNHBybPHYadosFlu2u5UTrrAnyiA+/1st6+EQIHgj4f5bs4QICiSNcTkEaZZHplNUxguE0ZZ9UCmx6lXu8h3d25NPkrB5Dd+3FYtqRKtkGBh+RA8uvKsO7UBqwVgtkKQY0ZpqQumbCF+bj3arGANmcNEPRo/pH20qLM+wh6+a6NSBXECayY2SIsQ2cdenTwuCmPMqLAhuJWoYFXL4F6j73VHHJDlKnuI+StVvSxTZQZBXWSHfUMebWvFvml34Ts5AO0WbDy05CV7JGWrJu5LdJJyYOpu3qkYYZGgyYQYb7UL1fLZYt4C/9XC5XUTumROTlDvW3MS5uqSl819eHVoSY97fZBuDwwSqw8+M+stGP5bpZuvj/IJEoaaorvorV6YVi+hsYabv8IrJY5tEOsJ9s+/ez/RrX/KLSlgQIy8cV4NL1em8wlPeeWEKR9dQavov6hX8HoS19i4PsQ+g8/i7p1t5pd4EuOA39LJ/LVAGIbbsf4wa8bvpVDTfCu2InU8f1ouOnd6OrqRfOi1ao4nXwPbOrHRDqP+LZHMNl3DcWhSyhF2hGO1yMwdxmySQKeuavgIwgZHBwzh5X7qL+56Eyzx5S/rLMbGegGYghtvAvjJw+ZQ8v9LfPQO5JG46rN8DXNx8jwNBIMjsb7r5k8Ji4cRmD5LkycOURbwmCMwNi38X5MXDqLlo03Y3xs2pzukDq3j+QpoVimXjTNRerCSQLOWzF+fC8a1u4xxyQ5szchw3Z7GmYjtHAd+o4fQtOmW5Ar0efZMWSnRxGwqSuz1mHs3BHaOQJ70tZH4KNzT0v0B1krgfia29EzMIGWWbMw1kubpu1LCJqsjsVIEeDas5YjP8EAs5Cm2OdpGwYIPKMYoxlqWLYZeYK16JxV6D96EO033md6tvIMBP3xVuQibYjO7EB6eBKxlVuYX5KxRR8iBIo6hzi05i5Md5+Ct20xnGNPmdWNTWt3IX3+MDwOgyOj90IRP4T0r23o0K3idyfKOitNpx4JInrX3SZ6rG9upLBWEbvxRsTf9y5EN+4w3ZQ6sNJbKvAekpTRZYngQj1R5UgLmt/yGFrf/nZUNem5fQbi628wO3P77SiiNzBiMbtvh9C0+1ZkpsaQT07S2FbhX7cRpTXrUP/udyK8+w6j4DpgObJ1C8HPI2h84H6UojEaWBpSA9rK8M+ag+gjb0HD2x6Fr2UW60LDSVsV2bobje/9CZQXL6KT1KRAD8KbtyDxvncguv0mM0kS7TMRXbGO4ImgLpGAf/NWxHbtRPzRtyP61vtQaWpGkEDELtNRkC2BFStYt/chdg/r4Vfkx0ho5x7EHn8rErfeRJrQHNExBFdvQ93jP0Gg+gBKQcanvBZYvR6J9/4UvDt3M+IyZht5bXhJWtaa2tHw1reyDQ+j0sKIhQ2I7GC0wSiw8d3vR3D3TciS3gKs3lVr0fCe96P+VkaMdNC1plY07NzF9rwK7d5gIp/lNwTaHBrcjne9j3k1Xgd/cgo1ZI4/gcpElysnpJ/rXAXt5CxeX7p1VTTwVzLIn3uRhlpzJ17dG6vCvPm7V05W4JvtYT2qHsJUyo+24HC1RkPWiqClrrqn6HYjml41Gn31mLDOorc5mpV5CKBqU8dXh128Gmbgr+GyNnxUndxIXc7VZqsN3JVTZXv4KJ1k2PTaKC932JD/WBczQZcZqLZy+qKLejHVroBknyBQ8xo0OKGNFCvMXb2ZWi2p3qMSZcdbkLFU8KDmkQZ0/o42B2TeeY9brrp6VCdKCnWKbSMjVJIqp80y1QZNsJ26dAK9z3wZ1b6TlH/xgwzjuwEXpKtHleXdctrSEa2K0nEiKlsOVGCC1DC6Y7bN4L3iZq2uE/Wb7qUhV8DBe5wUne1fIEDMpHYLfJmcxR9Wy6WD6suyma+GUjTcpB3d3fv5nZG4ksXgxkzMRRHuwfJUUPMS7fmbHAFpaebMqO7K0wQ0rkwb8MF3WibTm63f8wQHAmjaMFKbyBahCcO8RzaMbROA1ArUQDWDnHhrhlp0wLfAjTbNpT6zXAV/ZuiIJTgEyA75oWe1ClY89JtpEcqU9Gdd+cn8aupPWirg0W96N/uHUXfdXnHR0eEtrB/5TEniffosORCQ4z9DUL0rf7ZZJZuLPyQXwGIEJKVFZk6e+EcQ6p27GaH5G0Vi1tqDYv8F5M88Ax2RJh0wLk16Yur2vck0w+ixGiObwvamGdTT4fsYONRIZ5tBW4UAxXWPzIu6YnQ/NYyIM2Xy0RBZOTWBkA5rp31t9eRQUC8166gD3f0ERepZ0V5yQfU8aqiXtsJfTiHZewVNW+9E9uIrsCm0jWEGoCe+wSDjDIOsXjTtfMiUr6kq6i2rJkcZWKXIVILwUAxt/iLyJ56BN0DwR1Oh7RhCXgbGmQkEkl0oX9qHpm1vJcU0vSVCu+CHPz+FGgMML9sCBlYxBl2CpAr4bNo/mwGeJzeBcHGSNo952mGEKU/RifPwDZ5FeWoA8QxBkuTGb6HEYDNIPdEpFbnj30Db9nth27wurvD5ggI2bdHgj5jTL9qdQeT7zlNvb0coXmdkUwFHiPW1A6zTZL/ht/RHu7/ZbZ1oWbKG7U1QLmkvdTRWdoSCnzObtVoM1CqTDO6C2rtNWyaRj9QzBYUWNOVAdpNCwkDCXyqaoV5zRI8/hNQEg71kH1svj8J7/hWkH5KWfXeScogx35mMHskTlsiY6SJS+SRyI6MI3XoL/Dt2YPj4CcTuJgDbsoUKKiXUECAdi8ak6TzStHIzf/3fY2o6hdHhPsz6tV/DFA1Z03t+EmWd+bRzG1o+/DMoxWPwrVyLyqqV8M+di7rt26iMPsQfeRiNBDrDJ06i6aEHEZg9D3UPPYrgzp0YOnMGwdtY9vyFFHKaJOPIaNyaGxi4j2AyU0Tz+37S9KZZTQ0ItnZg4vQVzP31/0RAE4Rn4zYk7rkHA8dOEbjsQmzPrajOJUjbeqMBZ+WWZsTuuB05Rif01kgOj8JXrNLIik4U2oVLkXjkAQweOQhn3hJYe242xscTi2H05BUDDL3rN8Jexvve/jaMHTuD/PAwaUNBjzECWbYQI4ePYP6HPgxvXSOjez5LY5cLhtH2kZ9GejKDdDKPjo/+AnQYatN7H4d/+3r0HT6KGR/4MNA8E76lS9H8tscwuH8vagRcnht3ohSIwNfWyrqod43g8Q0mgSz1bphhzI4ZaHzoLa6TkhHk/+XJLuQOfwF+OnyJxRtNMrhmYqpWGRL8CagIsMuJaE6UWXWjsilnBoDxXsmOYEbOp3hfpRFw0ZxpM72SJ2JkUkfDqF68mb9RRSismlsgHqinSI5U7s2VaZVV5q10/3TsDvNQpOk6a/FT+ehdtSKoFAphHkrmoFmVz3w1odVE+Ppd/9gOORP12GjSqvJRT6p6OEyvqTFEusaSqBdaji1gp8N1BQp1aK72DNOEYXdJOGVVcxRZKe06oW1D1FsjgCjXrx5f0/uhe0kDOekIDXWdlTdDcryR7Rcw+aclM5+GFDNAjkn7XsU2vQW+ULORCQ3PTh7+OuypbtPG70miBR9VyS79ZAfIOzbcoQPSE4YO/F8bxWo/sjSBUHDBJpZFoEHaaC6MyjJcZWaaH6LamGCFL7NNgASSVzMEP+K3wOF1eM4/lkz9l8Nwd1EXP/i7ACvLlG5JdorMS1MUBKC8BOjaaV97/WlidsEbpB6WzJwa3/IbiePVE00e6SVQym8Wr5HI5CGBW9si+HS4uerG8kUBvauWAliabuHaJl4NJhBafz/CZnd101/Nu97kJMZc55W4I9mq2g2o3/4OtkIBi+y4jjL7FMGLgoPX4f0/klwbIqmhHqVHCNZI+6GzqN/2AHQ2Zab3PGJL18OKNwDFNMraSFRAQjJOuloEaJq0nrt8wGwc7dMK7skxRBbQXzgOwrEQ8pMDKE0NIs5AVOdYlghMqr2n4IwPojY9iFLPKXibOghSfAgnmmHXt8GTGoO1dDcqDQtYSQLo1nmoX38jylePo3r5IHytM+CPRFE8/QIC2og7THlxCihlphAI1BHgLYCVIyhhbf3aoqD/DKKb7oZ2cw/mh1DOaQGD2iFbxJSh/yBAFJAJePIElOMoj3dTxx34mjrhLdLPZIeN7NdIp8rQNcTnL0GoZY7Zsyo4ax509mJNgT5tDXJJBhlpBm2T8GfY/sEL8LXPNlxU7KS9tryFaRQ1FE4dcK6eQPyGPWzLLNRIZ3O8VrnCtlDvk2Nuj3qpgLatdyF99Qy8Vw8hvmorgnNWInjxedYrgAZ+r06zzaRd/aI1ZmhX29iUcinqG2lQSCM6dyV8vjADGlpN49NoO/8FiPobSW/eHC195hdNrA1pB18yOPXUE5jzwX+H/r/8K/gvnkc6k0TD5t3IDnYhOmceki++gOi2rcDoOMFZCsEbb8LEf/9jeLuvwlq7FRN8JrFgEdJD/Wi55TZku3vN0GHbuk2MzL+OhL8e/rYWpI4fQmLLbox85jOwL50CZs5Gisxrv+Vm9P/RnwIXTyG8dhMV8BIw4gqo3HJmgiY8wk+MYkLLVmL6pZfRun03+v7rHwAUNmvjdoxfvoyWW2/F8NeeQPTEYUxNTSO8YzsDnW5E29qQJXgqtbRQ0JZi6nOfR8u9d2Dkd/4fKggRO92il3LeePMe1GbMZiwTQK2+Af5wDcVXjqI4PY5oAwWwvQMOBS88ZwFSJ4+idIjR0dAgPGUH9TffgZ7/8SfwXj5njrTJX7xAxdNeK3T1VBZr1RpM//VfoNR9EaGtO5E6fx6tW3eh97//AezLFxFetoCRyzAaNmxCJV6PYIixfWMbFZ5u4fnnUDhzkriAAMkMbbzBRD7LHMqZt3z0VxBZuNDIhK6pn2j8238Gz8g5c01OjW/uQ/9YkqGlEJnhBoEROU5jelzHJRyvl1ZpacWembSpXigWIcepu1UH44jlsEzYISV2a6ctKfw0ZtrtgzGXMWzGWbOW+l9/Alea7GnRGOhwbw2RCayop0EArGomdtLpMi89JcAXqKbheGlcWY6GjWTAIrOXo0g/q5hSZxAGF24BtP8L2yhKu4BA7ZX5VXly8AQXzNecscj3mh1FsHMJaowu1RR3mwXWiXV3QZKl6bDMTzTW9hoEKgxO/A0LUaJhk/EU3bUqTE781Q1U1TNjegb4m2hmkiryBpJood4gzTXRs5X2Nai79af4C9sjw58bw/RXfoffXUDxetnqkukdomHV0JzOKozOWQbHjph9hmotSxFoXYTS9ARKUc03WYXArNUoXT1M+0OHrvY5YwgkZsMJNyA0awmcdAZ+HYvk1yazNnU6AcQ6EGrvJP0GXFlqXYYYI/N8kUpJWkfnLWc9aPzpnOzWxYzG47Aa2unIW1BJjsM/i/WINdHpTyKYmIHgjLngnay9u7WEOJDP5BHfcBtKlw6SOARfrTPpYAk0tKs52xWZpV2sWa+mBXR8WkQhIGahGGokUAkBIdZ/7go+k4Iv3oZIx3w4U6Nw+i8jtHwXpge6jXwxc5HuTUvu4haBKbZeulYtwbPmYcTW3MlfJX8+FOlkcwc/axj8xqTpu5PpkdODCnB6zyBE1c+MDZutWcpjXfDlJ5Dru4IiAZdHPT39F8yCFNnzCv1OdayXjhtwxvoI0K6hSlDgmehCYXIYpaFuYOAcqgNnEciNYrq3j2BlFN6pPiPL5QHmKb2gjmpOaH56FJVCEdXhblR6jiMQqaP+jrFybGu0Abm99DW5CZRTo/SN9CvjPahR30q9F1CcGCSfi+Zwb4bhxES9qPSdNLyX/gkclfvOIjdwDRZBaU37ddFRSCelM5nhfgRp29QL5bMCcNj+SDmDbN85tuMyQY8OX3d7gJz+LgSdSST7epnnCdZ/ALlJtr/rFO1UkaWVCSzH4dO8UZ0LmE8yv8sos27ezBjyPWdQGLwCf2qQNO6F30mhQmBm6EzQ6dG+XaxTNTONAtuWJ1/8tSzrctXQqTrZjWqpSIB6mvefpT7TxvSd5m8XzLQJbaWhg/xrFW3ITZs6Qj56y0j3XDBTGnSQe5H88TOgMls/iAb/HOF5I+nf0qpD1btAW2QWtWqOAyNQLx2HloJa2n2djdSQWq3sRqUaDtHu75R2c78ZftEv6l5kZqmXX0T8kbeiNDqG4S9/EfW7dqPW1gDflS49TOaoO5t/fA+SmcaROMzLDtAoM+pSFyyNQI2CLMNoU08qYiqR9Kxf/mUE129DKVGvPmsDXhj6ME+JVoBVsqhXRO92iUifD9KJ+UolGhmWonul4KxrhfepR0h+Vo5Scy1M5KxoxMfy/TaSl7owfORlTDzxRUx99gvwLF2CGb/ya/C2dALhIKp5B7Y/RLpohQcdZsV2hyjLNfj4WbvFm5UkNEJe0k8gp2KpRaJByfSIaCNKnR0punhqmrsSRKUUQNXiM6TH5OULGD98CgNf/AImv/w1M2+ErWASaHbf30gyZYpHa1ah8aZbaIR5hcaXLEah6zBKF/fxV9XtukM1UvGPJwEskdWK01nNvYER5DzSkvycvQmF9g0sIwJfC51j6xrEd7wLtfa1ZiIrZm+Aj/daWnkT70Bg/hYU6Gh1JprVTgftj6DG/GrhZuTFQza2qB6rmcxz9lpkfE183wRP4zzKDK+3LgTmbEE1MQuYtR55O8b8O2HN2YxagtHuXObPaB4s06fJ0fWLzfErhRlLmQ8jZcpAMUeARdmP3fxB+BmFltLT0Bli5ZZ58MxlPj7ylo4f2iiT1CxR6j38hEgLytq2oHW5qzsEAFWCysLcHSg3MVINJeC0LIGPjt6cHSbDPX8Pys1zEVi6C9E191J1ioguYURJedF+NmbentESwksj266h0bU3xvF/SHreXcbNyNcTQv2e95JhUcoPZY5lTTz3v2msp6hneYnh9yQZUkFLd0hPTpK8sOsxWA4iuuUBZJqWwL9oAwrxGXBmbUF89R2Yyjh8sGgAsrZ7iG/nfZ46eFfdhuCKPUgVHATX3oVi41w47ctRqJ8Dp20FEjsfMntcaT+rnC+Guu0PYiTnQXjD/bBW3IaJ6HwEN9yDCvmsVV456lh1xZ1IF8rwUi6KjQRwTQRMi3bB2vYWjBdtxNfeRnzoR7LoILD9bZQnd1hZtsBb5bUlN8KJzkV46UYD2qeotNENd/GzdIYMaV+GSuNMiu0s2G1LWP6DGLXbYa9jnTR/pUi9YZDhq2tChU4qVHQ3sPyn8ukHnuQEawLr6i/1IBWdhYadb6PtY+up414B7L2fpW1kG9U19c9OFBrKhDZgkXXSmXZ+6pi2BFAPorYqUI+sVpOrp1q2WsZL1yTZdqVggKBW3mmYXy4xXOEzdPICHSYw4XNh5aNhftlsyaT4R21SX60WMYXIA9scT0RgYhEi9J9CtTBC+5xD7uSz5hB6s5UBZStKsGTKpowGVFfafY1GaAuSIOkRZp0C2sKDtdEogMoIIc02Fk1AaearGpLJf9H+6zrrGWR9ZBkoOmynPI3ro0L0SWqHgjiBF/nQSJWAjTcGyJ8A7WCU90jTZFNFT4VVZloH9c5sd0FaaDBbZciKqOSg5Iy00XN+tj3EesiKS3blKzQUHlbPruqhucr0rQEKgHqkNE8x6GGQxOLUQ6/AXVMyNARhNnLlb6qLeKATE8Kki4Ym1WOstojaGiY3DPlXkESjNzUpSvdW1Q3OSN/nwcDh/Wh55GE6iVYkbroNmdPHzZ4xVmMDyg31xDV+Gp9ZcHIZRMMhNG64AZ5Fi5GYTyc2eA3546fQtmQl0vtehNVLxO23MN3dA1+ZIqjzethkn7rzyZ8iAZQZDvJRkIo5FPsn0XbH/QjMW4rY0pUoUZk0Cd1f8SEfCCO0cC6SB15CncN8AhqqoZCFbYTbZyK2fguCTfXw9I8hefgM5j/0MB1wO5rZhuK1LpSnkgjMXQirtQ2z7rqJkkdVK9GBBPyMvmfRISeoJKqXhbEz59G+ZB7C+QIaBKRYx+i8RchOJ5E/9goScS3h9yF35hRa77oTtY7ZCC+mkw9SkX0aTmO9qEzawbmklZIUTSlPeXQAsUQD6tZtgW85nVJ9I4JDw6yLltZSLakYGszSjroTpw+jc/0NiE1PI0FDFCSN0NCG0G46DuZvaZTDcPC1yVV+KZz54xf1/JSoXPM/8u+lNvyjGtM4VUspTBz4vJkHISUyk8vNk2800RiUK4htvp/RYdZdfWSF+TmD2BI6X21voM02Gf0LQIBRWmwtHSWj2cT2hzHubUFs2yPIEwA0b7oHwVV7UCikESLoqEVbEShNsqZ+8oUmfM4NiMTj8E2PILH2RtS0cmfpdvJ4BSIrbkQlWMf3W2A1z0KpYbGZAJsm4I1tpfP2EvDNWU8QsBPaSd1avtOs3Im0zkGQsmy38DVrGR1yxByRUWRk7F24BZ7EDIRW7oKnbgYd7J0ECTtRYv0EgzTQp3oFlvD3QAT2gs2oEjDQ+hhD7Gf0HF/Nes5chci8FZSvGbA7FsK3+k5Ug1Ek1t1F8NEIh87DrKi0IgSNBP/XOWdWh1IWFQK4RlalKnvyTsb4DSYNG8ppaAd6a8lu2KyPAJtghHbmdk5/i3mKxrZ81/cktz7XezrNdwY/7XMQTbQwoGD0zeAgPciod5iRdiQOp5JlhHyWEbHF4MOCTT1LXnwFdRsIKEevoUpQ6Wc0rW0S1NumOX4SUi1+0SakteHLbJ++s4Za8dfzCj/TuMfrYTNKz50/YOZ9Vkeums1CC2f3I7ZyJzyxeliM0AtDjPYjdahNjcDXe5IgNkugvRG+WIsZmtH+SSpSPdcCn6kLBxDZ9hCfG0R05mIC5xkMgLT/EPVRvS4Ez5XrE5O19N1n24gke1G5chjOiacRW8yAwGaQRLnLnPymsWuak/fGOfTDSWbeGx2ytL/AILlu92PwBBsMNwUcpo5/Gxi7dL2eb1zjv1+SPOlIJ8mQQIdy1GiGhtNVntlL6roMm2NgeFV1MfMiyRANvb/am26G3vndnZepYEMOXYsicgYU6H7dKEDuDu1qiZB6WNw5j1oM4uc9GhILltJmMYx6b3U8jhYHVBQEqxeOv5u2E21oioApT3my1KJsBj8FKeMCdoRCzF9zATUrjQGy6m3q61JQeZkREeZlVuy7VeTP6lRgYM97BU50f4ZBhIarg7W0KZOayRffeb9aI50XbdznlZGx5PzjL/KXfFYASAA054nyuyCuNEadIAJnr+qqLL/+12f6eLZZz2gaEFWB13TKgEK/orH/6qEyhbIN6v+XTdAog9oAAjbVT/Mc1V2hzypPfu5fQ3rTgZbplegfQv7KeRKckc8TX0ZucBht7/kAr11C/oVvoXDhmun6rL/pVkx962sId85BfOFKXPvNX0N4+y7E73sQPX/8hwjksihPT2H6k5+A03WVQupg7CtfQ/WZZxm1VFAeHEHq/DHykZh5/2EzQVEiVj5zAbWRIQz8+Z/DVx9B7L67kNXO8lQaMVIiZuXS6P2zv0Lz/TSKjE7z334OkWIVfV/7IuruvZvR9Rb0/KffQD2fqbz0LCZPHUbLOz+A4sgoMk99Gbh2AdNHee3x92Diqb3IHXwGoUoF/Z/7HNrf9z462zYKGEtST96JExj+xtNofOxxBHfT+dMRTT/zFGwa47q3PorhT/5vBBl5Fw8fxNhLz6Dtne+BtX6HEb7kS3vdoxoo8FP7j5plw1UCKJ296M8V0P0//wTRHbtQd9Nu9PyPP0WokMfkiy/Aypdp2z3IHiddxqfhHDmB0Se+iPr3vBvBbTehTLBZCUcQ7Owk10gTKg2L+55kIiGjdK6LNENmBKYx0s2es+A7lJCO9txz5D2dHhVNUZC26ZDCGSV/I4myI5XUmXXop3PNJFFtmYPQ7OV0pDFzwn1hvBdercrLJVGZHjZzEtBPGcgmzVw+9dzpGIfsleO0zHl4x3uQu3QE3kg9qu0rzf5RmiMYqG9GZvAKtBRfK26qA2eQmRiEP1Zn5nBg5BJKk/3wTPaYCdOFVBJZDRFMd6M6fg02y6nRAZaZl/LTJP3i4FWUxwYJcIK8RlqxLM1F8GqLA1Eh2ky6B+BJT6B4+ThyV48jtvpmIyfqEZRXlWGsDZ4niBiAFQmQ1zRpbfNhzVpihhLFUw0laEm/16aTaO6EN5+nbh1HINWHcnKSekK9KTusB52S4Q+NHOVHB1uLxuo6/85I9/X4/v2SomoFJIVwM6Lb3sYsZNjVe1tD6tm/RMir6FWGVDl/b9IQr5yHnIWpAm/yBuKI1MfJS63yLJo5IALu0fwITbMP7TvuZfAmHaDzFW0vvchAZRlSl4+AIoHQ9rcgT9BVmx5F/YLlaFy83syZ8pY1EVeBCRPpINAc3/kIAeEF5HrOITZjBiIRdx6cVnb6ow0ItbYymLOR7rmM2LrNSCzbhnLvWZZfYJOYZykHbyiC+rqEWelZIe994RgCze2GdxjvYsyWQ0UHGEcYBNWH6cemaMdGEF65BZWJXkRX7yA/l8Jb0G7uAwjNmG0CtVDHHFh+2i8C5JBfvUd0xHRcLtXf5ERmlWkjKOmw2pcivuJmt71MZQLY3JHPmp4JybGAz/9tEmg1vUuUJYEnAQRKGa85zF9yJFtBXTHXCQwU4V+Xab2pp4vkM8/ppWFPM7StHhYBKyLjkoZ6JaXKj+/KR3oscKs2KEgVmHBBmjJT7467ulXyLZCiPEUGF0bIjkrPBI4od+Z36YKsGiNZk6/qTsqZXiUtftBcUZbNawI1vMXcb8ZE+KwpVrkberjfdcWswld9+UyoppWx6vOjTSId5AMViAoMiE6qt67rUdHMzZ8qwWsuCGNOhl7KSz1kqi8tOtuu39UO8yz/M3aEf9Irl66vtlc38BnmY4IKc00ccx8UL0x7eMX4A/FDP5nfr/OaH/9p1ujNSx4aeLbiB5+mDh3C6Ec+RIcnh+y6X0P01ynO8eUIWsKGuFohZmy9We1H4fORvIooymJ+iVGBRx2LrpDy/gqjVtPlqLypFNpLikWRSbxDwlam8yRjPFWt7NGcBwoC89TQnuYambrRyEqBivEEStqQMOtg0Z/+Ic597NcRHtceWfydj3krjIxYVIVfQiUWTsdUJrCS7kihHW3zXFVkrmHPEhyNOzLfgOaW8CPjbxpatoPG3uOwbDo+1Um6RWzPJivqoVOyaCxYls2XlMqjlSbMw6Nl+0xehOlAtAqGgs3m5n2qP5OcEUGHmWvENnp1hiLpYISb95ADrB/zK9NBU9I100eV1948Jb+6kakODDVERxlAbYyncn2ifUBduHxc7aNe6GwuxYGvTeqqdujcNdHb49VKETrJWBsW/PVfwd/cIq7xN5rfYhr9f/kziOa0XwrLN1GehplIjDeYzAaEBKvxez9mdnuP0eHlhi7DP2sNgmzP2NlDCDTUwzm9F7HN96GYTSMYb8DUgS+i6cZ3IvXtv0bilvciMzWO2nCX2YU989InEZm/BiWBLJ18X5hE+ey3UIt3Irz5QbPMu5KhE2+fi2AwiOypF2F3zEah7xKCbXNRKyaRzHtRP7MdE8f2oX39VkyfP06nSPDTOgvlTAGhaIzAqBeFyV6AAMQu9sHbusgs4W7bdBdSA11mM8fy6ScQ2fEI8iPavuEyqtrFvW0e8hf2wy6nzeap9sZ3IGOFEY/FMbLv86jf9DAczZMgPQOBEPK9JwAd0ErBDUYsZBwb0fkb4JvoQmagF4mNN2H6pc+gbsNdSO77HHnjGnRpqRyEdPb/JqnHSLtp+7c+hrpdj1PvNHGfkfCpr2Pq6f9qypCDkhNwHeF3G045al3RIhgZVd2flj7rpH56Ia1Wk/wouT1w1B9vFLaGS2RIank4bTegjuAke/jL1C2CUTsEu0RZoN6n/XXUa8X06jkwcTe02WLKakLjTY9j4uk/Q5B6Kd10mK9WGQaqOqxdIJduxabz1RYXlNu8T70OPkTKKdObIlrKoan3qmJRj8w0A9KTzlIt87PemlyvSb9+/lZg/XVYtrvCrWSGi7WXUMmnKQLu8JAslmPXw1diAGWxPNI2VGYQwXtVN5t5FtWzIpBsKPfmJG1PI5tYrIXQ+I7fMycJGNZWKxh96k9RO/NV43A1rULOWcDgx+nH6V9OogXsWI2mx3T2poGRvETt+2eq1JsPtPhViFVGUsZUR20YBZTDpZPWMvyKJv7xZZdpfqiQVV+WoEPd4zR3QvqkgWNZ8Gt/ECIPjWML+eukfplenfaul/bAUuerunvLZtjQ5jP83Wb0QKNdnTsXzY+9E2Cd08/uRe7lbxL4qIoyCDSsJLLy0SowQilWnKCPoEQTls1kal1lXTS7xQxV8WWVWRdPkJ+ZiyIJghCNYJq5K9qc1KONT+liCBh1zEqQ9Sj6XMCk9plJ56SZiThYAV1THbQnlUPj6nfKrD9fAk6kn59k06oy0SxYJhAkcKV1Y358loLCDPi7jL0Aqcw2waiHQI1fBdeqBHlikcyeoJTqrTddFMjVSi6VpS7tog4ifE1St7p2p9c+aNoDSts5NHz4l9H0yCMsX3nSqfHD5It/g/K+vzFbF6hSigSVmxsxvTFpNsM+5TLi93wUmWf/GmWHtm/YAAD/9ElEQVTn/2PvPwDsuq7zUPi7p9w6fdB7B1EIgg0gQbCCXSLVm23ZlotkKbJlJ88pf17iOC95eS/J/8dO7MRNruqSJZKqlFjE3huI3nuZwfS5/Zx7/+9b515gMBiAAxIgQOSumXvvOfvssvbea6/17XoKjD0ywjJ+6m3aOhEqfB3F4BF8ysDm9N4yApF4JUd3AhKfforDNFDqfUrW+O2nGc5DcvZS5LXtmwC+SoMnDmOB1tGlbVEna0g5YslpfUTU0xMItaF4/mnkTzsAzSgz3hjTipXyTMW3tQ6a0oizjMoEz7FYnkURR5l+4iWdhUXZp4z5lG1Nd8KjzMsIT1nE+mT5H92F9KqPIrfzBaBnH8u3DNdLsTOgtSXsxbIO9OJxLcZXXFqzlAxo/OKdlIFS9AohrxlO83QawgUovPZDHdRv5V+DPSbj74Q0+hM0zcOUX/8TlJNtNsrk5PvR9bdfhNO/n+2B8kdZUofCOgomBScopH8dW2BnkLEthCwnradRW9TUjRaW2REXlGmVvcMets5q8hlGZ8zF2ObzE1cg07OFcaujIx0CWyeiNihdoE6awJ50U0Hr+piK5LjaOoU8HrDztOyepWIvzqVvvalBWo1cGDhUPOqRR+pUPtUIeM12LP0QHe2geIGCbZpQmKjToRGQnJukHFAq1LmiJ7UCGzXgH2OiG7+YJy2QLrODF7cpJU19ebb2RdNboUZXmC+N6KicLyQx21ELWLAOEz/6h3Zv5cL2d+Qvv4DM0G6b/oo6bCZ0DWrQRUQU2EsKaJEEKWSCqVH5q2sq0BoJcHlSijRYkfkgyNDC2WqSgESGTICBRlrDQvY06hnJYGvKQQqOjqbsxEXkS0pMvMickDMpaCpsKUFaJyoyGiEaYBsZog+FYVQWj8GBapxh6j1/xU/wxuuAhkCDWIpTdkMKXT01eys73Rz5C8kfQVCRgMa4tRE5+hUgUkXyI1AVGQAlKdDJSzKghf+8pELWdUCgJZAn5UpDT/5LjDqgm0+LKn7KAi/0p4Mapeg0/WMmlPHq8FMZsShfUnQyVCHLViNfWitAA8iHSlsjEkwkKju6VRyNQOn1CXQYRSozZUVz8Nq9l5s9B0v/4q9o4TOWXyUYDOzC0b/4LIGbwG5U13RlWrXyHK80M66qyrS5Axg8LDEgf9pen7AFrZEC1+oJDTurnlWe2oJPoEQXm7ZgeEZD1yI5SLJ+ywRc2iXH8E6SdlzD1Myvap7RpWTUoto0XmUkI6nQHdOQJ9ZvdEaYakspqZHqueRRwIvGWjJXawuSEy0s1blPWnuncBrZhAAa/WlaVXGrjnVv9UP5SLK+iulJ9mZ8VYUAvYBGQL61Tk9n7NgZYpQx8SiZ1/qRkCBLeVVL0VRuoakdlWIZmfKApMPqJPqt8f4OSCO+Tff9ga1f02iGFsAPPPkVFJ/+c5YnAYM4Z97t1SBsK9HU5QhiMZj+YGegSr5L1TaWDbmj7PABHzMXkVip8o1btWON/mhyRt0eTYEqv7Z+hfeqG511J3AfLbJXeEUS6Qm7UFtjnHYGEHmLDvelm7UVxUNgxmeaYoqAXYlhyyz76F11uo7UM1OsAcjoAGLKAduk1kTqeAp1BjSypg0+OjOJqTGc2kHULtQpirPDovU3RuQhRpmM4lAbFuDT4mTlgbrgbNvQeSJ1RbXDd/Ln/gZu63TyGq15QqEfh/7680gNHGZ9SydS37K9qt01qEEXD7FFXWpAy4w3jZ7WGKiB2vy6lCF1moyjERWTKWE9YxwlKmX1ABWbRrlsMTWVepmKXMqWnmTb+KMIpObUG9RIk0CGnGKMI1KsUtYqBlPQ9F91i2z2AlOR0pbZiUhKjjzSeMmgCs7oX++00knpmoMX0CrSTbk25azck2/hKw3z89vyoLg1zSa+NA8vI6q8RCCQapbP+MMykF+VG5/QIeqoqkR1ynIE7GyEyjJLRc5wAlSK2fLCdFSm1sOlH5V/VB/GCfSqIvGvfOqt79EokMCsTtGWL8ZNn5HB1YidRgNpvAlQjJVRpBB6J6RGIHUCytz/57+gbfUaM3s2mkHeur76r+DsfYbRCQBG+ZQBFGe25kF5GQfJl8LoNHYtIhffGrGkdDAOGUD27AlWVGja4VMlQC66cYKarBmBaO2P0lOe6Jd+VGD1dQQCAAIGKjrVI80b/er9cGmmLCGSBOiJBbMvyVjZlTzJGLJO6aZH4lTpSGZ13IHCq55ksEv81enjArcakYwOBtVUskZnTYIMbAmaa4RLcuWqPWjqSXKlUqhqlIQlwv8KOwpORWvCNI3LujdZkrwI/OpassqSqupIEZ3gTkPNZ5WK5rQFYlSOLAdlSg3xbZJkMJixBlN+6T/yioCYclEZ2ImDX/4iUsEg+VUpiO8y24dk2FKthY5IsqDOktqbyqhcbwsmfVH7UTlGqjBqw7xlvGohlGXWvxfTCGLa9InKv6DjJuiu8rFT7OWPZS+AIx4ieZDEMx2Whzp69s5Sh4CQ+VDr0QGpdpBkRQuktYmAeoAxaWTJwJtABV3lrjxp3EogWWUbLfxl3NIHApAqA2iXmQC7pEWSptCqeelN5UvypvJgOzEgrLA1fvWA8UYdKekwxW+uF4zYX0Xypt9A842fIc8qBfFEnosEWn/1OaQHDtFNeVObUR2+fTlrUIPOPVFmp6/EhE//CduZWrx0suxC7fFZ0nkBWoqy78UXcfT3Pg9Hu3uogEzdULGM1fzVxGpqjXpDw/JlKjc68lpKxo4rYAZdGjn1sulCdykd9RDlRwURGXiNKol0HY0AUV0pDHmSYhUQS9DwKEA0UmCXUXh+2QgYw9q71Sy80pNfftFda4+kUCPzF3GtaTqXwCQyupFyFU9SIlIwcQZWPAJGChGpYKbN+KJRs+he37rVaJAqVXFEeZRyFTtRnJEhVomKZ00fKG/kh/GJK0EWxavpEytd+tWl+LJ0GY+JjsqWjy1vvJeRYhSmGJWe7hVGeZLhYjAz2uLS+FHcYxLjLTP+dbdj/h/+odW7gKamPbROqvfZB+ETDKjMzFiIrKyjeoy+x0cVlo/W2kmJ672YLBGGF6xTLCZRVo6SclWtDJ3KUPWgAyfjBBnaQ1NP03Yc2XSGdpxGJ7HLAMq/4rEDUmUwGUpxk22SjJ5AVSQRKkOVTgRYVAP6lscI2ClctGhZvX6NqugxOWBZyKfqX/wqFU0HKc1opELyoMW+ghUilr9DSE8wplq3RcB8EMUjeYjqPQImeq4UxSolWHXJWAT+tYBY4WzEgQlrwa54NxJDb5M0gtO88h74E+ZE5c/0erY8h/LBjQYpIoCll59H+kFleEqCDGhSxnJS50OjrlEm+UOvkku7IUV5Y/2ozJhxgSVNTWnaWCNcKj+BSk312oix/BtXiqEmE1aX8ilH1XVUpwJDdq4Yy/L4eiJeR+BKJRnVk7ULC6cRKcWseAnl1JEiP9Z0GbmyIIoABkG/2hWBtWRFekGdkgikE6CIX94fHxmTLxu+jdpOvcTqQEtlprK5cKS8xNGx5mPMmkbpqPeZYWsHpUH0vPh9eIXhKCdkVJ03W2rRoAZdJCSNGmudgo6r76XUsn2bzrkIgVaPRrS+9Hl4XpqNqATP1h5REdSUw0iyPPDLAECFPUJaCHX2TDlT2ZTZ9ZWfSCnqos6ycl2/PpnkRQvYi9RHAiBShDJAOocjmhLhPS2P+rMaKWJTj6I7iU4f/wkaj5+zoXcjTYWtZ/Zc809hpKEpp1uw8M/+BPE5i+kmwxE9tVcQHZdWM43RZYMuUVKLVftTO6yBJKvyaGqsQZcmqdYFtDWybM3ciJ0XVr/L9h+1+pF6qEENupiInT+Kpx28q+U/Nde3K63nDWgVe3pQeP1FYkFtIWWDU29UI0hjpKZztNRn1DQWghx6Hv4JsHM7e4jRgnHr6Tnsu4an7nI7XWOVq6b47EXMNgKhUSe6OZHiL8TjaF5zHdIrrqZn9ihVsI02/87JBgoIazsnIHHlFTYtWRVQPq5cI6NrPXf5s7sGXapUGxsysYhGSKPxvbfbM2zQe4OIsWr6tNbqWeHW7g188YrOkZtJA/9McTSoQRcHCWDZnwmqOUWS+vboPAEtffFf4IisSdmqIUnF6mo0acBc67OUKe2Yc4eHcOTvv4quh76LRK5PqzvYQBWlwovpE3FYUaggRuVCXgy+2dSIht0D8uMg1FEFM+Zi8mc/h85b19nolnhT3HUo0KC3T1b3KsaaDBiwphzYuideikx46XGMamvQJUdW21E9W7vlZ6zeVoMuLRpVxcdHsQm0DGfVb+tKoHbfoAZdFGQyWZdN6bC6QB8fnj0rOn8jWuRRr7jRwphorYHm4+vtybi3K5HOkqmvUzGww8ao5SKFrZtx4M//BMFLryJu60fYI6LRHhcpaf7Y+gknsG3eOa8JUz78cUz6xU8A7a2KzBZna6rrBHY7wdfp6WT+x6bx+BG923GJxuvv7EmrXDQVq7qsr5jSQKVe9xClqBv1Xgl4TZBHCa48iT3RyOs6nc5NZO76qjvU6KTndeLNSCVff1a/tjC8GAHqjU56TrJwIxzqz0Ujr414U09TVH9eCxq5j3So0SnxiOgwMq46nRQnL8biX1T3Y79j+BPVn4vsmjej0zweR+13ZIBaGAUxUl3zOlI5/JyJf5HxZRcn3PUrql/bc37Zde3hcfcRZG7yx4v6s5r3U+IyokPd7fizGtk9HUbHNdLPcapFUH+uX9FovwY+a/GNFZe5jYygRmP5rUdS9zo6TrseFdcpz6PL44HrXuvBjj+vEx3q5VF7fhxckU54j0Y0VVfW/vXkxMMa1SKpBx/9vBbsJBrpdrrnotHuI+lM8Z7p2elozDTrkZ2BLN4R/urp1H9PojH8jSRzG+FnJJ3if4y4Rvqx61FxnfK8/jvC30g/p1DNX83rW8Y1kup+jhNvRsngSXSmuER151q4aABHcY6M6KICWvoSINIIlZaX+gRZIXTMQKQLI+BVTzjSpzS+5lAf/eKtFo8WS+h+8Hvo+srfIdF3DDqIU4tFrZ98vGDqY2Zys8RtbZdGUrQtuloO4C5cgKm/98+QXrHSgthiWBakvGuRsy7EVZ0vRW3sjEljPz3Zdey7U0OeXBZ1GulvbB+RH9GJJ+OJS9cnc1G/O9XfCTqTn5P88sJk0xxDA1hacCe+ovIWf7yjs9zkrUGXLtXMqrUzk00TjOi6QZc2mR5QTZuCtwZvjhEAG1H/uozEokENukjItJXprZFWqqa+zprOD9Dip1Ihe8Qvwn9itJ7ImfFgBBLMv4AQPwJMVddF8eBeHPyzv0DxiUeQZGa1oyrvxmy0RLHbjkOCsGixNWMQGOOzYlManZ/8ZUz92KdQSWl3j0avaPiNkQiY6LdB54YEkFWmVt8mWvVPzLbmJ1j+ItsBp+nECHk36BIljXCqednOR4qBTlgX8D6zHmjQe59Y7zZazfZOZa2DYm2vbG1Us0ENurhJnULpLf1SZolF7JgVG9I5ewE+byNa+aPbkX/+KzSmOt6hHE0b8ksnwI9m054pEOGiceP6aFp6I+LzrrHzWFw2UoeIqlIuo/+xx3Hgy3+J5KG98LTmSmH4J0CmUTOnGodPK97vFJG65nrM/OxnkViyHDqvSVuxdfBkPBhG/5uPIdi/wYpNBWpHGtQ403e9UOrXp3MbSfXno2mkv/H4EY2M/2zCjKax4pDbyPjrdLZ+RHV/dYppJFOOLdPQuvaXEGNd6l6jhhpzdELWmRu9REknfpv1PS2Njn0sGo+fs6FzGd+55u3dpnPBv9Y/qp1GAFtnu6m7FXVwGvTu0Lst09GhFHb0DkGWdLtW60YvO5b+VxxnQ+NLc3x5PJdxjZca/J+gdzsu0dmnaWqKtxG4ql3Tj3bMvh06byNawztfQvYbX4TjNBPE5Glc9a4v7R6M/Iwk2Vr7MCt2ThSzptOWE0vvROftnwVSLcylzsDS2755OdiHQ3/2v9D3g4fQxPh0yrMijjkBinrHV3qCAazm993HSBPsQKs3zWKisQ8Pb8L+H/05kl3rGVcZ9jJQTXGZwX97hdigE6QS1LvW1HNt/+gfIrPgOgPP2pCgkYzoDDCJrIAtr1l3pyv18dTIua618aYpOhe8ncu4RBcD/3U3UUwv9tTotNq1aa8S26lOMo+PKz8Xms53WY1F44lL9G6neTZxqYXrTRim2KWbLYGierR8rjav35FxnT7Wk/2NTePxIzqXcY2XLlb+L9Y0Lwr+5UDSocQ6V9GmwCojjyo5OzpvQCu342UUvvlZ2tuMMaeVWjrsMmpxESljurO+Lt1tQTwd1UjtGTNWbJqEjts/h8ziNcRaidqUnxQ3MPjCyzjw3/4bvP3b4XnsRQVxeLfcjBm//U/gTZlWi5gBFHc4jP6ffx0Dr3wfzdU+pqWXr+pF1tEJ2faamZNK+mSq8/peo3PJ91vFpec6ZVvvFtThnUHnIkz6lf8fYvFWPtPOTwfVQj96XvtTpKsDrIOozEeIxEmJyC6f9Ew0kgleRyCuds9rParfHqcRz+tk/upx1X/1w2tLc4wwRnS3FiN/uh/j+fG4+KlHI7L7Ec/Himt0GKOav5Hu5k8O9QD6rf2YvzHCGNXc7bIWzsLUro3q7vw9Xv7156P82SW/RoaPeoMCViG8+ffBn7KaHSh1kmIY3v88SgceQrIGvkbGZdcj4hnzWr+i8fp9KzfRaPc60W10WRnVr0e4nSQ3I/wdr4PatV2O9FMjC1pzt2s5iup+a+GPu5NGhhlJx8MrTM1hNP9jxhVdRhd1v3VSGP0q3FjPRTV3q/+Kj9RVv45yejb0vlhpht5NDyDR9yrDy1Pk/634FxmvI/2NFYZup8hqner3/D0lrpFUcx8zrrHCnC4e0Yhwx8v6DP7N64gwJ/kb4T6eejO3M4Sp00n5JNW8RzRW+LrbSKq5mdcRYU7yN8L9tPzXHelgbmcIYzfyx99T+B8RbszwdfdRNDpsmb9O8wI0Xf4rdIve76sBGceOijp7Oi9AS5Td+SIGv/l7iNO42qsXYmE0VTQGneRs3OgcZo13aBSLBrtSQWL+7Wi/67PwWqYxnuioCI1kxcs5HPyrv0DXo89g/u/8NppvvpER2jnY9BHT2nlkd7+GoYf/GE7/NsIArePSe9X07jg7WAL2zjMdpngGOk39nJHeTpixSHGoiM4Ul9ISrnw7QjBeeqv86LmmcpOVAvJOmuC2jPjNv4mWtb9sDULvXdQ+xPzWr8LZ8xADsFfL+o3IPBzvMdjAF28tnDnUPryJ4pLjiWvd1vNv3ka4H/evsPqpudfdopvIn67rYUVW7rX7mlPkXX71yxt1EKLpbzrUPB3nq/ZbJ/Nfy5tIPxbXCD/mpg+/1PhH8q+HdqlrMadMi2rP5b8eTo9sSZTC6Lfmz57rUtdyq5Hc7L7uWA9nnvkvvkelqef6HRGE19EkvNwKialove4P2RlsthFnJ8hh+Ln/AL+4j2UWjXToo/IzXq3Aa/EoAl3U6Dgvo67rZGGiy+PPj/vT9chyl3vkfMJN13QcWS72qB5H3ZE8Ho9X/kc/J9XjqDvX0zOqh9MPv+rh7V7uvDgp77pWmip3Pau7KQx/j6et+xOXx/2dVM+6qJVxnY6nX/s10nO51S9H+am768uu9SXSPT1pLWxh0lo0X/EFOmqlHnXs8C7kn/sD6mTNLrDrRT8nwmrWwX6ieEfQSL6OX1vA6GOX/LJnypuoVlYiey6/9TC65PVIJ/vVF8PVy99+a24jy8z81p/X3ORo7tFddFOLS47mrutRZI/1sB5Yv/qM4l9Uj7teBnI/7saPBa/FYfzJrSY3lo/o0fH07FqOtXv9yp9ltf6Qn+N50O8IOs7HiGcjr+s02u04j9GtXehxPa76s7rbCY/R8/rtSfWke37Mf73sao52OcKfqO523J+odi1/klineSniq/4N3QS0oldnOfbGh7On8wu0vvHP4LkaJCbnLCF7D592oY2ik1zIju71whGtzVKZ6Z1vKuBiogVtN/8aG++9lIZUVHj0FylnNV4VEBswS9sAVaEbPY/9HcpvfB9JN1onoDVEWiFSkThRAvWKG6VY3w3VoHdGUqjxSjlaO8dKC7xWTPqNP4fbMlUybGXtVLPoffoPkC7v5R2rgRi36CaQEPBlnUQSMB6KfEbvkKNI8BOBdkkN67kSvUg58ieJGn+8+rB7YPKkcNFrbKLrqpPjYx1yK3+SJbpaC9dRIupQqDFqOpo/o8h2wzKE5v6Nabuvf04mxawUNZ0e+YvyMl6y6XLydKKjoxzYE/6X6C4NrHfzqQztwTmmKH/OjA8hueSjbJfsPjGd8PCzKG74X/b6I72+yhbHHy+X88JIg95l0pq8CttB6srfh995ZbRGlnWb3/YVhPt+RC2hV1ixVdKfZHT8Ut2gBp1/Umex2nI5Utf+a2pdYQU6Sn+afTl7epvBxkNR8xF/ZpCkSGlYdD/6cxKZgaZy1jSTej78aI+S7pOlIQz+5E9w+Gv/GkHvHgus95lFVkLHk9LAVVx4YZkN+kl0/flvIfbG95CIBVTpvgEz8WKsWAMXWyrEyAA1Pu/8ow0HkVwK2rjwS8fQ/8y3eMfyJiLWextjBMnNi+9HJXCojLVgNga9VDtaMC0YfGq8p/sIJDisXb3LToYamk9XWpWEntJTBLrOLl5+S/7Ir8ZWo3fKCdDX5uoJsky66c1kjrIVya3kXGnS/5iyTrDPOGznHcPHCHJitlbpVN5EWsdkL2MmEFHYGOV4tL8zfcSD8RQr8KbIX4E/vdxX73LU+/4S9Ce+lf7YbfOdfVRKDgqHn0A4fIBX6mzF4E1ZAbRexvqmJ+slWau0Znxy+MbnvfrRWlqH7bqw7UHKWT5yZD0nZt+KcrxT0m/6oRrTy9zPh+w1Po3P2//QKlHf1hbCCx9Eozpvmyye9wpp1CDOzHsHXkbXX38OQy9+FS7Bl4yJFlnrzYVh/y50f/8/of+7/waJ/BFryBXHQ7xaQqJSYBwyvA06XyRApX+RgIgAcvjGD1E4tF0uZs61Hs6feBWctisMdGiHUtx2phKEKdC4STVOwEBwbVCIQTUKai+rFicOwReBXZSuwM14iRHptVACKYzPwlO+FEOVKerVxAIIaoa6j9wVTEBMLy/W/an5kLtGl/QiZ0tD3/ZyafE4mpSmFo3rT10WgjkLN34yngzM0axV2NFgKesNCdoJpulzAV/xHKVxfkg5S1aOoLjjJ+QlKqtYrBmpRR9CECPQs9FIlqNpoveUOmrQmYgV6hPcx4a3onjgabisZ7XPWGI6UrPvRpmyrA6WpmjsQYMadAnTe0uzGcKkkXA0MpJD7tH/hUP/8M9RPvgqnHIewy/+ED1//7uobnkYCTZzAazj60AYruBkUHKStcgadD7Ido1aD6ACvxKiFIsT5GbR++if0agKhFgNskKScBfdj7CaIgxwWC9SttHIyviJoFujR5U444yh5BZRNMDNeGJ58lGEFty7fG4AcLykaQ4Cv2qMwFxQLkyZ7EGjZAJTyNG9TPCic+8JgQQgnALDaTRVoEZb2E/Nh3KYCCvwKiwFA4A0M2ZsTjU05kIDpHj0Hk7zrw7FGPGejlwDU4y91rnQy9V9AkhNqYp/OEXLa3TG1fkydqptqpnuF1DoeUOdQ6bJ/LQtgz/pJiIxAewyeRIfZ1P3DbqYSdPSGkz2Yx5yu7+LSqmXoiZZYGd5xq0IWuZQPstsD5qVaNR7gy5tes91ISOzRNXNRuwScDnHNuPI1/8djv7d76Dv0f+JammAvSc19BL9aLyDBpH+tSbLYw/LY+Nu0PkjTQfUjauNM7Euyk4C3t4XMLz1SWim17WpNRfx1sVwpt0Yrd1hD1hn7NjxD+MmrfEIGWeJYeNMthUJrY+iwS4T4JUrbcZHtD7rLEaDCGgCGoigyvC8lvzY+T9MS1NuQbXVdqFIFnVWkFb9BdU0ZU6ATqM00UjUqURAGfMJrgxDkQR6NH03Fm+U7WrSgKLi0jtASza6dhZNVmHdPEGsysNnULYFlrt41lqyMuMPqs1WR/Y5D2RtT6NWKKC060FirMHIlcWTWvxBFN2pqLgCnXR4z2mjBp2OJLMVtQX+uuVuFHb+ANE5WmxDbhMS8z+IEtJ8Ho10NahBlzJdcNUmc1T/RAvTRafrubMf7tBgkBwZPnqJs7ffVB4g4NqGhDtsIwZan6MpqZLOc2IWI2VP40LDE6U0PpKJPcHdiauxY4h4jp4JLETXY/utk/xEaRz3S60jFaWbtw5/MkV+Iy7qMZ4cf/Rbvz+V5DuqgxPPI7/i6sRf5D4WaaWc/AY07PIRrxAE8Tfme+j92V8TCOfMyOqkDxCYJGfdjorXZOFc1r9W5I2fYgQqPuuZgGT27cgs+WXElv0KKhMXIExMQnrq1dazDmJFA4BKMvpEeYhGchRPdB0tyI58VNwUktOvN5BQieXJF0Ggkyd4SyA9+xbCdwImTbsxjN6nmZy+js/TvM7Z1Jyt42JUFj2/JBGhplNmXI/A6zR+YgT+DvL8FYATDwqg0hNpPVWBaWsUkDy47UjMuC7KB/3pgF2RvnVf39OiOMyNf6GrTQkEgt4clvM6AiuNY4Use43TsWW0zoPXvojXWr+lOC1gLXTt8h2TADRjIkj1+rehcPR53kduYbwDyfl3IVZSGdKNQlFPsz7Cdm54aNC7TY7APCVbbSdFXV06+CTCof28Vz0DfudSeBOuRFE7USs1vSw5qcl/o94bdCnRBQdaJ0xbdNyCDJjH3+jJqWSL1PirhfLsIjEUG7PDRs0GbO9S5F+Zz6SoXVszQ5eYJpPoU5aE/sZLZh9kM236SQdGyMhpJONUqhs+kYyIGbyasRhNMsC291HHVNgaGhk/GWONYggQKC7mjde2Tmi8ZMkRKKkcaqDSFhgzCrFnO/D4q7xopGc0KSUVa93IWUlbvlQI+jcIGF2fJm8qYoETT6M6MY1QaRRGkbpIDe9D79Nf5TXdGNxKNDMH/sx7CGDi9KvRx/GTuNEC+nDyWlRTMxDsegjFfU+hmiXwjrfC6ViMakBAE7p2OK2rMhGYD8mRlb1KnHDHKRv40EJ+wUyTPoKm2MSrCBQJVCRnBAqxssboyOHUlZRVlh/L02RLU2ETr4RDcKb8qhMgwYlAD2Pjf5UdAINTE69gMALLctHKUAvdJcMUaPJEwGMZ02Qhy45CEZJPhAQpThJu5zXkVwCPPFleVN6Uf/qPFpbTgXEpF7pWvH5JU7j9KPcfYvvg45ZFLK9V8MsEwE0L4TbPIH8VlMzYRRtPlL4A99iSfnakeHQavACvw3aa3/0QKqUj1hGSnCZn3YZqegHrh/m3aVnJJeVCI5PKoH0a9J4jtgvbQcx2r3qOoxvDW75LeafcUSFVYk1Izns/VfgkUzrSK5I3j/Ue8Lk2TTSoQZcKnWptLwDZyAJVfF6va+GvDMnpRjZObX6EKbLuMm78kf0TWIm2D78zJa04dExBmcpCBiNZLSJe1Q6uU8lMthk/pSr/mjozE3oKya9234WOz6sI9Hg0+lpLExoqitb4RGtzxpsHGS5xSeCm6bTaeiityxFA9PhtOJOuKtsxOWNei06C/gxOMITWuNH0Ml7b3Um+NOqkJ7Zbc7zEyDRayehRepWGdugo+SK/FkcVCRrboGkW+YoA8XgpArPk1S0byM4XuhEf3IJq/rCBqorbhurSDyG+8p+h1LIMJa2j8mcisfQzSF7xRQQT17CECfAzNPRTbkRRwDAxEf7Ue8gW0RjjFGg34JOaC2fZ55G+/NMskzaWIEuHfljCNW5GEsuc5aZyj025B/7VX0JyyS8QTLQQPMXpthrJq34bmPsJ8iSAxXRn3A7/yn8Kd+EnKMNplnwc3tyPILXi9+EuuMvkUCM+DkFjddJVBIErzJB5BGLexMXwOq8nn1UUWubBnbSG10w7Pg2VmevonIDfNika5VtwP+O9F86Cj1AQiyz3qfAu/yzSS38Dg+kp5Cea7pVqkDS9MyLMpNBFMiRZp8EtdKG4+xEDfZJCEEDGF38QZZVlTOsntbaSHS7Wqe34bNB7kqR3Ig0uTSN9l0R18FWUj7zGh5RlypjbMheYdh3lX6DMY51TG7o5aR3KYNSRaFCDLgU6C2t5/sgW+tKIuCghUdUiZinm2sNxkPxqi79GKwR0BGWiEZ13RgJ8MpeJStnW1ujVMnmddD8GRcBFhldjIjS05ClahHxqRjTmIICl547WjNGQa2RE4EuLsG0KtQawbGfYuEjqTOeNEa4QbdpZTioXgsPo2AECR+1w06XyZccgRGRp6Z91oJEfW5dEtwQNsX6jLChXGp1g6fL52dSPSKFNuZb70ff4X5GxCMCpvipeK1Ls3Varad6f4OutSeM7KTiHXkfVd5G46p+g2LESLsGIDLzfPAXhgU3IH34eydm3E6Sk4C2+F9m+HRje9iDSc29FmJqFmN+OWOsMGz0KyQs65pEXRs8vAd2iNwmZJb+I6oGnUNjxKI1IieKapEx4NvUxFrks67B9KZypy5Dd9E0UDz5OYJ2FRxAFt4Thzd8nOFqASnI2YhMImponIf/G11GuUDamXIPYjJsQ+s3Ibv0qgq6XKYvs9RMEFTLTkJx6LYKBHQa0ii5lbbiA+LxbkKsk4U9chsTMe1necWDiQpQoC4FLcNe5BNXiIEpd2xH27UGVZaIROT8zEcGOh1EaHEDTjDXEl8qzZFgw6J0CLdUv5ZefGOWqTH5jWht2+HGUhnbTTZ0AID7xGpb5tfRXsFFeh2BU52upCuqjqw16b5HtBLdfakVtuqj47KQWUd7zQ8rYkI0gVymbybl3I0hMZkuWn0ipuBS7gJ1FVr7dN6hB73W6KICWSNNaRRpC7URRe3OolMdLOgi1zEZbjNGQCmA5Womi3vA7y544qB+gWNLcTLkGPMYgAzMKQQWhsbSQBlDHFYxF6r3lquSVRjWaetLQuYd8VUc4+rXF4oyTxu5sTJ3WOrg0VCWWJU06oxC8ibMsdXaSi0IlYSNWkRk9mTeBrSirOmxBvMdQ0KhIZO4YN13pp0QAlycgGgnUxkVUrEUk7WydYMMjKO1/lbXDuJV/GtXEpKtQbV9BQHF2oxg2ShXrQ3HTlxFufxJNiz6C6tSr4AYJAxT+0A5Us5sJpjTC1QI33omw52XESvsQdu9CsnUOy0LjfQKqqj9em+wRcLBOPRoINLejVDyE2OAmhIWjjCeHslOyekuMUUEyLm7gIdm5EMUjL/G6D4nBHoJvykalD5XDL8EvHUAwdARVL4UqQZCXWoDU8l+C174QXnIi3RYRnD1Ff31wst1IU/5i3gT6+SRB4mPwy3nE2V40pRnkd/GXddWyFG5qEooEMSWCF6dlAbz+Hcwdy5nAEMhThvew0PoQy/US9DDOwxtQJS/F7Gvw3IkmNfqLpDz6fidk07Umz9FhtEEszjIdQHHXg3yqqWKVuof0ZZ9ALsZODP15BFoeC1HlG62ba9B7jVTX0YU2f0QH08aoN5ysjnt4HJ5VK9tYnDI99/2oUHfZq3qoAyXL6lRQGOSpQQ16z9MFB1rq9+g8lWJQxcRP/V8YrLaZYYhm7cdHwj7+NffBn7+KIQWGPBpJAYHxxzEW2ZgYG33e8dDxgf8DE3/1jxCfPNdAyWhSz9umkdh7r8R8BCEBA43KaGUhE1ZtnY4Jd/66AbKSI6NSQsA4J9z0UfjTLqd75NNGjTR1VaMzmz2CoNpaopZF12Hi2g8xTofGi5Cq6ttgX9PajyA5aQ5Bhc6uGjXiJwBUiRGg6f2PHopuMyZ98HdQJnitT8dqyrF56dWYct0HGX78QEsYVIBSC+Nt2tQJcOxHf251FT33mEYSyQX3EsC0m9t4SCWrcRePDDooIDnwKgY2fRPenDXMe4lME25WCwQkGRvhq1DhS+S9ShKpMoEY8xVUs2SONeFG5REQmGpNkYB+lYA9YPknQ4JVrSGjZGrvaox169EgENYyxKnGQPkt+gHj0ohoCil7mboWnKu5uQRntbEiAq9oWo3c7/w5Chv+J0qv/heUd36bflnalB+N9mo6z7bAB4MoH9uLxNTlBNMqyWiyNc6yLR96E03zbqGXw4gdeBLpmesQlIZQKfaQYwGdyC8qAjOMyxlg2hrtCphfD35IAO76FqMMo+RUgOfMMvfW5FGuAxlNdiwSIeNkR0pl6B59CeGxVxm/ADyhXdMsJKbfwc6SUiyTT7Uj/byzNtygC0WU61jZ1jK6lC3Jn86YkwgGO3+MauEA+1hRHcdnrEXQvMT0qnbXqoOaUON8x9LXoAZdHCRpvqCk3rO+4xPmoTJhFpILV7PB0U099UoFZRopTaeUK0WUaBCLbIACJZpiiABPNCoUJNvZGcqYoTBdbW2UfoISStTzlTB6+6GuA8ZXkFttqLpEQxeyhVeCAGHIuAj6yjTMpUBTbCHyqZkIU03Y9uV/jfyRfQRRNKRUIGFYtp1kNi1GPouhQA3DTF6Aplt+gYaOxpJp5JhMwPiDMvPF+EIngWrzFJQ0axgwXwJkzEslPRmhl1Js5KqKPMNWjSdGQAOl9TgCpiF1lq1N4q9GSTTdozxrl3wJCQzvehX9L/3Y8td602cQTl7Ia5Zn81SUvWZ45QrzLANHOKtRMC1CZ5kkJl+GlnW/zkgK0XEArTNQLjN9Yip7LxnZ6t+5FUdffZxlzjyQkbIWebNsNTVUrfE3Fslw6zR+5VPXeu9k9rWfmADqwA2dseO1LYQ3VVNIAssaVTMzzHv9M3OjSGlVKQ+VCdci6FiL4bYVSM+5G87RHVTyBLqOT+CmKT6myIT88jCQPwjMvh3D7VfBn7oQhd4dyBeH4bfNxVDb1cjMXsUUtRCdoMNtZ5zzURzuRqp5GgYnXo/qjBvIcxPBg45wqBgQM0guXrUBgPnTSIwtPD/8OtLzbkNf+zLkJq1huHYCOsogwZVWAFo1E+AFR14gOL4V2Y6lqExcDd+fhdiRjUgs/BCyrcuBDq0li3r5xb3fQ6KFYL/jWhTcIuKB1jQxzqPPw2+fxLjeRJjdTd9FeEO7CTIJFpl5jSRqtFJgjWgZpearKS+EPKpntYNYnjhQo4PME3nz6VWn2CvUOyF7xQqtqYpDzdo6D2q3bgXFbQ+wnLMsOtYuP4m5d6PqTzG/WmdolXYaDiQX2vVJKSH7LEOWvwB3FEayoTFbrbGkTMof27N2qEr6dIirgJz1PlRffKY0tebOLsZJ4kFbHNgKeMd2zbQ0Oqfs1fWS1ioJOKiTUokVa9NikhFN78tfSL7Z4lkHasPnYsnDxUCqcZWDyicyM7xnPVSlb8Jj7Fj8hOUhHa76YGdkwf1sSxrNlw5RONGpdW9tXsCc5aT2Zzt/Gb+OhYkOKlZnStPPrH+VO91VrpIL1UXEk2KR3laXU3/iQRyrPuXZFnbw+ixH7S2f4lyxRPFJN5ic0nbV04qWdsiv/Egm1UYok8oXr6MR9aijps1S4yfGbsKneGknGY+sXlRqNn9AiniLBjIil7ckeouWsNT5ZQxsM1F5R+1Uch3tHo1qrkEnk/vvSLXrc0rlvkMob3jYpidEqtz6VNFoCmgM9OLhw68+iUmrbsPg64+b3+TazyI+91o0X//LBC9XsJd+JdJrPwmkJ6Gy/3XGlaQv7dpj45q1Em5hGNVju2pJuDRoGaTWfQ6Z1R9DZskN6N/4CtrWfhyp634RmeW3oHDsECpDXWi+7hPwF1yP1PUfBWZeA2/GZWhe8xGkps7HMQKL6fd/wUBI+5ROlPZvROb230TTNR9ActENKOzbgmq6A8lbfhNta+7HQM8QJt/6KcSnr0Cchjy/Zz2ab/00mq+8B4mrbkfx8B6KYgpNl69DfN7VaFn9QZSH83C6d9GwrkaxZz+8/v0otMxGx/2/i9QVBA7TL8fwvq1wAzYPKo/Umk+hFG9FpfcQUld/GJW2aagSXMSW3w2vYyrCOMHUrOWIJ5JoueEX2GNcgapLMJdMIjFzJZJX3o3MirsxtPtNeMEQG2SKILUZ7e/7EuLTGG76AuR2vIKmq+6CP/UypK/7MJxJi1He/RyfLeXnMsQObkLsxk8TUP4m0ouvw8C+TXAICm2B82hSfdiHiqT2q/Gxwe4DaFq6Fm6c6Us+qh7iLVORPUy+qn1s3LWDRg2YyMfJsiNDxhbP6Ji31tmotkxAtftllA8/YweZlnJH4RS6GDIgduyDX+xi+W6Dk8gg3tSJwvafIVPqIljsRbnQi9bUXOQPP4bqUDdipR0Iilk0paewfnZiuHcDWtoWICjsRO7Ii4iXu+GFceoYneElbMrfwiEqnJDgXD11qvHyALKDe9HcvoD6h7KZ3ct0hohpDjJ/WRSDYbj5Y4hlDyGf24smxh9qJC67BeHwLnYGcmhqmmVnw3nD+1Es9SGeP4pSzx64SQ+xXD8BpY6u8AmM8gYInaEdFH0amOFjBFwH6J4zXrLFQSTzXSgwn0gz/zRqpYEtCLRxgHxKP5dzOcZ/hACringlEe3erZX12yZGQLPCX6rnqPKJcaj21Ykg8FXHwm1fwjKjmxeH6yVR6H6DBlc+KU2aclL4UeRRLLQbVCOtKn+Lk+7yLyBFiG0jconQowHnA42mUCZk13Wt6WqtY9OIngBWlTIkwGrG7tTkTiXyq3qWvEfnnbE+aFAF9rSrLlpKILll4rzWKGm0M1rrB8U/2zJ/Q6arA3VDvYtVvDM+5Xw8LFz8pLzzh5/oR+VF40+5Kg+xPbbOh0ddrhx76QkoZY/CG9QREPLN9j5mRdC3xSdwFcWrejADb+1OSw+ihfhVqxN12qKjZqwnygA6JFXy4torqOjEevMJHGx6kw5RXarzyFjkYdwkz3WgoWuCOyYszWVn1zFy29wkObS6lh/dS8dFH8m1ZkJcjaJTt2g0WuHN61tQpCFtXoW/gvY6XkeHFvNO8Vsk/JAXlZK1BXN7C7Jg6kzUiPyzATMCgUjqCOkJtoHQ3sTB9miy/14ntuHkZPjTbmJ+pcGUp3HqhjHoIgBaVDBuE8HOBzHw6JfRufIm5HdvYgR5pFd9EMNbn8fAc99C+7pPofu1n2HgmW9hwi0fQ++mZxE//g4tCiNBmFPIgsgocmJS8UU3wemcicHv/SeUtzwLd9I8pFbchp5v/BsUe7vQdvuvIktQl175fuS796D/0b9GG8FWgX4PPfo1TLrrc6i+/iC6Dh2BO2EKjj3w35FccTtCvwV9D/5XBPEWpBavQvnoHmRW3oaub/wH+IOHke+nUXVc5B/+Y7JWQWH/JgxveBZZGq/4zAUo9BxC24obcPSb/x4D217ExA99Ccde/AlaF16JPPkK+48QnP06el98GMNPfQPpK+9EtusgmnKHUdBoWBii9bpPYnD9owSNn0R66mwMbHgOEwiICpseQaVlBmJtk5Hb+DjQMRd9L38fwfaXCAxXo9xzFL0//u8si6Xwk3FbHO2yZuIs7/xgH8p+EwZ/8seskwTarr4Xx372t8i/8o9oX/UR9O1eD6djOryWaSgf2gB/3RfR881/i3DjY/BL0WGw1pzHJY2Uh8IAG2oSqbnX2L1t+/abeU2gcGw78VWeCko7HxVrfb3YaOLzoA9e33Yke7YjLB6wacBEiUqKIEZGTsrWyxFwmYJjHAQ8sYFNSJYJQiSZGp0igHEHCHbLlKHgAI1fCl72CILhjeShilRpCE7/m3DyfXCKw5Q98ULFTuXiML8ew9dfWG6AwgBYDKkcwUQ/QejwUfqPIS7wZz3cGPxyD8Fzgea+TNDRj1jfTgKlfVT6Omw3ATe3D8EQw+a6bSGxQKN48UOC0Gy3CtrypNLWCJpDHhzy47LNxQo9jCPHJ+KzhEppL9NiuVApVplOLLuL+SDADwaMH4cy5RSO8FpsSrl7pojHLvN3RuoRa+2WQ17y/XuRmrmWzGeYFg1SZiqK/VvI2yBrXPIksCfTcTL5VeZDU7EE4TY1KiMrQ6letaORLB3zwi4YZSF6Xp++koGQ8ZHUR0d+yCDJYATslssgjkd6I08afdBuuSitCPxJHpRDvaxbHaNI89kmEySZhkawlIYAh8BhGSXVGeVcoNDe73oigUuOLFcUKZdtspJjW5q6KrIRrBOvbTqKB55j+VGvm99TyyByiYCslhwIuGpEXrKgnbkR5GICrE/VsB21wlCCeNHIkurLtAZ1qYBU1H7K9Ka2VU/B1YHXlJnxH6CssPoI+AtsKyZN76vjRQlUZ5F1q7pnM6RPnfEY6Qv5ZIswABrGMpTjYePLug7R4/rXW1LZwCRliOWj8/1khxS7ZhOi9qzlD1ouIO7MYVxkm2uMX7PiJI3IK7xDudVvGVm/iJRkeJxxXtx0boHWqRrsXSKpIpv64787YykNexIdq9+HIluBt/QWVGlsqmU2oL7D8NhbL/UfRKV7pzUG9YqSzLSYj4ZdT82Gps2Sk2YQ5Kyn/zwFuITE5JnIHdiGlEsDRMOMGJWhpuqYltuzk6FCFPoPIUfQlUbBlH0Yb4JPodci/Tj58CfNx/CeN5ChVo3tfw2YMItmLInq0FHEabT8apacafi6iIBh1KXxFlyD9K2fROtla2x7vnbuFY4eRILx+0PH2JPLwU02WzwyLiF79X77FLRfdx/aP/Kv4Kdp9Gk8tAbLzqc6tAVhKgPMvwHhkZ2o5JmfxbehELCchgep3FkebGCJsEAZYXmR73h1gIUSECCtRyfoZ3AXKnHGq84JUx4isJLBkTC5NNBx5j/M9SLs20flUESplEfgSTmwwbIOVO7Baw9hxsf/JdyVHzKlJRk8m00MFYHR1x9CcGw37zRUzrgZPDnzJpSa5kHnQ2k0KjpT59R4NUyuNUCa3lUPtezE2YOL27RXiXUWalqMn5jWGrGFaD1UXGdSUTlLggI70FN8a52cdrqVaJi1GUMjbFq8rdGKJlNKTIx+ox6wdscqLp37pBczaweVTx60h07AK5DhrKR5TRnViJMZe6lN9VApZZRNnTwfCyk3xpdGNSgUrDafsctgqEX7AgMGEAIUtYaM+Si55Iu8ajGxXmmkxftqExrdEbgIJYvsncfUs2eUtrmAZaB1ZhWfeSMQkaLVZhElY6MBBJXRNCFljG5Vxi/FGR3lce7JOCAo0kx6km0mv/0hyqkMBA2Dm0F69v2snwg42eaWU6iKvJNWaVs9mYzQmGk8VSNcEiLZG59l6lLmLQaBaf2wh+9LHlRbVoeCoQm6p5GmtR0/sNRaNgFcreETn6xb1meRZV22+BgxOYzkNhbtVmbb1VROdGRLZFy9IMP2xZJ3PBS0gUZCcAlTQKGLOmIs+/43EB59kW2ANUQnNzkD7vQ7WHdqV2PVO0kgxp6pBgWo2W+qyYL6UOrs2AglfZQpw2WmpTRLvNb0nO1Op46SnCRZNT4/tkZUdWWyI6Ma2sYqxTl+Un1GdW2WyXjQ8TAZps+YmL5ap54L4KjNRvwK+FBu2S51jqRPnZ0IdNixZFFn5qmsxkmMzw996kDKFQGPATzpcbVtXktrmww62jgmTTR+UqfBABvLSFPtDm2uoxMCWF7FmMrfYTvIsC5VjrVADTpOF65VszLMXEvYl9yI7BtPYHi4DwNvPoOmBVexgUS9O/X4NASsM5zirFQpNNWjwISOLpAi02nxo8VR8lnNDcFvmkAvTCeIoZwbRibNHgM1fNFtr8WdMwSu5pHQ9nKGjaYjmUqFhonGW+pcjZqqH2G2H5mmZj5ig423wC0MUKC1iElYXzv+ZFTZWyOv8YDxzViGxKJ1GHzpYQzvfN7WdcmfDscM2bCKHoFcgg2ilKVRppBSybgBeSoMofdnf4Oh7/w7HPu7/w/cru3kNmUC71QKKO18Da1rPoLyrmfRt+lZdKz9AGKHthLIRaMYTqiGwQZW0fsGPZSk+NlItNBdPR0deCmgI4Orekix0bjMr9Z+8Z9pRK1FQEajL1Rb/Mj4010Ag2UevPIQ9n39PyDF+vKnXs74qEqkrMZJpnJKXeh58q9ZJlHvTinBaUFy/r0oVVtYz6wJggtiiFNIbGmRuBSKdqlpjVTJo2Kh54pbYj51KKjqTsq5QgWkmpSh4zU1NMWLpF6m3DRVIH+1s8IYRxArMA15UnmFvLfQ5laJSW4UNwuLskgYzriZHyurmtJlOen1NwJsggMCL2UqvaoUH58pPq3vkWQp56wphhf4YzqUBQERW0fHuMWLzpcyA8UyKVu9KS0pdLrRperoKA/GTx4IO+25rhQqRiAhuYjKjJekkPzImEQHhYoXKnhT7PqwrMjH+SBFa0CV6biUx/DA46gMbeUTpUfwPHEFYhNXoUzANyYHlE1v7h0Ejhkrbzt3T8aTj6KSTxhwQdNSODNusRPxS3wavU+TPtjOQ0fvq2TJ6eyu+ffAufzDGE608fl480wtodEJ6opC02x4s+9hnAWkJl7HdGeYjGnEKtoFHUdi/h3kWzyq/iSHEbcygk7rEiQXfRzxZb8EdF5P/i6cWj7vpMo3ox+1seKuH1K1dJmzZC658B4U43POUA16wPIxOWUZJ1oRm0NZoExoLWDQuRJhhoCNdV72WhGffQvc1oWUqSsJ4CI74gUEMIzGmbsOpQzrjtcCJqoTtVU7L3DataikJ9XSGy+JJ3UO2SbJYkhAEp++CpXkRMpD5ENpaLpZPjVVWdArsgxosuMao01a8BEUfW1KIZ+UF4GmcRNl3pt7D3LxKaYXdZByguDfRnn1mGUite40L4AzeTm5GGfe6M3aGf8KbgFldgiUx0rTYsQXfxLuik+iOmWdAWQbH4wqs0Ej6AK0aFWCalttxUU8lUaqYxqCN76P1JaH4Wz4HsrFrI0c6UgBia3OWImxi2qHR1IEDfDwY69eoSIzQEFBVfUrbn1Lpw7seBWZpTchvvYX0bTuMygd2Ap/2gLEbvks2u/4VWS3vAo/kG+JvkyWphHUA6bAKAIb5teoAUEUPxqeLm96Ai1XvQ/O2s+g5bZPIbv+aXgawTDDmDTzF+QHkJl9OdxVv4BK6CLRkkHmynVoW7AKDgGKhN2bMBeJGz6FqR/+PQy88gSaCJ6quQHEr7wX1c45GN70FCbe9wUk1/4C2m//Zfgee+ICdDKGTgKl7c/AZxmWuvcgsfcF2vQCBg7voBvLQrlhWVXpLxjoQvs19yOz/EYWjZY5a4mnelT0xSzqNS1qgDqRqpDPomnOUvirPoJ8YgLTEQBQmlQOVGyqCx2IWmVDU18pedcX0LLydvhxNuTcUekK1oNKcnwkQ6VRm9LOFzG85WUF5oeGn1EkJl+OZMcytlkZMyomMTuKxJEUZFnloBERpu+VBSjIb7mJRaA1VFIPlJmqT2ObogLybapHo1mqd40KCSRZrVMeBWy0MD9k2GRFI1g6Q429wJh2AEr2Ciw7xmsggB/bkcgy9RifQKim/KjIpYhcKjgtGE0S5BugJdhR6XhS9uTbduMxXZWrwJvWktBKMH7VtaFd/mo6i3EFNCjMX4LKzNGopupFh5eyl67DPQXv/SBDxUwWKIsaNVXvU71kvVzbXrBNXjUloREUxavy04JZski3aFJAo0ACgTrk1A7PPQ+kUQiB2TjTEsD2nSyGN//I6qLewpPz309PTbU2P5pY8jSoFUfASK2VhpNX0foXyXXe6iosHUVhcDfzGCIx9V4CoAX0p9EFn+mr0+IirwNek7OR2/Y4MqUhGmBKPN0NrKrAGaXc9LGF23Lgv/wUWObi2SkeQ+HYXsot5aF9BkVgktW3akXrr+Am4HVcY2VqI6CMRcDPJJt1WSn0Itz1KDtiz8Cdt46dhKYonUuQ9EJ1k3Xm3VN7zx9Fcd9jrBNemyAmkVzyUZZlBP5Hkzpnagh6c4DgSr7goGnqjZSAOPUvy3vmOoLVpba8wmuahyA10zZYoHku5U6bgFjq7IRJvRd7trMi+sy9QpAsHaBusF7h5rQsJi+sR7ZV1b14iSyLaVfyxxbOdhSyjduZYPqTnPDeOOdzdSb8lsuo6CZR3pKUCdkZ1T67QWxj2nDkt6yBQ3BddCSzVZSObWTeKKVu1jpaeZaL9KHhP/5p04g68Saj/DtB8sDwPVtotvqsDSs9hS/RjkX6RYCL5RafQTUzj3HRklq8yp/aneKP4lZceqK8yWroOBu9PzbevhZOBztBGqkPcgh3P4HBLQ+xvd6DUryZ6SiuKL4GnaALsEbLbklSXAIvPob3vmHrXjT4rxGk7IHN8IuDyB7cDAwdQ7xaQu7gLnjDxxhHBbn9dM9rnYymcNgwGEfQdwRBzwEam6wpOSkxtziA7PbnaIhaCLK2ID60D0NbnmcaFMB9G+BsexQujV22ex8qg0fg04gVunYjPnyUMVQwvH8n0zyKajmH0qGN8KmIURhinC8g9DwUtAbq8E445R5kDx+ES8WuE8pLpRw7aftQzg8idng9ins3IiwUMbT+p3COMR/kY3DPNgSVIoqbX4Sz+0lbV1M8spsgkw1+qB/xA68ix3stVC/tfgmx3BDzGa0nsANeC0xj/3qWQy8bUAXF/RvhDRyxvFc15XdsD60By+DIBpTZcHPHuhDsfxPOwEH6D5jGUfrZR0BSYh0pXjaq3CCGu/fzN494315k970Jn+BPdZU/wjIfHkBF65a69rN+WLa5MgGwz3w9jsSxbQRgaqrRFOK4iPlR3HY+V99BguJbmLmUxSAl4bVNRbj3NfJ3YtTxZJKqoVluW46weSm82avhTrwCuXIKyQU3AxMWo9DfzV7tWoSDhwkiCDamrjbl4hcKNGgFxNILEU66igD8Grj8LQjkzFkHR4eI9u9CMdWGxKx74U6/Fq47ESHLrZhpASauQXLyNQDTLLMuUOij8b8K1bk3Mp5rERT7US32oJCZQyV0PzBjBeKZ+UAf690jOJt5Bz/kMU1DMMi64q8zaTWc+WtQYh3Fy5Q15i7UcRezb2evfQ2Qms18HCVAI1CeejM/17O4UuxR7GPhqC2x/FlENFeRwqN2VvuoT31SgKzU9KvnuovG0uRf7ixPeZULr/Xs/JCUPsE6jZhMbqgF6blDqGRmweNHGXDibaiUs6gMbKMkjCLKizftJpSOvI4wnkJ80SdYr8tRCWjE8kcYXNqG7SA5AfHWGfTPzs6CD8HT2kWmWM7uZZw0ZvFW1g3dU5MR84sI+o/Am3sfYrNX2auhiv3baQhXsE5uZt0QKGlxTX4/qs2L4F72Ydphyt1gv4GERMdiysYWGs0r4GRmA1MvQyxDYDeouqnAm7IaxcOPkrck/Fl3ojL3Bvjpy5Af3It40EtgkKWBIyCbtAg48jL51PKD81X+F440oi5dY/qG91rPVqFMe1NXEAOoc0Q7kZmJfB8BQ+Eoi0DSfIKkYarsAHrsZJQ8AuggjxjLPMwdI0gow5+4msCKwODoZiSn34Ay5ccAXes81s18eDNvRHWgh7q6D5XJy9hBZAe3OkCAfC38ee9j+S9mGOq39nkEJJPhTF9JnXI5Kj27DYzZBhjyUWV79Rd/CM7klQjLBEmFfoTT1sGfexNc7R7uP0CEnkViyirK1S7yxg7FTLZv2sWqR+mccy/K1LdNixgH03KTHbRfW+BPv562bLt1kv1pd8KddSOcZuqowUNsE82oTLmeuO0q6oSbGP0w7WYPyyjS34F2gk+5gnbgGMrUMfEFv0AdsRIx2ipQ/9nbMgiQYmpn7ZTPzsUsrxUoD2qt6ADyTXOQWkD5n3It2x47oMVeJOZ/DNWZa+D5rQSlBcQX309+57LjnUGsn/Yn7KeddRGfcx3Ke55n/WZpn1hn73nRpZy9t9doKUmpcv2xJxEUkOqX4tOi0BR7Fz4SBDcxAgjtQPG1K469FZ8CmqiUqJzZC+w7SqGhkWcjtXzTLTlIkFVk46nFr95C6DoETf1IEFD53QQZVNAuQZC38zm0HH6N/tT7SCExcAhxuiukM9Br05k6DT7ZswNFCo1H5O5QePVORZW3dnt5258mGNlDdV4kjyUkea2RIQGdBP27+161NVw6QNTls/i+Z9CSZ2MZ7DaglOrZhviu55ivnQRZMg2Mm3l1dj2J1BAbtcvy6d2D2A6CmH6G1xQn/SiFgqPhYAr0sZ1I8F69d7dvN5ywQEXFMioOESD2wScQjWmqctsTyBzbjNSgwKAMOHOeIzCgcorWMxCWGmBlPPtf4OclgpI+uL27KWMsb6eKRO8BJMMhpFkv2vmmNUaprjfhbnkYqT72wtjYqfbMgI6XLM/8aI2Ge2QTsm/8hIVbsWFvjcg46dk0SFQ0ZRpNNd5RpNrX4axhqh3xadcit/15IqgWtMy5BtmtjMudBi89HbHkRAQdi6y36k++DpVinmloLVaSyrqNGGc18rufQazIOifIKu14BGFYMoXplQiGafiym34Cd+4dBEk+Ffc0NM25A0MHqFj2vY7UnLtoAWi684dR2PU0Ow4b4cx5PwFuO1qW/QIGjryE/NbHaaxXsXeZhDPlVsp6C4a0cSE5nb3EhQjiHVSyK5Hf/jD560fB9WhqaTDImxufhMKmH1MomxCfehV7zS1IzLkZwz0bEHbRuBOwnJlUJ+Otl7Px+3ZJde7YSFzoUkYrBJ4EIMXtD7LtsTPFjoFGFZMz76RBI2hhTZ9MkdrThK03YSWCfAn5TY8hNtRFQ8J6Zdu3KaA4QWozwc5wN43rYWSPvMoO4DYkqpoipcFne8t1b0J5+AByh9bTqN7CvkkJgxt+glJyCtz2q+AVelBknWbZLjzKhtajOLNYf4f2I9zMjmS5G75DgNC2kLKvs9U0nUmAvOlxAqlJiE1eStlgx4/twg2p8aZeiaw7BdmNP2YbSiM54WpmT93HBNKLqdQPvsJ2nLU8Xpqk8R4qWOZZukLjJU6lh233h3SXLqLcs+OXWvSLlJFTjzawA3BZvpp+F/nWQX0FsakEuK2zUeph22PdgnITZtKoEvBoHaJ2Gef3Po3CoU1w593JNkSd0rYEQYKdJn8aMvPuYj2z3bPtSy6qYD37rMdt4qsJMcpZgkBbekPHC3nT1yA3lEVx60+paw+j0r6EdbmQ9z9Cpa8b7qKPsv2yDinHmhUpeRnyt5S6W/qaIKjtasRKeQLKbSj37ER46GnyTfkhaBSITLSvRtAyBcPbv882QV00by11x0Rk5q5D/vAbyO94GZkl72dnnZ0VdZxYLlrn6TYvQZl21GtbytaRYLv4ERI9e8mJRuxVvgnKF3Up9WSw8zEUBwcQn38bq8RHC3nO7dmAoS0/J//3oJwm6G9ZiPzGB9m53kz9SEDKDrtmUYLuVyxdjer5S+5Dbt9jzGcWSZumHN1eG3Sq9XpXSIJBM0k51LokGW31bPTKl0QlT5Ggu4yHpm6koAyEsSdKcKUBMqklA2l8ojENrSvRwlYpaMWt3W8JncVEpamdHCW9gkTdJ4WzOEKdMsR0yYelr7ZbYiPi81iO4G8Q7CchT8EXmBO4E2ASL5o60g4iOymdH7+qIWcabMpW1XZfEHBo7RMZFXzSOpjo4NIkezUpKggNwepYCk13iiNdKf/MDRulRoQEQGrQi3401cf4ZDzoprOrBKCqbMZ6JZDOEJJP5VGCr/OS1LC1lk3h1dfR1IoBT96rCWga0KajyL+9kJvpsyBUdGYAY6yHgMqg4mjEQdNP5Jm9bZ3jrXtNPWqnnaZGVLA55qfkphhY02BW0OMiW4dgfIoz1u8Qe/bkQesZVNaqZSfVbPGebkoyrh6wyrx/J9Llneydscd4dD3zdpCAmAomEUdwdAN7gZcjyMxAKegDu6xKgGVQZB4DlPuPIl7cjZCAu0xQ7BYPo5ol4E60wi07SDTPQmbGcion8qvpQgKE0uA+JHPbEGRpcAUaWB6a+ktNWoL4lIWshxR572R6g/DYO/cLB1kZAsvMV+sMGvEJVJSr2JNlubHuVB/hwFEkyH/cFgOzXMIEscIclA++jKbyXhSOvIGgcw5jYFkQLLp9W+GU+lk2bwW0Li4SENGiZU2BaGpYC5IdtbuwH9Wynsl48DeegCu5GoNMPtjmA3ZUEp0TkJq9ikYny3LUQl0KESk6k4q9/EqOBqEPyXwPEuyMacpWa+00gu0XhwnkB9npYH1OmAO0T0TbgtvhJdhGEykwJNITL0Nz5xLWaZJ6hXXd/RLBNQ3vlKupR/IouhXKQJXtscQ8FYDu15n4LhS63kAsM9Pal0ZhtKkj0bEEXnMczZetIQik8WWHSptAyhNWACX+dj1LvxH/lyJJX7P2WPoat6aGsnZNHcR6EbhWvds0tkCy9AtlZSQJmkk/2FlTUhYME+t9DV4Hy691GSq961FhO7bdjJQxp6TduQRvXZsQL7Cd97LD7TUzWgK8kHpHerBlJnUPO896g0TxIJ8VWQcFVKhHEgyfH9qEIE0wzXStK820S8feRGbyLMRnXY0y7Yzbvpj1vZ364iiK3S/DybQQMGmzi6bdpCelH5QXyh6vKxrFpV6NlSnzoc73G6Qukj3S2k1qw/ZpcNiJymhauoudgORUPqdOHjyA+OB2ILeZ+kh6g/JGmeQNn2uzhToahLMDB5DIxAlYb8MQ7ZKmqK2sabvYQKi/GGdpL4LeF62si4zfyUyBN3cBMguugxswnwVtoOpH02X3ImQHMxYW2QHtZrkdpf45avbGzyxFNdmOyv7HaVe0AYE1TPcGnUzvKtBS8Vu70q9Vhm5UMQQkuqKbfeyajURrUSTdalw05oml7Im40c4vDecJXNmrRyjA6v1oNEtgS7vPSk0z4K/8ABuNVuDkrWHLyGnkxuLjR+tgNKKjT0XDrjKi829G6z2/j6abfwPw2DMgUFLjiga6KUgzr0OpeSqqy+5GuZUNlGECGuTkLZ+Bf82HCEjIg40wiJuSLcDWImht+9baGS0m1+J55UsQUmtlnAobF3+1QyzSsZr4JMjjnxZE2kGfvBbQSq68nY00hQpBQ2rlOgo2wQ3LL0lwJMAlYCXwpI8atIBTsppnbOpfReDO1hIQ/OlUegNZlmIE9LQI3l96B4LUBBpAKiP6FdCLzVwOnw1QusLR+/Doz5k4F+7khcyD/AW191RadOMie90S8yyQUWydg5ZVH4jUrwAg43HDHvbcHkE1Tt7HiFgugokaMYiHvtWt6krrzXS2UZn3tp6qfyviHkHT5NWIdW+jwdMIg9LXc8YgoWTBaDrJF0BnPWl7d4m9PCy9F2U/icq+zaajyKpKihfREQHiS5snSv5EeEs+hcLgMQx3vUlQPUADTL+xCCg4QZJfAu1Mo0wQv+919jYfRvG1v0buGHvkrCFJaEkLTSmiCfHoFAkCaMATGrvx4bPO7IBW/pEBPi+j7Gl6UOvN3jukElNNCay7FZYL+S+ybJxZ9xLgTOC92jy7NIefQ2WIRsVqeixiqQ3tROHlv0TInk5iwf2UzUgmrDMm4MO4fW0MMcGXvEf6RrpFL0q3V72wDak+BegLu15EuOVBlF77K4Td65FZ9nEUh4Yx3L2VYI2ywTrxjm5E6dX/hULTFGQm3WbHMmh61nrzdUNJ2Yklmmm4teg+GsWxtTL0V9i5HcGGxxG89jUUjzyPuMIGZVQPPEMZUDtV/i9VUl2qvdWWK1BXauQlueg+li2BNRWM1sNmd3+D3gQOTq57O+pFVckvW2fKIndLxxCynSSTk1EtdKHUtwHxiYsRGzhGPwXagwLLNRopF5Cx9mvrlmQzmD7bpONJu7LhsUPpm14g6GUnTOl5OtmeYQoeO2WUmQR1XbJnCyov/y3dU0jMuYfpU2d4LsNprZikTNN06sDqmnpVykNcq3FT1pSWa7sgPbrJ8tDWMZz0CTWZHQItPa9lISnqAo0ECqg7sYLJciJQOG3oUnnJesqu0Z/KRiNmBIzll/8B6DuM5is+hUpZeVBxar0mNRbzpN3ZfizDtLR1ZgiV/BAKmx5DZdMPMPD6n1GnHkT/m19G5cCryCz6FMu6me2FPJIf00/UuWXq5urun8IjyBNItueWUoNGkmrnXSU1LtZHjaIqEZjQ/G9AZaNGoNELbYEP6WaLU9XY2PjiBADq/QuGaPG3yHaIhVROQQ7+kltRbZvMNkyhZCPVovogpoWlBB8S9GKewqXdWBJ5LfhVD5SNJ9CJzXxOPuJhDoMvfZ891QQm3PprKJe0mFBTmuwVJTqQufpeuLleNC28Ek7LJBq+EMmrbkc5m0W4dxOTUk9d4Izxh+xxi/+S4hd4kImkQWU+lTcNQZfYGw7SE4Er3mfrvwzJqGHyI9Bga9CoTarMU6XARrL8Thr+jO2i9PIamQltNA1KQ1OHljuS8sn865wmvV/OFm9KmfOjhi1g5DHfXmmQwCZSaBUCq7CQg7NkLZDMWBlpI4KAhN7z6PFZSaMAV9+HciqBQv8xpO/8HWvYbF8G+sT1qRSV+CnE8lAKZVZhWhsMCGDJqIFETVlmtz2MeHCQcaoGT41XTTrQolKfpUVFacCJfzr8UQvtdQSC3jlZrvajNLAdiYnLyfMOKoW81YUdscD6MGXNdAOClirBp2LWmUcCfeopevHpCKbMJ/qhgqRsSnFSaBleRpqyyN6pGVmffpNT0Dr5MvKSAbI9SPrNCGbdDsxbZ1NZ6hzk+15F8+zV8NsvR2rqSoJAAjnWs3anlVwZ5mjjh851yva8jub561DqvAn+nBsRP/Qy06bhZuZiYYblTtkXWBmrfN8hRbU2Ot7I5Z2kJiNjmypoXKScNSJU8OehZdY6y7vcXMplZefDrIPoTKWTialTRiTD1QkrEJuwjBUoo0kTRUHUwLJkw+SWxlvAu6SdvJOvRLltMeWV9Uf50CiUNklUWe9ax5Pb/3M0s/de6VyAxIy1cNShibeinOlE0tKgLtAi+snXwGm7jKBZL5HSSALbNXv8BoAJHGIdy+FNugXJyVcj7N1ImSmgkmgBOq5CgWCqbflaVDsZfvrlrPIm47WUbkOYnEi5oRyJv0uWBBokQxrZ0fgO2+ykK+E3LzG7oNHhILsDsUPPsVRObfPSdyaB1Dl6KviiTVVB72aCiV6CpAL8rHYxFlEcPszYqRFtpIjtWR1qh/XjpFVTrDN2dPnr9O8BmibAmf4B1u0NyKc7qTd8A0KCPQLiPq89MqyOc6WaRmnq1WyTC5S4qezw2EtITL8e+YkrkFn4AYL07YyDNko6ueNqtlHyS/uBSbciNvtORim5T9p0HDrmo9q+mnlnjmjftGki6NmAxNRVKOudpXNvR7F3C0VeO8rbmHvNYLBdUFRKBIvabcmI7Nel3QKBZbV1PspTl5rtopI1GdXmIEcv7qdDpXUe8pNvYeeZnfWuN5AuDKNS7ELTHPI3YSHSk5fC8WdRhldTdgmwGEZvWqjSbsU6FiI3aaXpwnKyHTGWV0yv8LJpUUGKd6IdLk16VxfDS/VJSIxqbUhCWu1YgNa7v4TEwhuQPbwJ5TJ7oSvfj5brf5mKk4J+bCuFx0XysrWobH2GgKGI5DUfRvnINgKxChJX3IdivAOtd3wO4aTlbCAlW18U75hlZzSFNETuqg+jac0niRcoMn0H4SeaUJmzBu781Wi+7lPIDQ8iNryXPQCdJt6LMnupLdNnYWj78xRe9jhk0BavQ2WwG8GBLeTlRuQP7kSsdRbDf5T6lQ1p8BDcvv1s0GwAfhucpetQpTLtvP7jyGqBef9hFKlIEqs/gqbrP8E0CDJ6e9B+928hsegWOGzshYMb2FNQz5ttlGWnXlvRTyO55tNIXXU//A4a/dd/zPIjYON1+chBpJffhuabfg1B2xxUDm9ETr2ylR9E+42/hFLbDIQHNqB6+d1IX/sJuFQOhe5dcNMdzP/VSK7+OFwCpmyxjPjqT6Hlmg/CmTAPhc1PEpgOsTGxF0UenKYWdsSaUW2ahM7bP0slcxky+aM0g+yFptkQteuK/GodXDRaeYJU57aGgA01Gn2kDOiXQqBdSOXJyzH5nt9hnnQmi0bomPfBHSht/Rvr7cun9fbqQlMjKWaXQClWyhLUaGH/MBVBDkX25uKlvB3aGRaOwCfY1DRcLDMZlUOP2WhiPCC4cYuUjWHEsgcjBcLwbvYIQWyeALWXuusAcl0b4FH5eeVBFPY9RiBO9zKfD++jYidgI6h2h7oJeg8i6N8MP9mGYvdGuINb4ZcPI9+1BW3JTgyxrBLNBGtHHmHYQ6hkDyPV3IkqwXIse5RAehCgu19g3MyXeo06GiCW24/K0DFkaOyDoy8iHNjCUqDB0ILu4jGVID9llrt60Aoo6Eq4a9NvklyRoCF77HyuT+RXZcnQhkqosTWyo19Ju0bIaNDUUj2NFNJZ46n0xG/yxUvVikaiDHQyXDRCe3L9nI4kT/Kv8VdNNhcrCWSWfQax5rl8SneCqOKOhwhSnuNzkuTlJCI3Wjyf1xpDrb/pYFn3o7jvaWKhqANmuSO4wvABZqUbleEuJOM+HNYZcixz5t9GSa3cD7MDQoPHOorpdUstbBvZY6gO77c1cM3sVAT9O6mHXqOssWNCeYhnaGCG9tBIvcQOzpDVE0r9wNBR+E7Zzr0r7H2EMniAVo5lNNSFeCqOsGcT63Mf0k1t1rGqUg406uap7RQpW7Y+S8yPryzfWyRpDFnuGsmR/Ggt7QQ0r/wNxLwOuqjuSxh+7c+RLLBOVAZjFkNkzE8sJyCcUt1l97AdD0Uyw7qLZVkn6mDr6JzcAdMP2ggEth0U++wgYDd/hHLSxza7E8l0C5MrIaDMuNlDjLOL7TvLKCgvlLcY9YI2nKjJuAQ4KbZJ5LtRPvwK/BJ/+/aiifXqDOxHcOh5xLVMZOgA42Uboo6p9Gxmm08j37sdsa5XqT8oLznqBWVHHfRh8jK8mx3kbuoeyt/QEaQo20HvBsrem5SznLV7TbOajqX8VU0HMAIrJ7bxAu0XAZNGv1KZSdSOReR3/Qyuw7yz7NW+Q4bxC/1IseNYOrIesT69iYF6+Ngm9hVTtI1xyvtB4rEhJFNt7Ggylj0/hw5KruSOIW6jfOyws8w1+kelxHYRDRIYG5eE7FIa3/Mnw49gVkDLve930fvCT1Hc/ToFfwjpJbciNWM5eh/7ezRf/1HbTVTsH0CKQKuw7Wl7p2ArwUlx/SMEXRWk7/gs8hueQmbSTOS0I3D/GyjF25AgsMiRh5abP41Kuh29j38Tk+79AkqH9yBgg5v8yX+NoTefQXbPJnTc9En07XidwlRgrzWBSR/+5zj4079jz3rA+mABG1bm6ruQ2/YKEsN74C+5g0b7TQK5vYjNWoHhra8jdvBNGsxoLrzkt2Lqx/8ZAcsL6Nu9CZPu/A22lacIsD5q52/1PPVtdNz9eRrePSjkiwQyTSi+8I9UCsfYFCjIMRpxlp1G+No/9q9R2r8Vfa89iabLrkbf5pfgUGmnr1mH/kP70X77L2L/9/8aDg2GS6Psr7iHveUF6PvpX1CpDBFcDiKd6kBh07Oozr8CLhtvMZ/HxPf9Doafe5BKZjfaeV3q7Ub+5QeQWsSeGcvRo+LX9GpJYGbuNUhMW4DSpicQX3Q1leEjKB47QGPUh6Zl7AVufoqKRXU7tiTKVfpEBl6jNxpa1xQdITM63/cleBPmGDjQqd4CGkNb/gF+jmCGATVapr6ayvUksuSoGCuDlBEaVcarU+JdKkQpnXIlR/yQRxifgMTie5DbRx4LVGACFQSIAibxgMa+qHVOJSZN4EBlrDO4wmCYlT4crRkkqCLiot8+1q+ADdPSYbMENV4YIBAoY/gYfzG0lzLUT4XfYzwk01MJsqn4UjPht01iPT7GlFkGDB8M7uTvIZaFppSK5J0KVrWv4X0WhdqG1nLEZIAHqVS18FojdawTNy+DLNOk6QKBIo3QaMpD01gE6lSGBrNYnjpCg670VyFvPnGRViBG4bQgXYNxOoSQKIQc84f1rSkNlwCo7GkXEb0KbPOZph7UAdCdDnDVCfZJdnZ0NtfYNX8qiTf5ttfPMGy54/Jo9xX5DB3yQeOU2/J35IBGkTxGKY8gyRiNhUa2ZQwqgzRswweZQ41v1JQ9v7XWUGtgWOHks2w7AKssS4tTPEh+6Edr9gx4KaC2+w/QX6GL/GgUYBgh+YmVGc78UXaoE8IByn5BaarzQD5MhhiBvWpJQPqgyZ54V7Oo0iCHMt4uQTDTCMQL5UKTwipN7VrVGr6IdTFyKZJyWqUuZQtwCArCEPH5H4A/8Sq6qoPloNT1FPL7H0eKZaq2r6I5may0WESRLrA7Oage1eHSaDhvq0XWlU098p/1UGVbFq4W0EOxx+oqJmBsftjqBGIIzlRvWtKgOmalMTj5CrJs2zqtXf+MX/FQrkLKXZUdM63blW5yJIsE0RUCEL31QLzFqD+0i1FnPsbKQ6x3bUhi3JSlSHbYBaJ8VdnZUjdGcq34ra2RP8keCJyso2OzMpGcyW+Vusxya/niD3mICUAyTo2kheQlYHhNn5oXRSw+NRLMDqjidoLBKG5Lk/pPHUbKprlXc5TZg2SVndhKtIlKYY1fdmKl36xzwc6HJVD/XBJ0boHWKA12IYjCsX8PJlx/F7xkkr2QAcQXXI0Dzz6IeH4fBl/9IaqzLmeVFmykyqOgyNBoOi3QyI+GXysUpEIW5TKFmUjcHz5EIdYwJhsVAVJy3goMPP1NNDO+7me/i9jlN0LnJOUOsmFtfxLpo68gT8PnxRiKQtp01+dx7OffRKZ/K+NR8RJsOCkE7MGEw8ds11+0s4mmjI2mrCm83h3kl70AcqomJnWf7+tHecvj8LreJOA5imKiHf7MJRh4/RG0Zbdj+KmvA0tX26n3Gtko9+5hD0r7CDVG0RIN9aY76ZZBcfPPkKZhVm8mQ6WgZdmBhoGHCnAKeUy+6laWXQ/DEnguWI3Cy99DqkQlcGwnUkERud7dqE6ZTVDiI+7rBN8Ygn1vwtv7JHlliu1TkXvjB2zwbGjZXugQT2kmHZJab+Rad1Is0RjonYv97Kmxl1jt2QlPZwdRlKIT408ljWJJqWjtiq0bs/Jhz5Bxxi9bR2W72qaIpQQ0dRL0vAi/W1vc6YvONpo1VsQkW4BeziAR6Ew13ss//0KXYESghDZQ+R3e9wIcvQrHIcBjmJKr6VwGoOLQZoQQaZuu0+nwOkvK1xSQwIXqgHKmabwSedZ0IdWj8aXgAmsy+DrZ2QlamLLUFcuH9WjD6R4B/7QbECe4zr/y3wnOCE7UC9TZVxoJ0vk6bMg6WNBnV1kKVM1ao7DayOHSXWs6qN4YX8o2hZSIRG0dkKYLrFyKvNeeSh3gq2fMPwGWNmJonZodgEp3rfNSWeq8J58ZUN4Epuzdb3yuA191eKN6w9VYDkW3dlRKJcNyJV8sE5WTcCr/2e6YbydLfkIDcOMl1av+dLp0gTw1L/4k6z9B1i3nKO58COlArzSi4tc6lzHJTBE/ionyyW/V5alEPywz5VAfA1gybvJ/nBRPnfREuaM/CZR+rZAjVRmlRUPFslX9GwkRH4+Dv7o3t5Ek0KaCkyyz7Pk8WntZp9OFu7RIsq8RPMlzNTMP8ek3U141XU8KB5Hf9G1kCHBsLdZZUJVla8tDBCKs/nRdj0N1M7KOR9TVcaJf+bcw9fqsm8eTw0sGIk2nj9Kqy6A6TPy1YLpXfOoEqV6l1aXfBK5q8iV35tPis1+519KUHEjuBOxPopE8j7wWjeQ54ieSMX1GE/1KF9sGshMk/qNXSKkcTavzU+c3+tTzqjypBPRp0JmpXisXjDRNUH36HzD8zHfQdtdvojpzNeWLvXDtyuCvRnV0urnWPGneXKaE3QsqLRoWKlCNBEhopGIlxDoFWqRFzerRy8hLErQNWIIeo+FRWJcx6cXD8p2PyagRulDANAIXH+xGdf8bjDYSI5m/+jC2nHx+1FvSFJjWXllDMiihRdgRqDA3Y4VCS2Eva2cZr/UsTiFVr67sRlM4MtYyMLIHSYFJ5ldA0dfuQYtbwi24I5GXIa+VA81UMuxB73f+L+SGDqP9g/8S+USn9RbNKNKQyk9p4mJ03Pf7SHrqn+WRY5T1RfBF5t0S1s4YWg7bDUYAqVElrWFSHST0zjyb0iNPesWQyj6UImMEppxqWY1Qzpikkhb/KhePwFg7N4PkRLSs+TjDyF3PmT57TrltD5JPwRUd3Kk1ZSw5AofRJHVQoDEsOwQansCG6laApYlyEalD7SoMc7vg9m6AP/82lPwmxqry1foaKgoqekxZYaUal9Jh+IBggpVmvkpaAOuVyIPqmqCTLcZe82ELVFkPWhskcEg+NFKmxbYxypK9g1CjUb2vAju/htKhf2SdkEdylTegJAXGHBIxKYzKUQcCFlgfVQJrgaZ4qFViUnIsC8pQ4GWVI7oJLLK+tL6I8VQJuDUKJemSgtTCW3shd20di6ZtBQy1AFxGTk1E6x4JK1k+Wg8WYz0TlBJQqswC8mNAkcA6RfBXckuUGi3+Z8lJThZ8AMlln4e/9FeRTUxHkXFELXB8JH6sXSovBKFu03ymShlh2VZ7XkfY9RKBrYSK4O008jSSlMfoFT4yAKeSJSU5tbKK/CjM2KSWVrvSlN9xqofTU/pRmz19JFECI3mXIZWbuYtXOY6I/0xxXUKkY1rikk/Kljv/XsTinVZOelVYbvcP4Zf7It0jy8QyHj8pkloBq8KtoZ5NoSoMZXgcQSQD5k38GY/6KNnoNxK4iOyQW3k2pwiijE7D2KRMROzqix/dmKyOlMGzJONNeTrBz0l0XA7rJP2vRihn6R6zoPyL3Oqeo2+Frd2fVTn/70kS5wtKqr/C7GXIDw8iu+dNOJ2TMLxrAyav+jj625aj5bKbETu4iUZOO/I8VNpmsYeu9ScVDE9dSaV/E+Ltswx0aUF4MPkyDDfPp3hG65xA4DK8ezsyaz6BY00L0Xrl7chveYW4SBBGoEKTJBqj0AhRNB1SGuolMNNBdjSmFFKJelyLGgtZOJkOGiEZOxkrGR+mwo+MpgxwoBETXmsxvgCMr2km9twlnjoOorxvM1JX3su8LUbLlXfB2fICvNIw0KKznmYh5yVQnbcG5Uw7cuQxV6CJS9AAzlzFclodbUGnUtIwu5ZqVlPNqExYyrLbZbymqSxye15H6poPYLh1ASosI6+5E8ViEd1Hu5BJtZA3gVCB2MiQV0qEQMUh+AvWIDfteiQmziCo1RQVezVMy97xp2zyS41PmxZCgrdCZjpibdPtsFhXhkQlPmajoxuBmhqsAVF6KzlpJJa/D/HJ8yIh4EdlmD3wJPxhHdSqhe1a6K3dMhbzmKTU/EDgSuBGYIv1JEXOuLQrDwaa4qwKpt28mH7aqV+o5Es+EuSp0MNy6z1IP9qYIGMvYFOykaOk1kkFeuWzFm4TCrJsC04bEks+jSzLQqMaSXr3CUAEhgICGR3j4RI8JQiSyiyT6CWvLsuSoJGXWpMkwJ8u+yi4LcDy+ykz7ZauP+EGlusSxpEjuFUZUfmqSAU0Kc/xQIvf+Zh51Yt3NY0VvXZH0JGREwhqC7hAihZqa6RNp9LbuhIG04JeASy1pbJG9Bg+YfgoxvsC/ei9bASOAohsY1oqrNE+nSmUWfoxZN0c4yMQO/gyBjf/PYr5ITRPvpHGMcXwp6uhUykapWR7Y76bFn1E+N5kIlbpR3H798hXjnywk8B8R73ptyAzSmpjY6szyexJcmnXp1N9fFbze6oBqYeL2vNxGu3P7vk5yUsEzMzJnqu8RpWZeRgR6BKkaKSKuqBtJdv+KhZBNMpTYZsvH9QRAWoz9MH2Km0zXrKpwHrZva0yVBgmPC6S35PTkG6z9EelfYKl6OKETI0lQ5KHurzzXm4jvJw9KQ3l6TSRHOelTpEdk7vKPip/g1mkEfzaT3R9Ij8NOhNdmDVaI0iGJLl0LRX5rdBi5OGXvoNY1w7EOjrRsmQ1ggPrUdj6FCMQKCohc9lqlPdsQqFrD9qvuY0Gaxj9638OT1NzfV1oWXYNEkyzcmQXSh4N5bHNCPZugj91DpqXXWev0KnseZFxxeG7BAeHt5Erl7iLxkanqbOBJ5Zeh/yhrezhF8kguZbRp/GuNs2Em25ij3s7Ksk0e9+7Cb76EOrE3t4DtoNPoqozrwSEtAutdGg7XWiI47w/ugPVfesRm7GIAPJqlLe9gHDXi0BxAP6UxUjNmI/CgZ1IXPNRhg/gHt1Og13EIPPSQoDYlPYw+Mpj8IYPsT0GNoriDvQgvWod0vOWIbv+cXvxNg7tRHXidDQvvRqOm0Se9ZBom4ymBVeisOU5ONk+VAa7WBUEIl27bSHu8P7NyKy8FZkJE9H7zPfhhgNw8r20X47ttIqzrMrFHCqs10Dve7ziZsQ1OjJxEULmK9azk0VHAGAjB6c2PusD0t3GXAjccqkpmP7B30XFYznSXQ22mj+C4uavENwM0E0qokiwotelyFBKQZ8qO1rjM9Q8C/HLPgF34g2o5gjYkxmk2q9EdeggyslJdoJ6eXAHvOmrECQmwp1xvU0DV/t3o9KxCJ7L9PM9CJuXwZ9zF7wpBDzETNXiXoafCn/+hxCbtpZFXkJi+k1wJ12BWKoTQe8eGwXTCBA6LkOlfTXiDFvV7kYng+TsO0EhZRlvYbpUxLPfD28anzcvJD97mc718GfeBjc1FaWAoGje3UDzZYj7TRgcPoj43PeT13WoZCYjNrAL5fbFCCevRHLqWuSyB1ENCgRUWo9FMD/5Bjhz7oPbsRDBYB/bzxJUWuainD1AfleR30k2hYjOm+HNWE3/a1AsFAg4u1BNzATm3w9/8vWsHQ/FbDfis24BGK6cTltZYurNqCanAFoLVTpE4FpEpfUyxLQQnGUb1W+tYsagSGmzdbBi7ew2GtjE/A+wY3U1TYum9ByUDz2FcP+j1mnSej1NXFslnyni43QmP2M9G0+cY5HCvY2wFmRkWP2ON2/vTVLu1JAjva9/tnF2HkI0I3H5p+GktOSAnVLWcXbLNxDX0ghXnRWadbX5Wrh3j97NxJTWWOmp1OqgxkqQ9E74Gm9Y6e16ivpW2Y/4lT17R3y814gd6XO4RitGhacYzjlld76E7Dd+j4ZeFaRqlJHV1Ep0XyeryoAKVd1aGWK9UJMsaaGkhk6lgO0VAiKCi7DChun5VNSMK6RwECTYhBSVtxUODRY1NcuGJl2nonvR/H+llkaM/MQ0msW4lYajuORBz5mOylF+9WoZxaipOhWuRqOyzXPRvu5TyP7ovyNWGCZAYUimVVGarqbWFBG5sDkC5aFMXjUdQ6KRBtNSlemYBfXk7F2CmophAnpJtRZGhn4G8WvvR2n7K4j37YhGkzT6FLA86E+AJMa0rNxYHlpzZOmTLG9aTMyHFUMKcmT5MF/mR1XtsTeptGMMpylZloWNyrExVcpRPDoPxqrDyrSWF+ZfoqL4tTZHL3Ete02Y8Ml/i75v/Dsqy8CeizObZh1BZmT5TCt8NH2YqyTRfPcX0XrVB+ypSlnpFTf/A6oHv08fjIVBopSZX3mJvvgZQXSy94wt+TgwkEep+2dIUV6ymeVom7gApS1fRbFtLppm342h9X+N5lVfROHwFsQOP8ky/iKKW76HUNv0S8NwjzwDd+U/QX7LA2Qnj/jyT2L49b9F68pPEdi/gmBovR3hMJyZheZF9yC3/m+gnW62sJR8BDPuRmLiQhTWfwXppb/M8iki3PC3iDGd6pYHCdr2EZBPgxZbuws/iirBVzi8FcnLP0M+vsmOAsHl3LtQ1jElhx+DO+V2k73wwE/h6MWtR15EqDV+U1cjt+XvES/2wWM9aA1GqWke4os+TH7/Eu6ElXD02pndP0Tyit/EwN6X0DbrCmTf/EvEknPQdMVvoPD8H6DQPB+tC+9C9rm/QGLlJxHufQaF3AGkLv91FDZ8G63X/hqGN3+Hxm8HcokJ7KT8ErJvfJkdmz6N96HashTJObcSxH8NbkW80GSavIwmygPzoREnHagYD71o3VhmLppX/0vyr/cZshmxXArP/ivEgv4RVa0L0ah6f0/SGPI7ptulQRq51plTOnIgwU5qgZ0Zn+1HK3+cafcgteyXqVMkE9Txx17G8Kt/QdU0aP2p6ET4IktmvCNMlwpdSHmvp306ujTl9PREm9S6Aulr/k9mXTZTMzYRFng7NJZmfFdJfAvsOPE4HIIsUz01cOD48RMgS0RQ4NJNuZXB13OHgEggxwAIFXjkRjBgcdQWWZLqaQhYiMwv3exaH14zBrtTOItP3LDla2ib0APx4QMobX4WiVSSSUZgQAIqHuW/FhOv+V1Lv65KY4ozijHiRXkTLxaOP7yvamste/HFV38Ct/8AdOCdbcNnRVu+xKPxr5gYv/Jez7PiE8iyyJRG5BblUbxEaToSGvkTfyon86/vE/HYIbACgNFT+9V9VK685a9DMJaZNBUDz3wLoRRqDWQJUI8mTeNpAbDO2dIibmfqQrStWBcBXxaIAdEBgsrDzzD+Wv1aPNH3iK9RxDQZgXvgNSSnLUV89l0IaPAVZzlWRsWt7bJTmgJkOlus900Cg37ku7fbcQ866FXTGZV4C7z0TCRn3QafQEoHssb9NOstiVL/m0jZziN+it1MtQg3P8h4JB8EyBp9pDEJBnYjTsCgbdmV/k301w9P6/3irWy3BNHNHajO0vsJO+DSwFTLg3QnuC1kCVT64AQ0LsVhhOVhOJ1z4LYvQGIZQZbO9fF0mCPDDG6EWzzKsi7RSGlhvo9kyxzy2YGmJR9BYvKV0CG4WusyvO85tF/+IQJOgkgBOLoXho8Q9B1CtW+nlU8s3ganaSpis9Yitfij0eug1EnRzs2BnaycApJF8ql1eYVBlisBPOUnPns1hnb+gGXAcmC8Gs0ci1TvmrrUWrkEjW7JeiNV+AvvYzzN8kEAXkFx549YadopZsFqJL9j1ft7kcbKx6WStzGI9a7DR7V8QrtLqW2snYX+NCTmrqMZi0g7Mwd3sTPhDDOMNnSoayUhGFueLm26kPJeT/t0nwa9E7rgQOtiJq0loS2icZGiKLFnFqK07SkEg716SgOr4qtDgndKUi4RUEkGg6yYaMeV7Zy8CEkjk9nug3D3vWJruQSmtHh8rHIwN1pQgTGtg+u84zdYsBl7omXUOnSztOtBKt0+3p1kac9MjFhrjsrDm1B+5U8JVJrhz/0A603bvLXrjzjG1S4/3sYKjFmjeuQzDJGOE/QU6Y/8lDyt1ssjKBxBbuvXUd709yi88Sc2lS3QoUXZZSan8TidGyNIqVFGYYaqjomosp74LNpJRu/WLaepEMKjz4pLAzLjJsRbV8E7uNG2TJcIBHVOVtUpM16CPaZAHCrftE0aJcsjt/sxlDd+DeXX/iuC3hdY5gTLFa2dkxGSrAiihrwaRKlnO3Ibv4nKG19mWX7LRhOam+eidOwAYpPnmH+9ekYbS/TaokQsxbgI16pDCAmkipv/kZ2Iv0fw8n+Bn5d8S/7EGXMqHrXeTfmx/CcRHtmGjA6E1JS6pk7pPhbZmVxVHRpqOTOuY53XIMlP0VA7y354FyoHHqdpVeHJ5SxkoEEXJUk/2EimNoVQbvSWCek2d+Y6xFLT6YNdVzYgHeDqDG3hnTYoqasmOVL9X5x6r0ENejvUAFpnIioITXOo4ZdjWktkL9yhIVWv69ySAIZNrUrlxBLsBboGsmxa72IksiV+pSDtKIhaiYwFlKIs0KDSGCcX3YTEjJXMI51ooOW/dPQFlHs2oqpp5rPMr4CwO+VGBDOuhDZQ6vyrlF6Y3XYZKrMIbmatoqPWhaTgaqRuxrVw5n8IYSaDsH8LlX+C/AOJfNEOD/QX3YfE5NVITL0KXjmLas8+JJZ8BM7kdXAnrkA1qMBNtaA6ay3KieiEaeVakFFgq6QXJVNOtP6tRDnRSI4Ae0hD46ea4Uy8DMmmKaxXGhWN6Okt/TNuBTKzkM8fgz/pSnthbXn/G2hecDNiU1chMfN2OG4zW2uJZaTNCYzX5FIy4qJwbBtSEyajOudauLOvg988A7EJ1yDwHRTe/Au4HRPhdl5OJpLwmqaiMPMWYNkdKBx6nWCL4LZvH5ouex+8ydciNnMNgRUhD6O3w0CZL7/EPLtJxr0WbnICASEhng711A5JgiWnEr3Dc0wifzp7y6n45NsjYGuCP/8+FpmPuDoRNMTZLd+nRx2OWytNA2ANei+TLXoX+LbmHIGtIDUfqdk32bU2alQL3ajsfxi2caiaZIdFr0GTXKv7pYBnpwsa1KCLlS74YviLndTgBaykAGwrPS2QDYnzif7PFUVqRdvsKzYVp9dFyHwrvYuxyHTWikZEdBSE+JOJPA6yRjFsdU//+VgrJn/836Iab6Mf9W+Zt3IP8m/+A/xApx0HBD2a6hu/gtVoSiwgCPZbERKo4PDz8MKjKA4OouzRuB9+Cc7AdoKavmghvyZnNVK193HEgy4EbUvhhFl4w3tQHNhKnJe04w7Qt4sgbgBB316UCdQqro9geBe84iBKw/1sOcz3sM56yjEXcZRLOYS5Y/AI9HStE7/Viy/lBuDljpCHPcgHQ8R8OVQOvAKn0MO6PobyYA8qmhbMdqGS28v0EwhKA3B6N6CU70fFb0KQPYA4QWBY1snQBIPk3/pIBDcCWrGwjOKx3cQubQybRTjM9ChH5d5XkAkGUO7ea8d46PDZYOIixPoPoNq7z06nTleLKA3uQZa8OuxMBEP7EC93oTR0GJ5eyxFTGkBhiGXrpy1uv1JAJUwApSNmUG3tjWOrGaNKGUF6hYni0EGqWlcZm3knUtNuppv8EjD2vIbSjofgewRdalfvMf3QoLHJ3heqOuevOo95AuvU0k/DbZpn99rZW9z9QzjdrxCLS3tQnqUTKEcmRlUtIRi/HmhQg84t0dZfSovhL24iRGDxaMpDYIv9euaCBoUlJvCg/3NFUSUQvNTjthLTuoZzmsw5JJWNrb7in4BolAPjXHXMW72QWwBVU2thWELi5t9E+9rPIKDBFViVLBT3fBvBjh/CjRXppgg0ITa+HNfLTAZaUqWRHu1Q1LsO3ZC/puzNk4E3smvcqrOtNXc5fwIyl/8mcnt+AqdfU6Bx8l5APEyixIqww0gVCGWCSg+BG9gzyUCoSBQL/Sj/SlvloenCiA+l5Vg8qlOdu6UjFDSyIykK7Fww8RIZmGjkR1NwNV7tyAiWBA2PFg3bzBwBjaYlFbdSrdC/Ng5oqZgSiYXqDDAuUwwse8apIxq0K1EjpGHTcqTm3Ibg1f9MO0agVNGUuEYjZfg09StzVy8njUJoSpQmkdrFZ7zEbrUZQuaTngOtM6Nf5c2mMU+pNuadPNvhuNpN5s5GevW/QJDotNGyWGwYuaf+I6rlPbVRUfEfhWzQe5zYJjUyaceO6Ly3jmvQdPVvm1xrZLua3YriS/+VHRN2PrQgXoJPOl79lF1rFw1q0AWhS2wx/MVNbP4yWla4Bnv4LTc6nGODoOhOipvpRgbvYiXxym+CAjFpmwf0kcLkA5WVjlu1SQAqzFLTDLSv+pCBAnsROPMX5g+isPcZJLQSyHq+Zt5r8b81yadS1Fo51VN9t6JDdKo0BTdUnvrYQXy8j1S3juDgj5dE7uDPEfZvJIBKEEho6oKASnXOx3rPZJQGDYWjxb06sFNnpSmLSlMci/RM6Qv8RDxpxOYE4GKzJbDSIbJkhO6UIwENK0AZGP1GDTnqiESAilGYwbGNFSpTudFJaURpa00Lg1o0/BLYUl7NlSCJfgLFSwDpE4Q5+W57DVHMJcAiL7aWzAJHIMnVpdLijZaoy01p6SSt6OBFlaM+yo8eM07mw6aJ+PhUYhloupOSIC/e7NvhxCeKM1a/Q4D7FMLSLovT5H7sSBr0XiQBe5MLdQQ8JBd9wIC9+vWeU0Zp24/ZMdBrbdROI72qv0gG+FHYBjXoEqEG0GrQOSW9Tsar6gRyrR+ibiVQCIIqOu/6AvVsa2SUbbSmjGDnj5As6V1c8iijLuWq0ZVzT4IlNrrChCoEdTrl3C11I3b0OWQqmh6jsXdztqbKFndfAiS4pQ0A0cu+fSTKPfAHXiZoVPm/O2TTRJSFavMyJGasZdpa7E/TWjiC8t4HWfc6GDVPfxp5awCtS4Uke1p/p9227szbgeZ5rF+6EWCXul5GrOcFG/FW98L6Gg1q0CVMDaDVoHNKmqKyPmlVvVSZzxCJ2VcjM1+HYUqpRj3VytBeFI88aesztKReIzmaftL08vki9Zijsaro41cLkJm3twHYQYmackxeMorfpv5sFEqv2WE5M9vRTtl3j/TuxCoydjhp1W0yw6pDK/M7vgc/6GcdyEOCjGnkq2FxLxmqjXzCm4DUgvts5FNVHQsGUNzxE8QcvaeTLZ7AS++NbVCDLmVqAK0GnVOy90060XEHEq9CLI2mWz8TLfjWkQh0jcXyGNrydWQ08kUoFrgaYeIT/kcvXD33pKlErdnSWitNIGpao6I0zb3ID1FIJc3nWrckIPbeJ43i1adMdXq9rTGwVxq9e6TXEFU6V8KdsML40et/woHNqB550crZXnkkoCWjfImMJDaINc16L4Vp+PM+iKrfYfea+i4efAIY0qYTHVwbp744fx2rBjXoYiFp4fNE0pw2MMzvyHBFYxmnknqy0V8UStM70SeKQwvSdRV9vTOqpxNdR2Q9r3MQd4MoUCxHvdDbTrQPy0gtvQXOtMspAWWEVR0K6yHb9SK8/s0mFZpG0hERWp2laUZbO3VeiIyxonWsgupbUlDRaqGqlH20kzSmKSxn2EDYpUBaLK+RBU0b2oQsga1GDN9NUa/EOpFc9D7Kgs90daZWGcM7fgy/MshrjWbKKBeNRxZ+LVSD3tuksWzKWmo2vFk327qsauggLA2guOcRxN0SDY/kgR2zil7Q3gBbDbq4yNaNavbF5rvrGvPta87zsutQEWZ3vojCN79AJZpBUWcFIcfetNZrnJpcBMeUoRogo59oAfOJHVY6rVyN8p3q4phemUJzo51xGn1RL59N3b7Pm43/34wC1lW8EqCQnISJv/an8JomC1ERwLDMS1kce/7/RjrcQ+ObYr2yglnwKnvBm9F1oPuxBPR07qL6s3pcdX/mXntwPPwIj3W3489Ip7sei8byeya3kc9EI91FI5+JRvofHVY0Mvxof6cLO/J6JL2dcCPDiExRzb4fiQX3010v1q6gePQVlDb9FYGVwDV96p+BpM/q4UfS8bhqv6PpdM/HimskvVVap3tedxvreqwwotO5i/RMNN646jTW85Fxnc3z+vVYbqej0/mNrnUwsYfUyt+D17mIet9DxSljaPN34B3QtKE2eNTC1ALW70fGNZpGP6vfjxVGbqIzxSUaHf50cY1+PtpNNNr9rWisuOp0pmciuYtG+zmd/zqNjvd0v2ei8YZ5K/exnp9tmDPFNZJGPh9PGOmuYvtCdFzxrzRNQx3lRGEkqG+DztvxDkM7X0H2m7+NOA2sFkbbdv5Kgg3u1NECvb6kHNPamCqS1Tz7Qh4Ns4CWtpBHB3fKIGuqRzuj3glpsEJb+3XKt17+LLAVEP9FU0oNeqek8cuSXqMTlpC+/YtoWfUxXmvUQmctqUKLqOYPsR5Zp9U43c+L+DXooiDWe3IaG5zLutbaPRrgYjcBtt580FiXcylTVbo6PY36nvqbOreiA3xzR2zNZtSpblCDLl4SLKq4cbip6bRRAbGIZFYDRdHzs6XzM6LFGIf2rUf3D/4b4jpFWsBJSpfujnainERVNj2RRq1iiJeziGWPEaAJWOl8Hi1ajk6d1py+9w7n9G0tDgtMI2UBUy42TyFTSYK54G0XYoNOkI4B0DqrascsTPvQ78Pxm2z0UH+arBPStYNO5ZnlfUqRy6EukSOv63Q6N9Fo9zqd7nk9rpFxjnQTnSmM6HTPRSOv6zTW89PFVaex4hGdKf7TxTnSfaTf0f5EI91P5/dMcdAtoJsWvGsaU0dnuNpxSEVgzfA0YY67jXWtX1H9+kx+R9LI8CP9iUa712msMKKx3McKP5JGhhGN9jvSfay4Thf/6dxFp4vzreI/3XPR6LhG0gh3G6nWtfmPoJXswkkDAiPjHItO93xEOsdppNvpnotOl5boTPGe6dnpaDxpjkWj4z0TDyNprOdnCjOeZyP9vFX8Y4URjRVuNMmP6K3iGkljPTtTuDPFJdJzEf3IPlk0slc2jaZZNkIF/r0dOm9Th6WwCL+UI2dkjK1Lp0IrI9r3ZRkwnzUSC5pmiLHnWxpG/9PfQuH1HyDpFAmFtLpE62qopgmGdGr6OyEDAUyrkJqMllt/C82LrmUBKm2dYhxxpe96odSvT+c2kurP6zRef6Kx/NTd6tcjf0VnE++ZntVppJ+R6Y2k0fHU/dXJ3tNH14qXtte22LlSLG97bdHxeV+dM1VzP+5Wo9ERnk96N9Oq07lM8z3Av7yq7dprg9h2PV5LPjS4+a7y/79ZuZ+Rzhf/J8XLC+pTgWotDdEBtdEzfcnjeaR3q6zelXJ8h/R243onPJyvcnkXSfaJiot6SpBLmEUDQbp6e3SeRrRkVAMbkbK5Ok0DinPTridYrdeHONDhihoNKfPGj4Uo730V3T/7MpLdb5q/kobxNOpkd6dSPa46jb4XaVqriBSSi9ei9bZfR6x1BlnShIaKkSHGiLoez9jxnfpsLH+j6a38nymO8cQ/kur+zybOtwoz0n30daWi0YsIWNtp4gLPrFO5ucfrXkOxBND1RBp0SZKqV2ej6eDXSFGxdyh3PlCHq0GXMqnNy1BJFzgE2bUdx2r3DWrQRU8afJGu0tFD0XS37Yh/m0eRnBegZY3MRo7UqCq2+NGp0OiypUVznSeTvUKkPpqkUQ5rpPwuDmPwuW9h+KVvIVnJM1r6YeOV38ifnNiI6S7MqReVamowMuK611ShJi59e19drm0mptz+m0gsvJENX6UogKdfFaR4jXho0NsndQB0TpJGqjTsqlrQR9dR3Uvx6sXcrJ1IIKKADbokKVQbYweL1a/GFgkIwbfaZ4MubZIOl3GSkbIRAukEaoOGlm3Qe4MMifBDma3prItrMTyjFHiqUsHaQkhHO/wEeiK7anjJ/Jlv3tTPz6Er3ew1IvRku5ZI5a7NOPbwn8M58CaI2RCvFBHUDrrTKJWAljS5tunriAB7PUlM67qUio98pYTM1R9C542/gWqqxeKOCk2xR8ZecYgdc7MLc45YrLvV6CR/ohFh6m71W6P6Rd3/CDJ/Y4Q/bVwkezRGGLsdcT/i8iSqBztO9ZuxPNdprMjqbiOe2Ut0tNC9wrqRdbWy1a5Oe0iS2Iq0HUGu9qRBlyixRfJb6yqlqAS4Ve9qa416v5RJejmCVXUyuCXtYNcNatDFTRH2kAwfHxyy9eUakDl7Ok8jWkAQlDFcHbBl8Do+QexVCJxGsxnZaQ3H0TjzWwvP4m4cnptgb5hgSPpY72mr5tHz8gMoPvl3BG95uDTgZcRZEIzdzm3SgvYYvEqZICQgEGMBEdkV2mZi0v3/AompK6jnhU5FWo9VRT7IMQ29+FgvA47U/0iKeKuTrk5+LjrZz+npXPq7EHFFJJ8KcXqSItUu0zgRX8pt4p0MqwQ2eneewtdjiH7Hn/p4aLz5GY+/cxmX6N1O80LxL6r70xoHWxhtwErGVnqAMkD5GE+a46Xx8na2/J+OxhOX6Fz6u1jjEp3ij/Wu2QLp1jpprZ6NbL1FjONN871I573cx6CLNS7Rxcq/5mHkt+5bnYQo8NvrIJ6fNVr823zoNfyX5/8IKYIbOz/JFrILJ47BqHEgtKjTdlwkkMStl92BexfeTwiWJkAKIoDpeKgM7kfPj/8C1R1PIhnLo+r6qNihlxWUXINz/NdoVxL+9Z9E5w2f5C1BGBt9hY9CArC+/CF857W/wxtd6+E4DhJ0z0kpjKcGGnRG0ghmgvU5KdmJz9/2b9Hhd9K1wjoQyCbYsnniESRxGOmkOqjfj7yu0+ncRKPd63S65/W4RsY50k10pjCi0z0Xjbyu01jPTxdXncaKR3Sm+E8X50j3kX5H+xONdD+d3zPFQTcNSkfGNuC32hi/eWu9xNOEOe421rV+RfXrM/kdSSPDj/QnGu1ep7HCiMZyHyv8SBoZRjTa70j3seI6XfyncxedLs63iv90z0Wj4xpJdXf9Wr3zIwGgjtVSD9vUpHW69bAj4xyLTvd8rPRHup3uueh0aYnOFO+Znp2OxpPmWDQ63jPxMJLGen6mMON5NtLPW8U/VhjRWOFGk/yI3iqukTTWszOFO1NcIj0X0Y9QkWbWKgQNjhNSbxF6VV1b/fB26DwBLWDz4TfxH1/5T2hhi8u7OqMqhEsjK4ZHk0alNJ9fXzyJig4nBaanp+PTV/0KZrctYTi9h46Z5WOHRnv4zUfQ+7M/Q6bYbXFUYnF+AhZMiHDqNZh49+eRmHwZCycgUIvBCXVIaRlP7H0EP1r/II55fSg4NP0afRECs5K1qBr0DkhAOiQwjperuG/+R3DP0g/Dl+Cq3gi08uUcuof2ImQFa/NDfbtsvejlb2RjGHU7DpLvsSvy5Lh4JYs/RuQn/J0+rpPpLPydJs0TdPq4TvAlOjWu+vMT/up3b0X1SE74PRHHSKLLWfCvnaYTM9OQdFpYy2r7QNdwF3JBDxWW2nIUVz2t+u8Jqt9F8Z2eTvV3SlzmUE/lregt/I2Ky25H/J5MZ5fmaeMyhxNxnfL8JDrhb0w6l3EdJ/pjfdrgJa+1BnNKyyy2/aSF1nzF4YF91A0FS/rcpBnRKXGdOfLTE8OJ//HEZc5vKx0FUMAzkMU7Dn9Gb+Hv7cZl4aLLk+mEn9N6MXobaZ6W3nmaJ8KNN66AeqsZk1tmRDJNzzoBQdZq7BTOTOdpjRaw5cjr+Pev/QEyRIF6HYvY0zqtaOh4JEXLpW3KSVfMlaYbdLyh+kBO4OPe2ffi7iXvR9xPMo7aqJUUdbEPPT/6Hwi2PQmdPF+JtyFxw2fQcu0HGU90XEOMIErm/HB2H/72lb/G5uEtmjlEksBL04VaLF8iENP6rrdXhA0aSarjMnutkqr2IIXfvfn/xOyWeaxmGdoYitUh/M0Tf4qjwQErewPWrP/6FEOjBi4d0kT9dVNvwV3LPwSv4tPIVrCzezO+98rfYNjNsVUKWKidSwXpSr8Neq+TatELgA+v/HUsnXoVBSGwt0W8sOPHeHTXD9jxjTpXavX6Vs03qEEXFREbzGlZhl9c/VuIV2rLXoS41Dl8G3Te1mhtPLwe//mVf088FCcIqhAfqnEJVJ3KqBgY7aqh5oCZ0pSTXw4xOz4HH1jxCSyffCV7w2qiOluLTZRGfXjTsxjY9hQ6b/5FJNtnGUDT8RICWNkgj5/v/gl+vOUBDHtlGnaGs/AnqNHMzyVF6/ACotmAdXBdx1X43OrfZT1pcteBF8aws3c9vrr+r+xl0poqruilzpQSt5pg3easbht0aZDWXP7Klf+UYHs261UbJWL47vqv4NXe56GxjqAqAEbtYBsm6uu5GvRep5B/E9wJ+Nx1/xJJR8s/KiiXA/zFi/9f9JYPmj3Qe0/Btm9VPsZMR4MadKFI6wlnNC/Ar131JRudrXcL3m6n4LxK9wkAdWbmxnoqpZsgkLKesOthT7gXf/byH+MfXvmf6M4d43OxTsVciSG95AZM+eD/Aa91pi24t8VYVPBbujfiT57+D/ja9m+i11d8VfjVssWvNOufBp07si0NBLN6K7+M6paujdjYvd7qy85ToladM3EZlnZeSX82oUyhTthBlnrxdDSy1TC2lwpVKwF+vu1B1nNgcqENLmsX3IG2aitKlIWAIEujydraog5Sgy4N0iTLYHEIz+x5mMqc5qlSRdz3cNP8O+Cws6UjYBArsO1rPW1DCzfoYqRzJ5cXbTcioBLWmir2eWsjWA7yXgVPHX0B//2J/xvP73sSeTs+IJpy0Bosj/ZZ/aS+ch++++Y38Ecv/lfsHN6HJjb7NJ/Jf1FzWw06bxSdaGZjiqyaEFk/hwe3PIB8mKMLMTDrS1sXblt0L5LQERAB8ZZNGvOpYBp7ueazQZcCabp4Z3YnNh55xYC3zqublJqCVTPWEoR5tpRAIFvDGjoOpkGXBmnmIHRLeHH/0zhW6IIOLdXnsonLMbd1iQEvTRpbS2+MZjXoEqeLV8KrCQTVNC9i8Gm3k2y4CfaESlTWB2NH8OXX/xh//fwf4VB2X01J85lTxKtHXsAfP/mH+O6BB5H18ih7AmvRqz8SVR9OJR7F36DzQm7VQ+CUCJlkVKlKqUl3Dm7Bs7uf5LUOLSWwqlTQnp6I62bdBDfQdJF2nKqWpHob04aXFtHg8vuZ3T/FYKmXNazxyhDXzL0JU7wpbNtaw1mFy18N1zfo0iCdmCUdUEARj2/9IQKX2oDV68cSWLvwHqQrKeoBLSoh9A4bY5kNurTpogBaWgwbzYBKCUcfO+gwJoOtSQUab/5WaJDjscB6Q+W4j1d63sAfPfH/4NGdD+HI8EH8wyt/iy+//Kc4WDyGTDWGBK18jIa/yHAlGnml4dp3RCdSPJGuvuVTpJGyOmeRgaj7GX0dncElO1F3P/GsHsPJJP+iE35P+DrhdoJGxlGPsf45mbf6M/YYI4d3laze2HPVuhs3jMOrOPAdFz/c/D30l4f43DjTRBKumXkTJsSn2okPWtMld9V2gy4VYl1LDnh1qHgUr+9/RgPQCNlpSrktuGH+bQRYmjL0otGuCyCvDTo/JJ2o6UPV/abu17C3fzvdNKJdxayW2Vg+6VpbKFCJat/CNKhBlypdeKBFdDI51gwf7OGwEaqHq4XweuP/DK+VzZDgSPP5VM4lx7OjGOLVDFq9NjS5Dnpj/fjWlq/gD57+93jhyNPIOxU7rFRndmlNkJp8aOdg0JRb/Dr8VMdJlGzXoZp5ScdCMD2NnAUEZZPcVgK6OPL8OFXfjprIMyqNt2h2o8w0tHVRffWQaXTEJzMOFxWmk2TCWtwdZz50hkyT04GUkzCQqF12gViKFZBjeO3CcpluktFp8kxnjWnNQrSeSTyG9F9BiSn7FfqPlZlOgQBSa6AiIKm9DAItikfhg5iDVDWBiW4nBtyA5cGHpuLeHdLohBa52nE5Bm5VHh66Yr34waZ/rEmcDogFmv02rJpzGxyWmZ0ozyceS6JBlwqpxVAuWbH6vHjwSRzNH6Yrb1j/l0+9FrOaFlBmQlsecPwE5ga95+n4IdQE0CXPwSPbHqB+LBBQs62zntfMvwMT3Daqg2gU217ZRR2vjzSAPu+e1mpQg84vXXCgJUV83byb8f75d8MlCone9g4snXAtPn7tPyHICW2nmkcd7BGe6CiGAoHM3fPvxMy2BXaUgPpNJQyB0IhXRfaiSwRjVYKSqPGmCFI0sqJJxJxbNrATq6R45yFRLfC5hrT1sh6a+bCA25fej0XpuegMc+Qni4JXRLpikMF65M2hS+AjeBMgTgz4gYV3Yn58GjWDhzLjDwka+3wBuSrWzFiOKyZegUTgEIT5BuaSgY929uTTNnjjMkxIYJk3UKLpz0Cggwn5BFJJxp8h6CoyT1r30BRkMOiVMcww2rETMP8+FZdN0BDQaGpuWnoC3rfkPnSUXUwq0/1dJhlS68uyLqVoNY3gEyS/tvsJ7B3YY6f6mz/yvWTaCsxpWsQ7TShJHBvG9tIiygGr22FbGA6LeGH7Y5RtjWVodCOGu5d+CE5JbyllvTfWaF1aZJ0udSFDdA3tx2v7X7QWrg5pR6od182+1dbWho7e5kFLQMAdvcC3QQ26tOiCAy1p3LDs4LaZt6AzNYtKuIQMkrhj0e1AOYAfxq17MyEzGdPTCwi8HANRSQb1CZZSQRXtiQls1HFCrCTmtC7BgsQclCsugVdgo0I5+tXrepJuK+a2LsQ0dCIVlghqNEIEAjcPw4RqCT5f3HI52p0WlNnwBx0BqjSWNF2JGampKDLtkDGlCHjmtV+Gyan5VBoOvr/tZ+guHEJAQDQx3oFrCBzmoYUmxsFz+9fjje5tKLoVgjkP89oWw0tOZmoVZKlwmhIZ+EEKi1quRKc7haBJiknlor4eQSfTmpScggWtCwjqPJQI5KZ4behkmS1sWYLJbjvtU4BhAhmfQG5u02xMSs9gSI/gDARkiuxCqy6dU1ZBzgvwjfVf5S3BH/PHakTGyeCWBfewnDXCJ1DYULOXEkVTxRopJphyq9jQ/Rp29W3WRjQ+czClaRaunHwt2yvbahSkQZcA1Y/pkBaTDITsrD616+cYLA+w3Wsk3sFV027AjMw062DZCfImAQJn1AL009AEDbpUyP13pNr1OaXu4aN45vATVKjRaaq1/SX8Prn5SA0vn7wch7sP4balt+LxbY/ifYvuw9CxPnRM7MAze57D7UvuxdLW5bh68tWY0ToHb/RsxhUTr8Kh3FG0uhnct/zD2LznZfzKdb+NCX4Lrp5xDTL83dG/y3pIPpvyZIKoT13xcXQ4U3D7ivuw8/B29GKAwE2L4wPc2LkaH1rxKTQ5CeNn/cFNOFLsw5cYZwdSuGrOarSiDQOFPnzu+n+BVMXHtPYOHOzegY8u/wXs7u3ClEQzn30JRaK3js4p2Nq9BbfPXYf2dCvKA334tdX/BGknjjsXvQ/VbB77+/fid6/7fayYtBIZN4l7V9yDzfvWo1QhDGOhFWMBrpl6LdZOvxGz09OwbtH78fj2R/CF634HK6ZdR+DWivuXvh9bD2+2KczPX/tbmJKcjTnts5kvF690vWDTdhdaYekspWjkroSebD/B5mwa2GnEWpE0tKUnYGC4G4eye3ivkbAG3LpUKFqLaGPB/FH3wsNArgvLplxNcO2bQZ7RPh3rD7wcjdo2av7SIANKbPfsKEa3VeSrBbjlChZOXG6dLN/12Pn1sfnYNsS0vINgSzMGkZVg2BpYa1CD3m2SGLYkOnHl1NU2u1Sntwv/ZQEvOGkcY8PARhzp24s75t2HuR3z8NKh50xFax3Tw5sfwLc3/w2+selvMb1lmo0o5d0cJoRpfOraX8LfvPgPmN0xH+l8DC9vfQrPbngWyycsJ8jwaeSTjD+OI5Ue/I8X/hd+tOMb2L33TUxvn2xn+qSqIZqp8NfMuAHffeXL+MqWr+C1rjdRjuVweetCxAbzeGzXk3jkjcdsmuum6Tfh2Z1P4dvb/g5/v+3b6GN4HR+RqQbIeB4KuQIe3fUz/GDrQ6h6DhKh1njFsGTG9djVcwDf2Po1fPP5v8Qty9YhCPjcT+Chjd/BN7d9A4e6D2MyQYimT6V0dJjnKwdfwF+t/zK+9uZX0ZRoQsZxCdZS+NnG7+P7276M3V27MLt5NtZMWYHdffvw9xv+Bx7e8h2UYkUqtzK8qo5LuLAKS2A64iAGn+x85/VvIh/LRnqUX/q9fv7tmMi/C8tpg845afQiFo3SarZba7H2DO7Gm0deMYdKzEEzFdrambfDY3to0KVBmjIUWNJEoGpVSzjU0N84/BIOD+1T78vU0uJpV2Fh02I4WpurTlaDGnQJ0kWh2WxBuNtEA/xd3LP8Tvxo2w+R02ppNrwUlfP7FnwYn7nqn+DDl/0iXTTs7NsrHm5afCcOHe1GDr3IJDrQ1taKK5dch3nzFmHD0VcIorQqS+tBQkx3Z+FLq7+Ej1/+q1hMUBIruQRaSRSIVst+HBU3gYFwCBWCJYcAzY2xt5XsQGtbJ25YchOWLViClw4+jZZ0BwaLx0C8g2Q1RbTroESutFbszf59ePHgc/jS2s/i/bPuQjzwUHSLCJiV5lQzCvkuGp0YuoJ+ptFsa5XKsQDZahGu4yEfDqPEHl6JvTutXRNIWj11Lb50zRfwSys+jYSXQaUat9GrXDWLqhPHgF495CSQSLWjP3cMocsSYtzR6gjtsdRasgs7ShBNIxDuVrSGrISDxSN4fMtPyVY03iEFPCE1FStnXqc7BhDQ5BM9lKG2vzGIjhoti8dSdq3jAbSOTa9p0k5GbXBIIsFS8ODpNVDqZStuCyuAxytNWcjN7uXOkpezffQVXas+omAsS3408uLH4gyjOKPnNvEhb/zSn9amKZj4s4XedPdiSQuv51F60ce4UjhFUPsYr/RkfxZevIo/TSkzTQIYBYviU7uQTwsafen3gpP41m/I8kryskC59fH0zocxHAyZvdX6rGvn3ISOxERV2gnWLT+1G13rkl8qS5VpvUz0Gqc465d3NX/m8fi15EBlrR3M+te14o3co3qJPjFrW1aT+qWbnBVGU912YQ76ieLWusrj13rMZzrCQHJ4UnhRzZ856NqcorQij/U0IzfjhPe8O87nyDjtmpe2tM2u1eYJcBheH/EmGVJYhdFHrgpXbx8KqgeRH6Uoj0rfnrx9MrkNqJsCWxKgNZs6wjCLYfx890/t1WjqYAcVB7csvZV50OJ55VE8isZOX7HaE/HOj+KNayEJHeUufaCPykJ5ksxJj3rU6ZEffUXlITlQidlImsUnd5VFVD7yFP3o16QniqPul7eCk/qYX7rpOvKnkhY/EQ/0YX4Ugf0dj0PpRY8cO1fQrz2P3CK+ovta7fE6ChfxezzG6JpuJk+8tzo9kWyUL15ULJx0pepZ8SpszRNJ9RLJA+/5if4a9E7oggMtCZnWasApYNAfwn/++f+LjYO7EKcQaPl6KjEJS6Zfga+/+Gf4wfaHUArKSLCRBp6PH6z/LpAKsG7G+9A1uA/DuWE88NoD+MqbX8czB56EDj2NU2CK/Fwz7zrsP7wXX3npz7FvYB/dNM6VJwdMm3FWwiImJKczOh/tab0EN8CR4X0YKmbx1de/g6+v/wqeP/QsurNHsXDCcrhFmXA2De0UpBiqcac9Bz/e+wj+6Nm/xNUL18IVwrLWnEB3/0FM7pwBP3Qxu2kucsUe5Jhnp5JkHGxC6vVTISQYj8agXDY4j7286xffggfe+Ba+yvTLlSKKhHUS+lDHXFj6WtIfw2BuANPaplOBeWhLdjJ81OD0d6FbiYRMIxkhedIGBdcr46c7HsGR4iHEQrpXBEhobGffjCn+dJaXykO7j2rr1YykPE4mZdEl2PnkFb/KukjRbxVzWxZh1fTrbONDlaD0Y8s+gemZObh9/vstCqma0JS8ai+KXfWn89k8ll1rLENe48avdkJVKSdOVSCN/7yOzvxy0epPwN1LPso6kZKOVKBH7axTzrWDEqEUZoyGpIAPL/sVtDnNZsTvWvB+dKamM3+KlykzsHbE6sgDbdKQStNIJh9ZF6FCQyTlrbo2o27gVK+rET9KOwohpanDX1XGVufkITJYF5jIiupJw+/a0asNGw5/+8pH8eKuJy0/2v0rY7Ru4X026qVF8rYDjcEjFR/lvmJlW2EHJ42PXfFrdPGtHF3W230LPo6k10SvUXmpTKIBsvrUuVZX6sr2uFn3Q2e8RdPaklE9qxlpxqmy1u5kO7VeC7X5p70rEXiu7Y1l3ZXJnniLyQ+jCMMAt826EzPTs+lW551BmCett5TvyGQzFOtO5aJ8GNeUJdt3q3AEHpJVrWfUrfgTcNGbFMSDAQR+S0akN5RfTdOp4ya/cisr7ljZdgJbd4v8qVMrmZGb5Fi8S1dYeN3FtOlG4VQe74SYa8ahvFvtqVNg/ABbj23E9p6N1tGMs51PzyzA1VNWkwflS+WkOlM7O5XEdf1bHLY4bfjk0l9lxzk0zbhm+lrMaV6gLVHodNpxz5IPY0n7MlwzbS1dVOYsabUZ8qN1gyFlT6mqDlS7ZUYqeSyrJ63yp18rT9UD27fkUqmr7H3qLe1It7zRb0Xtj1cqd/kSvMyw3d+37KPEXepkqk0zAf6a7mE+FX9dvha1LMDqGbeSP7Vr5U7gkE8EVGtAtF5G2sGu8KYrxJP0FN1NjpmQZMxe5k++ovfJSt7Fo1ICkrE0EuyoS76la6WHlK7ko8hr+3XEpdIRr1EcDXp7pHZwYYn1NxDmkKsWKTwuhks95Kpsh14OE+SEhT709+7Db6z5V7hlzq3oKfXZouo8e8OlRIhvvPS3WD7rCgp9CbsH9+OLN34Jv3vNZ7F4ylUYoqAUGWeCgrp9z/O4cu4q/NKa30YhHEY8SUBTSbCxVZB38vj5gafw4cvvwxeu/TyGh4cpjA66ho7gSPYQ/vmaL+KfXfV7uHrSVXh+71OY1dKBz133RfzCil9FEwU2R56K7KnPn7gI//zaf4rPX/UL2L7zZRTVNoqCRkPYcvQlGk0Xv33N7+Ouy+/CD15/EL7nojc8TE8ykEBf5RjylWFrZFQD1lh27HkNv3TN5/Hxa38DB45tQ6sTYxkNmtJXs+qr9CMb68XGo69hkt+B37n6i7h86gJkCz2mFMqxQqSRLiSZZooUuYybtvPnqr34yfqHENA52mxGA+pncNM8TSHJAFA0tW5DqklKhg1/NMkpF+RRKOcxKT0VpbKLxdMWYVHnchZpgEnxdkLpGPKlItJuilAshRZvApKO1gblmKKLjDsBTV4rEqHAlY91yz+O6elZSGkUSkrMpXKjPGoDRhv/Or1mAnQqWT5LMc4mgrk009EoWtkV1w7B2gQ0eylkgoytlYv7VOjMt0eF1Urlpl2wWhvoEdClvXakqgzPnMYoq83VjAGJJr+FRkipMDyVaIJKsJl8tmnFoBQx40hWmtDktqHFT1j6idBh+CbmcSKNWLMp3IuSWJZV18eLB36OY/lDvGXhsK4XTFyGRR0rDLAKVAlm14GQyDHjH+Up4+m1TQHlW8e+VFjGaStXHYabcpLoYLnGKwIwJbSik6EqaOJ9kvVa5LXPNFhSrFsBFJ3Txx+CkhYCnXZnKnWGjmTRuzeTlI800g4BOHlRzafolkLSDHl7lQBf7ZVgXIDPobF1Wce8UISMVcaRdR/SQJL/dq+DabSQA4IExpUMm5kHg0uU0SbGJdCcQJuXRDo2xeLMaASf8TR7nQSkvo3gZJh2h9tB+fMw6JbhUddNJo+dYSv1QYL5cigfDpqcVjTHmigzHq+b0MzSiDN+paPNQk1uJ/PahgJ1oNqgF6Z4Ha+V8jsnlcBIEqBzY0U8teNHyLITopE3GfgbFtzB/LSzLDzLq+DEWKSyjsSagJPlOZTvRVOGeUrGWd8xzJuwErPa5xKwFzG9fR6GhrpZFWyrLLcE67GT5eEQYKlstBA24bWgzW1RzAY2QoEvdcLY5rwggXbylPEpP9VWeicwobxo/W+KfgzIu3G2uwTrrh0TMAkZdhwNqFJW1Fn3+ad1uQnWSRP1RFoyyWfqdDSRp1bGVWXnTrrcZ51lqBN0BFETedaGr2Z/ElrDJgM+khHxqU6D3qohndBGmRFgcqQzvDbKjA7lppxSL2kUv8nXUUXqKAoCqvPuIU1ldBv17IKOa+C5LG8Kf6KSomxOZhtpYzsSsNQ8jSRCsE5/DXonxM7NGBbsHJBeKv3/vvLvTemov2Xbt01URlUZk9eZU0LbesVOPGAPw0nTncqDhmMwXkIbjSaoRCpB0YyTXu2g92WZKNMQlis0p46OZqDgUsmqbzNEJSyApVGJIhtPpkIO2ADKDO+x11n1QkIjcsbGan3M0KWBjCHLLnVZx0mQY03jpUpUogkKMp9nYz0UbirRII4238cgwd2wdhNShjPMSp558d0MlV4FJQIAjVD4TD9LJOGpRxR4VCaMR0dDWEPIG2ACVV7FLSJeVuNlIyU4UqOPVdnUmLdmgrleciuzG6iXwRqTGYpTWRZYbuq5qCfmsrzCOEEEgUWC4YtsKVIomoq8kGhLpsaGralEdV609fVY1i1UUJ9b9S+xdNISKltmgv8VgpqvvfQX2JPdYEo3OguNGaEBG50HGSv1SFdPuAGd6Xb8bM+j+MUVv0BHH9/Z8jUsbr8M8XgT9g3uxkeWfAR7B/eiKd2Jo8f24tm9P8bC6ddiQdtcGukMegYO4ejAYdy17EM4MngIr3Y9i81H1yPwYlSkwNzmZVg99xYMh1ns79uO7iMH8JFVv4qdvdvQlp6EgwTBT+x9GFfOXI1pzfPgJ30c7jqI5/b9FL923Zfw7de/gaGgH/cv+zSe2v8zDOZ7sG7BXZSbBJpTrXj8zR/hWOkoPkDwniv1U3/TcBBwfm/z16jYU7hx4ftZz5THdBs2HngGrx95ETdMX4cpndOpSJuwq28rth7ehPsv/yiGCPwP57rwwp6f0+Cel+b9jshGciTLbKdXtKzEx676LXZCWJuU2UPDB/CNl/+U4IGdHTpp2leCoTaqQ211NES60oxfWfUFfP2lv7YNFh5B8v3LPoYHNn8DLYk23Dj/JuLsEC7b7wMbv4NfvPYz+BvKVJrx3L/il/HDTQ8QlPdh3ZIP4tHtP0QQlkw/tbjN+OCyT7AjM4TeygBe3PIjXLf4brY/Gsh0E17a8ST29W/DvZd/HGGJ4IhgujXdgm+99GV2qoaoBzLWiXjf/I9g09E3KcNbmKKgcsj8ebhz0T1oFQBkfa4/9Ap1VxmTU1PxyJ7v08h14pbF78cjm76Hm+ffhUScQCvejFf3PEd9GGDl5LUoU2c9u+0HWNi+FJMnzbURsFf2PIX+QhbrLruTeS6imfn/8YbvoLWpFVdOvRUlyuvEppk41LcD8UQSrZlJ+PHGb6O3cBS3zb0DTalpSFFnbD24ARu7nkaBwMFG0ezv3FPA9kwIy3br4I75H8QNM25jGVEeqPde2vcUfrDzHw2IFaWnWW6juYhAlkJ41J0hUkEZdy/8ZWwdeB39Q/24ec49tDklfGfj13Hbkg9gG+1QJtGO1TPXYF/uAOaxLJ7Y+yR2dD+Pqyesxczpy6gjQxzLHsMjux+lrtTRQNIrwI0zb8WMthns/Lp4Zf9P0Z/twQ2L7qK9SqM1mWZdPYgJrZ1YMOEK6HD71uapeGPnE3h96FUCZPJN0NPBrtEvXfvrbJ+70Mq66WMcD+/8HqZnpuPa+XezQLLUhT6+v/4bmD1lMSY1zcUTu3+MO+ffiQQ7Dw47FCnK8U83/SN6wh7mXaAqxKppazGFdRej8WmjDB3tO4REMkG5acPP1n8N6VQG1y+4GyHtaYK26qE3/h55h3aFNmNS0xR8dNlnkC0OY9Ox57Bzzxu4cdmH2bY8pBIJPL/jcRzM70SZ4Dw6boPgTo2ROvt/F5K9mtG8EL921e8w2wK30Ujg220ViuHCEitPRxZIQbnsZbL9kcqGqGN+jj2EBMqOb73Q0CNoICApatiUDbPIT06FwOcaKhc0L1QLVN/qVbK3S7douqBKQOIjR1Cm4eKeZIAhBtMgvIpOZ2w59N/vBsjSRSCgwrh1kGmZ4M/VeVoYpn/2AQmisskceqsEUm4BzQRbDsGBRqAcr0hBHiQgLNMAqOdGWEGQYwvlCa588t7LfA14ZSq0AuNzbC1ageFdgruiR84trqg6VSYlGvpB8cielN6AH2dcLuPQEH+JgKxCQ1q2dGSV+Iy9RNdjGTA/GpLWi3uVxwtJ4iCaqtDEh5otlTnrZphA8+EdDyJLUK1qjxFEyrDevOhu1nuKhkTjPDK0Alljkw7C3NG7CdM7ZmIaldexwWPY1r0RKzpXYEb7bOzr3Wq51/EBT25/GD+lQpvaSSPlJrDjyBt47M0H8KPXHsTsqSuwoWcb9g0cxePbfopdXVsoCFT25MELm7F23jo8tvUhfH/D3xHkvIACZS1HqXxsyw9ouL6G6RPnIU8Z23jodfxo80N49o3HsHDyAmZKtUxJY/1owilNJZlSx4Jg/6lNP2N838HeQ0cwpW22KcKO1ml4ZueT+PH6f0SVSi8V78Syydehb6AfD2z6e2za9ypa2DOOexksmXYtHt3wEzy8/se4csbV7B13GPr82fof4KVd0SnsFydpxIJdLpbNtp4N2N6zlbIq1zJB6mxcPnUV2wPlhW6Gs+vEDJl64G/cb8KNS+4meLkXt192r+1c1XTblTOuJzh5Ht/Z8DUcGTqMy6dci8HeQYKTJZjWMhuZWAtWTrkaHf5UVNkTKpSL1B3UErSUa2etw8sHX8D31n+LMvBz1kcMz279GR5580Fs27URMyfMQ4kGp4WGasOBV/GTV79hE9DtzRPIUjSCEZklcml815mvYgJlsz0+Af9Ivh5c/x2sWXArDnQdwaIJS9ActmBR5+U41neE+Z9ho5SPbHkYr216DlfNuoXBE2aQH3rjy+Q3ZAdhJX76xvfwoze+gr1De7By5rXY37WXsvQ9vH74TVw3dx0BjUuglsbDG76JLQR16WQSP+D1/p69mNk2HZ2JyWZIHt3yQzyx8adYPnu16UpNFyWohzWleK5JMTrUSRXWU5V1/9Lex9CTP2r1KUN+xYwbMDU+kZ0rlaB8j6z8OqmrLqAeTXZWaBM2H3sDyydezfzMpzy9jBx14MzmxWh102w3XQxRJnjuw+ME2D/Z8F1cOflK4+HaeTdSHzyA773xTbQ1dWJKehrioTqCAcO2Y3HHCsrCV/HQxq9g99ABWoAifr7xYba377CuetDBTlpV8N1J4Udb/hFPbfwxlkxfhNDi0LQgbRZtSIl8PrbzZ3ho/bfR2TaRHaYUbiGYfm3Xi3hk4/fZKW5CCztQGt1LkVd22dEW78Durp344RtftbY/e8Iy6qI0i0odVi17SWCYtuAfNzyAvuEBAqosvrvhWygWB9CemMp2cCM2730dT276tsnMVNa1Sk5ToIeHj2Jv1zam/xxe3vcKZlH3DRbz1GN/i2c3P42bltyDApnW2XcmBTYa1qB3Qqa3LgbSGJJGaNTEHQq0BDWsEr0LNhFMqNJ1AKheqeOykUgcNerj87mmZGSONZSsXmKBSs/m0iOtTP/RaIhGgZJUqkn2LnUGl0atNJJWdjVJEWOP1LGXT8s9UfGR5r3Ug4BPSZca1qaRbCsn2YDY1AmOZidnI8GGI4NapfCDBjUkCBKwiNPo2boUxlhiD01rD0TtdPLpnqUemVRNYprXEc2s0aqYGqG7KWzy7VcINDWCx7wLGJIzGylTGWh0Sweg2poWhtDaAK3RUK9Hykv7CciikRpMtMjWms67TOIv6h3RupF3rRuQwnAIbrbgzQPPmZ/6IuBZrfOxaPIaloXyovJjJk6yuBFpsEbArL/YR6AZw7WTrsXG7k3YNrANS6ZejmQizZ77ESu33lwvhgijswSnDo2qxhlmT7gMd6z8JG5bug5NmnIiGPME6Ql2y6oPcuCyXuPk2/dd9JZ7EbqUItajpoH6893ICXAzPi+kPzK0ZMLleP+y92PNZTeTP21ciAyDZEAKssA6Yy5tJOuGhbfi7uUfxoIZi61awlgCpVIBA8Ex+iN4LrLeCQhbm1twpH8HCr6O/GAbYNrp+CQ0ey3sYd+I1UtuwMHefejO78X2wT341LW/gssnLaWxVUoXH6lzoM6UNkcU2Uge2f59llCRbnFbB3PNnJvQ6kxiG1ajGwtkCyAN46cbHyKofQA/3vw99GZ71ATRlEjhSLGbxe1jz8B+zGqehGcPPo4rp16D+QQzT277EeZMmIPZExfhQN9uyo1SUIuvYkrrFOxm+cUSIV1K0CrMVfNvxboV78OCOcsJxjQOR6kkOOsr9aOULGI438sOlKZk0jRirFu2/WhESGUftTVmCRPTHejKdlGuyhisDqNc0oqiHPb17cWKyavYUZiNbUffQGtyIjqb2tnZWIclcy4n8N+sZWcYKg2zo0idkmpBQHkfCgcxzAauKarOTDu68gfZdylj78BOTG6eZjI6WDyEYT9EXzjMDkgPdQw7qcEw1Vga6dQktCXTlJ9bsGrB1Tjcs4OyzvyR/yKbmng+16QWrHYvnaQRyv5yD1499CxdQ6ZHXcaM3nHZh9gpSrDuVYanMqFS1UegXPFRm2DX4EaCrBmY2j4TO4Z2Ym/PfqyccSWGyn3spPah4noEF0coHwG62RHWLIs2XxVZyz3VwwSXAY5ke9GSyDBiwSyPuqMZQ/k+gu0S65R6mHXazM7fzYtvx+1XfACzJs5GqEJiex4e7KWfCvqrfbRh7JxVM+Rc6640gOBjqNiLvmovcoyrGpbhE5glEh1YPn0JbmInoYB++o7W3AnaaOS/xPwPBD0oqv7yR5CMR+uGtS4s4PMK9dDA8EEkyHu2NIDuoaPwXC3JUEe7gs70JCyethRrL3u/6dyhWA/LWIseKJkCu8y9OuParNWemYKugcPIxUMczR8gyJtgdWTLVygTNoghIWzQ26aLoPQIoAhedDqwKlZrWjTuod6k0IeWrXoyZHzKNsA76lD+CtZUZDR1TfBkLzKWteInzkZb4oM4G4IES6auxEamxch6PY4WBBqAY+ORYlTvRuBFI0oy3DNbZ8vc0k0GWSLJb/ISr0SgT4vsNVbmUOBXX3YbMukMcoqLactQqLfukSeNSClvGhnTCI6GzAUWtesjoLtA0aK2y7Bu3t3IqQEybyVT0gKU2slI02Px6J2PjIOGqerkGWc0UqcpE61v0VoBS5VpeAQMZeVPYJJhS3yuIXbxNY/5SpgxY4+LeXt3SXXDmqg3WKZPOMh6Cdkb/C6GqRSlcFWFrBRczx5/a6yV/gTOoinescjWQtAAqac+sXMWjdkBDBV6qUyTKNI4lSQbAsEsE+16Un1IiuKBj9sX3Y8nXn8UT215gqVJoErwHTiqa/LI4g6doi12llzKyLa6zfDoIIAgqK9pYXGlUUP1wFu8JK6YuQZPb3gCL2592hb5a6RUkcUCgjVhRoUplTF/0gp4BEo/fP0HOHJ4ky2i1toMGbok5VFKUObfrxaRLxbQkpkMr+Cik710JoeCjC0V8Y/f/B6+9+Y38NDW7yJLQP7kjkfwwBsPYOmcGwgQtcrj4iPxr80GkWFxWGd78PrBl/WEsl4lAJiANXNuY139/9n7DgC7jurs7/W6vVf1XqxqWXKTewEbbHCjmF4CIRAIIcCfhJACAUIIJYDpOBhT3HtvsmxZzeptV22btpfX+/99c3ctWZZB2JYtyfesnt59t8zMnTlzzndmzpxhXYkfeJc1ysv/WfdiEjmfpxwaUyR3U7mo/XiAbDqFOncNcVwGTYEqAqFhtMfaUB4ohZ/9dXd0Bw5EezCtegbah/exObKm/2giczA2jOZwE4GUNj4voDE0ERU0pB7ZcCf2t28zBoLhIebGVmcxyJfsUZbRoNEs9inJGLax3s6SPjLmHIgSCNZR+cn/MJSjLPAIyqXxfPuzWMi2SqRHMECAHU9HsH+kC/du+D3+uOUmrNj7EHk5x/fUSBPfPxWjki4lUA+bfqy0UwR7td4aubaiNtBo4pQ5+UyW5VNv87FYGqXP8C3lYuCj4k0lh9EfH8GjG27B7Zt+j4d234eMm0CLfc9dINA5RopV7a0+LVXvcHqwvu1ZtEVbzdSh2nVCxQzMNH566ixHIqte9W34gR+N7A9GhuHzuhBPJglOd6OuuBbdEQIVAiFNVbspTy2AZzmxJPLDrBMCkgLrjXxTSQCbSEVHjQBqm0zcrDB35di+1D8O1su4+sUUBiE8uvY29PR3GX1As9fMbGQIWOTwnjd+UILtanv+MV/J2hARvaZCCSeNAZTIDOO5PStx6+bf4aaNN6En3ctnaMCT5/NsHyOvspQzbNNq9v1hgvSsM8myyYeL6UqOCXCxnVRiBw15rb2SxlTbDaYi2LB7FW7b/FvctfF36Bk5YAYh8iqD8uAzMuQdLNdQbAS1xRXkrQCCvhKM5AaN35biHCrshrU4Q7nY9ErpDQ9YKsFUIbSeC2JK9SwqMlDp9tNK9KHSW4TyYJOZUurPxtEcGodJZeORjEUw4Mig0tdM5VPAjJo5FLIBWkgJBMkYTYE6TA5PptBKIkZ7IUQLIowAJpTOQFohFDJ5TA1Pw8TQZAzFoyxCgnzkoZBxY27FfFw+7XL0jvRSmUWoAB18bhIaw1WIR2mJaqSBjOdhBxLzpQaT6E/2UIj7zUqOepaxNlSPYVqQ4ytmocZXhb5kH98hj3IXBaSnHFNKpyIXTSBJAVEdqkNNsB4be9ez8zgxKdiMacVTKTA0UJ1HtauMHc6LSZWz2bGd1B9ZnFI9j4qb9nDugCQoyvJlmFs2l13QS8t3BEUUumEq9vF8ptIbZkcaRBPTfc/8D2BkJMbnohQ02kHxsLY4xmTlx4/JViKSYpf9N5aNmOj4akfLWgUCngDyFFj7BnYZZWjhLPPfQbK0sCQGhQSBUFEpth1Yi6w7hxJ/Na20NnSnuozzan1ZI3b0baOwA0HOTOzo2YjaolpafRNRWd7MPArYeGAdmosaMKfhFDg8tH6He5mHRkazFMIZLJ95KapKJqO4OEDB3oumyinY1L0OAfLqtKrp2Ny5ERMqx2NC3VSUUtDnKa12EUSNJ5hurp2OzsFd5I8qTG+ch5HBLkytm4KGivEIBELoJ3A6wD4zt+kUbGrbYMD8+Ko52D/UigQBwJLJ55P3J6K+fAK6o0NoGdyIMm8VTuP5yZXNKPPLidWN82ZcjIksVyzWh139W43iOKzW3nCSr6T+pEzUgi6C7QP9BzC7cQG0+lA8UVlSjZaenYhkBowStoC21DRNISqSmfVzsaZzLX8phTymV83A1oEWKpgBnDXlAtRXNqCxZCIe2H0/UgTb2vKlZ6gN+5MHkCbQrSyqwPrOVQQxUsRa/k+gRWV9wazLDdiaUj0R+w9sx5xxS9BY3gBPOGRG0XaN7MOsxpnYeWAP+2fctHvnyH6MZEdGy0eDpnwS+qJdlEdU5iwhGQhxyqZm3ju9YQ5mNi7EBvLK/sgeZCjXmirGkXeex0B6GDH2+9nVczC7YR4m1c7mq8knzYmAvwTbItvAbouSQAUWTzyNMmE6QWECu/r2Y96UszCxYgIm1k7DozvvQ8jrMyMVO3s3E+BNgMvjIbDchTrykJyxWwa2obq8Hqc0L8IE1p2u9w8PEqAJAmm+gC10DBhHZq/aXX1XI7NyhB+mPJ9Tyz7Ha3LtaCytJQBbTWAwpjUOkqbO9LH4QYaOwKQbQbcXqXwS+wiyMoUYxpdNxs7uzRhmG1RTdocIbFsoDwIut1k1vunAswjnwjh16jI0VU9WNWNj12ozuiXfqlwmiYqSSixqXoxxFVNRyKaQHhnBvPGnoraiHi6fD4MEqoJUbq8fHQNt8LEMk9iWW7qfp5Emj9ocvE4fJtWNx7ZOGlPk45l107G9ZwsGowM4dzb7bukETK+dg5beLfBSjpwx/iyks2nU+SswoWYqxlVNYZv4sbb9cQOUhUdl+teVNyKbS6Ezsh/jyscjlhpBV+IA5c8MDNCQ6BjajeUzLkFt5TimPxV7WD4NBAjoCWAVe8tx2oQzEAoEsLtjHeY3L8C0yrmY2jSTRuKTiOQGCMoFDNVTR43yY8EQxynpTV/LgKVvuDO8VgldN+1qVFIR7m7bglMnn4Xfr/0FBpMD+OtzP4vtXbuxYs/jaC6uoyKei9aB/VjUsBD/seJfcfXcq1AXHoedHVsxr/k03LvpJiTYyWbyOEWUfkrDItzwzA/QEK7G1fPfg5b+XXhw54NY2nQqQqFSApBhWlCT8ONnvouMNwEPwZqW3y9tWIJV3U/hwW2P4IKpl1GwlVIYDGBi1WT8cNX/EiAlWHMZqE/+9bK/w00sb4mzBO9f+kGs2bMajWVUfBTsGzo2YUpVI1a3b8bznWvw4TM/g76RNuQSUUypnYH/ePo/MaNqHmZXTsP/bfolzh13CUHAJHT278f0mpn44XPfw3kTL8AMWt8b9q/DudPPw77BTuzu2YYlE87Cf6/8NopcYbzr1PdiQ9smzGyYjSd33YvKcCMW8R2f3vMsTmddPNxyFzu8B1fOvBarOlZhZcfT6Ix1qfVHW+GNIdmsPn6yFCEhRyU+d8aX0FRURw6hcmLflmPqL5/8L/Tm9xshcyjDG5K8ZioSYN68Vv4EzJRKhin6XUXGUs0W0uQ5WocEwSlHzIxouR0hoyS1Ki3gLjYO7gUq+0KegI+Q3OsrpckbRdwRZ9oaTUmwqkKozpbB6fdiINttrGQvQog6hlkQrRAKM1+myT+/q5gKtJ/l59vl0nDT0gi6yzHEc1ISflc1AXMvy+EnjvMjRaDpNqMWGYTzYRoHGr/ImxEYeQdSQkKr4HLuEJaUzEbGl8XTnSuMr5eXQNzBssey8i4Ews4QPE4XBjNDLLtGejSCd3yREd9U9maa1ljklkJdXLUcb5l5DetWo0AuKp+tuHnzT4hTqAU1MiApQh7QyK226RrmbykzjUOXE7xFNc1DxV3EqwFPCDEaHWxFA9T8hSIq8QyVsBaV+NgfvLwyxLq14m/J51EjaG5HCYoJzGPZPgw7oggUKsibLmTZRopRN8wyl+dDiDuj5C2t8qRBwGeTYkaWRwCgKO9nmZJQKBONautdNYqUYRtWUU6k8zn0F4ZZJi2hzzH9IuRzGT6R4WuSr7SKjXwpxRajwnMwDXeeQELTaawLbaxf7KzVZQzn+iiPNK5WgnJnEFHy8LBjEEGmodhRA+4YirIhk26qkGI55Jrh4rtnmL8PxWalY575RJAUyGJeGiU2Pe2w7vaaENOmRckDmlmqMtaRK+PGNXOvJ7g9RWfN6NMjLffgyfb7TNsdSiqr5eihuQYLcAm4K0KbAEm8QMOZ6ZY5ysyoVYrXvQXF0sphyJ1GMQ3nLA3vDMG3l7wQYF91kWPirOe0ViKzrTXdr91EFH8r6KowwDCWG2QOafZJ3i9+oLGaI0hXedi6rM+E4ctwgW3gGGG7C6iKpzT26MYIjWptMlVBOTKskSlWQZAyKez2kNe0eGuA5dAqx3JjBF847WK0dLWiPbYPkewwMi6tRlc8Lj4ow4D5qIwZyjRnIcyyaZpPcy+UE/xTnyrm+YCHdZKOsUwRU/WqedWP6qTYW4lkLo4R5q30Kl0lyOUS5KEE80vyXr0f24fvaLxojglDHJ900jnDq/A+jxeP71iB+9ix7t16P2Y0nkpp7EBfLIVfrv85Dox0Ywkti7Wta7GreyOQ0rRADcpyIazb8wzua7sDd267FQsJLrYOdeDWjbfjydZnkUqOwBcoR4QV1Z3oxq/W/RoHEkNYRpCyeucz2Nm5k8zuRpGvkgLaTUGYxZZ9a9EV7cDdmx9hZ3RhHgHPretvxEM7bzdD8hNLmtkZKRAp+CRABSM1hSSB2ROL4q4dd+Hx1keo6FK4p/VWPLF3PcrKyvmeUv9Z3Ln1Lvxh250EbjE0hibAR+EusJB3unFm0zI8u2s9Lfk98GW8CAfDyNJyem7fGtzf9hAB1n6s278Fj+x/GL1DnagKVmJB02L0HWjH3v4N2LNvBy37uQjwfTe0rMYTbY/h4e2/x8yaU7C2bT064l14rOUBlrODwkI1/8aSJo7kmSPvs1i+F0/ufMgwhJhZMaGkEJdOvxBpLY3nPS8h8XzBQ+mh1ZcpDOclDKXUvMjmNSKo1ZuKiZOmEh4xFp0USdxBEML0Y+4IhUoH0yE4oxJSuA8pyOFUNyJSpLxH00ISoJp46Xf3oSvbwbwUVkBhQYYpoBzMjwJPiyU0Vctch3K9VFopCjcCHZZrhPmPEFhpClm+F7FMN+/THpwxJHLyEaFQy2vqycV7R0z4Ek1bRwkS8/wUe8pw8bTzcCH5Y+r4udhNg0GrMLVCNlbowQgBnFLTSEQ014PhbLt5XhPcxyVJ0bL8htjeBQp5Lavf0L0S/ZFevgfrnCh8csUUNJVN4HULiAlYGAXNt43wD8Z1gECadRwlKJKlLqNuiIZQV3aQdSlQRaVCoEr1wXYT6JaqYj3lR5iUwj9oxC/NQsjdQMUZQE+2lXVPIJJzs11i6Ec324jQPE+4z/sSzE8BGbSwLML2SqsM0l4ifg9T+SVM/5LKY3kJjjRCKbdorRyTYpNTsnhQU5EJKTamaVYmM9G0k5yRa0ec7Sh3iIxGsll+TSVLgcutojs/ZHa7iLPMmkbNsD46sI/lVp0QRLoInsR/OQI01kMmz/P8y5GXk5RfeiZJvhwgwOopRJiOfEvVGIJhx1ItjNaTWoL5CRBkPRk82fKQAaACu7pl6YSz4XX7WJ28Z6xuR0nyQa2m+qMyYEoEqWyfEfZ51b9GoYcLQ6a/6U4tW4m7ZCyJczR5NkQAneTzbhpmEQwV2s29mjK0YrrJfV0rudnH8p3sU918iu1IYJpgupoR0D61afJbmnknBGIEUHl/xDk0yqcCgfpfwX0i5nlxXoSGWY7PyVAf4nN72I794mOWmTfgAHrZ0pRLbI8BgughGnUpF436XJDtavkA6r1TrojZXUOSMeEaIaCUz5/GuiQHNEGaRb9rEJ2UL0PkJ/l9yWVF768QJeLnA/l2JPMD8FB+pp0JdPNeebVpwZmMIYUAsRxvJEfMS9n0CukNB1pqPjcFWlaRzslryXQ/rbkwAYjm1GPIuwsIkul83jCqy8Zhau08bOh5jsJwmEztpdAaJkN7kCFqV7To2ZWz8NdLPoLLZ52B0lAVAgQ8fgoX6mrkPFr+zDzJdPUVzZhR3Yyn25+hIleEao9hwQSVlzpdzp2Bz+U1wifCjpCiNdsXG7H8dCSACcrkl+HUOhG+hFhYy6uTPipHWiQJgjyVXQyviEwaPfFk2EkodOPeLKLpIXhcQQpaCX8KNwItr8uD8eXVmFrdiI29z7Eu5EtEVZCLyfCjIIobR2mNvmTYpbwOL3w+Wi3+YkyrOAVpTxJrO9ayRrUiJYKYh4KdAsVPSzcuzcX6kv+WQKFsnjeaFJbCIlqOWT+m1GpaQyMXuqBaKaDlwBYoVo3U6+EkASxlp/skDgTY9L+UkRSGBJuEiydXjKJMmL/FbRrsJ6NJefN5CZ0M+UfqZciE/JBqpjgyYEBq3RJMKo2EU46a0Z8PmlhWWcMzHgp5D3mGuVGhB2gtqxRaRyl/OVnD8tPIUbDKD8jFK0o3S/6RYKRq4TuLe/jeLI837UaNU7GWAhSe5EOm3U/B/kTrM1jduRq/Wfu/aEv1wkmgL4d+xc6yOFdp0Fp3yGtETr369ca38ZHICprJ0rFfqg7UTgqfUhVoQFGomP1TSpgghu85PKIRHbUbafR1zNSTHHsNAHMgzHZwsk3ki2fqnYpMvo3yh1ScLUF2a1TI4ir5TclEEngXmLZSUbn4PD95rSQTGFH5yAdO+e7pLsqhIj5ZYJ9SETSypAUolr+j2triOeXiLgQQ5HNeli1IJQlH2Cg0gUE5gutdMurUphTibnOWzzGNgsZnQvwtr07mTF7ReyTIe1pNKH4SGLA8NZkf61L3qZwaRVEMuTJFXHPWwJ8ReNN7iOcJD3ldxoaHZVd+WVfM1IECYFrVq7T0DseGxgJmWiTjiXXAsjRVTjejjOYq67RjsBWZnAV4XkpqLdVYHi4CMy8Nbl+mmECVPYJ1ob6tkWj1c/NWejeeV27yxc2zbZK8VwZTzG2VgRBLCVv3Kw2SAIbAmHhNst6kw3PiX/n3CraJV+Xjq63eBLa1kb96omSS+FtyJMv3UUurvGklzTpQDSs2X1EugxD1hfqyyu1hv/bwexUN9v5omxmV9GcVM0/vxvTIEw4ahFqlrn5g0ub9Mvh4imlTWrE+QwZY6V7JNxmKbFXxNMuvkEVV7jIUZckvZALtMym/3wLvM4FQWVIZFFZtGO9gm14lqTbfUFJ3iFECymr1J4HZdUvROrgJwwQplpAqoI+W5GAyje1Da3FPyx/xYNvDBBzDZBwCpzSFTrqAKTVzsGewBcsmnIlVW57ErzY+hGGCL40T5AyilxMgkXyCHYyK65mejbi19S6s6HwWI7SGC0xLXCdrQCMpwRSthkycTAwTZFBWZXNpE7pSfeRlCTUJTXUnCmB2mByBkqYCLItJAQ3l7Cr/gQTPuGl9sNPTEnVQkarjjKuYiJ7EXloS7MTkbUdS4CuOzX07cXfr/bi96wH0EQD6jYj304ISWCvAx86mcBcJl4R6DiORdlruEdy1627cte9B7IzsIBig2i7kUEzl5c/7zbt7KWC1qi5ISVNgPRiw8QaThK5AgmpsQtU0zK9fynKZK/xQ2A63YHv3M6w3yb6XCn/JAj1rYAp/WKtjJBg0haMUxF/A9NrZOHfqWTxi/Ut58rp4y8W60bRlU2gKrpp2OYrTBOUmLYV18BhncoUgMACGT3kouLzJAi6a8Q7UhSZTKGnkSaMZbHHy6ZmTLsXVcz6GMxuXGwWgkS6pAwl/vamCCHqYp3heYt+K2ExlQSAvAacFDJcvuBrnjXs7rln811hcuZT8H+c9aQzke9Ce6jEWtJv3esmvyjtJ5ZswoEHWrgCclKkseX2U/vFHUhAayZGSyrpkfLDv5XNso7ca40EjlJqqWNn6KC36Xj4hMaV3GeNZmjdsaik3j6sYl857l1GyqkON+lg9QwpRi1lolJjHrboQv0j5KX+tfLSqSP1BTuBZ0x+1skureVMEVgJcHta1gJk3X4S3zLsWAVcJ7xb4lpLTkg4lz3TZ/8WHguplgRAunHMZnNkMZtXNw5KGecxZOxD4afSIT2mA5RQUVamwLVnSLM8LKDnIDxqpUfsJVDnZ78VDAmpybDcAy8geD99ZQN1lFK1GNRSv64xJZ+GyGdfiktlX49yZbzH8acwLTT2pHxGUegpB8rje1WnkloweLTJSP1MIG2Zg3uu1p9F01XnVZ/lX5CrFmePP4XuSdynnBBof2XmvaRuB7ENdBiQFLJjC/qLnc17MHr8QSyctMavAJZvVltZ9CiNBuc8sNb2nGpMR5mIvkswO8hPI5DGnbD6WT7zQjCwKkEreqseKi0wwXdWZqUEVib1X8p91KXBkAq7yt0IyqCXVLiKrz4/xq4CO3kEwJ0RelQxSPjKMtPCFAI15aEWqZIqMtiEa4FqVrlG1mlA1Ll3wHiiMkIxAkB8pTZiGQJ5lOkj2FSQASBX+Krxl1gdpYCYog5i7I8H2FY8ocGsIly9+P5ZPeCvev+TTaCyfgiw7mzFHzIiiJZesP/HB6OdYscObhCyueEOJAiTrwtXz3ofPnflFuHxZPNv+rLoIujNaacHuws5335bf4trZ1+EfzvgC3rXwE1SU7Dq0eC6h4NNzdcXleKrtMWzYswZvXfx2fOmMv0J/pBt5j/xcEognCZqYV8aXxI1rfoMvLf0Yvrjsy7hm7tUWc9FKUITfwVQXHO4QPnX+51BdUoo/br4Dnzrj0/h/p38OewlqOkf2sGPJ50PWlge9LKNAjTOXQldhxIx0pAoJRLIjRugrJOkQgZ2Wflf6ivAJlutL53wZt++6B32ZQfQOdmJK3Qy8ZfYl+O0mvuOCd+DzZ/wDPjrnIygho/flI4jnR1BBgXJAU2NEZVqVkk0PmSmEFR2Pwe8swT+e+0X807LPYELZeDMcnmL5orSE04U4RtIaui5g89A+fOTMT+LMhrmUU298zxE4ECgqyflx+fRrqcrkscXuzfag7Yd7t9yCYT/5Q6ETKBQPJ52R0FUEZC8BTKnLRxFZyVRcKHFWotihyN8FgrU1eHjX48xNEMtJUVeEShf/dxL08Nm8U0BbwKrC+GS4KFikvN4543rMCMxGkMrfaXoKnxfgVbkND1BAsV0FnAKOEtSEx+OxjX/AE22PUmj6TXBKnzPAEmqKSKKVgs5bznwVAZsKmc8rwneNs4kpklwJ/Pb53+IPO/8Xf9j8a8ypnocUlaFZUML20rieRlg15icrVX2A1WWWnksfyGdD58ZE+vEqHTWaZRk1VFD5kFmNubDyNEwqn2mKrCml9uEdeL5nNY0GxVyTUrFGniSyKgvl+NCiz6PYGYaTBoefYMfrCKLaUcm3DiJmFGyKxk4RSt11KCH4yMng4PMl7hKUORvIIzzH+wSe61xhtl8ZlZ3GNRTfjqqYSEz1HCC4CrjqEHYWMU2lHGB+QVQwHaeLapNKSvLAR16rcFfBoYDJLL+bskT+MnG2XYDlkxeReFhbpZSyL9c6qynX1KJpKvwS3utEQ6ECXoI4rXDWNJV4u8wdRJWzlk/7kSQva6w0iHL4vVVMz826yxjgGHLXosHRSNnlxNO7n8JPNn8Xf1j/Y0womUL5oJEugXDVId+OdZPQdBQBrgkiTF7UO0hPS71qVE1Hx4KsbqSxHSlwGg2ZAs6b8lazYEVlEWxYQzneltzH938p/2rsyYwS85p6YtSXwva9a/HU3idZ9xn4HaVqIdZvJdvKgeJCkYkvZwwR/h9iW/gdYfJFJc/4kdJqdPVhva7qQcYs86hy15h6Y3dn31X8wjKzqKqS6TMXfofhpwEuQKXnfQReYeZTnw9QLks++I1BFBZfsE1lmGum4ZJxl2JB5TLKFI18q5YF4HxMWyEtpIMUFZ5mOmW8ZEZxoRS90V7cQ7kQ4f1F2QLKXdXwMy+BK3lkZZ1BFHn5nlqlLV2mdhRQVvVRlzlzIYI3zWIoDJEDN679EX6/7Qas3P4QptbM59sKOCqGGktkjAuBSX2rtSRj1Cl5aNMrJgL7I2iw14CO2hk+l8eHZ70Xz7VvwZ6hFsQKERQ8VHoUIIpPlPFJkZFFyYC+LIUAFaKcOqNUSu+f8wns6tiCnf3bMMS/nEfDyFQ22eCo5U8mJO/IX8WX9SDhpcXExOQHEMh5qGAJwghICh5akDrPjisGC6XDzDGLqFtqOW1CAWjjCzlT59xWKAiFocg70/CkWT63mJjdNh1E0hdjUhSuNKMT3hwUrd1PRZKnYv/YqR/BLatvRD8BlqyYDPPVSkJvNmCY2zjO8p0ltOVTkqFZ7c4oNpdlhWvoS9Zd2sUOzPRjBBYuZxw+jeqx48vPKOmmBZ6TuZ9CjPXhY324s35kqc0UadzP+osQCPL12blME7xhpDrz0Ipd3nQ+rjnlwyyPJjMkC1x4vv0Z3LPtd0h7KVApdIxFKG1xCAkrarpHPmiTy+ciQ0CqbTfaunbA4wuisqgBt63/NapKK1EdbMbK9gcwrWg2pk9YwsxTqAk24PfP/wxBfzWumHE1Woe3oyJcjLaOndiZaMWVM9+PvkQvNvWsx7bOVdQPTuSyOVw16/1UBk+jPbbb8KaHlTm7fgHOmngxuqN78XjLI5g7bj6VdADloXo8seM2dMa7cPG0K82WF9lCFCt2PobGQD0mTzwVmSwVYK6AO7b9nopf6qCAheOWUNj68GT7I+QN8Z8ZkzB8YOriRCbDd7KXdaBth9z44NIvoMxXZXhASuHmNT/B7uh23sa7yP8meC3rI8/6P2vGuTit+lzsHdqOVfsfx9tnvJMGUA8KXqaZSeN+1mMFgchZs96OocQw6kJV+OW6n2Na6UQsG38WelKDaO3biL3dLbhw9hXULU4UBcvw2I47sTu+j0pVoCNPOFOJC2e90zik5/JZrNzxMK6c/yH0J/qNMgt7Q/gt+au6uApLx59DnsrC53bROPsDyqgIz55yLn674Uac1XA2hYsbq9oegld7383/IKLxbuZZYwLTzm2Yg/JgLfk8gepwHe7aeisGRtqxbOplPF9DECnIlcXNz/8KzSUTcMbkc5FIxwj0/Lhny+8wu3wOpjfO5bk4nutcgX3DbeSXDCb6ZmL+pGX4w6abmL9Gwcw8kSr/DSNFJpd5palyjQZNDE3CNQs/RlAjQO1CJD+MG574V4y4Zci+lNc1YmRmJyTIeb9GK+ez7we8JTTQn8N1867DYHwYpYFSFNIFs+l+iT+MweEuPNnyKK5c/C4TnNMvYJN1ss/9EjMq56K+bBzu3/lHlBMsL599JZCKoDjciLs332jA8wXTLsdgogd14UoMDg1RzuZQVVSH1dsfQFt0P/no3ZQ/Q2al5/0bb2NJM7ho+mWIJNMIBDzoG+jC9t4teNucqxHP5LCpfwWebn8W2rlD03bvP/2v8fOV34ePbfrOBR/G7etvpJ4bJv9djWd2PYIzJy7HLVv/iDNrz0FzzXQa8r1YS97Px9M4a+ZVcKQH4AxU4OFtt1NMunH+lEvwu7U/wwWzLsb+/k5sGVqD6UXzMKmqGXftvIv8EcTFUy5De+QANvasYC3TTCNQFfgz4OpNThrxPLmc4VnunmwM/a5+dq5hZL0asaGd5yJ4IchSyANZwIpVFCFwUVT1tO7hC2sV16BrmM+NIENLTsOoCuKZIIBJ+POIeKikNRpACBXlsx75Sclao7LTdOWIJ04BRKs1p1Upln+Ak2Zd1B3l/dbMdJ4oXz5Vw9400lo+xnxdxsla1riL5ZVa5LOUvCmCLA3PanVTjJaWhuX1Hml3ykyPHMh2mbIOBggDmb8/76WgcDJt+YDlTByvNNMb9g4gyfw0x5/0xniPQCMM6FAAO6UbE2h0JimwmK83gSHvMK27BN83z3tSTEtbx9DaYpGTCsZC4ZZ2xzDgYXqauTg2+PovItVhFRXiRdMJQAg0BMI1dRvPDtIqfxgZtrPikbGwFK4vZXCdKhAoa1umDAXjQ5tuxu7OreRqN+7f9Gu09+9EbXEdRYjH7HUmZX3apDOxcst9uP35XyIS6aCy0mgQLfzsAB7e/Hs8sv5OjK+djY7+/egcasUz2+/D9o5neQ8rUmD3MJJ/S5R8tKl9Hbqp4O7ffBc6Evzedg/u3HYbVu1+BuNqZ6C5aCaNCidu2vQz3Lb5VvRmMphNhfns1pV4dMN9FOCltMLDiLvjqC+eiQn8rCaYg/Za5Hta8Evcd3KQ5aujqYo0Tmu+EGUEu0YYsb9u6VqL3ZFW9j1rekg+KWaEjpaBk/y/dsczGEr14o4Nv0J3YhBx9tlHdt2Le9f9DkFPMTzOEBZPugCbdq3D09vvRLJ/ANPKxjOPGnT2d+DhDX/Alu4tmFU1G4mRAh7aej8271qPU2qWGMNIAFC8MoHXuwc6cO+GO3EXQZgc5MUGq1ofxx833ER540CFJ4ReKtqbyW+3b75D4bsI8irFsiyuxDKNTDKqDLgcgc5p48/DvtYtWLv1IfQeaMHsqskIMs3uwTbcvvUm8tE2NFU2ozY0AXVFNXhg/c9wz7pfIkzgIHlzWsMybNq6Dk9ufoQGlgdV4SoaEfVo727FXRtuR+fwHhSRTUPOcpw++wI8uO0WGocpGoYsyxsMskSWCwDbkf1G44dnTLrYjBwJgAm9PrzlNgy54qbeXk6pqR+YvkDAJb87P0GD9p/Uut0ijw+b9j+HBzbcispgEdbufsi0d0Nxo0mxknz2xPbbcTeBTMjjQHWg2mqfggdJGnTTG0/FQHcb+eY+7GVbTK2az7ZMIsDUH9l0C1buegLhUBAPbSEP7VlhgqTOqTkdQwNteGbzE9jaugkL6+bSYKb8pbF315bf4N6NBHDlzeiK9WPLgS00Dp7Auj0bzWiURra1a0XfwCBmlMzFxIopBIjAnNq5qA2MQzweQzpLHSUdI34rqcXufWv4fn9ER6QHU+uWYE/3Xjy8/XF0du/HpPJJ5F9WikYq2WU2t20zYRzySTem1c7Crs5WVrMLp9Qtoq7MYGfXc9QjNP5c1kIPI2xses3pDe95CqS3eu9TGBwZNNZ8IC+7Xd4MbjI4IRJBizY/1SodqRmhbuFut9uLx7fegxZt38H7NW0S0P3sgXJGls8B7+JZ2k7s3BoJkrupVLmG33W/HO6DfKYx0Mg8aFFROmoFi0BTuOBHXaCSAIDZ8j6xn3hQFrecEjW1pKHpvCOOUncQNbSENEIjlegnoDMbk5oSa2he5cjgrjV/QCSTpTD38IL2nbIUiawIDSErOJ6ZsGDaKqflSSWgKOK9tHzkZyYfEA0za6RQg+2goBFw0pC/pjv0rmbTYpXCgEj5fmhExGtG4sw9/HujKUgBsnziRVRMFaoAo7j0/dyeJ9BPUGp2peef2FSt9xLiJVliercRWnQjPgdG8jl0JfoIdH2Ew+Qbl2rXy3vytBYp0JnMUL4XCVqOaSdrsqBdKp3oT/EZKnKtVNP4mYCVwJ02Otcybk25HInUflqtyNtILBAlv6aKzp1wEd4280rMa5qLXDqP0nARemP7ed3Ph9zwk7HCLOOCybOwbM5ZJtxGgvkJGZ8xeREt6TuQIq/LyJBTt0Y8TfqqoBOepNg05etEmbMMiyacZUZy5bc0ko1i1b4n2OWIWKj8xgCZ/GWIVAl0qEacNHLYnlmP1XcUHiOqZf0yzhRckukW+Uowedw0LJl5IWKBHKKZEWzqWQ2X34l3Lv4IGoJNCATL0FhRjNNnnonmBoKweBvljNVr1fZF4RIqx73GgFLo1zzBeiKXII/1mu228mm2j8OHSt94vGPmVXj79LeiJqyI9nw/pwC8k/zBYhujxlLmZYEKNDXU45Q5yxAsKUVnqtvIs5HUMI0yGlC5CPnHh2LKnr7IARpUSQxr03DyqJ9lUpmnT56MpbPPRMoxyPJE8GTHSpSVVuPaU9+DgLceNKUwe9xSrNu9gvUyQPnH/Flfx2jy4i8ijU5LqmkqbWbFbDSVTTFsLXCwP7oPW/s3sO7UL0cfOIyM/DZgQP3T6hcyfVm7bAtKWb7jkFw32D6xFNtKYTPYCHkanurDqSx5jPwT8zoxFKfO8ZQxLcl9Sm+WqTgQRmNNE+aSb0oritAX72LaPuM/O+LJI8pUetMRGvGKwi454UUoHITitp01+zTU1FShI95B2ULjPhmH9uXV7Ir8n0zPdfH9WZ44jWHNZhgZQwN67YEVmN2wEBPKZ+DJnXehqXw8JlROx76+nXxpaQLyJXl/RetDqG+chnfM/yjKncUoCoUwraYey2adgZLSEgwmhygvNCWtcCIZ1mk7+wV1nK8JxZRBe0b2k3c9mFg5Hs/sehQZj6QdDXS++5gmsum1pyNor9eX5EB63pSL0Fw8joKAEIgAR6ME2jZAk0sCL4roLgaQ9eIjSJHak8bUkl7FftEKLAEHRaJRuABrB3gCFaZhPU825UddLStAxfOKe6OAoKqARZOWms0083lZRWRq5lcfrMPFsy83q9A1dG+G3WlqaPWPQkGk5d/A1HK5AOrLJmJ2zSRTzhQ7kZcl0bJ8CQ8vOxi1qxFyUTK+Vv1oE1MBsATvVcwa7V9ofAiUmcokoMU8zNsTeMp3Qq6x8lzSlIDyMMe8T26uBpbyWJuhyqnWKCS9n6ZceFUxZLSuRTFntFJKcteatnl96dAcpT7HBSfj1PHLWQcsjYQm23Iw2oVV7c/wmC1DkK0tLFRercg5nIwKFgAX2DG/FbFd0dSTxndCzxm/LANYyAc51aKXFnQY1L0o9YQoYATiBMbVTgLq5ADDK5o2Ft9Y+UgQH4nEP/Kl0GiF4decC+NKJ6PEX447N92MPV07eT2PvkQUDUXjeYt2JEghze94soAndzyB2zfcjIc23om+whCBvxfrd6/EkEOLPfhGBNaWGnr92+tYkRnVIC86026cPf3tBBCWD5H6+Lq2p9GZ6DT1LQdvTdObhjQygGSqQbXuhi8jOcC21S9eT5pbsqw3F2KJYWzcvwZ3Pf973Ln5d9gdaUciH8GdW/6IZ1qfxuLmMzEQG0B77wHcw3tu2XA71nStNn1QvUwyJh3rQ0MxgUCG/ZfNa63uVF40pCQHmFecfffMyedhz77NuHvrHRhiO1uhOlRm3qN97/Ry7MeCGNF4L3Z37Mbd6+7CvRtvoqGoqOh8H8N3AtXyXXMjnhlCZbCKz7sR8pTySSuARzQ+jFWta/DH5/+A2zf/lmBhiGCqF7duuBEte7dgadMZTCuP9u4W7B5qpbyS/6JqhdJP1fYGk9R5RjKSffB0GlkeymqR+vGjO+6iXFXsKTWzGto09mE0Jgck+/ScfksKyo+Kh+znukcr7wyZ+rQAhJcyWX3dk6U0zBVQVVKHYRplekRQTYtL4vER7D6wG3ds+IP5tAxsZpuQGymbJAW8+RRlspNGujVLIEM3wmf29+7Hb9ffhts234yNXVsMB6lcku+qe20DJ2NPMyZyd3DJ8d88bQG83uE2E4k+k0lgX2I304yjvqQeByKdRjbpXb00modyffjj+p+iq2cPZjQuRiQawdbOnbhl/a24Y9NvsG1wm5FfZoEE9YyTBt1zu1fj3Glno2ugk7zItMhnihofcSggtxZEyFiV3rF0jU2vPR0HXa8APztIlaMIC6sXoiZUSSASwJSiSWRGD5lSUb5rUepWYDl2PwpdD5m9wRnA3JplmFcy15wvK5TglKrTMLNkGmUaOxc7UrWvDkXuCiysWoQZ4akYJhOpe0wOT8OZNUvQHKhH3JXCc3uexXCG1geZsMgZxIKKhZhaNJnpasyK9kwmiBnFM7CoailKWU45DTZ46zCB99QVNWD/4F7sPLATcQqQ5kAz06jEadWnoinYaDqWAhGWOf1YUDkfp5Qt5LsU8YwD4zzj0OAKIsVOoeCGksfGYuO3RkqMbjEayFww1yQ+LBGkKQkBArmPCqhQhLxwq54VWKUw4j1S2CYWlAABW3xMZ71eJBElQO0rpEbLyTbMenDpzCtYF2EzHSMhJsD1ZOt9Jj6M3mL0dfgfj49QZp3TXXmCmwQrRqOh2spGkcC1OjNRiEPbUoAKWTGQFC5ha9d6vHXmO3HVrPci5KcCc2pk0UXFplFQKxZNNKsl70DvYB/OmHoeTqs/k7pLAlPAXMEdtSiBNzBPtYfOaUuZ4bymlHPojHei2F+Ct855L0pLy5B35XGgdw8y3gyunfkRXDb9alR5K7B+z2O4cPbVuHLW+7F0JpWOxCkV68KpFyJMS9m8G9NTJaiVjcI+0Yh90YS3YM3KwGE1kRf1oTFTNoEGykKCXUvAH0h0YN3elVQs4l2NFmj02OJxXbfeXjuhJgyQunTOezCheCoibC8ZFtorNU1FFSAQWrv3IZw+6Wy8e+YHcMWc61CFMiysW4B3zH4/Fo87Fe39W7C3bxvCJeV4xykfxeXzrsa4cINRgjLZxKM7e1tQW16Pd7B9zpl5GUoQQpx5ZaR4WZJ0Lkmec6C9ZxsWTV6OC2ZdQT6LwuXx8r4ovJRZ50y5EEOxHsyqmY/5NQuwZvfTmD3xFFw153pcesp1qPCUI5EbofKTElccJPnr5dAR2cejAvn0A7h48gWmb2hcY0PnSpw541yW6T24ePq18DlCWDbuTL7j+zG16RS0dVtbBc1qmoWqokbKSqbHvqARLdX960ZjebEskjvWKBR/sm2cBDpLG89CdbjJyAXx9dauddijFdMafRa3ENiMtfiLaUxlyYiUe4SH8iLKtqDxybYbycUJSBSV3YEo20ddRgZTPEsTnHn7aFy9ffq78Y4578PW3i2IZToQI1ipLR+PM9jPd7Wtw/ja8biO9XnlKdfCT/BD9uTzCvBK+UseTmXSRr4oMmKCJuyOrpWoqpyAa055L66e8yE0BkoJchR3LW50k2ZAoszfzV/ac3Fe0xKcNf58Cg9NiVtGlMa9WoY3kye3mjLv6t2KA9EBxPIj1CFZxLJxvmsGyydejCtnfhDNtY3o7N2NrQfWYErDTPLTh3H57GtQHCo3rhd+V4B5XMocnWjt24KKislo6dzEysij2FWMBRPPhtNF/UYj1KxcZRnE80eqcZtePbEPkNOPAR2tM3yewuV9M9+NutIp2ERLc8nMs3Djqt/jbYsuxm/W/BE90b14/8KP4rGW+9Ae7aKyzKHGUY4Pnf7XWL93FYJeD1bueRzvWfxxbOneTvBTb1Zp/G7X7fjQvGtQFqzFjv1bsWz6GfjNqhvJ1FlctfB6rN61GllvEiv3PYFPnvop3LDxBjKyG+9Z9BHs625FuaYAfF78+Nlv4coZ16DUV4L+2CAml0/BzWt+jA+c8XfoGzmAZ9sfQdBVitriaty19Q/44gX/gu7oILoP7MWiqefiW6u+RuDow/sXfQibu3diYrgRXel9+O3W3+FtU67EQCqKtR1PsGokXkgnIadbDCaL3W2tnKLgWFi8AJ888++pcHmV76wxup29G3Dbpl8jSfB7NKRhd40ehKlEcnkCVgoNbcGkwLMC204EmSoFtpwezAqjGJWYn+1FKy7pxJXzr8ctO36PJK1EL5+LyU+BoC1Q0BL8pJlaDvmCSGRSSGqEUmCY4jVQCBnhm3YkzDkpMVmlWjKveFkZWsZa+eRy+ij0huBy+ahI07zHjRJvGBEK7GhBe61RURdKUcm7h6kgTJ5EwgF3gPcMs040mnWCE9tBY0Fqf4ErxepRDCJf1o3rF30CzcWTDYjSarxbN9+Ind3PI+PRpvJUEQb0aCHISzuFJs4DBOmK/l6g0aUFBma8hPdKAQrU+VGMUiqVwewADao0NIWuqcosrw0WIkw7a/il2E3eIZtEjWK0wK1CHMivyZf3IuwrIg9ECbDiVIJhPmWNZmvNl/Y4lXoqdwTYxlTobGe5Ogjgl/DP40xhMJc2jvNDBARS2CXk1SKPopEn+IwAgMBDBnlngko5xNRclHMpspUPfo8PxcliXLrkHbjhue/A4XYhrOfJI8NUqGmVs8AyevzGyIjxHTSFFiRXpanss4pFKAXKumRGb4B8Uf9T3iTVK3tlLY3fD5z6ORMvUcVJ5GL45TP/g658G/uIVvoRdjjk+GFJjkNJIF3jiiZAKNPSQhS5fWRZd/k8gbnLbfYYlSEaYBoaBVT9huQ3mwnhw6d9DHc+fxP7X8wAMY2uaspMu0rIzBrJx4w7Sam7FMmsAowOIaQZCKXFwvrFk2znFPnJxbJaJkSSx0VsgxCNMIU8HmKWMmx9lBMpM3WraUKFcFDwjypnKds+R5A2ZGQFKCeEK/0ytWgkJmmYKbyIm8a5djrRopi83BdoyCn0UJGnGFkCryjbVwujQpRZpeSnYfJW2jFMGeYm0CIfMd8UeSyYC+HSBdfj1vU/Mb7Acn/RgMJwQTucjFasTS8itfFJ5Qwvcjr8uH/HfbjvwEN4ZOsDWEhrbP2u57BswqnsAEGUUPF1Rg6QKTX1k8TsqvnY3rkT9+2/Hb9rvZeW2wQMxgfwcMutuHnT79FcORlhMm+WAnTNrqdxa+e9WLHrGdRWNpHZKUjJ/Dv7n8eKPQ8h45JXlkJAuLCsZhktihb8YfeteHDfA6wcdlwqwfkNC7Bt3xbsGWxDyF8Cp78UEVoav990EzYObTXgT7Fx5DIJdtg7t92PezvvxI6eLRgXbMDCxoXYvn8z7my5GU/se4TpKpCBB4+33EugtpJtqEaUZTdaIScZGYuWfwrNKoYN5Xx457xrzaiQEaV88WQ2hqf3PEYgxs5vnf2zJBvB4fBQoShorDwhKPKcGhqXWlfgTsWYyhpwp+CETgrlGaWTcfHEt+P8WVcQ3PQgkh7g/doMhhYdhaFWMZl7mXaCafVktP5TU7p6BxL5J06FmSRos/ymZJFSKvJ8yqld/FUKmAjvQwUKUuoYKXaVVcphiMoxmxuhRewwq2ML+QR6FeHbxfemQNVUyHCB91CZHm09HM9kgKjpR3oXM2ZnjKu5dYvRXDSR9aJaLaB9qIUgawOyHgJa0x/EGxpfPDIlCFYHsiNsdyfrKsL0zfgfUjwvcahtSRSxuzt3gPVOBUVkrDHJaLaXwHrQKEhPQcEcQSAWJ0BRwGRtGi/VzPYnL0gtRnmuS9vxELwnmFeaHKVRGROPjUrRTR7WlFWSbZoqaL9DjU1otNmNqGMQgwQ+SSrJCMGemCvAcoG8OsJyJAryB5RbAC9RYWbZ/prckgOEM+XC+RPPxfmNF+DcBW/Bmr0r4SUfC2ikCPD7yEdRp4sgS7WbRj+B4HDeig+lcyOFboKwKMvIcpKfNX2mGnjdyLQDC6L81TLkfbWrm+1wxviLCCCLCCRZHvL7qv0r0Z3pZFnVjQTFrFHQI5PSJRcRDGlaTjEDtRo8xWfTTtUd+xv7orblkiRR3CwTTZ+lyLENIzzqY/sroLNAuYt1rn6p9itkaeiYOsqYnRwIkXms4Ade0yZyyzBhYlnGAmWOJohlwmlr6TjlQb8APXlOEDxHvjAR4Plsjr+Vv9w3FJutN9+NYceAcUDXSLUElrpBjHclWRbtMaidI9LkSY1Gml7AtlX4i7SRSYoeL8NC/KBzWRygsRhxajseH8GU9jdIYsDRb1amXrjwamzueI46Sn2LT/G9+8lDxl1DfU0Vb9Mxpdex570cyYeGAIqWv9+VxGAyhoDHYzZ8nVw8ETNLZ6NluIVMyC5EBsnT4i8K+pCId5CFaYtQscni1C797Ftk1KgBUkEyv4/9MQIifD6XSccRpFJuG9ljVoS9dd6VuGjGFbRS2Y3Y2Ytp3QSDpehPjsBNBvTntbVOAcWOIjgpKLXJcZ3PhycIjjLpqFklp5ETOUrLh8vJcnjYAR20MlIUroqjkk4rersfpbRmexLdvO6hhWtNk8jHQ8vY1XEk0KVgpXJORlK7yEdKgsVLq+u8SZeiLjROb00Zo2khJ7Z1rca+aAu5wfKnOBrScLd8WsRD2uZEPmvWNImEtcZQJchYuzynkRFZr7uH9+Dh/ffh4X134v7N99JqpBqgUtA1KWspMi24yLJnmDjMVKYK5iedwBbnf8yD7WgpLj0hxSY/E7WizumKpjEJ0Qko9K2RExPQUukyVSm+saX2GndT5HJpGSfhvoSffA4tp+wTm4z4JihRDehXjoJePoplzhKcMfF8HqsFNbWUxQPb70XaI99G3e01/KIRECniI5FcCrT6V8BCjufya1IP0vSapuC0FEIxxTQqJq9J1a7GHtRftTuC07Qry8M2MSCA57SpfFZASKORTMtsx8LOKv8vLYoRf5kpedOW7PuUKw4DrJWGtovRghpyAe9TuGKpWU1BiwcVBFN1oADGMgAMZxo2p/o2o1ea5DGQhOd45HHjif1P4OnOp3D/pt9gS9863q9FLbpLZdC+heTL0fQVetcvQC9Zx9xVAoEVa2WefstZ4ch1eSzIvBoZQL3BTI6xnTR9OD48FTPrF7KO1G5Ab6wfz+1/nIBJkIP1xydNvZrWeimNvYHSVw9RANoc299p+q/aVVOK1nSlcVkQD/Hd1e+0U8fda3+tVud1L8sgHohZZWFq8tHSvWrHPMsi1wy5Eyg3GXTGtYD1Lt8qQTrBbr2TyqFRSAE2jZoKGvmYpnxx3dRHDo1mmxE6TYVn9D/LxVKyXQTEBPisNtWIOXmYOk7pyPBSWnJvUGXK51jAPsB2FZhWfvJJlR+nAlMHqJO0q4k4xM968CmsTy6H+zb9ERv6nzaLLZxOlo98Ld9f5aWFU/rYdGzpOJDmDmhPsXjOhWGadqfUnYYtQ/vQSyt0b18blk86F5uGdlIhkiEpjHxklO5IH8bXzKOsIfNmCuiIdWN85UQMkeHCqEbe5cIQARY5nEKVTE1hKoHooNBXHKkV3etw07O/xezqWQiSaeUfFfc4mU4X6oobmW4CNUX1SFDYFdLDhlm3jOzFnV1P46nu1cZ60kpGCWmxq5xjZQFLYcjPyzgisjtJ8Et4jMSjqGf5UoksSvxN7GQUPeyIZQpmR4bXb3X1k5VURwJb2iqiylmJi6ZdxnOsHXKfQMlIZhAr9jwGB616S2wdHY2JB7O6yygTCVuepZAylqJpAZ5h+5ABjFLS6JK2P4pkB5ExU5QU3UZ56U5BJQoeaQA2hwSRdc4Cf1otpBLrulKXC74Amu6zSqO7JSwtIZ+hApCile9DhoBbW8QoCrzS1tMaSxUolBVvItszPU03COI5aHFaaZ64pNIbx3d9s000rqKYdKc2LEO5v8pUg1YRbuxYg854K5tirMZVh6pBVdWRRzaszX+ZJttEo1omsrZpYwINNo6mX6Rys6ZtpdrYJ8kHOrZWINPy1728RyFW1DYasVBbKBq8RiYF8kwUfubnNu2k8qnl+WYaCeGf1WoW0BYI0qpekc5qWy+NVJiQMpI/+ugp5iWwZgAW77Q+4iOlo5EZxcWLI1mIoTPXbUaq5H+paULBjwyvK6K4eFYjclr8o1ETM7rH3xrR0WIQlU1oRqU0RD58/Un1otFDTcmHccaEC1jLClWgesibMC5xjIzWge4WbNT2UqqPI5SX72Z9+PYGVPDQPKueq2dMD+afxTvaocGCsAJHWcQcI5bBQ9BvQis4AuQBxUY03GgAjmSV8jCrtXlN+wuqIT0CZ7K4DD/pGtuL76BvF9ta/q8ZtrGMaPGTfHlzfEbJWcYfSyJZpHLxrHhEvUMjqMpbJTbAmFcF6AXqdFYBUjVCKlilydcsr8njSyNtGl2VnNF+ruIRw00sq1YqK2CuQg0NkY8UrFSLImTgiUcUqNfK06bXg0Z74BtIbOtt0Ta8d/F78fXz/ouM2ofV+58kYALWdD+L4mAYPQNtZCszaGuE6MYDG1DIxfG5i76G/7f8X5FODGJnz07857lfwafO+Cge2XY3XNkCFfgQsvzOFIJI5jLGaXZi3Uz8xwVfx6fO/RSe37fOTBnGk4NwZt1Y37katf5SfOXCb/O7CZHEAHp8edy07kZ85vQP49/O/ie8b9a7oNWOES3dZSfS8HWCaaczZGYq0/6kYltpAoCdOsdz+Qge6FiJccX1+Pol38DZjYvM/Hshn8F5096Os5ouMkJRjv9MzKqTE5gs5ajPQegoUKnQDWqT82e8HSFnmMLOybqRYivg2db70ZsdMq9v+V4cPSkqszZ4loKVEs0RyFjAhukbKSyBZcYy+KGCo7Iylj7BvRS/hJOEo9mE2RRcQlkjZZbyHnFlzXC+iUPE50ROjaRQ1JnRFCl7Xpdy07eUvQSZXJcFmMTgWlUq61bTVwJ9igStURXFhnNoxSzrQdBMMDHN/DLOuDl3MpCgjMgab3CgIlCLxRPOYv+VMsybjYQfbLmXIJtwQI4qVGpqKykwAQTV75FIKkJKRda5tqXR9lIBpiUwL4PMlZOvk1ohwfaQUpci0ijTmPrWohq3eVYrg338CGp5NFJGXtV+ePLy0uY7KT6fNHxm5ar1ygLJ8jdTOlqpaO19x3NO8p/TGrOyNj0mE1JhaiRUbW/lIghIVZ3TzgTiXT3LdPktftXquBwVYT4fQjBL5U5+EFYr5uUAeUnx8bTKWKMjYfYpf168o2epTsljQR5qayOzAbHyY7EFOF9vYjUyd/U3gREnJlZNweTKaaYF9P57Bndhc98a3ikAohEdtRENVANwRNb/LyIlaj68aj46HgMmTJl9WXVqpvWZ3tjqYzgTTI3n81px7KJxb60L1MiUWkUAyIoQr7ZU27FNTHmSbHdrSt+4BTAxS2aoTmVoqf01Ek24NrqCT6OtBlSrPfX+lAMmThjPqUwGqLHtNOlojaaqHORmPmt2BTD1IxBGoMZrfgXCZRtbO3my1AW/AYM0FQi1qMFYv+J0PaOpWclCbTauhV6WIad3ZP9gXyC7m4EFvZfKZtPrQ9QVx0a7H60zvCibo3VhOpq6nMdsruznzwXVp5n4MPfsuhVpt48dRFM46qZUUnxGsiObpaDlNS2vF7vJIVLRdWVdZnJyRCTzUamnKYhFYlRt+yLnRnVSD62OZDbFNKxVXsmcgn7ySJ2W/cSvtJluOps0MZkKZGSviyzOtP38VqEVNVqi0uv0MK0E8/eZ/FVGlTfM7hChQCxkorh83GVIFznxROvjyMoRluRxqlNpEunEV66WSFU7E3RIgPK3gEac9TDNMwlfPv+fyQbWZt0u1uXeyF78av0PqEhY71Q8ssyOrFqPF1J3eSkPH6Sx6wfvG+tgB5869MzhxwfvOjmISkdgyYDSgtkLcmbFHHOcdznw6K7b8PT+x8zIlsDES9//z9fJWA2KrDsPrdM/T0e++2jS+PNlE73cXX/6aSt/63/1qRerRT1nXbNoLJ2xp6wn9EufP1/G15zU3sxWRqVAiQcl+Juln0ORp5wXCb8LMdy0/ga0RndTOmq68NC3s6DGa1XqF9eA0hYdnr519vWqqyO3ysufFR36DmO/Dr320vsO0sFrB5+16eVJRvRJ5wzvIkDxExwpQrBAll6puXYW5k5diudaHtW4PaFR3jj5jb2uwI6HlkbAI3TvJFjRXnUeBNxB81vVoXtcBFLqtLquj377CP4E/xQwUSQwNVaBWhbrVewZfgS+lJvAmVaCKVSoV1s38E/lHWNYF4GSQJbIz/ushmH+zCdIkOcnfvrCGZ/BN8//Gk6ZuACb2p6nHMqx/ISVfFZkLJWTgizLWlNhZmSAdaQhdH8qi6sWvYdAVe1hMZ4sx1WtD9KKSxl/BW2oe3yDLNGf62hj1w/ep6MXP3XomcOPTy7SKKAmTTTqM6P4FDOiodE7Njb6Ywewdt+TyCtwkoYdpJlfQn++TsZq8OCdL/715+jIdx9NGkeXx8vd9aeftvK3/ixFaZ05+Nzhv0XWb/2vJ0SHXn09yer/RmbnXDh33Dko8lWw2SkRWKRNXRvQPtzKu7IEXaOPvEDWG7xW9OK0Dtbpi0lnXstc/zQdOaeXP/viKwd/HXrtpfcdpIPXXu4Om44lHUfanTYYQYl15MCuA5txw5PfwDAGCEoIVjT6RJT5AqPwUFv1jP3+SwbmzL187Igsx2tmNEvfh1RPno+Mle8voXTBh05HCl9f8V/4j8f+Dd9+6pvoT/UbC14FsICj6IilOSFJ014aLTRD+M40Ky+HJbVnYGLJdL6lNSKpt93Ztw2tg9tGRzI04sjzGmK36SQiNi4BdcgRxOmTzzfGigwRTbk8tesupN2a7tVYtKaRT54+YJNIBjJQ7i/HouYzaEyp5zsRyw7hqX0PWc7ZvJ53aYrNJptOXvrLkcMxoBem6g4BS1lauUmfCwmnXFFhfCi8ObcxfA1RJh+6MstK4+he54X7jiTYR8+Z8vBvjKzyWd9HTSysv5BGVcaLoMeBiM+NjE8rUJSu0tf/J5dysSYOzYQRlWnaOGBWoARvmX2VVKlVp4UMEvkUHtt1N7S5toKzypdAEYsVmNGmk4c07S6forlVS1BfOt5wgHxIdvZtxPaBzWZayW12diBnHHFEy6YTkSyfSAcCaTfOnfoWeJ1+C1RR9j2350kMpLt4Xb5LWjQgiWGTTScvHR0yeQNIq1QU4FKqWySnQMVIUkc9cUibYctRWrBDlZ2FJx/kt+CV9XeykSYL9VoZp0YpnPBkAjh94nJUh2qN8JWDuoL2bep8Fp2JdjOyodAYcvA0IRTYxjadPJRne5a6y7Fk4nn8RcYgmErnoni69SGknOQWTSVBDsIaybQV7slDCtCQx+Ti6ZhTNV9Sgafy6I+0Y3XHsxQCMrsUMNRJoGUesMmmk5aOIdDSyIU6k1bIpE38DynVI/3JbVqjWVY8E7mFU0nLz4cdUWvDxpS3ptu0ikULgF/ph6Lf5CmBrykLrS4xq5JGz7/Wf1qSq1U/kiXyPtN7WSuUTs4/raXRKhht7q0l8FW+cpw36SLDB1qFozAYA9kBPL7zITg81tYPGskQI+pzMoLPNyuJBVxZFxY3nYlSfxm7HvsYm3dDx3q0xfeakV25Z5nOrb55QhlRNv1JIoh2ZwM4c/qlxo1ATSs/2yfaH0A8H2Ffd8FFkKWW1wpEm2w6nkiYQDE6jUQyukwfI6xeER3jVYdfYYfzK5oHchqxYMGtQGu8gd9jKtUsby1ovl6C2FK8mss3W0eM3jNGKqwUsl557JrOHXqfjseuj73c2LFGldStzRL/0fPWWQGt0RNjCR7ysATF2E9Dh11/yTOH01967U/dL3q5PA/7/eeSMfRyaR1KvPaydXDIc/pSjDG1gCPrwfvmfQinN57LeywnWLXtPZt/jdV9K9m+B0csbTr5SKJlQmAy3nXqR+FHyPBGJNOLX636Lnrzirpt08lKrlwGp9VfiPNnvMOEHJC5vG9oK371/I9of1vSeUz12BLApuOO8k5MKxqPdy3+jHFtGeVY6rBXNjZ1zIDWtq4NBFpfRsGp/awEmzRWIeD00oJqKwbFUzJQh//MyjNq5VHoM0qHaPNRGuugLz374jOisXuN75Cu84QCu+m8PhpjeuEmm14FadNftmEhhwXFM/HB0z+PoEPhNtiaBLfRVBSPb74FSbeiYSu2/0vb6lBSk/zpO45vOlHL/1qUW6JlwfjTMb58Mtua/c7lxJa2jdjWu4bGzks724ne1jYdJEV1Wj77coTd5VIyyLmyWLntCfQk9rOhZUyP3kiSFLYk8Ssjm2/eGDqZ611+pNWBCjMiqzcVcnk1XHpMgJaAzNau5/Gt5/4dTqdCJDALRWcnsFFQuMObSIBK00qaLFRQPy37N5sgvEywwldDWsGooJWFvDCqJiJZOofWxqhc+hxNdRwNix0tG77eaYmO9r6/nASwMk4HivIhfHrZ5zClbCazIqMaRwzBKuVtxTSzGFft8NqRclEOf46O5r6jTeto6bXM840o/ysjFwvCUrAwVlBJiwe016BNB+lE543D05NpLePVbCWjPm7kuySAILbuPpwOyoHXumzHEx3tu72W973WeR4Nnejll/uS0U9aqGMSFX8SH7zCDI4N0GKKPdEDWNuxyuwDqO0IVFAzNajCHlYl1uJuXnO4MZSKY0//DmR9ab6g7n1tSTtNSbl78i6EC6VoqpxoAuZp2wOLXqsmPdpmf73TEh3tfX85WW7/WVT4q7CwYRm0z6TCPDjMNKGu8rrZxkIAl+U4Bm1s0/FDigou48raW41trhApEhCW9LLpJCVjPJuPkzzAE0bkqM+z3XUsslnApuOVZBvo2/xnMbB41+ivV0DHaESL5cxrOwrt6SQkqNjw1njRkehQuZsppLGlcw1uXnsT+tBvdLK2m1CqGs6zRkDGXpYdWc8yZVaD3oanDipxdXORXIYk33OjQt+TyWNO+WxcOf/dqCsaZ6YQX7ZwNv1FZLWlYmdpewqeYN2rDQW4rBNWu2iiWM3zShnXphOD1Pe0FY2Mppz6MU+YhRJjHd6mk5OMXJaRpRXFCkZsyWZjXFEOG0kwygLm2BbANh1PZHhUM3CCBpaxoOOx4Zi/lI4Z0JLG1QJfazNPnbNgj7FoDie9lMOaStAu6+pyidwgbnn+FjzZ8Yj6qdlDKupKw2N651inHL2bAtyEfWAaY5u6au86C5KNRnYyzynoaRDXzb0WZzWfzZd3s/IE1qzVL9Z/Nr0akiVrrR616tss8jbbHekMYTJPq13Ugvay7pOfpFjlMqB2F1kxk/SxFevJTmNASmSLVpvezHRMgJYRpPyniSKnethoFkbomqODNHZZzrL6IRWdp/WrjTk1DLXlwCb8bssv0Z7cA38hgLRGtWgladUgbWMCJQE0aydFTQAeVPB5E2ZAKeoZT9aLxZWLcPX861Dir1BhTHkEwizsah6z6VWS2lEjj2aSWG1lml6+Odo41kwe6SYDvMzooz11eFKQ1cNfSuqdanVrZFv3qb1H+5tNJzdZnd9ijiMZ2DbZ9CahYwa0stkMhrLWCsKxLqaMjjT0pthLIl33upwo8jiRk0+HtqnJOxHLx/DA9nvw9J6HMeAaYnqWk7zl8+U2vzR+pWPzTfAlpa5QEml+N7prcMWst2NR01lmXy2NpIzthxhJZ5Dlb2unQpteCxLs9VGfBlmpahP9r5FM1bvUrRndMMCaJ2z5e9LQi5qSTasT1k5TMmos/zwZN+qpgl42nbyktjZ+t0a9aFW5WMLiELvL2/Rmo2M0dVjA6u0deOevV6Dc4UaSPStccGPIZc3NHyR2RwrecqKfEVeOoMiLRp8DH7tgBq5YPAV+XpcjtUY+tB/W7oEW/H7Tb9A23Ia0O8Hn5USvkRIFBiU4Y2/WLWiSCgAAZtlJREFUti9a0eTK+Zi8G2fWnYXLZr8TxZ5iA77y/MDlQG80gf+5Zz3u29yJYQVCLQhqjSr+I9bIy144SH/qlld67c/R4c++JK1Xk/jh9DJpvXCaB1rBSXA8v8SJH33iYpT4vTznZJXzBjOiJSDMWwm0JHz/9JZGLyT8J+jwe3T8p9Ico6O977Wko8nzjSj/a53W6BeT1B6hZsSYja6+Lud4k9Mr2Df0xKQ3op2O5r7XslwvJTNgzW/1eOOfZeYOrPyOXa422XR80rEZ0WKKz2xtw7KfPguX04OcW6v8HMhoSONIuRlzR6YvL/K+UCaFy6bX48tXzMes6pBR3NYKxBySSOGJXQ/iwZYH0I9B04m12bQ1jShhnoUn60ZVsBFXE2DNrFkAlxlCsfLJ5fN4bEsn/va2ddgynAY8TDcnMJDhx7rNpldBRqE64Mym8Z23zMJfnTsTTjO9a+1TGcvm0D4URZZ8oWllI4NfVPE6Mfb70OOXo6O55y+h1zLPo01L9HrmKTrasr3ytHS2odiLsPoY+67iqHVFEoikpXx5v+n3Y3eKjiav15uOtmxHroMX09Hc85fQ0eYpeq3KdnT3edneDWVBeM0qU4JrtrUNtGx6s9IxAloFrCDQOvMnzxDIeJSL6WwHBethpPMCQ8bI1eSSfudRzUc/t3wGPnbONJS4nciMjmAJc7VH23HHxt9jY98apDw5Ajmv2ebH43LhovGX44wp56DUVU7wpfQUTt+FXX1R/Msd63Drpk4kvL7RMo0W6LWvhTcpEWiZUSsXmlwEtZ+9EBMqQ5o8YBM7Ec9k8Xe3rMbuuBMjAluseEVaExTTVK+H7ZW1GMGmE5w0/X/VjEp8amkzj9m92a3X7evDlx7djaTanu3NU+IW9lPtgKkjnbHpRCa1oT+TxD9fPAMLGstASUtiu47JWruNbXqT0THy0QKe2rofZ/1kFUCAZJDRGNA6WjLzSwX4smmc31SMf7pyMRaNryCGUzwu+XfkkC1ksXr/Sty6/XcYSA9jWtk0XDXnOowvnQRFm89R2ctrK8c3vPnZFvzLvRvQkqAwd3lN2jYdAzLhNQSbWL/5HD4xtwrfvf5c0/ROtpcA2ON7pGz3Iu3yGJClNkpT+Gr6V4FqD59gtunEpRJHBt+/bCYmlwXYqg7EKQu+/sBW3N8ZR4BtP+Lww+3IwktQJlvLBlonB8k/a1oQ+P475sNPcW2mjkev/UV6wCabTgI6foEWu6UcaT1Uvyk+V0lr6BPLJuBvL5iD0qCbyTlMfCZZyYPxA2jp2Ym5TYvhcwSNwHZJcPP65gPD+OIta/DA7n7kCLA0gG0wnE3Hhgw7qYL5ceTgJ7h65KPnYNmUGl7TjpKEVWzL/3fPFjzcmzWjGK5R9Zom0ErxV8AANZtOBkqSHS6u8eLfL53B9remj1oHovjMPVsxlHcjQX7wkQe8yLLtrU3GbTrxSdvxenJZ/O2ielx9SiPFgnaDcFtiwbrFJpveNKThh+OTNCBCS1fThbKP+tg9//Wp3bj8u/fg/q0dxqHdKfBGQFXkr8WpTWdTYPvNgIrTkUcyn8MPHtyEt3zvIdy7Z5igS6vfcpT1tiA/tqT6VZt54Cq4kObnq/dtRCYrHx1LjbopdD+6dCJKsknEtRuAw0Ml6+T5vAHWNp08xB6JZ7vjeHbvIPuejKcsplSEcOmUKsTIG2HCazdBVsyGWCcVuQmqNWL9843t6EumFdGF7csWPjZ2vU02Hdd0/AItrV6jEs47/fzOwE/gpAGxpwZTuOJXK/H+Xz2BnqTOWVZyzpVBzqkl5AWs2tWNq/7nQXz2we1oT7sIyhSlXHaUlLhtTx1TMvUsSsOKqpvHo3sGcPvaPQTB/CVwzDaYWB7AFTOrUZxNjK5Ms0YnD5lgsOkEJylWCRiNWv18bRuGUhrVyCPPBr9mfhNmedMmxl1mtA/bUOvkIbkDZB1O9GSduHH1XmQpg7Xi1Cab3ox0HI9oESCZjmlt4ZAU6HLIgT2IJIt984ZevO1fbsd9m/fDTYDlLHiQSjvxzdvW4NIfP427e2Ps3FpNqLTS+o/Hel6J23TsSCzlRJh1Lr8M7XOZ8XjwpTvXIEVF66Zpm5FK5bXL5jZinD9vpgrVLIq/ZY9nnTwk0Bx1WpsIrx/O4vEdnXBQ4cqVoMrvxLXz6hFh384UnJpUellhJN6Qm7zI8EfB2n1AvnySEPpooEQjouru1lnxkhlD0VVJEVMOKzXr/Ni1sd9WmJgxc0zpWzR2r4wGHZmy8F6d0336c4z+ts7lR/n4YAo6L9Kz5phl1VUZGSbCGH+PRc3XeZ2zUrPISklw1LpHfcU60rNjR9ZigrGyW2GcrWcOlsQqn0qhc+Y389b32G99Xi3J3cMn+U1D+a4dvdg1EDUl099Bei1yssmm45+O4xEtfSyxSUlg/TbiUh8X0i4XVhGMveVnK/HuHz2G32/owOJ/uwX/8NRuDMrPJ6f4WuzoJgl5Y+qA4s+kY9OxI6utok4vFKTS+OeRWhJOfP/+59kM1r5nEv7NQQ/ePqcZwVyGgtltpg2tXTFtOhlILRksWCPRmrr/1aZudMesZQ/5XB6XzmrAWcEMAuynWriiRSuHk7prhv9lyDOKgxd3asFEASX8XUc7qkqx+bJZZDVayruzvEc7QmQoAzyEGoG8jLDR3SH4nSE/Jnms2H7aYF6lFKjJ8n5KDHOsPD28quLoqmBTVkeUNzISUrwhy09CcobvJ0Cj0Zs8+T3BtHVdvobicqVgOYLzmnMM9BRocDjhyadQ5xbkKSDB9/Dom/WgcT89pzfSCLCuq6Ru/h/nWUlAlcmnOwsZlPO63ifGvLMErcrVx3JFeCCwGc7LAWM0H6eDeei7gBTbpMLUFN+U96tulLZ5V36/GvLojVkfAea9xxvGL1bsMm1klYJk3otfViXbZNNJTccv0HpZGuuVEicUW243ft8yiGt/tRLbUj7+9pu3Sjmzxin+xfSSEzYdUxqtbyoaBaj85yd3or0/wrOWUtTU4iXTazCt2IVQgaqOUnfM8rbpxCe1foJtLfBSWkhjMFXAjRu6zDS+YYl8Hh8/dyYS2QxKcnKFf3lSWgJMAhB+goTvvWM+vnhGE7558VR84/xJKMlnMewg9HDmMUIAIYAhINTj8iDK/GSs6ZxCSniZeXUuC3+B8oKQwE+ln3Jk+RxBh0Ogn4aCgD/vi8LP6y6zEbYZIeI9AiReARqH4I5AHAEK86hgGWrIxzGmaTYIY3kFmgTKfEwrn/cSeMolgiCP3189fyr+4ZwJWN4QRoJ5JPlUiHUiElBT6OUMy6FwJzJAvAKNfA+Ngp1R4cXHl0yAM5fEp8+bhlOCBG8UeGHerToXoCslCNMa7YjDyzJYvU5phJhAMdOoc6Tx5bfMN/6T8qUbaychYxbxVZHeO8zyDLEt6mlIre2N47GWHtP2grVqfwNqX21GNtl0AtAJCLQO6ZlGWrvhppXm0qAVLUQHhZ0ZlnfYm+ocP6SRRTet6AA+/7tnqD4kbKkCqDRCHic+uHQyinIJxNlmr9aStun4IvVWgYQI2z/j9OCubT3Y3D3CtrdGnOdVBnHphFICC3Xnl9G66uYG2OhHDh6ipUwmh089uBsfvn0jwVEeC2t8BA9pAqg0KlwFTCzETaiQMgIzAbjKXI6AyIMKwpc6ZxIRAn/BAR+fESgaR4BVx3PuvJMAgRCAwKfCkcBUp6a80gQ8LlSzlDUUL1MJiQiN4CdgERDSqFaIQPH9i+tx4QQfJvFacT6DBK/V0+Cr0vOCS46cGbmTY/hUTxYhpvyVe7dg7b4+NFBu1buSKHNq4/wCypmXpt9DRHiTMWJAW78rQNBXQAn7TAnTLSKoHOLbFXkIopjXOD7rZ04yMJN81yL2r2ZHir+d5jlVXxE/4wgWwesCYWGXg+UXIHOgrpBAP2stpPfnfa+GBOz0FzBv7kacff9na/ZhKJ23PEII9IzyYbkkxm2y6WQm11dIo8evKe3vHcYv1nWwN7EXGQnJnvWqzRc9r/R0rPT0bVlGZk89pm+yY881brgUNDYdDzTaUFQ0u3pjuGRSBaoriswIhaZj6ov96BiIYsdw1rDICYj+bXoZGu2JJjitP68wDnkciKZwzuQq9lhepdadXFmEB3f0IEkwNcYqY6QuLOCgUSEPr+u7hM9cNKMOj7d0YWKxD6c0lOChln7kyU+fPm08zp9SjrfNrMO23ijaE2IoTdNlcWpNEH97+kTMm1CJpdV+PHNgCA0lYXz29CYsGVeJK2fUGND1bF8Gl1U58Z6zp+O08eU4rboIu9p68Nmzp2B6cynOnVaF5eOr8dTeAUIorazMYkJFCa47pQFNlSVwebxo7R7E586aiHOnVOGCaTXoH4yjN6apRcX2y+H9y6Zgbl0YzXVl2NIdxUdOHYfzplUy7Tp0si8ciGXx16c24O3Tq3HujEZE4wn0jKTwhSX1eMvUCsxn/r28Z9O+blw8rR6zasNYNKUSF04sx4qWPkxgvXx82Tgsm1SNiycUYcveA6gLuvHp5ZNNPMKpVTzXPojl0+tx95Z2fHpJE1y+INayD8oAUpsd1hR/EUnySi772ecjDh+CjiwGWFlBGsOnNJaZ0D3KQAaX3AteTV422XS804ml09QbX+iR7MoyjYx5pI/luaCZ/7x6sdMeGzm+SO1VQMoTwOd+v9r446jVNLEkX5qrF4xDuStvOdCOkoT1nydaxEx3jHSk32NnzPEh118J6fEXp/FC6qPfL6ZXl9vL00vf5ejLdHR08NnDU3mlVahxE025leQ1siHN6sCKrjhW7ukzACjrdGFciQdXz6zi3S/NRAJKPlfq+NpiS55T6tkhrxtfXD4NX7pgJnoJQPqTeSxqrkQhHcW3Ht6OO9e2EKSU89kswV0OKeZzzYJGfPeJXfh/d2+nbnfj7JpieJl2wOXG1x/cgk/fvQnXz29ALp3Ae8+cgt89vA43PLAJRQEHKkIelIW8uGvtXnz1zo0IuAsoC7uRIkjQmNim3gjWtXTilvV7cOP6LpwxvhKZWBJfvHsLbniqFe9fOh6OrMbtADfB1u+f3oFdB+L4xgNbMLs6AH82if96aAse29SCSyeVYn6ZiyDQh288tBU3PLwBV89uwjl1PmRyWXzxnu340dN74CWI0fSm6vGOjXvxxTs2IZPOYVmdH7sjKfzrA9vxL/dsQSISRVlxCJcQtD23dR8+ff8O/Pczu/lYAT6md0lTEG6/B8/s6kB9IWna6NUCHxc/caZfyHsQyqeR0jZqLpdxjO8cSrDdBcGtfmpLaptOdjqxgNZLaAx5GXE8+s3fEj5GZr9C7WDTa0xsBw1VsW1cSGFFXwq/fWKb2RZJfiPyc5lY7sflU8vgyct5WE7BDjOFoSCmGtWQb83hpPs0bTQx7EeKx/ILCRJgV3nk05IlOMijMeRDEe/RNJUUoikK/5NLtqzpHofHTG9oasYCeZb41/0aGY3zrlI+1uSXzw8QYxqKAyZHZHM/01N8MD3ZTYCf5lHR6NSLHKdzTENAwVXQW46qFuZlvY7+L1DZ636VRpNUQFoAhMcyHVTOqPE5cqLIVUBt0A0vQYtWbcrRXFM0cb6flYa2M9JUWQ4Z5iEFpg3WdSVprmr1nYPll+O1YtR5eKyU5aOkEmQxZNokhzAVrqK4p/Qcu1VDyMX3d8BfUIms0h8NaWxEdaHtlbSxuHyPHAQ9P1vXgRGCAhfrSsGHr57fiPE+8YLqQE9Y/nrDrIu84QW2L8uhK3Iaj6cy+OJD23Hd7ZsIgDy4sLkYk4JBNDZU4APLp2DOtDpsG0ghyFSyeRfCfDbkdmNbmvXG9tw0nEVZkYdp5TCYzCHq8mGIGeSyBUzzFlDi8+CS0ybh6nNmoDfLthAvZHgvjwsev9mvMeb0m4j24lNNLcbcfmRdTnkzYEJRCFuHUsh73NgZY3rMu0Am1qpbTR3GaHDk+W4Rnm8i/9bXluIjZ0/D7MmN2DqQQH3Yh8oiP99lMi4/bSLWdQ2goSxsgr0O+kJIub1sM7c4F+kc+TjlgssXxp7eIZSQ55v4Dl/ms188dwom1pQbe7SU51uHk3C7+dbMVxLT53Pi+iWTcMuafUgyzRzbSH5wf0kbH4kkidllyFE61rQlW4482Zlx4TfrO82omTWZqX5svmyy6aQl9YcTk6S4xz7m99hn7NzYx6Y3nNQMFN5iN41k5dw+fP3+9eiMURFJ8Rak3B24am4jqsNawSUxnyfYEggiIDDN+NK2lHyWA/0/nTcRE9xaN5bDOY1FePspTUjlnFSyOSqaicTdTgxK+5nAIIQ/Ahp6mAiiopAyyr/P6cWIpqaoULUqzfIxkat0DlMrg7h6QbNR/AIymgaLFzyIUdHFCRqyTq1uA8Zn5QDtRT9RhUaeBGgyVKZJKmEVXyvTMnxXKbMYlW6a9+T5W342susVK05Ta/5cDsG8XKAdKGP5ynJpA3AWV/rx7nn1GOYzWUcOQ0w7wQoNM+8OZ8CsrOtx+E16ii+ntOJSxDwOEBx6WB4pNwGmfqbudGSZK0ELr/uprDX6UJljfRfc6EUYxSyD3n+iO41Pnz4evlwG/Q4fzxx9v1J+EjICS/oe88PaOxzHrVu6WAb+Zr0ECUjet3gcvNmUGWVSWVXfIfKNS2CVxxmdZ3pmIQU/SaZeSuaIko+iXifa4hHs3D+Ir9+7E197YBfu2dZvQKub9e1kHWYzKUwMEsixnaeGnOiNy/G7QMCaQSqfx6QA24Tv3550op9A7uYnW/GP97XiW4/uQVdCuSrml2CpBUaDBg7DTAfKENC0YxHrMZ73ozMSwcwyrwHE4wNODDO9JEuf5P0CtUG2q3ipiCBzOBLHts4I/u7+3fjqA9vxx53D6Ehk0TWYwHfu3Yav811+vr4L8WQaNeEgwnyPSR7mT/5Ja1SLAD/KY0c2hnEN5Wjpj+Bdp03G1v39+Nqju7C3bwiebBLJeBKNBGuawvUxXwUJjrIK/vexrfjMeTPM/vox8kuS7/hakKaG1bzqfwJW6gQF9sPHWvuxsStirmmVpIvvYJNNJzOdYD5aNp24JEGrDcYleanICIQciRFcNHucsWipJxCmsnS53Hi2bdAoSI3N+KgEExTU7iOwjmziVM6BJdUeDMWy2DWUwPXzmzGh1IU7tvdhJr9nlPpxb0s/5hUVMLuyCBnmm0hRYRX54HLmeI8PA7E0qom8Tq/2IsCMhqnk0lSeWk4hJTAp6MKkEh9WtQ0RJOVxWpEDjdooO02QlsnDS6A1l78bivxUXFkMslwTQh4srXTDw3InEhkz7bWwwoPGIhciVPCKmD8+6EYxwc6iKh9VEBU/05Jinlnhw6wyN98NGM5YWxNJkdeGvRhXGsBaggmteKtm4ktrgqhwUIkn0iyrw4w8zSv3GmfpvlQBJV436h1pjCdYTCSzGE+Aoa2pltT4Wf4sOolmggR4TUEn5rIevQSiu7IueJl+KdOYU1VsnmmuLMGKXd3IEWQKxL0qVczGzlHhbu2J4qKp1QjLvZKnG8tCaOkawL64FrNYeQhwacNpMYmgjkZHvDx+67RqTCvx4JxxZWbU6HfburA/ksYlU2txekMRzphYho6kA52JnAkf0evwsiKzeM8ptZhTHUKJ34nfbe9HyOPBlbPr2C5uXDatBjc834k2gapkAtcumcQ68ePU+mJs6I5gSXMJ1u0fQCabxZKmEmzsjmEonTO7G5ClMd6bxQUzGlDN7+f29OKcafVYUhvAGZPKcffmNuyMySndgQiBeCnbfUFdCe5pH0E/2+WCSRVY3lSMM/k+Gi3b0z2EheN5bnyZySvhDmFL1xDewbLOIeBurgihh/etJUBb1lCMBdVBPluMBHnotu3DqHTnceG0KkytCqI85MXqnhT2k5mundeIWeU+TGbeezoHsWxiJW5ctx9lQb4n01jbnSCA1AStoO1rTzJAFBOxeziG8yZVwu1ixRnVYOsGm05eOo73OrTp5CEhKX1Lo6aNFR8jT1S4c3jkY+dgjjYLN+MXDiSJAv7ujnV4eqSAYp4acQrwyBflpXHD9YQs4nOaA1haW4LvP7cfXz1vErKZDH7wXAcVVJGJ19RBBfO2+fVobevB7MkN+O6D2/GpM6aQ+TNY2ZvCE1s78S+XTseqlh7MbS7Hg1u78EB7ksDFZUYMzqoO44wJpfjms204rdaPK2bXY8P+PiybWo+v37sZF86qQ3OxF21UHpt60mjvH8G/XDIDTxKY+LwB/HxDB/5qaTOKCzlE8wVUhQL41qMt+ML50yGvnbaOHiydOwH/fddalBcX4drFzXimpRuDBDx3tA6aUbMAu+lbqp2YPaUGP1yxF5UEpZ89fwbWtHRi4eQ63LNuH54bBP5qXgV6ownMbarADau70EBA8a4FtVjXk8Qtq1vwtSsXY1fXIAb6+3DqzAn41B1b0VzkwQeXTMCGfb1YNr4SP3l2D7pG0vjixdOwu70ffj+BWziMr7Le8l4fiN9eVVdWO5qJIx5c2BTEV8+fRvEgcOXEtu4RfPK+XWZUReNFPt4rgKWYbBr9k/rXtHCtr4CgJ4BINoGRuKZH/YgQjQZYrvoQn8rE0ZbSCJQLTk1HMzNNBVf5CSAJrjpiSQJiL04rKeBdpzTj52v3YojAbHfGYRy3NZ5Ywzou8rrQliwgS3BVRBDelzURolBKIBMhEDahITTCxW+B5tqwj+DLgZ0Z3s88pwfcBE5ZtGUUZNWLMEHMII0IAcmJPO4kv2tKu5zAtpHgfCALDCYzvGL5tQWKguwvaXQRMA6wJzQ40wgHgyx/GgEX8846zTsXa+dm8tcQ60Krd5VqSSBAQJ83KzTz7Cfid7/bjXIC/D7mkSBIDBCs92bcBFcFlLN7xnhvu8uHsFm4cHiPe/WkBTDqtxqv/Ocl9bh0Rq0xQrQS2SabTlYiArLJpmNNFKJSkhT0IvngaJqllz+/9fBm41+lkRx9/M48rj9tEurymhjSqJZFRxb5llLcTjAwuSaMs6vc2H5gEE+39uKCSSWYUlWKbe3DOH9iOVrbe7B3IIHhgWE0VBUjT2V78/r9+PWmbpw5qQJDQxHs7I9i+54DmN9QbCxvkVa5mTLwdzKTp1Kux+Nb9qNtII5ELIbKynJ4PC4MJTK4cccQ1nbHNIdkwMHq7hR+tKHbgKKppX58Z1UHbniui73OiQkVAX45cffz+/HDLcPY2T6Iepa34PEiSaX+1L4R3NnSL82E2oK1VU3c4TW+TvGcE0sn1yLS04ddQ2ls3NuFU8dXG+X53Wf2466WYbTs78XEspCZAt3Um8R/PdNO5e9BJZXpd57eh3/flsTwSBbNITfOJnjbfaAPW/n+bcNDaKopwanjitHKuvz3TSP4v40sMxVyxqkpVdX6q1PAqhsFyVTYh8f2jxCcRnhkTQ/OqCk2zuDuvHzHtCrVePcQ+AhgyXdOAUGdaE27sCNSwDaChH6XvLZchFoEPvks9kVSaEnpbvmUZQlwNUKjaUegJ5lHazSLPoIeTTXLz6+fL7WFwL4r50Cpzpk/p/ED2xUliMspqGoBQ7zPz+sK5xAlwFHcK5G2SpevYIfDzzLl0JMiyMoTvDC9Vj6/m4A5rV0pCBYFrBWDi0gL7Tkf83cZMJkmGNwdSbINkwZgqo66XX7sjeWxM+lkH3EixLyH8y60sPzaGzLCdCNMqofNsZ3vtYMAr488lSbPOFhbXSxHf5rgieXIETgRMqOH79DKdm/LujHicGMfy6D6yfL99ubUKnlUsg69o/z/WpMApvzUEk72v40d6NH0LdvUJptOZjp+gJY6tvo2v+U8XONzQkECRWaLCdMZKf54qMB85mZzvyw5vYZ+y0eG13h/GRVDyJzWeQoezZcc0p9N2qNWrkl/LL2xm3jOGkOxPrLEJOStclhKwhybZ61zZtTO0MHnTNkoXCz1UkA1LWQ5XlvPaWpE6cpZ27L2rPMql3XNOladjOUtnxUFHtSxLusZfasUSsucNPf6qKxqfaofnVKQRXNxND3r+PUi+WhIiYnlLCdelp9K4dZtnXhss5xjLeVCfYOFdSVYNq7c2nSYitI11t6HkepLil9TZEMEJxdOrcKTbVE8SwS3bFwZQtS8Go0IBf0oDXhQUVlEhZrAgb4Btl8G0YIHfparIuA1TTS+isCEAOx+ghw4XcZXy8F6k6+VVKqHCqky4EN1sRdNlUGs6xxBTzSBmzYeQIRK7X8unEagUII9GR9+vWof3rewAf94eiNCzEP+RcNUePLXShKgBb1KO494Nk+wWEAslWLeLqwn4HpmVzc+d95UXDO9gu+oSN6aOiwwf6pglkd1VBFkgf0uTKv0G7+vx/b2oDnsxb+wDO+aV40ZDaUmEKWmZArZDEod8k1jPuLcXA7lbIt+5l3k5DHTCfrcTCtIoJVBa9cQ6kMetFPxB/jexXxWINhDgJFhW8jX7NWQ+FQjkWKBPOvjx6vaWBq9l9Xn3jW3HsXsJx52J7W8IR6YPmL4gICHleAlZK/KsW0IaiIujUFlCXZ8hiesvfZYv8xnkABV9e6jTPALLDIFvYHad+1wDneub0O5V7+1gMGFVleAoEwLMrwIM40ilwvDgmm8XuTif2wv1YX6sfjYSAPKF2sCmGnzP/knDfM7TsMhwONy9kVx+DBBoWKCVfB3xplFlOVR1Hv5S6WZn+K9yw/MAEQCHvmBpQiu5Beodk6z76gICmxqYouRh338LudvN4GSjzn7WG/9Tt7HNlOAUhVco2ZKS756Sl++ePInU7kUc0ujpg4aLUNOTR6zlpnHsSAZWZoK13Tupjhw79YDzJcFZn3KuBkzarSQ5aU93iabTkySXDgOSL3aEqASYt50An/48OlooPCT9Sgl56IQ0Cov+czI3gQFiyzEYvOtjsqbjIDj9VzKTEdc0FyiJ83Uk1xYBXYscJShoFSqFngy/j9GuGnFTcZKyzyhC+z6Amk6p2eYp7SyQ4KezxbnnJgcoLWpMpiSWlVqAA/vL6Vwm0yFr5U8YZ769bWnodSnPDWlYT0ja5xZjwo3OUZbP/LmhCZZLCdmK30BL4lT3cO8+E9gUYpBaWgqwzoJVDrTuPVDZ1C6WWUusA6t8kldqYCvH+XZrv1UFqZgo3Wod4w6Avj63esJVDSZoPZhG7Ourl8wHlXuJJUAFYd595eWl7iF715A0uvH5r2DKK0owYGhBHpTOVBHoZNKVNNc7QRX3UNp3Ly2EzduimB3lA9TG8r3J0Bl1zqYoNLz4oZ1Pbjp+X6s702b0Q8v1Z94R3wgt/FEzo2OwSh296bw3+uHcdv2AfTIETvjxA/XdOHe9buxfGIxeTKN57oi+PxdG3EKAWOSIKrI60E9kUOB71ZZGuZzfFfxEctAFqLy85k8FdTz9m3D+PcHt+Hs5mKCDa1DlPM7i8w6LFBRFqgcO/pjSBBg3Mh3+r/NA1jTncDy5lL09g/ivx5rRetA2ox8aQsUAYFhpw8lrCu1fkHKmu+kKTj5orUNJTGYcuEn63vwf1v6sWckiV3xggkmGk8mUVVcTP6lEmRZU0zAAjuvnPR82gAM9guq9dV9STy+p8eswhOfN5X4cN2sGuTEC6x9KV8/+6ByFRiSwaD6kBO6AIR6qvzTTH9j/WirFwUMTZG/HEQl6htaaPD5pY1oCBJI8D1KWf1OAs7LCcg/cXozrppTgyB/K+ipnzLAX0ghR1B5SpkPn1zcwLq2Rv8+dloDZUfelF2hKzRpWcZn5IoaY/9ShPUCZUOE5dF0t+SMtQRDPdvFcqgHKPq8FktI5gjA50y8qTSPc3y3YjK2IqrH+B4CcsXqF4YLXWY6L87PMN9LiypUVjnXa8QzyfsDrBGNiIVZRhaJbS1HdIt3JDdzbHsZcIpmr9AaYy0Z4rkg69jLE1YrHBtSWxZYlhDzybvcuGVbG1rYNyWP1Df0pkZO22TTSUSSu8cZyUIESvzaxoJiRoKCf5oiqvdQANBKL6f1OsXLzkjBkHRmKIgcqMwnMcFtBQOk+IHP7UaAlriDikpKzOdKYyqlSAWoZWnBCXQovkuNj0qQIMmfTqPa60AJBV5pzhoZCvF4go/fFF7CWAFHGoFcGg3Mo9IjC5Ti05HCDe9ajGUhbaTM6pSEIoASNNLUxLnNRfjKhdOMw7IS9XrdFMwZNPmyKKFINLuQUfAUIYHxPidqKOA1ZOEmyFA4sCZq32rVAQWnV8EGpEhcOVqgKVQ6hjHZRUvWABcpZAeoCzCddVNbiFNoe+H0qTYLKM8lUOSmMmf5Kymkj5eGl+/M070J/OrxjfBSWZhVaHwPOX1fNa2KVVnACN8/VxAAfSlJYQgErO0YwoaeOCK08DVC9GRHDG1dvRhxBXHr9j4smdGAn1+3ED95yxTU+F0EdgUqKI9ZXXd3e9RM3dzx7gX40dVzMLMihCGWI8frglx7IlHMryvF350zDj94ei/ev3w6brt6Jv7fRdPhcTnxKSrqX147H289bQoebh3EhLIgvvfOBbjxusV4cs8QdueDuGVTN7595Tz88sq52No+hH0EhEMEgxk2T4pljueycBKQvX1KOX503Vx8821z8RCf1d6QafKnj+XZN5LDgvoKfGZpE+7fPYSgx4OfXncqfnrVXMxjns+2d2H6hFr8mvkWE2QTsbL8eUSzAq/MjDzfwwwTTE8rEmMZFwYIMG/ZeQDTqvz4w3Xz8cPLZqGiOIzH9w6htCiMW941F2dNrsDOSAIpvmtQvCmWehUkoKLo6xqh0cY7Gq254dl9LI81iiE4eMWcWswsFsC1zkj5aupSU0+aBpOUmOhMoLqQMMaYVmmqv4X4zrXsaymH1/gdBTLkd6Yi/6Og5AOf12pPgS35Ic2eUIq71+4iYG3nXQQfHi/mkgUjPJZ/IGue9az85TOVRrHbAt7yg9KoTBX7WpbvIUBT7NQ1jat5UMX+XEawF+S1xkKSwFL7L8pk4ruzfGFxFvk0wHM+STrydxHbp4SfMm/SGExKvyan1bfKXffGUMt+P47yI5y1fJ20KrPC6+RzQF0ujmEaYTJOrF50ZDr82uHHL/fca0Fh1r1G9rTyVVC/PR/A/63aw5azAKFAoLUyVddfJaPZZNNxQo7jwxme5ykwtE2LhiIC6SRW/L+34prvPIxQwI2vXbEI6UwOk+vKsLW1C0VUAA31pfjqHWtx38Z9+O1HLkQul0QprVUN61x/w1P4pyvm4r4t+3HH9ijeUu3DZ95zGtIRgiuPC5d/fwXeOb8G1yxqxBDB2pTqIqxuPYBmKpjKijDe8sPHMZGg7DvvOwud0RSqQz5c/oNHcOG0Zrx/aTOVYh6TasL4rztXoyRcgi++ZTY29sTw8ye24A/bDlDwWi68YY8Df3zvUszgves6ovjyzU/g/z50DvpiBF0EVSVeF879/uOo8Dvwyw8sRzqVRV3Yiw/+7Alcc+Z0zKHC1yDQxMYqvP/79+LpEQIn1pOPCmIOy/zP75hPIKmQAAW882fPYEmFD19/7+noHklj1Y4e/PSJjbjrcxdg3n/ci9s+fC5ufr4dT+/pwu0fOQ+X//gxdKbeYMuRnCehW6DSGhfI4olPX4QmAgaB3DzfU6M7H/v1E9hEKK3RAd17KMk61qyim/WhUQuNDAw7A4bXNE1mnJqpwGK0nP3JKPy0+GO8x+kJIZtKIMj610jkENkzn3XBx3aNUE0GPT6WKUdl56HCzmMvyzEulaRaYHk9TI/tVEawHyHvqI3jBP8gYAll44h7/VShVBpZ+QblCWTcKCFAyRPoDGcICllexUAiGyKTTKPcIwDhRzITYxp+RKmYHQTv1VSkBfadAtMdcsoocBPgZJinRvJoRBBQJJhHOd8nkmNiPqbJsqbTignG/NxSVLKkHGZUz0XDQyPCmWQCHr+fACCPEYVScAeghV/JTApZ5pXkq5TwWY0cxwnKiljLGvWSP5Kb7ypbQrGjrLGxV0aK3aU60mo97a0nx3eewmfmFuM9iyezCxPKUFY80tqLf3xiP3IyDPgOGhmSmi7ju3/+rPEIUTOHAy58+4lWlAeDuG5mGc0oF8aX+nHHpl4DIJfVF+OjC+rRRftlRkUQX7x3CzbG2Yf4bmc1h/E3Z0zCSCyNmzd0wEmg9NaZzUiKj4ai+M+n9mFqbQWunlmKv32sDYtLnHjXwgZ89fG9aAq68Hdn89msA8U+F75z/xb8zQWz8Y3Ht6OFef3vxVNwwzMt2Nyfwj9dOAP/+3QbBlKaOHPgoknFCHkDuH1TB4FzCKeNr8Ivn2nFVy+cwvSA4iDBNRviK4/txBDNvAL5oZ5A/INnTUMZ5UYl5dyNK3fg/v4cvnvORKblRH/WiW8/uRvedBydjhBNzTe4b78MaTrYmuZ1IkS+jbFtC5TdP7uE8q6uhAaB2p6Alf3WMrpssunEp+MkvMPodQlvKgs3wdYHzpqCe5/ZDQeV5DsWT8CHb3icFn4v3rV0Eq76wWNY29qBD586A/+3vgUfXT4Z//aHZ/DDR7Zj0fgy5HMpTKgsxW6Cn60HRvDjD56O/7r5MfzwiR04e0ot9g5EUFbso5Jx44O/ehZzww4MJ5O4/sbnMLM2jGxiBH97+WJ8948r8N2nWnFmTdAM4xc506inYL/qV09jf/sQrjx1Fv6RYO/cKZX4wi8ewYqOGNIsr3kjvk6Gwm/fgU5UUVG++9crkXT5cf2yKfjkbx7Htx7ZgQ8sm4oHt/Tgr5ZNwo49bfjKXRsQzPRjQkM96kpCWLGjHZ++bQMqqJ3rS4uxoi2GgodCisBiP5XF7SvW4d6n9+Ctc+uwpTeKqQRaJVQA7/op62p/L5pZiLctmYpgVgEpnfifJ7chnXPjjjWt6CY4eDXK8rUhtbkoj2GiAXc6gQtnNRo2yTut0YeScACPt/Ybx3HDJoeRpttkAWsaKSlncaal2FsO8l2Uv5WWNqx2EE1EXB4CHBcSxnR2mwCYfBiDTh+qCCiibo/x0dJ0jkYotLGwApOWE+A4CLZ63T4UaUqJ90X5TFYbFvO8yprhJ83zmmx0MX2FQVDk7TTBi0btNAk2QgBX6iQopCJJELYpcKQ2I/axfEOeAEFYAWUEhzGmW8xnhwi8RHptQQzlp1EPjW4p9lOW/JQiD5cxTdVVhn0nwzJW8FmN2GTIiwLhHlN3mkLLMU/5AXnQx/rIebwEUdYog5f1l3C7UOSSbxP4Xl6WwUF+JoTl+TyxnAKOCrhqAltleqWkKUitBhQ4VhgJjXDJHtvRF8PZE8pQRNAomNBcFsCGngjao2kzkqWpLsWACuYzeG5bO+7dNYTi1AgmVhQhEk9iJo2Pzz2wCzs6BvHW2XVYu6MNXz5vMj59927cuasH82tD2NARwUBGytyFNvaZU6o9+M2zO/FcZxz/dPFMfOaW9bh1WxfeNbcRu4eT5JcCplcW4759gygJeDGHwO253QP48OIGPLqzF99c145ygtSpk+uxZ6AfU0rk1ebA0kofguEwdvdFcXpVEI/s7SNPWVO288p9CLNN1vcmMDHkwCQCwDs7UriGZf7xo9sI+rpx6dQqtPYn0Jp2mnbTestnWztxV2sf3IMDWNBchS1dUVwxoxrffWQzfr+1n3ztZPuwZVi/b3TPPhKptwtUq89q2j/A95JLRYF81tkzhIunVJHPnBqIZS3p7iP3eZtsOtHoeOyPhmSJj7DTaSPYoXgaIxQ0wzkn+gbj6Kcg1pSLwy8fCIrkDM9nXRjwh9HXEzcRkGUBayVQ2JODP+DDu8+dj2+/eykt9iwGkikqzCz6oink/Vqdk0N3jCa1z4d0Vsuc/ShnHu9bPhP/fc0ipLx+9A8kCJ4C2B2h0vaG0EkN5aVllvK6jPNr2utBwltEaSKgpVEafqgAi9xBowyzLIPWJ0UTOXTm3Qgzj4F0GnVUmA3lxThnzgR849pTMW7qdOxo72UKvM+Uz492gioX8wGVvIvl03TWogo3fv2R8/FfHzwHkxqrzGjMPVsGKLASeOrzb8W10xoxwEqoLA3h/RfNxh+fWA8H3ylJC7KDwlh7DL7RZEpAhSdwJAt8QVO1AUYCOWO+Odu7RnijQJRufjFJIMupX6BC6k3xfwQjzNQOOciK3m75sEhRS2rLJ08R1YsI5kt5Rn4txfmC2WRY1nQgL58pOeYq4GcKigQvh2P5vWh1lhykNaoi75Zi5ce0VFaNrMkPptyRNFNrAlfUoXy9PKJsL/moVbP9hggWNKmssJ9h/ta7CpxXEkBIubjYPpN4bZj5sCRsL42sCUQ5jAGi/DUaNEBAlSfoUu5ajagpNj/bVPURI+/pdYPkcfnx5DU6x6fY6gaMORxp45NTagKjwvgTDbGvFRPAaDGJq+A0vk4JPiuF6ODLlZG/nPxWn3q1HjzyFFSdhdU2fJcY+7gAwriQCyWhoEld+fSwrwwP6Q45ffMc68jPi6rXjy6fhi+cNwlnzWpGQgkSxHSzv2jEMZ2Vr1QWAYLmHNs2SqOCh6bN5M+ltlR+CYLIhAAyAWc4EDDxsQaYT4igd3vfMGpogOmdma15VvDPrBDkcTVB1KoYEPMFzB6dU8JOrGkdpKFXjaW1Qfxm/X5MKvXh7eOLsao7RvlFUM5nFW1fo4KqV/G34IdkWFU+bWJgJZhTP+XQ/kgK1fyuKMR4XfHNnPirJZPxL+dOwgXzJ2CQciDC9vu/De34m/NOwd+f3sS6ITAmQOYrHLeUZt8KC7WTVxXmQlOGGqmcVlNEsG3JArPYQpVkk00nCR0f3EyhL4FjSEozT+HKcxKsLolFXspQ4WhfL41euKhwdJ/AllSrlIocW6VMZk0ox1aCrTQ7rZOgKkpANBxP4WePbsJ1v1yFv//Nc9g2pO1FaB3zefk+Sdmpw8MhxamplhwOxJK46fEdeO+vVuCvbl6LJzsTRgHLh0BjQQpSKV8PnuJvSyk781GEXRn4KPRNoXglR+WlaRBXmt8ULgJgiuuj1UZu+QBR2LQMRPHkxv14zy9W4uO/XoXb944gz+ta4SVfjVJJZFUCz5lRqEKClvps3PfsdnzyVw+hjUohklXd5PH3927DZ37yAD5xwXQq0yR6h2L44v+twnc+eB7TyUPeGzUsnhTOG01uA/ZYe3y1c5vLcfniCcjzffVRXKWWwQRu2UELnoBRIwGHEx/DCNtRoQDkoSaAY+qH9W0UGs/lyAdqHzkja7pM760oQ8r3y8unssnTPNLqMQ/rpmAAi7XkPo+4081WdRGoSQEQsGjkiOelygRgtKxfQE1vEWCbVrJ9PrV0shkpmxL248PLJiOUFTARNLGmv0IsQx+BlUCi2t5LBbu8IUiFXITl9SF84Zyp+Nx50/HJ2SVQqIJATvlI0YvkV6bXK5gVYwKFAlOKEm/elXl4eF0r5zQ5o62BBMS0TYuAtQLAqkepvuVQLnCo91LZfOR7jTJptE+O3kpLAM8YMuSrKMvK7Fgm1rDOvUpSPQs8ilS/yud9i5vZf1gaHut9/rixCztjehuVUFvdAFG266njykzQ0v954Hms3t3LPqjW1Ruz3CyknlB9JVlHXpa7gn1Sd4QD1mizyEpRbamFKoqQnqXh5CDI4j08Hl9RjMERjWSyDtjJc0RGilgvh+0A0+2IxrC4zIfxiQSmlrqxP5rFnkieMimH2mI/nhtIY2dPBGfOqMPGPvmFOmjcaYsm1mMqjQof24bySYaQ2YaI5VBbxMVHBOCTSwMYHB4mQAuQZ9KYWBPEpEoPvnX/Bqzc2kZWIC8QVD3SkcCnb1+D8cU+zA8VaETRACCAVXrHG6m1tYOCfAS1qtL0RtZLEw2G6+Y3U36xDtjv1Y7GT8tiD5tsOuFJPH0c0FiPonhgb8tS8Cpasnx0tBJnmMpKfikSv/0pKRYqv4IbcVqg0l7ax+ybb5+Ln16zCHspHJ/pjGN75xA+uXwWTp9Wgx/csRZfueoM3HDVfPzju5eZ6YooO/QAlZxWOsUyGfMbBR8iGVq1niJ8467n8dfvXIYfXbsA3373IjR4CkhQOIxoiRgFZpTCLJLNGEC0oWMQ/3jFmbh+TgP+mZb23y4bR7kvdOTB7pEkZtaW40dXL8R0CsMRvpcRq1QU/YkUhWUeP1u1F2fMn4SfvWcRfvTuxZhd6kWa5Yjn3cbaG6Cy1YCbHtO4hxy3btvehQ/Skv3edcuQTBFkeFw4c1YjfvKu+fj7ty3CI1s7EUPQOBjft7sHa1t68ZkLZ6HOncfv3ruM1vIbL8W0YkvtHWBdfOHCmQjJX8MoQDnEevDTp1sw6HUhybY2/siHkZaFawsd1YtGiOSMLGcfxRyq4W8P21QhJWrUzqxHgYdB3qkpujD5pi6sFWvWVGExwb0Skh9U2JkmjxB651yo4m8tWNB0Vy2vj6h8vD/AT4q/ZxD0VvBZTYnonsaQE+Xkk2g0ijvW7QFfico8h3IC7pDbAi6lVLBaTi9H/wD5p8KTgzfowWoaCN99eCv++cEtOH96I3wegj8qHCkgAQMpa8Vz0rFG8QSURMb1mb+1qEIjWgqpacY1TN5ytlZ9Kh25H+u87tXbjp3TrTzP/zWiJfAh0qiLrisbjTArXICCS6ocr4Y0aqFyaVWtpg9Lcmksawhj8ThtLE1i+VoIVB4hjxfcCsShrWFkpGik0oFWGhYTKsL4q3Ono6GqzEzZRvjeg2wvlVMLJPpphUXIBw/tHsTfnz8Zf7+0CcPRJBys0wJBpxbNCJSO8L4R/u5hO/xhbTv+/bxJ+LtzmtEVSWLzQAqDfKaSwOlDc8oQT6RR5PfgHQvrcPfGdlwytRyfWlaPpZNrcP+mNmRdXjy5ewQ7hggjWZaHWvsJyDI4MJI19a4pQIHm57uimNZUgi+dUYeJpX70FrQ1j8P4+33qtEZ8ZfkkbOgcxvqkwkPwwyd3DdPg5Ht+7rwZmNhUQ/HiwHhfAV86rR6fka8YWb+XBmUR77cg5/FJqgftriC/P7NOhzL0+gWNKAv5LLbieWMivToWs8mm44qOI2d4iSAJCAp2HmuFYXfWY3xRyt057C0EqWSyqKES3EtApGkPjR61p4FHP3Eh/u2OJ9EdyaIl4kHKnUUplVh1cRAHCGZGCDbqKUjHF7mwO5bEgZwPtXxrWVM9/FRRNEkVJ6m5iqkZk6ySGI/reG1csRPtsSx6slQPLgpMFjWe09YqDtRTBeyjsiihcJgfdmBbPI1Lm4sxbeo4/MM9W4V+qJyymBqgUuQ7HIg44WLZhgigFKm5XNY7AVXMlae1S4VbSoUSIwBMEQi4POiT0MnSkndm4CMg62W+eY2WGaGdxng/7+f1KMGfRvCYKKYHBSkc2BwTkHEax+E+vkslrfC8P4+RtBe1fgc6CfgUifuNpTxcWQc+sqAG33/P6Wx3oUm+MwXx47sG8I9P7kMvAWFxxknFLCV/GKuynTQKMLGyCO+eUw2FDBtOZvCDx3fh4rnjMMlHwFRaijK/G998ag/rP4OrZ5RhfnMFqyqHar8fl9y1A1MImSJSg6zbj5xSg4llfvgI8O7csBu7ehL4+JLxcHg9VAZubGwbxs/XdeKaeQ2o9xLoVZUQTDnwwyf3GKf4L1JJfumRFhQHArjulGp87ZkOzKBG+eSyZoJqGhE0FL7z9F4z3fzxJeMQCngxociDB3f24cdbBlHEOmlwZ/APl56Cj96xjd1HE35jFtHY+5/YWkiQV6BXyjbIV9IG1j+8ch77mlpZVwv4xwd24LEDmobNGf9IbXZdzz4v5+mQRoKc5F+t/CUfp9wBslKeZkUeB6jKS9gvNY12gAC9PJdCOfufgE8f7xFoUYT5skIEUXJVtYN9m8/0ObyoI+Cr92YJfoHdScoGV9CsEC6nLJJjdlfagSZ3Cm72zZ0pgfm0iby/l4BI08MaVS0n2Ndo2wHmpxHUOrblnnwA2k9SYFujeIpT1eRMoYTl74wzbZdWHQLfungqfrliO/qI+fcn/Uh6NMWbhjtvLa5RLLSCz4ORBOWBK0AgmUMVeT5MS2F/0olh9nP5r5mNlA7vK8cJCURpxaFGWkOs2/klLnztsjkocgn8Ux6StS3Qr4/4/MTmdZtsEr3RmnaUxjoVvykgtPFoR9Zv5uo1NbSXwIhyBgmCk305rSorYNjhQXuBSIPnNEq0myBmS8xLwKGRKZeJQ7OX1uQIAZKmHrp438qIi8JXrpgCWC70mqwL/KaQKmg3fC9BEIEUi6FAih3Mf+UIhV7eigKdlv9VhmVhUTNMZ7/y5/Ewv1eMONCd8aC3uAbfeHgLZC5LnGjacBvLtyPmYZldGCAo0m7/WlkzmFeAQIINAqhe3rd92Im2jJeKxYtuTfVQEDkpXIcoOLuZH3XuKMnHxI1dKS86s16MsPxJppuloH2e+ayLmwlX5p6ncuHteSoZIsSBtI/PEZwmLT+mN54KmBBw4wsXzzPHqnP5ULHZ8JMN7dCGzJUZjXDqmuDGi0lAOcJ23j2YwH8/uh1fu3sDplX7UezOoybsQpTt9tWHdmL7/l4sbwxiIs39UydU4L8f2ob/eWiTGbFppnLNsn7l56SpvXs378N/PrwZ96/ZibObKij8nWiuK8FPn2nB1+7aiHOmVxOMZ1FHsJrO5vHl+7ahpa0X75hZDl8mzfvJpwS9Ci0yKZBHKJPEtfPr8My2NvzigQ3w5jIGGF4xowbxaAz//MB2PLBhr5lK1CbYGn362LnT8Yunt7FVLZVzsJOqzY6Hdnt1pBEXjVBpFaSmyi6bUYsJJXxzVR7bedW+fjx5IMo7NNFpjQgWESSp54YIJOTT1U7DayRFgEQwNMi+rc2au8gvZiSPPN/JezTS1+/yoyXjxjDtuGH2GZ+m8nmL0lAYhB7WuBYmVBLQaCp3cy6INZkAj72oyidM/XdlXMagU3k6sj70sD+rnRTw9vmk24yux8iLGglMMu8+9kXJHI1y6n4tXlH5BfBCGsXkZ2euCGtSAbOIQ6EkNH06RLTVlnBie5bP09iQy0CeRqVkoDYQ7+LxrjQBncOHAaan8BgDvLeVxlmevKjRwQT7g6Ynj1/ShC1lIOVQoJDCNfMbUCRZyc4nkGWTTScjHR890ox2UaSajibRpkkNntNgm+l9KqZ13vJR4j8KIjmeO2ld/t3vVqIrOXrdpKMbtAyd0pVWn4NiT91bo2ZuaVf9kl+L0jeZ6n5dt6xNPWGktS7rPzmnuGSvym9H3yoFhTCtYfO8M0EwkEGQaT64ZgfBlM+EYNBdmuY0ZNLivRSOSYI6XQtQIMvrR+EHTOR6OYkqX/PO/PBZxXoy5/hbkYKsY6ZNIS5fFlM3TNO8syEKfApyXQcFsuCefGzM++lec17nlMcbS+5sFh87awLGV4ZZPpZHr8Di3b65CzsiliO3gshq5G3s7Q4nTQ+Op+V//dIJ+NjpE1Dk91HpueGSMushSna7sScO+D0FNBX70dk/jP4szznChis0NaPgkVqpKOfspU1V+OtlU3DhrCZi+ALbMYt4PI12PjNYCGCgvx/FPikzF7YNUjm7A9hwIGYWYGi7G7WWfHkU+FKjJ/IZmlERwMwp1bjirKlIej1wZTJoLCvCQ21xDLhDiLCdFbZD4SLOm1qJbR3DWNNLPmPZTkYSyBf7yQ9TI0Tvnt+kwVieKxBsAL/e0EmjRlNI8mkSvHEgzPaRO7+OFV8qJR9JHmvrGIUM8JpRYvYj8pH6lmC5RpQ0VaWdCAbIQxovk0O7+q3OKTVjcLAwajNVt2JfKQVN5Ql8x5mCIqprtExR+XP8ZPmswFWEaSrSfpIPVvA58ZHAuvqcpiY19pxg2po+lt+U+E28Kf+/xkLUTDkrVzdfXoFKf/b4NrNQRivx1J8H2Pf1jvLr031RgiiNislvU3wrY0qjQ1HepzyDAnPMI6/+fpyS+ogAtvz8zqoPY0lTOfu9al5vMCr3+f/Bj002nfh0XIhyK6am/hsFJexwCkLofGEUQ99GgpEEbkQCD1KQBbTQmssSpHic7MD8VGTVYT2Iurxw0+qUT8AYsHAaUGI9b0AIiTLNCGB5thvXZoEjp1KwpjOl7AVm5CTtJUjSuUCeaVMomsQo4OQlFKfV6aIFLQUiPxFZ57KgmYLJJEBhK4GtwIt6jzi/BRi9PO+g4rB8EyTQC2ZFWjin3/Kb4ftTMAkkqawiKSGzjQ7zMHXFYy1/1/NpCXyWS1GjzbY7en8JM0eKZ90st8r7OpLKzI/KaB3rvzzmVRTjA2dNZ/VJ8AoOA/tHErh5c6dKyT/t96YpGPm26OqLSen5shl8+Iyp2Lr7AL73XBeGEmkEMknkWLdJp4AOs2N9SIgnCHB8Ph+0lU6jQ95vxGEsSjEB+AiV1aQSAp1p5fju2nY8vmUfklmJfSpXNpc/l0OSbVlWUo7BZIotqjqnIiUQm1Lqx764VkkSqPOc/Ig0WqL0hZ/7E1ncs74d31jRhW8/3Ipn+9JIsGANPhfC2RTc4hvmIR7c1z2E27f3I+dR3HGLP09kkmmk3mv1YOtPbaE2lbP6h06dgBIvK4ltqS4qv6zn+8inrFytwFOvENeqbyhEiRaxqJ5KCE7UV+VnpRWGefYfF40d+a5pEYPAiOE3UkUuBe3/p96sfllgP9fokgLdjjn2K0pagm2mBQHlbFP1cvU1jbxoKtM42Bs+Euc6UUIgHWKK2vlBCwQkYxQ8tEsLHXiHAJ41dmNJrCGmrb6aFj+QL4dZRk0jyiDSt95vd057WUoGyZtLK2mT5hkdl+YtPz/Bt/00HhSSw+dQ0FONDGV5p6SV25RBYOt4JblMaM9Gl8eNqxZPMgsQBLCtmh0lFv9Fv22y6QQnyYE3nFJUNFa/koBQkSQsBSV0zAsURtZ1HY/+luIlqIpREWskKEeBJEgjB9t+txxnKd4oRBVF3YzuKC0+m9YcjUmM95jk2cl53fg4kV6wBjW6ZYQjrVtpQT6jQRczNUmSX1VWztcmXUuI6jih4vCesTxTcno2I18a1rfey7rXSlv3aPsMs55NmlvlYj6yXrUyUWLdAlBKj+9iyqxy0ppXWvyhdPVb9xrivVIO2stNyskqo76VttLT8etNak8KVb0iPw4qjb+/YDbK/YRT8rfhSflo3LJ+P3qyPMfXkbCVQrFUqh58MemdY1Ra7YNxvG12HT66tAkeKqG812dcAwV85C8jOKz/t/an0FgcxF8tacLfLJuEwbTGBDymrdNsk75UHmU+Dz4+rxpnzxnP6lK9FVAV9OGDp9TgPy6ajNX7+jEgnxuW6PJpZfjCghqcPqMOD23pRERxq8iPn5hTbYKlKj7QCMH+HRu78OlzZuKv5lbho2dMQpXfhadbuvHuxY34m4U1WNpcAafbS3Yt4NxpFZhZX4YgQfbrvR/lsSBxpWpZAMgal5TBYY1UzS7z4a3Tqw3uFnf0xLO48flO5N0ehAl2BIpy5A2z0rfgNqNNhbyHfapg9mos8+YwLaw2pvHCFPw0sKYGshgXdKCEYHuIbeFgPdb4nTglVEAR+75WtTWzWWeECfaYhvpnaS6JyUxnOp8VQIrTmKqh3JhdzGeIuAxgIx+MCwB1XnIx00ixrRWNvd7PcpCHy7VakbeV8VoVZYOMR72xpIpGsATcNBGqUacwwZAJo8F6GZselWGkXinjT3UmGSHe1BY+6rOqP7lSyGioIJ9Yd6u0AnY0Sni/rmkBjvj9eCSVTkZfnHVwzaRSE0DWyC3Wr3ln87/6nHVkk00nCx0nzvA2ndRkWIztT/BoNiGkKriw1ov7PvcWZKU0qDi1qnDDgWH87YMtVHQayzo68ii0A/lrRnkYjnQEHRmtRnWgxpMzW9z085hZIUDgszPtRiMVaGNlGLuG0qh1pNCalDqUmhf45XMEac1aADEYg9fjQjadxj9dPN3sk9hBINbRP0IA68LHFzUhH49hXX8OmwaTZgWsRh6mUBnXFHnM+VpvAUPxFAaoZpvDHkwKu7AvksbueB7ae288z9UGXdjRHwP8QfTHM6guJpBIZpFMW6EATvQuIzggFWvsG5KMCgOAsyl855JpWFRv7eQnGaHgwL/cNQinGbWSUeMw8c404iOjS+M8Mf5f787g3y+dhfYebUMEJNjG33hqH967qBENYTf8BFj7CL6/tr4HH51SjNMnVhkwvr47RSWfwRWzqjA8EkNxKIgvPNqK98yqxtyqEIaTady3bQg7oyl8+5Ip2N3Vi+5sAL/dcADXn1qPEo1eknf+uLETuwdT+Py5kzAUy2Blay/Om9OMf7h7I3ws88fPnISfPrvXTDdrMY/ZfJrG2DERtCcYaQVvMxv3p2+fYzZ6t/xYxSUWp9hk08lINnfb9PoQladD83huF4qp0L59zTKi/Aw8BEDyfclQGf18bReGNEU7+sifI0EjK8YVsHoogd1RKrSU4pllsD9ZQCybRzGyGMrk0Jlivswrkcvhue4khlJZHEhq2lqBOd3IMZ2KfBrZRBLP98bRnXMxDZhRJV1bfyCCDSN5M9Uh0ODyONEWzWNjTxRZ5uMvaHPhDHYnCni2x5oa7EgoBIQV/PNALI3HuhNoj2fNtJmUS2u8gNW9KfQVfOhOaOFDAQORGKKZjAEZR10RxzFZ0356FcUckw8kW4t1esm4IixoKOYVgjC+924C27t2dlMieYyjuRZCaARUIz2KnydfJU2JmyDEmtojH31v5X78+4oDqCgJYU6pC4tr/Ljpyc349aMbsLC+CJMdCVw5vQKff3gH/mdNG57Z14V3zKjA7x5/Hj9/utWs0JsR8mJqiR/Pt3bh3x7bhydHUgTIilGWw0+f6cJP1u5n3mn8asVu/MuKDty0pgXTG7RLKUEf2/jLj7Tgj4p7l45jTrkHxcVB+HLapDuHrPiEbyi/rNGx5jcl5dne/McPDSrW2bvmN6GcCNmMcBJEm0UQNtl0EpMNtGw69qRhGYIpw2zpPD55ejNmNZaZc4qXJYv/0ZZ+PEEgEjQPHB3Jv0qjHCMuOZ9noD0L9zoDVO4uxJxuKFaVRruk3GOawuX98vVSRPeAI2dCOmixggCWplq7+Oww71OUdKl5bcHTXXDjP+/fwmMXynjfJmcxi+3Cr9Z0YGXHiHGWVrR3eWRp7z75emlqTFNNXgKsPqff+AxpikijNPLd0mJ9gUSNjMknSCvWNN0j/5oDzhAGWA4Bi5NB/eg9FKFMkf0V4kCeUvXOBD5w2iRWkfjCWuTxwyd3IeYKoIi/FMNMDuECuVq5l1dFsD7NdBsbURg0mWKrEnCpnVK5FMIBH8rCQVx65ky89exZWN81DKc3jBHy2HBW0/4u+F1elAX9uGzRNHzkrOkEvXn0ML3/XNWFKRMa8dt3z8dED9ASBW7dfgDfum4R3j+nBn7yyd+f0YyfXDkD1582BZ6sgYsopJk/gZ+TBfrd1l6cNaUKs6vCWNObMf5lAZaNLGd4RN9vbpILADC/0oOLp1VawMuMZBGCSz7YZNNJTDbQsul1IEpVR8aMDE1x5/CZy+dT0JoY7NSfBSrCHH75fBu0zxn16VGT9ukTiCnOOanQtR2TC6VMVdOAlQRFCqMhgBPmVU37CLlIRQpgyQlaY2dDVJICAmW6l5nrbBWtbil5Ra8WENqb98Os/uS5SqalUbRMTsFLCaAcWeM7FOO5QZbFhAngsTqW/IbMdBeBmLqatuvRJ8ZjOckLiGl1mvZiVF30OQJozCVNeieDf5ZIEMPLV9FG1y4iptJcGpfOqEeDnJ/4joq8/mRLN1b2qS6sLWg0PailAGHWixVzSeRgmwkwaWSLdcs6jjm8BogpsnsqFsNAIo/vP9GGbz2yB99dP4BMJo5SjwMhXwBZxZtj/oloArevbcfnH23DN5/uwHA8y/MFfPbBHbhvbSveNrNG2A93bB/Ex/+wBudMqMDp1T6UFAfxxd8+h9ue34dMnqCZzwjEpwibtcPmGoLuqRVFWFjjwda9PahwK9yCVgHCgEfLP+3NSYJRamdND797bqMJMK2Nw801VvZrsdOATTYdz2QDLZuODQkoSIAaIapjfnj42QtmojporcI00wb8/GF9G/ZEsmZBgpbDHy1pREthNDTiISijOEIBAiqtDjWO1FLKVN9aUSa/IO3hJ4bXikE9oXVaxXxYZdCyczkqaxmB9kbUSJemsAR4vARhIaYrp/wS3qMQDsZ/ise8g6lYYQO0Ws0oDp7VSjRRMd9ffkaqBYUUMI75TF+gQeU1YFNl45Gi2wtA6EmNflkpnNikujCjd1S0Alzaz/CqUxrJC9aaygTr6YbVbXC4rHrU2+sjfze1iX+0FsyWQbwux/IEr6ULml7Viru82dVhMBHHQ3uH8KPLpuN/Lp6G986u5nk3frW+B7+5bDL+64JJuGhmBX61qRMfv2gObrhkHL6wfAJKmMZnT23Cry+eYhZAPLAnimUVHvzgspn4+oUz8XxvBDsHogh6nPjaOxdgXlM1wb22/cohTUCuqPU5Zx6dbLd1HQPw+MLYHs/hs2dPwoKqkNnVwIpt/+YijWSqxbS2V/1T22SdX+PFsgmVZmTZ8suy6OQYu7XJppcn2xnepteBxGIOLAk48cQ/X272n7P0Zw4tg0l89u7N6CgoFIe1AsvG/ycPaWpPoFSAMpxN4kvLJ+P8yZUSPEYc3LShA99b3YmM22u2RhrFp4eQdUIgS0BMPnV+3pehOOn3uFGS1WSkw0SMr8jmEXQRAPE4k1b6WlSRMvKnhjzXns1h0OlHYyGHgCePoVQBQ263CSJa7XUilU6ij1BOcZ6K3ASGLqdxkE8TBCrESpUjbXZh6HVpMtFhRkx1TXtSDpF/P31KKdoJyu5rT6KC90ZY9JiB6wT4LPObSfoJaGl3TQHjqMOL2lwCP3znKWguCpipX5tsejORrdFsem1JenHsM0YSrKkEvnntafA5Nepj+Wso5tRNz3dSAVpxgxT7SLce+qhNJzYJPCsEqAythTVBnDm+3ERK1whnZzSNX67fj4jHb0b6HC9FWS8ijYwpLIR2acg43SjLEnRRkSv0gUY33Y6smQYeJD8pOr8c1oecQYKnAHr5sJfILsxz2tKnL+MwoVLKCNzEc11kxn6lRhQgn6E0yziSVvgHj4ndNcLvnoKf6fl5v3hVW1g5zK4Mab7Oe6aWorYkgIf2K867A1sRIiDzsUzWPplvLpilEVnBSzWzA7lcHlfNqcP4YtadRrJtsulNRjbQsuk1Jk2SjQlTshcPHZk8rp1ehSXTq008pEKBWo8Cd92BKB7fM4CwMw8FXdW0mQDXm0slndykLWa0yrKEbXzVgnEIuDWlRNhBQPPTtfvRS5VcUkjBbFj9J8SRrphpVz6naWBRjs9q8YFGuTS61M/jRF6LERRdyorgLt+8ckKuOH8neN0ECGV5NDUbcXlMZHdt8RNkGTTwrphdLAoSBQEs3sv8dC7Ej6aT5VSvcihw6LDTmvrVZtJ37BvAN1bsNnHTRphOMe+Q72CBaK7gsKLNv5lIU/DyhxxxeDHVl8M7NF0sQ8rGWTa9CenlJZtNNr1q0vRN3mwK/k9vP9X8NizncCCaK+AXz+2n8rICtioopNTnm83yP9lJ40VBAqEXwjkQ5OScLjzfNYSH9wwThAgoWZHV80fUwuIHiyfk0yZfLQktRWNTZHYtRlAoCAGrAJ+X/1zemTPgKEjElCHASxPsDLqtsCEeKnutRtXChXxeixWciJhI7T7yoHKSZ5FGx/LQ6lBtzaNjKzRowfj3yWlf/mNFApB8N18hg0EaE8MEFXoXbamjES9BwrHRtjcdVwut8q3D2QQ+dmozSjysWdaF3b9tejPSsQFaRl7qP00RsGOZTifSOftzcn8sLytrZIufbAbvWjYd02qLTQwkbTGiqZfndvdgbV/cjGxoJEIR7AW2tErwyOnanxPtoz8BG7/Hiavnj4M3r/WgTqQEstd0kBcsABJh+wuU6P4jpTP2kb+XPorJJQCvtXxKT9OTwmgxJpYyPGbF3IoScGlvwqJCCsE87yZ/qTzasqY0n0EZzwuQaSWoRsW08EHcJ6FonNz5MeNvTDtCzoybc1YZ9JctBM3ijWHycCnzdJktuZwmRMmgy0UAx1KzDC7FhlMih73PyfzRtlVaVTuvyo/lU6pNLC1zyfrPJpveVHQMneH34KyfrqTcGY2MRMvT7CGoJSivNSnJ1+otXk1af+rZV3rtz9Hhz76atF4pvShPtrFDG29r5MqF2d40Hvz7t6CmOEBFp21CXBhI5/Dx3z2Hrflis8+gNQGjJOz1RycTiSWyBDh/N7cS1y4aZ+FuNvADu/rw1RX7zR6PUsAOghUxkZFER8kAFruNMd3YQ1YCBhwdISGdOdosDr3vYF4H+fPgOdFYnmN0eA5vPs7WelxPNoXvvXUm5teGeUbvLxg7ZojZZNObh44J0FKKT21rw9k/eRbwqGNlac1qqb2HObKzyfx8YZSLpEOVYuyUKdGhJ0iH3mOujxF/SFAffm3sUfN77OIR6PD7Xi6tsWNDh9wnGrv+ovvGTozSS9IYI578s3mOXTyExq4fft+R0jqUzPmxG0Zp7N4/9Yzo8GtHfE7+V2pjAq0M8OO3zcFHz57KLKmIBLRJ31vZip/tiMBNPtCm4DadnCQ2Gx9y4oYrZiOolabkkxjZ48O3rTdR8RVsQ/DE2lwZCJBtbDV8clCs4MR143z4++VT2e5sXDNtaFjgBXFik01vFjo2QIt/T2/dj+U3rELB7UfelTG6t1BwM0crcKQNtMaIJ/9snmMXD6Gx64ffd6S0DiVzfuyGURq79089Izr82hGeM0EljTdNEpfW+nDLpy+Fl9rTaUYvgJF4Et+4ZzWinqD2BDcOsy+iQ8twpPIc6bq+RYffO0Yvd/3Q54+U5pHSO/S66PB7Xu65MTr0+p9La4yOJq9Dj0V/6hmRzv+p50VHun74OdHLnFd7X7+wCaeOr4SLbQ1nDk9s2o/bt/cg4/QaETD2qKEjpXP48djNR3PvoXTo84feJzr83jF6uTQPPR6jI13/S58XHX5+jF7pMyJdP/T5I6V1KP25vF7u+bHz/Fbw3y9dNAe1fv12mxWacoY3S110bJNNbyI6RiNaBTy1fR/O+/EzyLu1QzuzEMDSemrTGyV1j9DZdOqFjjx28OdIafO+l3uLl0vLnLcOj0iHXn/RvfrxZ8pv6Ah5HpF435HK/+fSetH1Q+jQ80e6x+TFk0e8xs+h5450z6E0dv1F98kDy40Aonjoo8uxZHINwZQTXvKA9jbMORQvWzF2LBJH2HQSE5WrlKyW+TsLCongMr/ltG7TyUw0tykTNFopvzg5wjtG/TNtoGXTm42O0YgWsKOjD/+7YhuK3Q4k806z75fW4VhrhizSkZSuzo7Ri4+sDnnwf8sPwnrOIj1rpTFG6sqWU6vOWd+Wj8TBZ620RGNpjeV2MFfRwbQOvW/sWN8HU7acZwUgrDRU1oPlenG61m/RWPmttKwzytNyxLVIKckS1HUrbyvPsTQOpbF89FH+h9aFrlnXDy3bwbRe/KxF1j0Hrx16/tB6GSu/0pIj8azyIlx3ziwTu8iZZ/raXod3mvanwBXo1uzi2IayL+RzWCZmlnn0p6GXOWdo9ORhSbwwePqyaR32wAvn9HP0vL7MbWP3jl4/NMFDr48dv2yeOuTxi2yA0RsP+2md4I/RL0Pm+NATpLFzL1d+Q6PnzYlD733hBovMqbHroycOvfeFR8YODr3X+jl6r+WXp7YnwuJxjoCLp822RBaJF/WcnONfVJbR44NpjZ4TjR6/8H5j10Wj58d+Gho7N3qf+dJ/It142DMvXB+99sIz/Lxw76Hnx87p+mE0dv2FtESjN77wc/RgLN2XpDX2/Ci98POQ86NJmJ/m9GEnlKb5ecgzorF7X8hz9PqLbtMPkU4ccu+hp184r+98zqwoVrtLNigSvCWHDspEm2x6s9CxcYY3ScpXx0S+4cfuWm8eEpiyhKmOJHWlRg3k08lRdpMDtA5tzji5SRBeWw4JcFk8QKhtRMKhLT96bLGGTScF0cCTkaXRLP4yQIsdXv3e7vM2vdno2AAtm2yyySabbLLJJpvMqK5NNtlkk0022WSTTceAbKBlk0022WSTTTbZdIzIBlo22WSTTTbZZJNNx4hsoGWTTTbZZJNNNtl0jMgGWjbZZJNNNtlkk03HiGygZZNNNtlkk0022XSMyAZaNtlkk0022WSTTceIbKBlk0022WSTTTbZdIzIBlo22WSTTTbZZJNNx4hsoGWTTTbZZJNNNtl0jMgGWjbZZJNNNtlkk03HiGygZZNNNtlkk0022XSMyAZaNtlkk0022WSTTceIbKBlk0022WSTTTbZdIzIBlo22WSTTTbZZJNNx4hsoGWTTTbZZJNNNtl0jMgGWjbZZJNNNtlkk03HiGygZZNNNtlkk0022XSMyAZaNtlkk0022WSTTceIbKBlk0022WSTTTbZdIzIBlo22WSTTTbZ9AZTfvSDgg6yKOTzKBSyyPFEgedyvJhGltfi5sYCT2atA17Ul46VQBZpk4Y+uocXc1Ya1j0Zps1LPJctpHlJ15gLzykvMN98Pm3dy+yyLINS0fMmO2XB+5mqlQePs/xOmnJkzO8Mf+f5nPLXfXwTk14hn1FRrET4McXhOd5mlYFp5Ezh9CjzMMc5Fcl6Xlnw0QyPTbo8n+M7gHllkTHl0B3mKn/k+UBG76tnVZ+6rPKZu8zrmXIW+L6mXDrL9Mzha0gOvthrnaZNNtlkk0022fSXkDSxgJXTQcWsMRCHGQkRVMnzyGWuuQkMHBhOZeDPJeENhMHb+dEdo0nwz1lwGdBScOiYYMPp4vNCIS5zb17Ihtd6o2n09kUxubEMfUMJ1FcVwcnbhjMEPw4nSvlcjul3jsRRX+RBwW2l62E6DofAWQEO3qMyCR11DqdQGfTA52Y5ecrFsznex9JjOJZGmmCnqihgCqonItksRmIp1JWETHp67yyB1fbeCGLxLIpCPkyu0jvymsPNdxBgc6InEsf+vhHUlBahqSyErMkrjz18bojpTW8oQ8DjYXoso5P3D7Ou3A6UBH3MO4+9vC9jkJUDCaY5vSoIn9fLa6x71SDTc5oSvjZkj2jZZJNNNtlk0xtOeWQJCpwEEru6h/GLhzfg+3c9g/uf34NEToCBwIvAxkX9/7Mnd+GHj7fAS1Qk8CGAIgBikcsAj7yTIItgIedwmHv2HhjBcDTK60I5TItA6rHVO9ARiSHN+z79k0eRyWTNtTuf3oZ71uyAw5XHUDyFf71lFYGTQJ4Lbv4JguR4LOAn4OUgMhHg+8+7VmNP94ABKi6NJPFbZdDfA2u3466VW3hEJEewp0R2dw3gJ7c/aZ7VCY1gdRMUffiH92PDzg784u7V+Juf3Md8BZp0TwH98QR+etcKrN3Tj8/84nFsaOuHh+k9sHY3/ufWFXhs6x584Ht3ImlSBFa3dOF9P7gXm9oHWHcEnQRY96zajFue3ICbn96KL/70AUQTWebBOuYDesYU5zUkG2jZZJNNNtlk0xtOBFEES/eua8Uv73sOCydVY/miqRiKxvCV/3sY8TQBDf+ktFu2b8VTrb18wokEAVM0nUF/IomtHcNIpvMo5PLY3jGCDfsHkMvnEU1l8e271uHJHT3oGE6ZvHriGdQ11mFyQzWKPW5UVYSxs3vEoIznW/qxpS1G4OHC3u5ezK0thtvlRF9/FM/v7cNwgiCKqeRzWfRH09h5YAADkSSCDg+fd5ipvb0DKRAf8iYmyJvTLj8STj9PHIQxWd6f/P/tnNlvVNcdx7/3zmIbA97AHi94w8Z4wbgBnARIWQK0ojRRH0hQGiVSQ6U2VfvURVWQSJe3PiDlIVLUqmloliapmhAFCiKEJWzGNhiDjeMd73ZsMN5n7+93Zpr8A1y5Ur+fsWfuPXPO7/zufZmPzjn3eJaYY42n16Zi5ktNwY92r8OfXnoSc0ELrb0jppXegdTkJPzm+T34ya4KPL21CC09/abV38624NALu/DL7z2KvMwVuCCi1js+g5MNHdhZXoBQ1C0BLCSIqf78qa145cA2vLS7BquyM7EyJVnH6ERyTcJxqXt4ULQIIYSQRceF4dkFfHqjE794ZhveOteC149dwdY1udgsovDR9W7jKI09Y8hetQob89JwsWUQSaZsBC+/fhrvXbyD2UAIRz6txwcXbuHYlTYcfuccBiZn0aDS0dKPW53DGJXz3/71JBq6hvC7N0+i9e4EHq3KxpWeSTzwh2F5XLg/M2+mKC/1PMAjpZk41dyL3//jDM7cHsLLb5zA+GzQ/D/32gm8d7oRHRPT4lixkbJTDe348ItmM1KlU5kqLzq1F9WRLLmI/6qWLd+5zGopLRXFkvY63em3g3JsawtMBsPwiAjqSFhUyjSmHQkb6eobm0F2dhZGJdeIx0ZGooheNIRt5dn4UoSwMHM5DotQJbp0WlIaSnzzH42Z1J9PX8PBHWUSWeTKKF7cC/XgIULRIoQQQhYbEYzewXtYV+DDjds9KM3PxGs/3YeszAzsXFeMurZhIwkfX27F0xvWYucjBXinocvIQRAelJfk4I/PbjEjM5fahrC3thxPba7EpfYRlPvSsLMgAwe/XYbvbijGR3VdKC0owvayfJRUlOBc9yi2lBWgo7MHF251YFNlDqpyl6G5dxR37t5DabYPH17pwivP78Gvvl+NzVL38xuDsMR6VqYm4dUXd2NjYZZkEkH9wBTOtoiM7a2VdMMIihzp9KUnGjaypar1zZvqki5NjwuZGI4qz72pEP5+4jIOHb2IvOwMVOatMDW1jh0JwTYjZjMYHZ3A46szEdQ1ay5XvI4FtycB/gVd6m5BHxjQKcOY0EURUoET0RqfWUDTwCw2leZIcWzRvo4Q6hSs5vAwoWgRQggh/wN4kxIwqwus3BbG5+YRDkcQDomshCJYarkxJ+eXu6fw/umreP+z27jVN46vZvzQBe4pLmMvuL8QwKTU7Ru/j9ahCfzsB5tEIPTpwah5Sk91YlLEZDY4h7ax+1iVmijC5UPBiqWY8/vxcf0AdlXmYUdVPv7ZOITlrgWkLPOKfPiRmqCL4YHUrBQMzM9KLJWamEbYIklzoivHm7rhS09BstctCuWGV6TIJW1Cojra2NTWISMzqCRiFPVogbTX9wjcUic9IQk11Wvw473rceTZzebJRK2ua83Ctgvzlgd/+aQOB3bUItENLF+SiCnJXRfnh0SqxkSi0lKTtQNVJ9O3mQ6UXHSxv0uSePtqOw5uKZPvLTN6ZsdHu/TzYYsRRYsQQghZZHQLgtUiO119I6guKYA9H8Cv3zyL3uGvcLyxDVtrsnG2bRj7NuTg8Iu78IcXdmD/plJcvjMAl8iBZevPeRS+5UuQ6o7i8Yp8PPdYEfaUSSz5Rr+fD+v2CUDZimQk2m4cqC3F/g3FKMlchgSpk5LpQzBsIyM5CUW+VLQNT6CyJAcJ4iBpSYmo75/QVNHcPoAKX4Z6iyiMmI5gicnoBN+hvdUYvTeNT5p6zcL9mGaIkKlbSf2pYATTIoxTIkUeES4tmwkDD6RsVj4DUi/dHUJlbjqK0pLMQvewiKM+u6iapkL2wflm5K/KRGVhOuZDUSxP8iAzKRmNvWNmsf75a7fxRHmOebrSH9KtJyzpz8ZCRCUqLPfBws32fmyvKdYEVbXkpZ/f/D9MXK8K8WNCCCGELAo2kryiCR4bb52+jtrKYtSU+HC1bQST0378cHs1Tp27if1bqpCe7EKSbSErNQGXbnVijUjH/Nwcqgt98LqAjKVL8MbxBtS3dsM/O4+1hdkiGVEc/bwewdkZ7HusGpdu9+Pf1+7gWksHSgt8SF3iljpA6QovyvPS4bJdGB8dxXfWlyAl2Yvi3Ay8faoOF292mi0annmiFNFQBCN9/Xi8qlj0JYq7vQOoyl+JreuLcOyLRmwszkWC16PDXRicmMappnZcbenChaZOtPaPoKY0F/+qa0bdnbu4cL0D7V39KCvKQd/gELZXl8DWJx3lpa6mo2KWHUbb4H0cPXMD04F5nL/eikAgigq5/rWFWTh68hrONX2J2orVeLIyD7PBMI68+xnaRydEYAcRCQSkng/N3aNI87jwLbm/sZVZzsJ9tAghhJBFxmzQKT/7Hvnh738wg5beMczPz4ng+FCWm4YEkYxgRLdusM2xFYmNYOlGoV6RLitswaVzYgiZmbkZEZAF+XVfKvLmlVLdU2o6EIHb7RIZi7f1h00bXd8kARASGdPtJWyxmrD0Ew2ETX2zJYPk5o9GMBeKYpnXTLhJXZ2OlH/dlsKKTU26NBeJHdRYcqyttX1Y8vXrOi2jHFoDkreONhkP0yLz5pZYOs2p1wi4pVf91LVTuhjeku+kosRWsYuPpZk2UTuCBakaCUeQrHtoISAvkbyQ3A9pH5T8EiUPy+WVXPROS0u5Rs3XaShahBBCyCKjO5eHRCTcIiP6069bK8ipERl1C7PGyDiBvMlxxBJpiIiw6JoiW/eBcpnpOXUiLdOVSZaU6ZN7ZkhI99VSE5K4sLS+TsNpA9vEsiWWpfpiRpF0IbnqiRthlTqzR5eeSy7mWPrWeiI/ZgNUiamxdbG6yovu8i5JyaeUy3FEktdNS3X/LLPJqW61IPlYcqxDVRpT+w5KHZU305vmJPWiUs9curxFTb46whXLKdav9iWlJpRetVtyMDfBxIgtwFddi91bqSXxNGeRWnNrtDdnoWgRQgghi42O2BiTUhmKiY3+mRKVqbg4qHDoU3FGeoyS6Jkcq5jpp/lF17ryrbYxLy2RSFJmhCX2JuWxOBpf+9e+tMSIkZyrpph8TFuJoM1MK3NqxEfXZmmfX3/KS/NUydIe4h3GYmhrDRV7+zoXI1rmRKtpuWkZjxU70tixa9a2KloiTCZMLGb8zdSNB46dq3RqHfNN7HpVtzR/bati6DQULUIIIYQQh3Be5QghhBBC/k+haBFCCCGEOARFixBCCCHEIShahBBCCCEOQdEihBBCCHEIihYhhBBCiENQtAghhBBCHIKiRQghhBDiEBQtQgghhBCHoGgRQgghhDgERYsQQgghxCEoWoQQQgghDkHRIoQQQghxCIoWIYQQQohDULQIIYQQQhyCokUIIYQQ4hAULUIIIYQQh6BoEUIIIYQ4BEWLEEIIIcQhKFqEEEIIIQ5B0SKEEEIIcQiKFiGEEEKIQ1C0CCGEEEIcAfgPBt4Fyf5UesYAAAAASUVORK5CYII=">
            <a:extLst>
              <a:ext uri="{FF2B5EF4-FFF2-40B4-BE49-F238E27FC236}">
                <a16:creationId xmlns:a16="http://schemas.microsoft.com/office/drawing/2014/main" id="{7ADAA633-12FE-4730-A9CA-CB857D05B6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67843" y="6193001"/>
            <a:ext cx="5721908" cy="572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30A7F5-F6C7-46FC-9C07-A322FD150821}"/>
              </a:ext>
            </a:extLst>
          </p:cNvPr>
          <p:cNvSpPr/>
          <p:nvPr/>
        </p:nvSpPr>
        <p:spPr>
          <a:xfrm>
            <a:off x="2466097" y="3729686"/>
            <a:ext cx="13369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i="1" dirty="0"/>
              <a:t>Core Ethical Theories and how they apply to ethical leadership</a:t>
            </a:r>
            <a:endParaRPr lang="en-US" sz="4000" b="1" i="1" dirty="0"/>
          </a:p>
        </p:txBody>
      </p:sp>
      <p:sp>
        <p:nvSpPr>
          <p:cNvPr id="11" name="AutoShape 10" descr="data:image/png;base64,iVBORw0KGgoAAAANSUhEUgAAAloAAAGqCAYAAADTIepuAAAAAXNSR0IArs4c6QAAAARnQU1BAACxjwv8YQUAAAAJcEhZcwAADsQAAA7EAZUrDhsAAP+lSURBVHhe7F0HgB1V1f5e357NbnbTe+89IZCEEloA6UgXEAtNLIAiYkdU7PqriP6o2CiCdIJ0AiSEkN5725Rt2b77+v99576XbEKioUT4cc7uvJm5c++5555z7jnn3rkz40sT4IEHHnjggQceeODBew7+zN4DDzzwwAMPPPDAg/cYvEDLAw888MADDzzw4DCBF2h54IEHHnjggQceHCbwAi0PPPDAAw888MCDwwReoOWBBx544IEHHnhwmMALtDzwwAMPPPDAAw8OE3iBlgceeOCBBx544MFhAi/Q8sADDzzwwAMPPDhM4AVaHnjggQceeOCBB4cJvEDLAw888MADDzzw4DCBF2h54IEHHnjggQceHCbwAi0PPPDAAw888MCDwwReoOWBBx544IEHHnhwmMALtDzwwAMPPPDAAw8OE3iBlgceeOCBBx544MFhAi/Q8sADDzzwwAMPPDhM4AVaHnjggQceeOCBB4cJvEDLAw888MADDzzw4DCBF2h54IEHHnjggQceHCbwAi0PPPDAAw888MCDwwReoOWBBx544IEHHnhwmMALtDzwwAMPPPDAAw8OE3iBlgceeOCBBx544MFhAi/Q8sADDzzwwAMPPDhM4AVaHnjggQceeOCBB4cJvEDLAw888MADDzzw4DCBL03IHB9+sJpSSPt8PPSx8gRSvgACPH47IDRpYeCBj7iyaW8Py16wsilHFxHuwZPkFkAC6bTSAryessxpn4tP/ek4j4M8cmWER7++lNJDhs+XJha2MYtzfzpdGYIOKIqUX+1y+NS2FNMaW2NoisYQS6YQ8PuQG46gODeIUCDgCpKPokN0ZgnxGfV+cpunKXGbQHwB4k+m/QiIeftQYtVbfrU5SXzCLjBMaV3xE4URyj8e6+IhgCvB2liBj7hT4k0ihTh5HidtCW5qZ4AII8EAQkHRRx5wUzmQh0nyPLAHkf51LWU6sL/cMln+JVge1imKxKskZWRtJMJ02vHVL7yEKGltaG1DczTBNEdjXiSC/AjLKA/pFw3UIJ47Du5Di+phOltoDPb7xAM/66Mesb4U5dbQFkUjtzhl7Pf7EQmFUJobRpi8UGvS5IHKiAdstZNsRg8Frs1Ms7pYDxNEQ5r4jVdM1zVXxI8WtqU+FkNrPIE81lcYDiMvN+R4bvpCbH62Nx1kvUnuhT1bXwoUndWp9htOXrerzGtAHup6SvWrXv5lZaR0/SpdbZIMs/zae+CApBBUXu0izyzVQYp6r36ZLWL9LXO8D0gk0mK1LcMzw8df0eA0XP1YoMxsK/NKH6R3TvepuSTGtVHt1t5+lJL5FaV78UrXZQf2XmM+0qzcsnvZutTf7bgdvixYv5ANyfDYZEvYm0v6o3PrDZaeckyzY5mIVIp0+MOWZ99ey3yW1fF2nysZnJZBfOOf6FSrTJPVT3isv5j1jyhaYnFrUTDgR0FOBEVh9g/qluUkTeKlmthehgKVERjtrM5sLu3PvpQmM/U7HPuDWi/+WCEjm9xg3dlWCLSXLJVNePyy+bwum0sGMT1lWqBrjW1xNLF/RNU/QkHk0+bm52RoyuiDQBisX5Jw0z/2bemSZJBkX05yn7VzKhEgTbns00EaO8cbQ8JyxCSm+6nPIofJotPPNONfRm8PBVRWdYkn8gnS1bS1e29fseuqj3nUc1WXwGmQB+810B4Yt/8zYDWpE1GwKSo6jfJLS7fi7gXbqYA0d1S2AAUf4DWJ3BzoPpBGjErROy+Ir509FtsrG3Drk8vojIJMdR2Y3ZF5LCwyE0xVZ6o0mUqekoFLo42dOIfGq40aGEqkcd20AZjQrwueW74V989bj6A/xKr8yAvE8O2LptLxE591RBp27aXAVNpUMonvPrkI63a3IUQ2xtmuaX3L8IlpA5mHFVK5Kxkkff+ReainMQKdVpr1ff6E4RjZs0QNciwhmNORlWGnF39q6tvw8Bur8PSG3VhV1WgdPxaPI+IP0inmoGNREOM6d8R5k3riqIFdrS7RnGLnFQ8lVh9pvO3Bl/DUliS7fhsGd8zDLy6ZhhAZ5RyFM9pZYCnb1+5uwZf/8QbCAZYiLbnpGG48eSR6l5ca/xx+cvdQ+yRpEc8k3V2NLbjmzy+hNkbcCQaPsQTirFZtF49z6PC19SvOwdReRThueA/071rMDDFKMkQZyzCQbqNfxjeAB+auwXOrdtH4M50WI0qak+Ij89LkORoyJjTO62EGEAOKc/HF08YxTbIUMjJFxoi1iI4Y881duxOPLNqK17bVoLpRhpfypw7kksdFeXnkZy6O6FeCy48ejA4R6gyJqqpvxe2PLkGD6lFQSSP7meMGY0SvTmKD6Y3qUVDZEEvhobmr8ciKWqwzGbciGI+CCgc/eVBaEEHvTh1wYp8inDamL0oL81mOGs36ZcBvIB+l66105rnJNC6d3BtHDe1p7XTyl15l+hH1PcZ2zV61DfeyTQu21aG+uQ2t0ajxuzCSi8FleThzaBecMqEfOuRSvkmGoKyLXtICPIZbRvfvXt2Iu+esQQd/CuV5Ifzw0qkoY5AmfbLBiGSUoq5TPlk9fGn1dvz9tVVoCeUSTwrTysK48qSJxjMLzkz13qpTwibHs3xTJX7y/EoLPFsZPfTN8ePLZ05gIMGBmvjKP59TaivXHhJsuzkvtuX3L6/CnA01yGG+FPviGeN746SxPXhR7sbRrn6aZLMDlFOCBMm9/uGZZfjd4m2sL4jOrPuuj09DhzB1KkNwtlbpnPqy5FzfEsWtj78JitWuNzHg+fwxAzGpTxf2I7VLgSLtiQJ71ven2SvxBnUuEchhwCE8SVxsMu0l8szp/mn2cryyvp5yoA6w9OhuBbjqxBHw0xYlScv2ulZc9tuXkA4rwEvhS6eMwUmDqHuswMKifRisPkn9iabxpT+/jEQoYvXSnOKbZ4xDWX7EcmXtsE/9gzRoECZOLVq3HY8s2ILntzWitrGB/YMDTF7PD4YYlOSib4cQhnfviHPH98WYHp1YhhokfWKd7UE8Y0FL1YCntS2Gr983GzX+POSk2B/JnltPG4PyDnkmayKxcu3B4VC6BM12+pN4YWUl/jZ3vdUpmQykTfn8GePVEMvvp5+Rd/BRj6W2UQrl6QUb8NjySszfuRuNLXG0xFuRa0FjCBO6sR+yf5w4fgByiNNqs6Zkgjnyx0+785OnluDZNTtQm6AdiYM2J2YDKAld+psbCaM44sPkbsU4blBnjB/cw4Iv8UADF2si6ZO91MB2V2MUP3p0Dn1IgD4rTF9DpBl57guyXq50B/qba2eOwICuHWgrUti0swF3PLUYPg7gZOXo0vDNj4xBWYdcsiMTaHHzAq3DA//RQEsV2SiPUpVxUX/532dX4NrHlyAaDNtV0/g9JO0vdIdhVFEY8249Das2VGDM/7yCEK2/gqqY3KqKWPE0iqj4jTRI5tzUEfdsPFfAwHrksP5x4XicObE/7np+FT792BJeDlNV4+gbiGPhty9EbkjGVsZTZamKRh9z0Lmd+tOn8MxOWlKjNY1rRnXBLz82NUNDChWNrTj+9kewKpnr8rQ24+lrjsOJwxQcKYk/tueO9Map9H+nE7tt1gqsbo1bAJfkKCdhNHOj8bVAh+3y0Ul+56RB+OIp44iCIyn1FuaRgU4QT5Sde8CXH0ANHbH4Uswg4cXrZmBkj1IRx7yieS/I/IjmjbuaMew7jyHKUZzoKmBHffra4zC5Xylxa15D5Si8fYsfHIxflDzbuqGyCUd9+yFU5xa5dLZDM3Kq3QV+RGrnPE4mUBpI4NJxffG5k0ajR0mesUt5jXQV4cFXH5yH217dSpI0O6qATHgEltn4lce62ngUtykhH07sWoRZN5xg7UmQhiB5pnLCu7mmGV96aA4eXVOPKOmRw5Kjssoz9VrgxrIDc2N45cZT0amggGXFu0aM+tGzaBYu4syJx/DoJ6bguBF9eJ0cJh2azVizrRbX//VVvLSjkUY7zOBBRl+IHVMVzsv1aCYrQK9/bs8C/JGyCyvSYboCwS5fuhd1DOdEswL4e84ehkunDWM5c2lsk3RWudPY3tCGW+5/DU8t34lKP8MMC+gdLmsQeQca5wi3cZ1zcNs5E3AMA3ijgvk06HcDIR9+MGs1vjhrMePBIHsJcNOk7rj93Ek222oVCqvptfoya2dH/8NrG3Ddva+hJZJn6Wf0z8MDV51ifFdeOW9y2KhpD2qL0p5aUoFT7p5DtvOMGcMMUh++4ijMHN2dNHDARJyMC0mfsOwLSasjgC1V9Zj+o8exNZHDVLY33obvnzICN5w0nKVUD9Pa6WrQ2pJAIwORE384C2/Ux5kjQbVM48krp+PEEezD4p2KCIyfarNO/NjV0IrJP3wCW1olAdKVaMUjlx6B08f343XHHxsOsq7lDHxP+OUL2MlRh5tJS+LY8gI8+fmTEaFuGDvJ32v/8jJ+vbDa1cV85wwqwf2fPtZ0Wpk2VzdjwG1PIicYQAt1ZXyRH0995mSU0WY6MqnPRqcD2Zz61jT63/wX1IY7MCWBwmAaS246Cb1KC3gue6dfViHekIattU34xr0v4x/rm1FPrJori8mYqy8bXQpfXG3gAPGPZ4/Cx44ZTtuWYK9Re/fWL5Deqw4/r8vW1bakMOhrD1FuQdpvZmD6V47ojW+fN9l6onRwf5BlVr26IvvcRBI++otZeKpCtpm+hRWcWhbEY1861UQsecumqo8qEFu5ow43PjAPz2xuYLoPecwfJZ0aojIEY3nZoyD1LIoTehfjjvMmYThtiGZuhdv0RTIgfy7/1XN4eGMtGojffI8aZ66DvcU6JO0q/Y4v1YoIaxtDOd86cwxOHNmD6u000S8qWH+K+LfQHh37w8ewKaHBDHls9vGteu6ADWedeezHz19zDCYNLBV3sWD1Dkz/nxfRGqZMSUcJfcH8G09ALw7WNQFhHdxEJvoMkQfvIRxMWocFpG8WZFFZ3C0WOj/qYSwkZaR0eV3RtVGlcxnufTZd84Pu1vApT5i9Js7O2Uajn9JUjWY56JyFo4nn6UwQZn/EYeac9etIo1rhbWMgYuiobH4RyU151enljNxNEG3ERKXUqCupPEYSf4TPzw4pRy/aCWqdppRtlsnngki7BcA0mSED4pChE27N6MR44eb7XsOVDy7DyjaOaOiAo/6QjaplVDVqFRnuNpcPOWTbET07EY1mDjRbp5aKTraOdP3zzY3YlRL1qieEWhqKZ5Zu4WXlyvCwHdgtDHZs3TaxKWwZCegWKMf0pFVnbkZPMpSLPVRwdcl4qP1tfgWdAWG26XuTq9Wl+tlGdXrxkSPsWkrpp/O24LSfzMJcjhKVRRTIoLhbLkriPiM3OSOXx/EVgSCSgRAaKZ+kZMT6Zcxy5B7EM2Z2AYmCNOCNdZU4/WdP4oFVdCFM95Mf7lai5MdyHFUGUwqyiJu09uvcFeWF+VafZtekP3mqm3s/64mTHlFpImR9Mt3baltw8R9ewnNVCSQCuWjiaFZBjJGsqRTRpSYydyGPc6jTI4eUIxhyOqZ0sScuuVBHRH8ODWfYEDjQbIxIVCC5ubYZF/zqWfxxZSMqgxzBsk+IFgs2OKqPUKfD1C3xNco+M6c2ict++yIeXLLVZrD8KaexCnoEmuVUo5J+ptMp/3rOOvxz6TbWJZ6ID6ZxbIbLJ5AOt1IOkrMCUs3M6ZpmYKVfErnEtT+YPchI09BJT9JhxMIh3PLIQjTodi7pU9XKd2AQESl8/6ml2BZXYOrOxcUc8sHsA/mQbZ8ThOOfyi6saMDrlJlYFmP9SfLooTfXuuvWVrXFEU+pW/9xt4rJYfUjttGfCZBVl0AhgWyL5i3q4yl849GF2MXgUQPNJI1IJ26/vHw6whzkJalDaTJI9bu6MvWxfFjWRBVJFrwm/fOlYogGGEwy36LdUXyNAxHN5CqfdLr92FpciPFSVIYroICUuDWjn6HTlYnxgI6fdLy+YRdO+NFT+MPGGBrU1wIc2lAksg85xBvUzD1tjuxeIMk92z1hUHempdjf1f8c2v3BeMb+KXqURRbCRM+AUTb6V/O24c0NldZHBfu3QzoncsQT2ZOH39iI17Y18FTlaavoE5rZRgXlzm6orzLU4uH8TVU4687n8dRW9nmzPUEGqRq0Kx/bQ9tpARUHafFgBE9tacb5v36GvKhmfsqLRYKK8jM6kCD/6s1uUsOomzkUjUJ7o415zAOQpiB1o439f25tChf84RXccN8baNPyELZFQxr5Bmml7G2bjxxhuwppc4rEIesW2rfbDL94TJmS3FRAtFNnVZ75W2lnfEqjjKWTos+4zX8PDi8czDIdRjCXxL2UksaIh2lpKpVeHT0tg6GII8bzKDv4PhtHFrFWNMWlOlRGKmJMc7N2jfvWKCJtUfhbNHKg26FOyUAkA1HWk0A6mkQixrzEnY61oDnJY+bPSbmgIUQy8ohTdGl2wzq6SFPHcIf2azbOztQh1AB1euWR2bRKWZ/LneDlNnZeH52lBXYWXrAz7AFhosGl4v9w1jLc88Y2tNG4CoIp8oBOMER+DMhP4uhufhzbNYDxecLVwkDLh7493IhFxGqdmTqO60DA3a+uJE81CpMB1f0LHx5dXkH+kc+uireAks3Y+qI0QjFyQZ3d7VXIFVPbDoLgQMCsqk83NeVaILwclSnYTtFQFdOQdw9GMSiYQH/KqzCaphxpBKkXCol1L2NZWxoX/f5FrNhcSVwUjAKgDI9zGJVoZsTxnxZGM3iUdShGfaFOQM6YOhKKtlAYMSQp+5ZkA1mrtlEXrBYftlQ34ao/z8GyVhpWoonL8EsHEnF09bdhbGkQR/YMY0In8p20Fre2YGg5DSDpkfzMARJPnDJ2UqW+mSycrgg0Qv7dS8uwqDZGxyQesH1sZ3fq9MzOBTh3SBec0rcIE4vjKEpE0UgnrLtyp43pRRTOeWsAqpoUTGk9oGKzNtbfQjqsFukCN9NGOpob/vwqZjN48svISv+IwJdIoG84jqPLwxhWRIfAc8lCo3/GTtjBctf95RWs31WXcWjZmQQNUaiXhFIyx5/Io5OO4Mb75mJ7Y4y51KddW5U3q4umP9aPyHNezqMzJovtmiTgY+Bus2AHAemNFg4E2Y+DckCU96KGNvzPrKUWzEiS1rwDgG4RLd1Uiz8v2op0MEyaSEcgThVyywcERqe1052LatUo3XhMQZUvIj9LGgMoIG9fXl2DXc1x8le8Zvl2pLtjlyAMslNp9WXDKfzZa5KhDw/OXYd/rNvNy5o3p7DjcXxn5kjqVgFxk99qFzNrcKXAW7cQDVi35oh0y9CMFc/NMkr/080ZJfHj7hU78MD89eZc95p84ZBM3YxUmDoRlEyExyTj+kTWWlNTsaKmGR///TNYF2cK67SBg2hhfy2hbId19OHYbmEc2zmAITkJBvBx9Aol0atzEWlSbcSVIb09SI+D7AsuANLm7GYTFSWUtNAI5A6+9eRi0HSZPipYbj8zpj6moYJw7GpJ4OcvrER9kOGN7juqTRwc5ZIfsr5m3wi6+VfXlsTn7nkNa9rEX/Uf8p94g/Q1Q3MTOK5zECNyGETSZljIwjaFWe3ytgg+fe/r2FHXQm5pzSUTyX9BiMGVSTqtvLK1bSj3N6IfbUZ3CrNHspnmtZX2xclD3a4plI/fzN+K2x+ca4G1aKDh497xn1Lmb5xW34dmBcJixD6+UX6NW5wNIe0l1E0f5SQe5ZCWiGQlO6lbsawzE/oRsgKhprIiE4EH7zmwn7Q3EYcZWJU6W4LGSrfEpEy/eX4VrnlsKfuBrZrAmEgbfnj5cci3m/H7gkoLtEZmaK9StLXGsXLHbvYjdTN1R40YiZ+d63ezFuKeNbWsK4dqlcLEgjh+Rrw+GjyFDRo7aRAiJe9fVoTywhz86sVVuO6xxcSXY7cietIQL7rtPJtKlzFjd6LCkgZz8nSiNE6n/uxZPLOjyehi9fjUqDL85pJpIpaQxM6GKI78/pPYKG9IDGhN4smrjsXMYV2sPTI8mqpes3UHjvzZSzQuIZbSzAWDP/5fPKQTbjx1NPqVFNgtBPWRRDKJGhqTDTtrcdTALrZuRHzVSEhBiDrLpl0NGPmjWWhhwGmGg+1OkE/5zPfiVVMxvl9XkWsgUt2xjlJ0ri0YfvuTiIc1KiO/aQSfveZYTOnbibRpwp1EaNSqJh0CZOUmI7iWwcyw2/+BRKiQF/zokWjA/356Bo7oXWKBl9ZJVDcl8Mib6/CDF1eiOqWROYmwQMqH47pG8OBnTkYxg0y1R+tnbnnwdXx37lZeD5rRHpVPQ/uJExFmoCKTKlOV1RA5hyBlF44EMaqr1o1YaCbJ4JK7X8D9y+s46jNuWn0DQjF88/RxmDG8BzqwjG6PaWKxhfzcuKse+WE/hnQrMecqHm6urMeoHz6DBuq4zf5xhPr8FeNw7Ii+xJmmYY9j5o+fwLw65WcK80wvBX595QwMKMmzhcQaICRoSKtaYnhpXQUWra/E984/0tgtVkhvE/zp+aW/odpGsDS8JOpvZw7FBdOGMpcbKAT4+4c5G/DZB+Yj6mdApACDgcoA6svt54zDCcO7ITdIN8EKV1U14Sv3zsPTu5pYBwmQ4FNhXNw/F3dfcyLP6YIyXvK7s9bg1qcXIhXKpXOKUz9UXw7O6RHC3Z+baX3bLd5lfWyfiP7TnPW44r55SOrWIXl3Zv9C/P3TxxuNSdKv4EH8swbuA5Ig8OSSCpx29+tsKmXILGa2yOPB/gSe/MJJ6FOu28qqSwFCBkSunaRxim4jbWnksQY5crEKxJO4Y+YwXH/ycOZQZpZnW6wCOnmN/xpoY6bd8Tg2sIsrmFV7lS8d8+PhiwbhlEkj2Aa1l8mqTGhEGw3Ljvo4jvzxLGxinzeIpfDopZPxkfGZdXTU9bV1TfjIdx/DGtopekg2N4iLBnXEXR8/FnnWHOo50YlqBYNX/3k2frOohhdUVxwXDizFnz9NuyY+Md/Wmhb0//ZjSOSEOVDhYJPyVsDfjyry9HXHoV9X6irzWnHilEhrOYjpdct9aI6oTAL5wTwsvvE49CrNFxsYtGn5gh/nf//v+Ecl+ctE0aL6ywoi+PUpIzF5cA+U5lDnmC6JxRkgVTQkUFtVjyOHd7cZWhcKsbzKtgPx3tHi+mk1eT7omw9hN21XkEGyzf5xAB5JtuFP7AfnTepj8heWbCAvXbOHfHj2i6fm44ZnNiGuAasQ85pmgqeVFeDlG08kfQrU6SnY+O89uhBfeXEdGay8ZBKvjS9I4bvnH2U2KcJBXhv7x/zN1bjxL69iYSvtB+sWVwPsc7dN7YMvnTmefoYWQzOzxHDlr1/E3Rvr2SDymVWf3a8Yv7niKPoO9ltW05JIYcWWatz+zHK8sJWKpf5mM54h5Cfa8NBlU3DiyG7mJxWI69bhMT+kHkk3UyF05IDxWx+dgonddWt3XxDvxc0QGT6oWzHycyI2MJmzrgpH3jmbVWhAkkQxcc+78Vj2m2LyQoom6yQasvz04L0E6cV/DKxzskqNKtxxJk2K5mtmZ0qgjaPjI3t3wmQ69cl9y/fZjujTmVs5RvcuJQ4finIjmNy/C6+VMQjQ9U6YyP2UXp2Qn5/LziAnpKe1YEHKZOKd1LcLpjL/EX074yjim9KvM4Mst35KTlsdUNYnYcaEBlVGk+orgySnwEQb+evcDIp+ZUWUwPIRlRfonOUVoMWzmTNOR0zXqXAl1BMJ3/nnatTT4SiQ4QXk0gl8f2p3/O4TR2NM945sawiRcMCeeMunQezVMQ/HDO2BEM9pi9lPiZUHGlnJ1fx90XoGA8JMXMQZ0roABivNrO7xhTuYQ1Peji4ZHnMwTM2qhIypDFHG/Vl+/fokPdKtphwqmAHlJlTC524H6UICdf4girTYlLJUu0rzQhhUFsFNM8fg+c+diP7BNqqHeOTKv1zRgqfpdIVCI3yBlsiLl+K5FsGHAzk4qmcxJlEfJlHGk/t2xJQ+krn0pBQTqAMju3WiKIwaFk1hXkU9HlxS6YIsGmVROiIviqc+MwMXHtEf5QU5yCH/xe+cSAAdc8MYT10cQjxO8iqhdokOt1e6PUHFvUCzV42tUQbfHHky1fJT3LfMHIdh5UXQelh1hwB1VXX07JiPSyYNwh0XTGWAJwflnJScnxxvzOqhc5AcZSiNHUqTBvgQY3D/mzlr0RAIc3BB+VHXIgwQ7vvkETh3fB8Us45QSE9QhjC+ewf85dNHY3JJkAGqFrJTzuyPf15RjV2721wbLNjVrV8fSkl3yPpWEM2kIcFg/C+bm/CX2auNTnDkn6KTzLhD1i66eGx6xuBd0aTyyZnoihqu7YCQKSud5NEePpOoNXE/vvPkUuu36qtuYy7+J9ib5NyfXLEdz6xjZJum0yGfImkG4Kw3ShRah2O4uDmJqX9zT2aqltfXVmJVkwJJDVJiDEy1mJg5Q2ncvbjW/LPNZrD9Ckhka3g5g0+/wsUWGmrKSDP21GcN0pIcTH3rgTlYl8xDgRZLI4IuuQHcfuZE5GlQldEjBS86FkY3K04cZl+EXXlEEY8zbdEMmtqfpJ2Saogn62I+fPGhxWhiIGU2RoSKBsOtf/6wU2m2XTOSrmfI+brg6KHlWzmgZDkqnvpeLoPl8R1yseD6E3DOxP7oURRBbpi6Q33K4aanDoeU51uQpcarGt1K3z/IcqC6+Kd6M20wG0EZJDTgpKxyyTPNnH7/mWUcgLTxmhsou8CYVJLHuk23o7ENd8zezEEieaI2Gj7yn8dauiFOCa90ZDcHq3e9uZFtknyUN40hoRQeuvp4nDCksz2FG+C1Ig6mjhvUFQ9ddyIG+6LintGUZDvvXrQVVc1xcsi02DbdUlVwKxlI7AF27GLZt7wIihkAd+Wg/vhhPfEMbctnx3eBX7dYRSuhmWW/+dwaRNMc1JHHci3qO+y2RKZAENhNPRrRuXQf37jHR3I7kjZvQv9yFOQShzFeukNQn7O2E4+SSbPUSE3Xjwt0PTgcIPH9h+GtolQoICMoYduTPkzRk2impe0221FxzLhQ2cxLMVEKomvtwRn4DPDQGfp/De0pk4HSOqwsXpVWKGYK6ZJsb+tiMgYxm7YXpLy2ewtkSyhY2F7fimeWssOzQzhLlsTxfYpw/RmTif/fwV7kek2A1jyJM08s3c5LcscBzBhQhuEl6lzEHwgyoNiMmmY9v6mczqhmHeIBiSVkU93+wHneCZix3ANOtjIEmnkcztH33Vcei5CmxI02jST9eGTOSsR4Kn/ooB0SpiUyfk1gfKbRUoKTJltK4ZpcWM7tg7j/hSVIhCVN4qIOFnK0/sOPTkWfrnoAQONX8Wov/GuTdLBrdMQcBTdqSsyySHfi9rSq9N1wSr+M1r04sr4pm7L3ysHABQmLN+7Cqp0aWbPlisbJ7IvG9cC4ft2Nv1Ydf/Qnl1rCAcdnjx1GbtC5aeZGDCZP7n9xsd0uca8kSNut2qpAgLnirhsyPRFgm+h4rn94EVbtamRZG06xamOwMmX2hH/fgHZw4Mzl8jnsJ2QXHl6+2Z5qtMflzT4wkW22ltGBfenBeZQtgywGf8UMKqN+9ioF70J9APSupNs/uGCT8UYDquEc/c/gYM2usOGvrN6M6paYzRCor2XRHaDFKFKQKuesYIby1iDm/jlbcf+aBk1S0MGm7InTn5+mp3s7WEDiBnlOPgeGt6a7EgGEFYDI2Yt62RXie2rDTvz0ueV0vmELsMS77I0Dh0m/2SP+2TXKnMXveXoRmhl02LiQqDUr/L+XTUW3jpE97W0PjmaHa+9Z9nxfaJ/TQeYso/g9gwlEFRRwW1LTgj+8sJw0ZW9qUneZT35Dtu2OJxehSvaCwUu3HAZ+NjhgPubRbJIrQYopgzfWbMVW2l6LHJkaisdw/QlD0ZNy1gMUWiTubmdrS6FnGW3yKWM4uiZ+k00a21h+zpodFtA4agl7DgSOz/uAQ2c0fPvCozC9W9iVt2A7iFXbq7CIfVf6om7rQNeyeyHI7PbZpLFOQCoWYPBpbbUtC7qS3bK/HhxukIa9/+DX+iHXIXKplVKPoHWydlpkhpMbHYBzlDIeSs8q4HsPUlpHRfaXFLBajV/ck4xKFX3vhAZXRqO8V1dsQ5UWO1p9QVszdsn0ocih8d3b0Q4BrLOnsXLnbry5izyVgdXIs2s+xnQpILGiFVjWkMCCLXXOjhn+7IG7/n6CzXyJDmtLHEcNKMfMPnpKUrSxPf4A5m2vR9XuZp4fgO8sbu9E46EFbYaLx+SzgjQ9SODkKX1zoBHqCysVmEqmrIN8Gt85D9NZN88y+QXZ/TuHSDiEDrmZ26HCHvLjew+/iVoGvppFFLglMKTPjLyMpjOubzHY/wbmbKtDa8LdThXtfjqIa6YPNJ0QLjcbYpitFqWfNLIXuhbpaVOdsy9yNP7I8h1W3uhlXlsPZ7SEUEiae+WKTgWzaQYMYVz0m+eZSyjePs2HBKzn8nH9KULS4Q+iNhXGbY8vQFtCw6mMXGVH2Ib7567Dst2SsA+dIymcO6oPBc5+Zrx9K5hYDHyobmzBrJU7Ecr09W7FOTiqh255s5fRENQkw3hq4WbSIAmxoP07Xu8PDT4NHmS7lCmNespbC+DjekBAASPJuXhsT5w1eSCPOViiDh949uffgDFeO+kxMCBfN/oltxRagiH84J9rsGBDjbXTYT8wHyw9U/3W6nqsqNb6O3v2mil+nNSzA0brFTUiXNt7DmoEeZnyY/qgzuiSq5l09g3q4w9e3oBtu1s0l2u8dG1IYcHWWtw1f5M9wR5KxHHu+IHINf+g6+KBGpTJz8OX1+5CKkBdt3TqBwOzU0Z2pwZlbD1TFc5pHZ4NYimnk4d2Rwf2YfNXzNAazMUzxLMX9yECVUo1FBLPLSePQjIapW8RrQHUpwKYvXILZSRP6LBq/fBePos+Hmfsg8vhrmlhh/kntVe6ZmXcNQ/eP5D2ve9gt4Y0dcoIvJkdw9ReCmIHmY0gvdGj+KY31C8tXDQVOojRfFfAunRv241UeMI63CO3WjwqQ+0yOdJEqzs6dMjS7MOLaypYmWb0lJZGp4IgJvbvbO113DhEUHkGIg++sRHNul0hR0TejutVbq9mQFwzgNwYgP1j7krWJAOiGrKhxGHg49sGBknkseScsvm8NE4f35u0a22MqOQosjWFTbUtbMeBeKMnUWVudMR2mdzktPTUk26DuHQF6FqbJB6v3rwba/QUeLb55OOxQ3ogNyLjrrIBmwF4L/jToSAPU8ry7TaHtYcEvNqUxuhvPojfvroJrXHSqdtQNLZ6ElU1amYjq2mHBBky39haz6CNnNDogE6iA/3DiN6dkGBwoicwFXw6fihA0W0doCQ/B2O7dDC6tCXZ/vVNSXuPm9NPPcqvvTpgBK2k9appA1BsgSFxsJ6Fu6P48v1zKR4XoLznwOp7dkhhSKleFeHofmFbPf46Zx3rF6foHJmnsS2Gmx9bxL4lPUrh6AGl6BaUoDUTdiDapBnUEbZTzX95bTUqYjZvZ/1oYvdSTOpXZrcfrdJwDn79wlKWU7uNrIMDM2hBsl70qaHkzffNxdq4BlakJxnCqMIc/OCciQxl1B8pDfbRdxJoqYgezDG5k6LppHdU1yJbN6fZKwV8n/jzy/aCUbvFahpwcBAN8zfVYrs9EUkEmYZeMGkQeaIWaxHH4YBMXYSWRBQz+hczKYGgZlOTAXz+72+wftKkjaBB1PeeWmyLxUXX0NJcDC2PZJZPCBwuQcai4+WNek0G22985oChtAidO0inlIv9g/bFVD7LIx53Lc7DsDIOWtV2XaOcVm5vtDWVwnxIwGwK/bUmNZEOYjptTVlEdVhldIVBzN/Zwjw8b4/SkUlws6IGStuzKRTOvDtQhDNNdutt+RAPDgv86172HwKtPHAmP4HtHMHc/eJi/OL5pfjVc4v32X793BL8/pnF2B2jobTHmQUs53rDewtEWZsO4fcvLMYvn1+CO1n3/zy33Gj4DTfR8zvSuaVRzpw0ZDr8oYO5e4PtdQ3qdTxSWgq9OuSgC0dXeoeKW5VyaCB7EWX2x5ZwlE3Qwm09UTSmSz6DrU7IJS57oJEZX9pQix31emRdZl11yKkfBj6+bXBG0Jwd/0Rd/66F5C8TTc5xe7Kqsk7rhg5AL/NsjQVx1/OUG52g5PXL55ZSfovxW+4lt7++tAitMeegZYYq6xvRptuVCkKZpkWrI7pm3zXGE6vmAHW9TRCGvIAPF08diIK03s3j+K5KK30RfOrv8zDhO4/jV8+swG4GCXIC7jUM2sSLQwMVSSVTqNndTKOt0CFogWfPTvlyHyZv9TY3Mywa7MwVJPQryAYhml/1k1cx7Kxr5JGj1W6hm0BijN3loPJxQjc5H80kskQwgB/P24xnl2wijw+V6rcHW+qacfGorqyzlbYgAH8ogtvItwrdCiJomd2Pn12MjVrcYk4xhvPG98e23U3sGLxo7T4AGA/EjzTuf30tlcHNeOSTj+O75mFIlyKUBXQrmals7/zaNqzZUWf5neYepL3E20a8NG94aOE2/H7JDoqX/TsVRmd/E3545hiU5YXIQtL1rlkmSpzjr2lqxE0MhPUAjQ1e/Qksrkvg6w/NpfSkXwfhA9ujWTvtt+xutFv1krlwBBn4DO/dReEqU5xOHB4gXqLfQpldMq4vitJxDsBcXY+t3InnVm6nflH2bMPcDVV4UjOv7DO65Xf64M72hHlcDDf61E5Hq3qAbMd2Dtb2qCdx9CvNsQeL7GsHe/LvLaVyoYAf3fKJk/Vo2YfKV9ZUoy2hgeChgz05qsEw9SoSCtjaLS1817m4upF6rJc5Z0jIgK5zC4Tw6JtrMn7R+aLs9ptnF+GuZxdi4SbdekwSp6Peg/cXpIXvO6T8ekxaa0JSqIumceOTq3H9E2tx7RPr9tmuY9r3H1uCJr3+QeW4yQ8eHkVK21Mvn5+1Gtc9vh5XP7EGn3lqDa55cg2ueor0PLmWNK7C6ia9xFDB1j494tCAZKtb1bX67TFgBRVK060lLbqVcJxzeytYAKZLNBDC4YKQNOav34GlNTKh7oWVg8o7olfnUgzpVYoRZR2IX3WksK4lgRdXbOMIOzsaN24K9fsKGV9vNMlI+OkkxY+gVh0T7BFsXqtnIOIc2/6gQMuPax6n3B5bR3lxT7ld/dRafOpJ6hBld/szazjSdeZWFel1F2agTQZ0JETbhcHuHp64bNq9OxAO3X4Y1wfXHTUABSnqvORBl6Ul1uFgGCvb0rh21iqMu+0R/E6PqCc06yYa3CzNAUFsIF+yQw+RrQcdYnpczefeFaSAqSQvYjO0ardqVTH92ohXDeQ1tbg7R+1uRjnhZvKIuIU8svq5OYcgDMzN0feGihpcM3MCylOqSwvkQ7bu7HMPL8C2RgaUzOfch2p0tb4rIIrVu+IMWIehayBuOqHbrZub07jzmSWs34+tVfX46cvrENbtc38aEwsjOGZYbw6MhMA5SbXlgMD+UVkfzdwSUiY64YIwJvTvhi4lhZjWq4zOXCzQO/yC+MeiDWQdNYeyVRulQ/uD2KsJ2q8+vgAf+9PrSIep0wwIRnUM4cHPzsTxo3tRZqrNLep/p6CSosANnoCNjXEcO7AzxpfqkRjyQoO3UAq/fHMnHn6DgTCTpDe6LSa52ks8eOwk5bDVt2n+RU9qMx/lXZCKoqS4wGZkspPKevO5Nn0mTO+Cym6JTJoGgKYFh9o2V7Xxta45huG9OmJK945MUnDCEJ/28dZHFyBqrwby46YH30AipFetkD6OJs85YpC9MHaPnrKQXlsitBq8xMl7uhrrC0ywCx3y3Eyi03MNRrTeldzkuW7l26CUW2lRnuFzg4gkByJso/FOBQ8BmM3ZHv6zHkGfjvn8dQOACCtsjCaRjGf6PkG3A02HNDgLRvDzeRvf4h+1XfXUJtq9tXhtXZUyO4oOkSwPDh9IC99/0AsgpWQ2+kihVVP98g568qbdluZoo45K5kYcTgG1O/Sx/tsEjoL1qgif6rc3UmsjrSKTRjYZiLAj6DbX26PBKb8KuceEW9ucEzPHzv9QKOTqIO49T+gdFKygoZN5/cfCzYjS2OgdUVE6vkvHdLQ8kUAaZ43uibisC42PXsL52JLtiCcUZKhDsiM7hO8ryJgYJTKQMjLcFeSG7e3/MjJy4mpP878aQVJuyWCQcqNO6YkiK8tQg7hC3GKUoXFVyTxqbhUuPVnGmmmAxctcLVMi73VddDDJFXg3oPrYLhnXb5w5CT8+YTAGasIkqdVoeqe95E8GBMLYkvDjs48twEU/ehwLtlQ7GbPcgfWMF5m+5xrpTaToACRba2nSbn/ZG8YtA3miI/GXm3JYiCXaeFxcmGf6IX4Lsz0KwKDNFtQTxB9XpXiTRm19M6YNKsN5ozrb527kLIR3eX0KX31grt3B1puzVU+YOunW4b0LIO7axlb0KM7BjcePhN8ellCgnMa9S3eYg3144RbUJSNsdwqBRNQ+4ZLLJjVrppCglQoZZuwLbJe48PDcNWi1Fw0b43FU344oKdQrGFL2TrMk+ZsNHP++YIu9gkG6e7CWufcghbC0MWYvzlTmQDqO4vwwcnms70uqLlf+YFgOAYSG+NxNcth7otTur586CkUmY+q6fWIojG8/PA8b6lqNboUV0gH39YssJY6O1jbNvipIkiZJX1LIswe1FZTpU1IJXPHrp3Dkj57G1B/NwjRux/zoSRz3w1m2Hf+9h/HEAgZ1zHvILVNG5pf5i3HwIX2+mTLsklTIIV4G8PquZgYUO7F803bM3dHCVKYnE7h8bDeM6VWCxlY9nShE4jf32nTGXWsiYYGhWxLg2hyif1HPyNpSveJFwZTulGfjQ/me/AI2ngGeG5ZxQJMKMGg7cM/8l8AC2R7ZpVCfplIlehDMb4MkvU7ILRuQiVDAJwaSVhJoL1/O+MXsJnsX0LreoB+52QhYffptE+bBew2U0AcApDzqhVQtGQFNTest6LZ4dJ9NT/i00RdJ89XVZNRN7w4PUJl9rM+fJD1aTxGn0rNz+lIhvWgY4YReYMd8b5MAy23tVRuIh7GDjTZtY7jFICI7e2BW4QCQfdLSBUjqhEBtaxT/WL7N+Cne+BMpnDmqn6wj8fkxc0xvlAodO6Pepv/SphpU0NBmKHLO9f0GkuLYKQMjwv0MBhPuzQJmaNRqH/LCovXAvNF9I1+indxixKVAQQaKPNFLEMU8x0OfPY6uBPHSvdIizVGqEMmVmoD5914A8elpPgZ9mm385Emj8fTnjsfNk3qgry/qdMnap8b60BbMw6zqBC7+zWws2V5PVVCGA8D+xBG3HrIIKbJ0mmAtsBcDHxSYVzzhkT6ebNqlQErBHRPD1EPjtvGnHfDEPnzMMt+6cCpG5omX6hcBu333l2U78eTCjciLyHHR6bOAqHq3ECUuOZ5PTBuCiV0YALE+0byuKYn7luzAA2+uZ9N1oxQ4s3shPjK+H4OhFGLirwWR4vH+oDarlT784Y1N1AXmkz2ikz9zIsvzito6bUh3lOQ4vfClQ1hRHcX8zVWu6EFEZK+aYb15DKDzZTeYsS2Qg5e3NWDmL57GM8u3Wle31+29S3CS8iMi2bFJeoLuFPb9q6b0Nbtq7SdsZt/44gOvoyAiBx1gMKx+IXevd0zxUGgIEX2RgDj1UWiB1gDpPdHqn6pLarWkrg3za+NYXtWCRdWtmFcdw5yaFsyuSWA2dXhXq2z7QZhzMDA6HZ81sz1lQBnOntAVWruowZS+53jXqxtxz7ztlLU46kOfnDRuOHGklWGuA4IGtGG2N2T6nWU4B3FiDY8sJdP27MyTe1BGkOlH0iOlk8Y0B7FaorGn0L+DbDar29XfHJU+Ov5oRjYnpAfC/NQJ1w7ptrvKwtJd+sL9/aN7pQrlQRnHzIHIL2TsqAfvK2S17H0Fe3mpHsGnYpWHffj56SNx5+nDcOdHRuyz/fojw3HH6WPRkU5WL3NzK03c7+GATlTon506Fr8+fRTuPHMk7jp9uNH1u9MG4LcfGYJfkc5hHZwRst7wNkH9TbQX2lNbMv5KSdtLEjUboZkPseaAkA1OWUZjKyF7cVU1qpvUsULWWUd3LsSg7h3NCIWYb3CXQozvWoAIcWtB747WJF5as4PlOWozXO9/h7TmihTtdEIG1TS1os2CBLdJ8p1ynBM9EPQJA789axzlJpmNsO3OM4bgt6cOwu8ot6/NHEFDJvwyYhyhaiGqrKwq00wlDaDddtBV5REx7wUosNOaksx6PsVyfUry8c0LJuKJG0/BN44agCE0sBYIGgMCtq5uDR3izQ/PR1Rvej5oq/eCitq7uDR9Z85K9aZR32Jj/oOA8ji6alroxKQP5gg0tk8Tl84PwAhLcvhLWN+vLpnGAYgLzhTux/0h/Oi5VehWELGXP+r7b3LP7xbcO5Rg75f7ymmjECE3Y4rsGFx+86llWFjbZvkC5N03LjySsnZ2wtwVZWzvWDog+LC2sg4LahrthbgKegcU5eCogd3Yq1iU8pPMTuhd4nSGPGsJhPDggo081gyI06n9QR8jRzqKb54wDL+/aJx9q1FM0q2wylQObnp4EbY3RO0BHOvX7wLMNWf6slqtgFGzQF84cTiOLtMtKoYktAdRcu2JFRVYt6MWfYv1MA47jvFVer+3DQVh6ZHwucCnjQPQ2kbNFumqe2BoZEkBBjH4LKb+5vGCX28oVyAjjePgQg946JNmzsYdAgi32sDsejeetFC3gb9w4lj0zZckiIv6+eSa7bh7kfs0l2YF9XoSvX9O8K9q0vfANXiwPq8deV7DYFCBtOkJ00wM3LJ9welPEk1RhdzWeIIPYQVaYlEm5ZAgoydZGjfU1vPXCOHmZyDvR1Cz8XvA9U2jl4H6Z48c/Bb/qO23pw3Gr84YgWmDOltu19eytXjwfoF0530H+waeAY110I/Lpw3HJ48egU8dM3yf7dPcLjtuNEdgTql95onflnq/DfChA+n6+PRhuPLYIfjE0UPxiWOHko7B+PgxI3DFcSNxKdO62cJhdYK3S8del9mtgIbDRmkysn5s3N2Kqubov8ZohlBlWISdVhy8f+FGNDNBhkHmQovpb/jjC7jujy/i8394Edf/9RVs5FA06gs7jrMj3/vmBlvncFhZ+Y5APJVTTmHJdr2XiapqRjqNXBreXp0KD2w+mKcL/cWV04ZQbkNx5TFZuel8JC7n9tFpI+x2ihDosxTFBTl0DnIkDr8W/i7ZprdvZzKZQzxgbW8TNLbkCJg0Cpt9MJx1aI3f4LIifO3sMXjpyzPx5emDUGIv1oqhzax9AK9tqsIi3UI8JDrcqw30IWG9ssE8Bv/XVzfqGbcDgsuiuoDV1Q2uGikF256X40NRQX6mv7Wr37LzPONkNKMwdVA5vkR+I6lbUi5oeLWqGYs27UZRDl1wxtEeSiv+Fbi3Wfus25w0rCfOHVbuZmuYFo/G7AsLWpx/5diuGNGtmGS4Gs2NMjhyC/rfCgpA7pm3nkGbnDmBbdYTvDfdOwef/+PzuPae5/EZ9qeNDdJP9mHdV6LDfmLRFjQwqGOIecC2aaZUMw5DKeezJw7ErdP6MCBlb2V9+sTO0oY2fOPBBXbb6N3wRuy1dVBsb1T6a/qjCyF0LszB98+bhPJAgnni9lLmeKAA339yEYZ2Z+Bo7iAzQ26FHJSxf/gt6BHeNHkbwYotO3noBF/E4Or3nz4Bi24+DQtuPgWvfO44PHDJBOQn2bAUaeAgOsS8dvs0Q84hQYZ2cVr8E1X9OhXgpuMGUoTqr0k0pPyoTjiKJ3UK4RO015IBC/PvwKCrWv/ZWcGlWULphB+bGVzHOEhQOSdd5d37K1B8vF39w2Z4XXq3ojxbJJ/N8+/ANYu5+a/AvzGWxLZ6NzAwWhjUDi3JtRfA6usBDjKM43k4kcBpo/vt4xvdNmyPbxreq0yZrbJMSQ/eR1DPet8hao/x06Cz89g6FG567YD9tTvWo+a6raFbQLbsxhSJ3e0waVKUnc/qtqepqLas2zo9O4LokdGRo7bRVbY/HDKonCN8bL8eoHcgCuJjUmULg4uNu3jOFqozMs0tInWdRr9u3MUcTE/T2GyvbcDCDduQDGgSW3iIo64Fv1hahV8t3YU7F9fid4ursLa+WdQyT8BeQvnKpjrsqGliijr4v1IHEZE5NMieZ/aZY9u9TWhfZg8brdHOlL2yYBOjEuqI1ZNGl4JcdO1QwHZLGvsB80Ttlpn0gnJjFmWTmDRatT/TM+Imc8XvATRKpQzwDVQvHZQ+YN3GoFRm12hSRiufISOT1Q72wD4nbwUikl+2QJgeUc5fr3mw937Z5kd5XghfO3McfnH2cGbUA95hhEl8UyKA5Ts06j0YtCeGXCP+UT1L3AxJ5lotg7cNW7VIlvVneaEzNSRzLkeztlqLiNMsq3kEH0rzwgza3CyBg2w9e0E5bVaUnfHWj4zC1PJ8ohTvfEgEQvjNGxsRYftdsOb607sB59bUC9LQ07U3nzwaXbXame1u1To+8rN7IIZbTh2nG5lMjlkoHUyHbNG31jAK9tCROUiS139fSH1jMJENLLe2xHHnkp342ZIa/Irb/3B7vbKRgYP6vehIYnt9CgvX7FR2sxEOHX/tQD9BFDMgiDFg0XvNrjt1NEaXabCgOZIU5PL/sHwH/jJnLY+YKnlY/QSTzdsBV5/wRNL2bCGTnB2b0L8Lbjx2MK+lqIsM/Kn296/eja0NemghYbfoHGjPxrDciD6dka/+wST1khTl+eySjYxNXJoeZFJMl0MBlxdGMKJrR4zrWUZ568lZBjJUen242tolHTlUIH0WqBktrpz68GVTBmMs9Utr3mymLd1mgdNNxw+3hfBOsge/02E9mnSM6FXObKQvY8O30g7W6ElsnhrH2XbrFZm99KG+VR+FV/8AwswSIE8HMEjN0fqPg4HQazMs+uMR22Y4Sefy1dsYLDLVbIJQJzGqqwJfS3KgvWbg+B+Rrcj4oD3+UZswKwBVe4xm9krDx58DAvOoQjXYIEObfu3AXcv+efDO4WC6+J8F0ya5fr2jxxlnOYo9+3bH2ffLmNjVu6mwerz3cIAm3GXK7dMR3BsdHN3aYnzWqz97n4lGe/8ySDkQsKMQT5Id/ZhB3RGiQZLz1TcUFeDdPXuVe5LFOpDap86lruM6gcyzPuOhdM32vLhqBza0iiu6YeMctGiP+7nn1iY7IMPIYz1VJJr1ZFhLKoJHXl+bMYQHAicbx2HhN84TlMLu58ixYzmy7NVDAX1PUjMTWr1jJVmVORjtLQeDxc01eFJvSVYeH4OOZBKn9S9GeZGeMHJU7Q9ZE0t2cpPs9Kd6xD/+Ucf8MlrkhwKpEhrnCb3cS1G1tkjpr+xsxovrnePMGlqF2QpgzQGbcWYKeSmZuMWqMnhZ2g8AvKBBgTbhkPxl50yfSKdUSCN3fW/utAmDMFCfhmIbNQuWDASxu0nO8EBAIglySQYZVZzcvQi5QeqDGMq+kqIz+PnsDbzC+sxYC7cRw3rlNHxYvr0Gi6oamebepK1v5R3dlw6J+YRGe1fb/kA84jBH9mHiu+sTx6GnX7cgdSmOVTUxVLTp4+48P4jc3hEQH1uDId064ovT+jJWkKzo9Kkntxw9CD07FdAdSzMjpE5t0pOU1uR24NovFZvPQHRTJQMHa6/Kkauil8FbWguQfdwUdJCfiQCD0SQDNxauDwfwpzc3Oi0Trj2gMpo1SaGOvLEXT5K3HXIi+PmFU9A1SR4RT4z5tBziC0+upAxq3a1R0WCtORjPDwZSAPFYt4oVjMiuqFrddE/isyeMwBn9ymwAorsJMbZvdoUexwzbbT89VMDcVl7VD+5cjO65mcBNCdTVB1fWoLKh1fimdWpsAuvQSabvcZP9VFtlJGQ7LVWoDxWsiKTr/iyJ53kcIf7svEkMXNuYqtudPpzaMwdnThxgrVZw4Qq/tTKXol8/ZvRnMMO+5s4D2NwWw6OrKoiO5xz0qL+bmWCbzLaxOct27MaK3frAtJv5TiTimKT+4RAfAFIMyHRRdoO9zZrhMluwRH267YUVNIZ5Ts14vUMghRkj9T1H5sn2FRWxzc1WC41ZNh1nN17TNyn1sm8nBu6t0B7L0A72apYCO+V1WqZjqyYDWf/jwbsB1yveZ/Bz1CUBN1M79Ji7id8cmlOe7KYOlH2IPfvdKjnVPS9ve49BuuY2p3XuV+opUGr2+J2ADBex0PgN6N4RE8pzM/jZFvbuJzY14sf/XGoPO5oDt2us3apUgEIe8Jo5ZwZrTyyvpMl0sz56XWf/vASmFAcxtoMfkwtzMKkohDEdQhhbGEApR57ptNY40SnREd9LB5HWmrAMb/cFyUIBCfMbgZm7/qqYHdptSnDyeTs80Tcg5czk7FVKm7iqWUIZu8poAtfd/RIawzkoSOtptZitrTht4iCrMyuXfYBJeqmhIBtwafG/6tG6NdfGlMbu5sziGRt07pEDgVgU+dD6qCSaKJdvPTCfo9xmGi3qJ6Mj6Zs+y+RAdbMGVcEko4X/jkfZ1rwVtAher9k1p0T3qif5TI+JVyGC9DzFtChHuK1twqG1LVFSm0DnQj1WfnCwqjOgkiP7dMWg4gKSnkZumqNwKsyseRuwnCN31aEBilyvI1oBSBq/eH4NGmLsh8ZDXmuN4/Kjh5jeiXsO2teUBSdD22uUX1KIH5w5CsGoFlgrOImzTjFL9TndfzfgwinRoY11si2XnDAWx3ViYEHnNKQoiAv1RKI95agS+4K1gOnZNSw2M03y/vraBg5KODixICuEYcEgpheGMao4hNHZjX1pdMcwBoWoR74o+eb07LnlO1HTGjPbpDVgojElPFonJx67fwPxc1LfTvjsiUPhjzoHLFm0RNtw0wNz0RIjDmYS6e4lzQdoxEEhW4uauPdYjNADL1pk/T8XTkZPfd+b57p1nWfBYMJssJ4ytYqtrA8FkSAuGtGFmVNopd6Gud/OKPzLf3vVnmZ1/9InakiGTNkrvXLDOW4N+ZRCTbe0twvtClFOaQ6GjmSgeNWE7iZ3rVm67dwpVG/xWsGR8jOolkD3A13Jtm/qkN4YEMmhbibZL9n+YD7+/NwKVDe3kUdsGXmhZxx1OzfINrcweP/RE4uRDLlbjulAEj1zQjhpSDfScXD5aEDr7kBID5RPsqWeMP1ns5bgedp65qItkA0ATu9dgsFd9SoeaWc2SMrwgDv2KOJzOtXePwqkQ7YekPVZTeTFgSlTqvSL5ZRHxSm8vbhkM6W/AZ5n9NeDdwxv1cT3AewjlyRFStZKeVa1plDVlsJuGvn2W21rAlUtaeyyRb3KrZkEqsT/Sx0Q0dzY8XLoAK8/djDSGiIpgGHrEkz72jMrccOfXsW2hjg7pRba0pCxU2hdTwM7/sNvrMHWygbsqG3BC2t3kIUqG0SII72/XXYknrvldMzh9tKtJ+GVr5yK175yGubdegZ+cPJQBGic1Ne0umtRXRxrK+rtNsJbQaPYOKJ0mDXk+27yX3KQPGpaKJeWBGq5r+V5HbdMjHOI4IxAIKC3S9NQSx3ZPooeTy7dhSO+9wjmcPAoZ9CqGTqOMs8ZWIypQ2XYVPbAlaVpNHfTGtWJNukO6a4n3XWisyWFumbwPI5QMmrfhBOW00Z3w/jiPLRoxsKMShqvNyRxwk9n4fGlVRz1Owdln0CWYSKpK3Y24JF5G3muBe5ylmqFUWC/bwFeVIDz0sqt+N1LK7CjkSafODX8VBCjp7k02xalI/n5E3NQoUcfRQ/rzCXuwV3f+rX+fwUdc4O4eDQdJNvTShr1Ub2KYBgf/8WTWG7r3sR36ZUPLYkAvvbQQty7aCurS9M5BEmLH9M752Bsr05E4fj0r0DBsXql6NXi57MmD8GlI8rIG+k565LPdax99+AYbW0TPgULJZEAvnLGWMzsHMYdZ09Ex5BSJa9M3reAozYLSfapfyzari7EMnE611Z85ezhmPXVj2D+LafhjXbb/FtOxV0XTZEnY146tlQQOzlYmbWU/BPYVI+smpz/vgTsccrUmc/MGI6Z3QsNj4rEfWE8tbkR//Pscpans1QwzOwH0/VDBVEgCSrQ1y3DHh1zcOfZ4yyA0KxXzGhiDr8cK48pbwuRWFC3pa6cMRod05mZHOqL4O61DbjsruexmR1KOmSVKD+PN1S1sM9mEnjuAjD2m3fXDIIblGhG9rMfmYBz++bi1mOGYESPUgmQl2XERLlA9b8VlKrZpC5FEZw5rJMiWVpBPWEew5ymOC6+azbW7dYdBg383Xv1qhgMX3P3bDy5pSkjC61/9OP0oZ3Qp7RQTTwgRNhgDY/YrVkx+cB+qA+2r6lN4Ka/zcFXZ61Aq9YDygZw65CO4qbTJjgZ2H82VOav8Y4BH3E0kR7Z2/b+Uee19J3VFNPO5gTa4u55Y4X8+4NSG6OyibLf+sC2bKPspbOZdbSZzt7HSIub4fXgnQPl+e5V/1DBKuJP9skcKdCvX1iNa59Yah1ajyPrtllXWmS9j8dsKPOr6zgi9TwdFTLRimXfuwjF9s0pKhEv6mkuZyBcvs/85VX8z8KdTsOp4FML05h969mG5WDw2xdX4epHl9o7mDQy6sPdkm+dgwIzvPwnftFh9NPTyjCf8rNZeGZnqwiweq4f2Rk/u/RI5rKc9sHoyT94HNuiMvikNZrArE8fg5OGlUNPt9mDANzrqbqzf/YUZu1yiyI1irBvX9H6RphnYtdCDGCH1gNydXW78frOFmxqSuLPlxyBenaMax95E2F/kEYwhEkdgRdvOh05e55a0chIhpP1kc7tTVEGMU9im4ZGsoA0GLdO7olvnDdRbgnrdzVixPee4MjeBcDq3B1pAGRMw6SnlSMvfVErN2nSQIs/SrmE0cMXw4NfvQC9CrXmrh2IFQKyaE1VM0Z852HEw+7pJ9EztSSIzh1yEaBjr26OYuXuJlSwk/spBy0U1hobBZGDIgm88PmZ6FLiFmYzlTj9+PqD8/GtOfrmHGml3ui9AiV0Chpha+0GNYMORqYxjd3MopmtMnJjJXXIGUhWwrQnFmzGuX+ejzjlrYBRt0T0BQIfA7LBuX6M716CoqJCNLZGsW7XbiysacWw8o547YYZDJY5UCCyLQx8R/3oGTSKOs0WJGP45xWTcNyIvqw9Cd3s+Phdr+DelVW2KHlMpxwM7VGGDmy/ylc3tuGpVduwmbL12esJ9CqIFE4oz8FfPncCijOvokhSDqU334cGW90jGabw17OG4sKpw+3cuEOdamXZcd/9B9bU6x1QHDVTRgpp9Q3oY3vnY1BZJ+pPAq9tqMCGNuLWBaLTJ5L1WowXrzkKRw7uxrKad1Sf9eN7T6/Gl2ctdOvmWMf14zrhpxdN5zX1WXUWzdGJhgB2NLTguB/NwtrWIIqTNOISKGV+YZ98/Omak5mD56ZjBwMpjw9PLtmG0/4wx25NSlYTSkKYc9Mp9nSl9Us5X+K13CZU6jvlrxdNGnbKooWO+Jgfz8IbNXp9DIPCRBTfPWUUbj5xuNmZF1dtwQl3voJkJES9C6A/m/fqLTNRki8NaqfTQs/8UdYx+tZHsFp3dNkn8lJxTOrXBS9cM51q6MPOphZ7r9SGFhZQP0vE8fglk3Hq+D5Gp247K8BexaD32F88i11ihWYPmDc33ooXPjMDk/uUmf7rdqza/bk/z8bPFu0yHZeNumBAKf7y6emGR8W30cv2/dajSGmmhim98oJYcONJKLE+SR6J/eS63tEUZH/5zB9exp3LKjnIks2j7GlHi6gDS1imR2ke8arDcEDAvN9lUHDL08vYkfQ6DdotYzP1kAHK6O5FGNqtA1pjSSzb2YT1O+tRG8ohX9XuJO4+cwyuOFrfcWQx1+kOAE5va+jwB3/9IdQaTX50Yz+Ze+OJ6FlaxPrUSgVb1EQ1xsBpm80M88yeYievbrh3Dn48jwNQdRnSf0xZBM/dOJOBf0omj3n9qKhpwNTvP4Nt8h+Un/iYpA73Tjbj6L6d0aFTAXbVN+GVdduxPV3g9IkyStKv9OJg+J+fmY6+3YqoLyzJOtSy8+56EQ+uq2FbXX8pD6VxdDl5ST1qjqZQUdeIxbVpWy7SZp9eI4nkZ5h8+sEpg3DNiePUKNKjwNeHTdWtmPLjJ1AZoz3QF1FYVzH7sZ4cV1MtLzdWhza2Q4F5ONaKO8+fhLOmDCO9ccxdW4Mpv3qJF8I28NFMayHrL9AaUZYV7wTyEi20Ox2lCvwri0Tx3Dc/hg5CelC5efDv4F9ZuP8ImOik9VSQqBax8nAHO1eVPxfVvnzU+PN5nI9q2/JQxxIV7IBSMBlXdwvofW/GOwDda9cYkxygAkdoU+78+DGYFOHowYIsBWAyiVq/oTVDbfjDimr8ZmkV7tsSxyZFA2E/nt+wC48tWMcgJQ/5KfKPZU8b0Qu5dMgabGtzlibEXxlxoHtRLo7rzxGgeqbVn8ZDSyvcG9IPBMxXR1nUIgc7WU89t1pfISqCedhKudRwv5PXq1JhM3SHCvomoW6KvlwbxQMbG3Hv+lo8W5lARZQBnBa1Ui/80gmSeEReFE8yyOpanE9uOJrd7be3ghxuLY2i9GcXad1O+rYE8rAuUIjaQC52+3LQyE2m2dZW8UhGUW9s/8axvVGm2T7qVEiT9NTFdCCMVTEGOhsa8OtFFfjzqlrMraOjDeZgW10DNlZrTZO5JIIcvo7eqpOavdpZ3YQ312yDL5JEJQ3aP2t8+NmSHfjW7HW4bfYm3LmwAlsZ8PhYp4mH+Ap9rfjyKcPQkfJ+W7aOPAoHArj3smMxMKAn3CQdzZKEkKCjfmZbK365cBvbsx0b7G6Dm+WEPwc5DAq+d/IQTBnclfnJKRrn7O0Jl2l/kEzUZkPATcFJGt2oa3dePAXF8SY6TiYTj+V9l2Dr3u2oPS1Oli6JfYeBg/uM1YFgXxrE17tmr0VSgws62gTbOqFnMUoLctluyYK8U3+1PuuOIyz0sQkMQo2vSg1iaUW1+ySPNVMBPg80YFKgtB9IY5RtKIOU754yHLkJvRKBeelg9dLmy/74Mna30QFL1w+gT28XJD+7fctK5TcVs9zxsek4IoeRIs+dBquN4qJCBGZkurgqO3vTScPxCQ4k/QxCHOUKdjjw80fw/K4EfrmgGncvq8cb1XHUBdS/HD7hMJ4xMDx4kHVooFc9JGwpgG7eEb9wi0b2OdGkGajskgF38+xAoBZpLpeBaGkBfn3+BJQlm4gzIxEi3My+ec/mZvxi/g7cv64e230M8qTf3BSIdWL+n545EoO7lZCXxHaQZmlwVZlI4NGtzbh3TSMe29yABQ3kPwWQkG1TQ2hnCjkgu+X4kbhWQZYCLBUmUl21Y7bPqrBg2PE86x+1yT/W8Lw1FURDOohq5HJA7F6T6/rlW6GR9e9gme3cdsqG00ZWBgrQ5CvAVtrJLb4IfXFOpvhBGujBIcGBJXCYQObCtMY0hx2PB1onoq+AqSsb2P0rBhGyAho17bfF9a4XOnTrKuwQUj83Knb49CswBdN9dykyNxvlGGRz7A/qErZzm9GmUbyAZTLF91zmryjXE0QuQXVlRlMEN0LQuqA0InY/Te3ixkOXQ9dlEhz1MkDdO+bgvpvOwIk9C1GcUCo7tWY1GITKUNsiduW2WbowR9DAExyNvqK3ItP41AdTTGvAyWP7shKa/cyWoPFOcgRj65SIQQScPmEgwkmOVBnMKABbWR/DAi3+JtjdEDlEawvr5M49Tp1ge2mUKQdb05LWtLLO2VqOmnJ9GhG+FVx7CSZr5yQFCiBtZM76zSkpJ0fHklsqxVEz84cZZHxyZDkevvFM9C8usJGsrctQMJPB4+Qmeu2UcpMsaIb1Ej/ShaSmHDR9FyPKOEKkP5DkSE7WkW2UgzRfyPbd/JGJuPm08fYEW5pl9P3DgL5cYLwnqA4tRrNrSbS2xrByW5XRJVy64vTC8U36IZ6LZu2fXLIZW9hEJDJGNqAZTF3ROXdM0qjSqmEz+gej+O5ZEzFtRG+SoFQHosb4KBnxX/3IXdU569IJ9UR9ZEyvjvjtJ4/H2CK2U7dXhFjfkFE/y1Sql/CCwWeQwu+KKG6ZOQJfmDncSLN1bbS2maqQNOcgkLSZor7KveuNaj3PlZkpmnmbNrAzrjl6gOmOtE2y0zjaZju4qS2Oc9r2g0yScd90Uri1MYBiWQXI6mMCSdJxwa3BS3PELp2ywQwxiEpbjE7m2EIFljdREnY1tOHVDdUcSpC+VMC+RXn6ZPKcctbaNQue5ewym7WBZc+dOhzB1mbqU4gDxRQDoySeW8ZAOotYeUVTpq1ZKRmIfu50a+7CKQMxs18ZT0iX+jvbtbophRvvnSNNYx4NSiRnbsYHbXrjfwYfd2KDrXu0c+mf9FDnrJeJarV+VVwmRC9P0Qz5D648EcVJrRNSSbVNCASOc1k5B9mP7uJg8PMTBqCQgYKPuiILllTUpj4nCslzDX9lj7S2tJCDlqMYsE4e1oPksPXiw/7AJLXNKCfderJQtNsTkMoufdZOcifV4oHaJdtmg2w13GTE60xXbuU0Xuua4XC6aXWoOQSTI5lx6vje+PlFx2BQDlsr/htvw+SROE+QcSBeLTPwJ5IYEGnFTy+ehrMm62XQmuFSPxNS1cpeRRyOc9oU6AfQZgGu6GEPoM0VZj38EIi3YmRxLv5w6VTcetowNlXEur7hWiFPp0GDznWasZdSvnZ+cc9G/LYcgf1DfFTtosb6D8/FB9025QH/tZeNVFkaJcPB9KSWVWgeNckAMOlMhfJ78I4h8A1C5viwg0Sl224aK0nIcnQbKyqxensDuuQG0ZmK3iXHzy2796NrZq+tG61Cp0iA+dK4YtogRIK68SbFJWbqtFRSh3rMfPHabahuiKIsN4Se4SRGFiZx6hHDXWeUIu4D6n5JrNtei/UVO9A5NwflORH0j6Rx3lGsh/jc+hvXgeRT9aNFxq8s3Yg2GpxupK8kHMak7gWYLqNCOmRY6mNJzF+8HhHS3jUClNIoncVAqHepbp2p84leIeQhO6w+LvrRib0wplsh4g3NaGttRSzaSgepIIeBBztAkT+J3nkBnDK0G/qX5qCtrQ3dI5rmDWJGlxCumDE68/Fox3MtunRjNf6qLv536pCDpas3I5/0dCddJbkBdKJhOWpod9S1xfHKwjUozQ+T135uYfI/jS7EX54T4F5plEk4wHYDZeGIpUsu504ZgkJ7a3s7MDrkWrXuLoF/zl9rL6/Mow5EGPjYm43ZrjwyrSN9f6ewH+M6hfHJST3x/dPH4crpQ1Ggl2/SO1iMKVlok9womyUbt2NXTZ3RKbmVm774jMauojcnSFqD6BoijdSzMl7rE0rgounDYE/oiCdCLyPEvyn9OuGc0T1RQgO0u7kN0Vgb8mkQFfvKQYcZdHZmXDKpPA9XHD0CZ4/vhdyAqOEosS2BV5ZvoC74UZobQQ/Wc8qonujVqYPpXk+92LFTLnJo1HyUazxOQ0hnpEXbWtcUoZyL6UkGFYTw6fFd8P0Lj8KJtthWlavfOBOuhcZPzVuDDnkhlLNP9KT8jxnSGYO7dzJH5G7PSwddm/qW5OC8KQPQhfyN1UeRbFbd5sKpVzE63DSGFgRxOYPan1x8BM4czSBDAbQ5CBnvDN+Jc8W2amzfsZP9MYTOYR8mdi/CUcN6ZvSY+ZXLjplf/Zy0j+vXBZvWbkcTA5FO/jjGlPhx4vhBrFsDAAUWVipTrh2oI7Ef7ahtwiL26fICypD1DmXQeNYkDigIRpucnehT3+Ze2u7TbUxdNJ6lGD768PKSjTxlX5Fec8w2Y0AXjO1TipeWrMecTXXomO+n/oTodOP48llHIUe3g4TfflRZdhN3U+iQn4P167bZ+LAb9b9jJAd5bN9Jo3ojGk/h1WWrkBuijMLiVQAnj+iOAZ07WHvlwI1S4tMrKib2L8PqFWuRz36ml913oe3aVVOLkT1KTG8kh+XrNqOWdqE0l32T/XBsWS5OHKWBlQYSPnvD+PML16ELZVlOPg0q8OGsif2RGwywuFkAk5BrFI+py92Iu4DtWbFpJwpYplPAj8um9EMH+w6Vyyt+mi6R7pNG9sBZQ7sghwFmc0sciai+wKB+rEEJ7RPl1Zf0ndy/FN8+ZSS+efoYdM6PGN+djIS0PdCuMsn0lgetHAy8/OZS+8ZpKXnQLzdhTxQWkTb1Mr001tEvukSiUoVXCIxg08WF63egsq4JXXMpazZlZDFtpnROOay826vEiK75OHdMH/b5JBqaGhGNNjH2SNnrMXwUbhHt5KgiPz41sQd+csnRmNq3zHyN9EB8lSQlVOF7bflG7GhoJR+SyFW/NhsXYwCWtCcKOzLa70YdO3tQKW45YQi+d9Z4jOhRbIFR9ql60S9dVhX6rqtsShFtoPSiG9sif9jZbNteHyl7J1sgvS5hHacPpz3o0pE4AtjV2IL5KzegnHLoKlsum8i8Xcxus7wdCxdpoy3pRBsp39mH9Z0xdRj7gdilNnrwToADXnWd/xBYTepUPNDtQoJe56AbTm8VommxO9wDTFNRdXs5Kl52awvcyFS5FaNrvKyPveo9J0qUo7FOznzWoVVwP5BTSVDJpdruZoMPcTMMSVsnlJbDsehfb11nRyAuN9LPjJl5rlBCmDWTkg5kZiiYrul6jSvsNoLqztC1LxALDYw6mQYQqsMWYTbHsa2y1l5qpxcS06/a7YyuHfOdIRQ/zQzanJqjXbNP7KQa7SkwyJjWfUEjN0UtRoxARlQ1uxTdUrN1OqTf4AD0OsyujNquuTnXtH0DLaUZj5hLcmhqS6ElHmOAmDBnH+WWZNv1JuS8nBwU5ObamhLGLiyoeiQHx9t9gNekvnqDt1qYlVt2ty8oQbS6gMjopQ5pVodsMtjTFViXeCFDp4/hbt1Vg6rWKBpagDCJKtb7gooL0IUOSrOebrRM7FJC/rvXgWRwEdRmjVTVAg18pQbK2EaZ7qiuR2VLDC0kRfIvoJHsVJCDLmUlKKQCmEwUrNC5SM7Carh9ol2Ox2m86YHRr2PqEPuYaNPj40rV+37MKRCPXhtSUVWL3Y2t2B1l/6MBL6Ul7dm51IJk4RGNwqwa9gfXMqfzko3pqvhgo+19QbM1arkGKq1U4FY6DR37yUd95FrrbOyWpBijqvarzppE3Pb0FDejh4mao9Rrd/VpqYD4TnuifpYR5T4gHD7W4+QvProWqN64aGF/UUk3C5UlwPHetE70HQgxZaq1Lu7N68xixDIv+ax3tCWIW69KcGglH/GHdov57NlTllUXtHTX0EwZp88CSdleX2MzRlQOInMUur6pwZy1w1L0IXn2MSJ1degLGpQh26dZSAXN1uXbg/JTN2LUk3rqg0D2sSMdsta/tQfphT5BJlE5Otk/OFDYyP7RwP5BNbZPx3Sgg+5WXsKgk7phCi9LodZJ/3jEsu3BtZx5SKP6ijVQumpXHUh9BXbpLY1wOMxy8kCsVGnlU06HXynclMXS98fBHMwoO6OPYW/eVYtqDgr15G9RJGWBbfcunRCh3iogMjps4y//peUKvGQDowzMGqjnCkD1Lj4tSo9nvs2ay4FgPu1bB/ZxGzwSrL9laFbA3R5Et2Rvgwbxx1VnVxxony3j0oRHmuu+QCGbwRTppPE9q1vK276sIHu+twYWIy4NyGgn95ObB4cO7I8S8X8IrCYJXM5JxoWC020MquchiZDlZfylCCqqJ2jUc2IsH6JOSZl028um1pluymblXMdQB9ORU7R9wYyIFFk5hMdyyUAonb9CQOfmS+uDzbJ3e52MlFElZXx0zC7B/LqNxqDMrpm5NDwyzC5o2JcKZrOvyYfNcKpOrbFSR6GhNsctAuyU/67T7Lm1qetKFz+UxQjSddYhI21B4r6gmWc5aRlVM25K47FmB3WqAFM02tufWQsv7QOqSe23W2TKp+tKVFn9tAPRq3+TDWnUFqdzEs80o5Qh28DNxIj/AjpRXWMd1sllpNsDr5mUSaNwiQlZk76/LbYqxFc6ZFtvo9sBolNlM43L8k+nFuDYgRL0rzz75bOTjAx4ZiN+llHwqUfCQxlZutBdNMkcE6hAjl6hF708t2MeWX7xXvyicbO6dJ2080jyNHw8N8ekvqR3f6k0USm78kkFxB3xTCXtnBfEV92GEIhW4VUh6zJO8KwiQVqVToR2a3dfEJdVRjpqXDQ9FS6jcF+gk3f18JrLRhpcq+11G8QjCh24+tuDuOEu88f4KV4qD49Joxa86xaYXhmhN51rcPAWELniDQ8VtEhv9wyWRLsuqC0KXhU0qSqmuz7C4ER8EcHtwcrwh3qkPiLXpiSVV7IFVGo3rzldVj7yknhlH4QwGyTZOkHjg9oh2hQQKT+z8Zot6id2m+Wg8zR5kiTjo/qEtYNnJkSdZvitUkyXqtsl8VsZ2oHdpjOO6Jp0TvXZjWyroz0or1ihhgqPWOKsoPYsn7lm+kHZGB0Z3mhcraUCDBWt3D4gGkwOsqHin5Z6JG1hd8R4JP2UvxBNjtb9gZeMDsdn8YP8NbxMNTqIn9cS7FPS6P3bJgzKLrrdgfBJXq6FCpN0R0GDX7u9p2AtM1kgcqRV0gOny/JDrn6TdaYyQ6+NeGQLtbbLydLVLZ5ahnagMvIeCqB1SXqrCi2o3y+vMotWycjssmhnv9CdF8XM9mS0KLJysqlv5aNwuICM2aRrPNRdoyBxGX0evCOgDme06j8BZuTUIaUOOpZRk+GQwA9BiEaqBC6Fcwoh5XehmpSMzjujtKZC1nmlHk6hVJPgrTNaMthmKsgQXhOObAc3zLzGdPUrpZmTY2qShtNmNCyHOgwPRFeGo0aL9lRYjcUFSQVrLG0Gsh1YERu1qj51ArXDmWTRYxqvQ252yB9hVzlhUt3Z2QOBc5Qqyqv7Rx0EK8v8qs+h17Hr+MJv76LK0G8/b+mUzGl1Wg6jwY6Yb//apGKGnfjEPyvLX5fGkhlHYvXZZemIcslYiBvit/trDw7vXrm5ANPJ3FHUHpiXvPdrvZUuM6skpxmH/Q2OSNirleKB44v0V6Di7pfppEFreDT7pupVdt8cwuVoU9uF07RfDaVcXNDjalAAZUgETDd8WSQ64L8oUCBgAR3z2HUFx4aZeqOdHDozq30y/NlZR4dZvFI5h9j2dsHlUR02IGCichxo9le0q+7swEKBTsofNAr2h72yV38SLodXMpbTsKqJRDWaru5Xn9TQyjOnLQWyxjPBjl39QqtgQuuC7IGP/YAkWB3GU6PS6Y0KWkDF8nrpqAhzM4FOh5XHcFs+pbQDFjfamGxr5VjOUKgO5k/p6TDi0Z8NmPgv0kWeUWF8UbsVNLugzgIpVch/Z5Z13clKR45+/emK6tR6JoUDxESZK5d4IPmrlbKxguzgw8ru1w7piHLJ0rg1oNIlHmsGZT9wV7jx39GgXwWnzCt6jX4mGf3c26HWbKl+bapJfXtfGpwdUnnxJJOXNjOre/p1YYZqJLa32KL2kKlYMmApsTP7fi8dx3g9LDoNX3tg61TGGqAySiJfWVUmiSDdcnx0diZDh6FSefo00hagHXeUZvJbO4QksydzMlwWN5TDXWPSgZpmgRI3BcGy6yrpgrr9QXXpGmnjgZlwnrsBg6h37RYGDfj9Wf/SDoTbMcsO+OesiB0LiQfvCGgXsl3iPwFSfSkiRU2nF2Pwoc+LvMWI/QtwHYGdkDg0+rHbcdaCJI2MHm11T7JpsXjWETnVVOdRPdwOWJ3Dqy6vzm5KyfK6taDxTJAOWreGTAfZGxQgatRinYr44ixhtyoztWUNuoykOTarl+ZCFWh0diAamC/TUwyHVWYgGlyBPSk0imbAhNZl5jkNQwavGWjuzQArj0veC6zD8VJY1O4QnRXPSaNzPJq50zmvZ/l2ALDmCL9oV40HsBSZK0azrivQMIOp0massrjFr0xeSxO/He8shyp6Cyh3Vm7Oze5hW3tgmj674oJfyo9ttVkNXdiPZuMc65VeZlEZNXZikrRKdOpmM4RDtMpQK4f0QvJxcna8Ybpdk5OVY2SaAgWjXTgcDXvycrMZQKVpywhWa7NCGmmyrORt86YsY7Mg3Gew8F91uLKiyXjO86yr0ImuWUU8sLxqU6aM1ewO3gKWZ48TEgI6MOq0Ziv2B4dXchaNrnZtao8z4hxxs57sLNtbZMy2us/liG8MKSyQUF+m9vgVOBML8Wqey+AAOnJgGtQX1TfUx7Ww2mrgFb0CI5ShT/mcvhxM9RJWlrxQaygDzbK37/PCL8HHuJetE8/MSTJZ7dZ1yU21GxidkpnrJ27+Tjh0kWnGC+XO1CEcHAEq2JfsXQDtZGtBDp2p0vbUkalmD8gpM79s2v4X989qjCRInxwIr+rUscOfPZRuimlqvoHosmP+GI17QXmNYl5yvYnnVla0OclaPxXsV3Yv6Lq7lsmZORAXpUPC4HyP5TsAGquXdRpvWa8eIpK2GFgjmZ6Rj3E70zjltrroC7SURYN/nbpZ00xV+nHZXVa1L5PgfnnGA1susQ8wMUNzG8tEbDAu3dKrdfYF5VLQ7nwTBz5McH1MPJTuS8Op90LJI6N7PxAOvUNO1xLUHc2sOt1Re9+a34NDA/bVTO/5j4DEnRWvqnWq9nbE54h1WNpj24tbe8G+VwR7Uw4G2ZwCl9vRx193YJCtNXvNlfn32K2EFfr3OR04zHsq3gcOdG3ftH9V2kE2hyCby7VHrfn35d8u7OWVjh3et2J39b8daI/3IGUtA394sb2eHLiEw3ZgTNlrDrK4HOzF6o72xd4+V3vIlmgP7XO0v+LyZn/3lnRH7SGLYd/a9s2zPxx6zn3z6mz/FrwV3lpC8O9L7W1JtuUOshw+lLqzte+t1ZV25dvT0v5sb80HA0dPlsaD09Ge7iwcGPve1CzuvXCgmvbNtRfX3hSX42Dw1pL/DrIlBO8V3n1zZyneVzLvDBxm9/vv9CRLheBAPBUcONVArtRs+7/Xh/awb60HAuXIXvkX9RNcTsc3lyOb4mDvkeBg1Lk8jvfvXgIekHv/2UDLAw888MADDzzw4L8H9p999MADDzzwwAMPPPDgPQIv0PLAAw888MADDzw4TOAFWh544IEHHnjggQeHCbxAywMPPPDAAw888OAwgRdoeeCBBx544IEHHhwm8AItDzzwwAMPPPDAg8MEXqDlgQceeOCBBx54cJjAC7Q88MADDzzwwAMPDhMclkBLb0C1t6Cm9Yba7PtQ9x558GEHJ3enB/z13onrgQceeODBfykclkDLXtxvzjXhPryqY9vssgcfYpCIFVzt+caZgSd4DzzwwAMP/jvhsH2Cx31SVx/A3PshWaXs+60lDz5s4L6Mte93sfTxW++DpB544IEHHvw3wuEJtIgySWfrvrguB6uvsOsb6kzbd6rDgw8b2NfvFXD5qVz6gj+1gAmH9nlVDzzwwAMPPPhwwWELtIA4sYfduQf/VaCwWvek0ymF22meB+D3e4GWBx544IEH/31wWAIt3SRctX4rvvePlxEI6tahbiX66W5TiPn93tzGhxgC6ZStzxvWtQSfO/dEhP3SBj/83q1DDzzwwAMP/gvhsAVazy5chRO//1cgHGKKnKx3y/C/AtJ+bknkJuN48Esfw8zRA+2BCAVaSV8K/hQDMV9QGZGiWhwo7PZCsg8HqMfbSgFutjbTl0CCw620T4Mud12zn0EeSBckd0/2HxKQcDOQpBIE0lo6koaPdsBW7tLtaDmBlhUIvPcMefCBAupvlLoZ0SKotJsskkq/0/mCw3PrkCQ9t3A1jrdAS05V1O25ocTNgw81KLKizCd3KcQz37kGeRZs++lM06huacUZTz6LaCjA8wQVMGtipSMM0bnzZa2vB/+/gablyyOH4oJ+A8zJCv64cgV+vHINfCHKXbJOai1nkLrgcniS/3BAOJXEPSccj6G5EevTGlB9au4rmFNVrw5ubiCQDloQZsG4J3gPPkjgi2NMh2LcPX06B4JutbkGg4F3GGl5gZYH7y3YAngGVmmOW+MJ/Pijx+LzZx/H86Qu8loQN85fjB+tWslzjhS8oeyHGroyoFp4xqkoC1AnfH400txMffhxLGtr41XZAukEd9KDJPXBc7gfDqAZOLlrCR6fMcMGXj4G0vMbmjDjkUfRZMtJ6BdsQMWMUgO/Zwg8+AABdfKYjh3x/MnUXxqltJ86LD1+h3rqabcHhwEYVPlpTENh3PHEa9hWXW9hNlIBxmFp3DJmKApzmEcxvgIzGVrNgtm5t32Yth2tKdyxeAXVgbL3J5EX8ONLY0dRRaQRND+altesZkKOl0kHwOFt/w83OqZZ2yrwbMV2BBhPJTmomlTUAZcMHsYTXqctsKiawbftD4TD27zt/dpkinxa3uKCLDcoeOfhkhdoefDeghlOKmZKAVQaO6N0tP94nnrqR0L2lFtHOt1fjZ9GgxtjXjlcBl0c8bpjb/tQbcEY7lq7Bgsa6uHnqbYz+/bBkZ2LeD3OjbrCAEwvN/Z04EO2BfNwwxuvo4X9O8iBlNzX50YMRllYAZZWaunJdO7lyA5U3tu87f3a0noTqPySZrLMSiH1LqKlD1igxeZkosmDg66/2zy8lq1nn2z/qsy/g/Zl/xUeXXs79Rwsb3s83O/hW3avqCajIXtgn5PDB3YfWwZUBtWH381ejDfXVSBIw2oUpHw4p3cPTO9c7rTXFtBLFdvt387Wvvx7smm0faB0b3vbG+XSlAjia28uQJTn0ox8GrHbJ0xGyLSBKUnmE8v3jBq97f/9JttD+S6vi+FXq9bZ+CvFv0H5ebh+xFieaJBFSErmnty97YO26VEN7m2BIY8ZcPlNp98ZCOMHAGhl5ZxplPUKCAsadK7eacZXtxWYps31X7epnK7bcea65VGCymnLME5Jdl3JilTJPMsnhHq5pmXInGccbTa/OXIda8vgVXoG7MWcBpbZHVrdgmw5HRJPlv5sXjvOgFkjJog+1WNVscCeOpVZ++x5pl6f6M2kGf7sujjNEmi9FI/1r/w208RL1na1i1t7IlRsD/BEZdtdPiQwMs1zqlK0so6b/vQk46sAlZVtC/iRS+X9xvjRiGgtl+gI0PCq7swTHocGqkh1qA2aFcnSqiBPe7bV9IqJarumU7LX94DKZ4JCXfOTjqy8baStdMnDLro8hlcbDy2dm5URHh1n6hQYDoLt9MNNq391XfVaXuJvX5cJUafcZ3XUZKhrOhcojZvKZbJ/IEG6GExiVkUl/lFRQVFxpEiSjy4txXl9+vF6G9tA3tmtJLXPgw8HUJ7S75Af3168BDujMXvSMEU9vn7IQIwp6OB0w/qSJ3cPPmAgv5HZyVzrqWkLvN4hvPOS7xYyjkjNCSRb2d90ro6ooCrjOZJxds4EfQm3lJwjc/t5XYUsAGEH3Scg0zGv+3N5rDTlUblsR1bnD7E+XQuQhJQxUXn8lp/lDQ/zWzlHk2O6nKIWdSoPj22vjZf0YwGL8ulUe+HQCdMzyW6GR+dKyGzZa8qbYhmhSWvhMBMUFNl8ZTYff4wPTMviZlogSbqywQCz+NMxnqcQNF7GmcBrKR5rU+BlRYWD6WbkMkGRyuvRCmuXKpAR1KYCbxfaFeLhy8s34pE3VrHpmUCKdRxRVo7T+/UiqxTchLlnXXYb6RBBJFo14oluQ7j2uzYwjeisHWKTLhgvlSfj1FWXdEGQdPK1tstBGP+FRzxSmjJl0i0g1qZj1Z0tw0OVseNMO2zETllQbn61z3RVG5MtqBQO7o3fBAu4mE95JC8GpXvqS0qewsE82bVNwi8ZfVAhE9wmKY8fL1yCmoTrQynq9vfGjkGRBlHKEOBmr/3w4EMDpqNAQyyOry9ZSF3QQCuFItrwL44bTTVmkC2ZW5DtgQcfXqCl/g+D/I42AR1V95IS/OSSU+iXnMM6b9JQjO7a0Tppt8IcfPu843HO6L648ugJtNYkV4GDka3OSSOe4nk6yqI+dtwEchIxxjNxOjZ2YnZymw1TcGHBDfM21+L315yDkkASRw7sjZ9cNhOItuHzx43FkX27O7zZQMjolKMQohzW6kOBprz9EaYl6RsY0PB6Wm/Ap/PzWz4VyjiNbPBjzoSQ1JNWbKelqQ3arJIMqE2aaWM5BVTm9CMWbIZU1hw+N/GAO79oSyTw2ZMmYvpABiypEMlI0T/72b4A7r76fKC1mfWq/QmyVLzT5gygA+FTMMs69zxRkWmH5cnu3w0QQW4ePvf7h9GSEE9cYJBL1LeOHIkOetRfRlkBRJaEQwUGL/2KS3H+kOFsv3Pq4aAPN02YyOMMDy3Akjy4E/+ywaT0yQJO7XnNjpXP6WKmAP8z8tsjM7YhG2CBvLVyzGvBtrZ2wICrf1Ee/jbjWHxx0jgWJf8V4GXR+yUPHbD9YovoMjnwRHVYwMW9n4ORgDIoUBZNql8y427/Oj9IoPaIzmAQ83c34G8bNlAcSvOhe14EXx9PObWxLVogbf3Cgw8NmP2izgYD+P3qjZhTX7dH7U/v1ROn9KC9tYXxltsDDz608P5YaPW0TNCwo3Y3pg3uhQ45dDTRKK6eMRGnjh7EACKKod3K4A8H0aGwCH06FdIg1wMcHclIW3kFZ3FtakYQ+uDPPdd9FEXJKBJyjjYbwF6cYiCmQCLK45ZWTOjfEyFeW75tO+565Hn6rhz07FKCTgXEwOApyLoRZz1trEMzLSrLuvQVv8Y4iY8z2ErEkYxpgaeCI+ZlwJNSvjaWTbCeJI9joi1Tt+jVavAo0xQQ2IyX9kwTMMjwJVqY5mPcqDJMY7DkJ+1JpsVjcsRqOx0t60VrC+tjGh3xoPJiFOXlM62eMQLLpsgzBp8T+9OQKTDU7Apx+Fp4Lcpz0StcTDZ+xmJsG3G18lq8yeU3UJ3ZIOPdgNqYwpaGGH764DNkhZ9tIu8YUI7q0AHXjhhCWhSEqj3iySGC0NJp96ATH1fYgSekm0FMkIHKCSUK1olLAUmSwWZC7eKx3dpTXdIZIkjzWnZELV6J7wrKbDZRwS2vKQA0+niduoWo5M004ZJ+RRkESb6abbV80jtuhiuFK/sNwq/nL8CP3njT6YB0w566oyx1HqPcLQBTdhYS7jjxxCQH5VW9wi06Wb9okG5ZYEI8mjX6oIJolJwU7NLhfvvNJahodfzSx5muHdoPAwsLeK58ao8HHwpQfzCZ8ph2Kk7l/tLcOUj4A5R7GvmU/VdGj+Egi9el9x548CGG/7yKZ21pZvSaTMSwbttOjO/ZGUX0JX52vIl9u9LRJDCtdyneWLySbi+Fsb064YEvXY5F378GR/UspqNpxc3nzMDjX/k4nr31YxhfVoDbzj8BJ4zsh3tv/jhGde/sjDudmY8YBncuwqPM9+QPbkCH/Ij5s34lBbj8hCMtONIarVabuQhi5sBueO7Wj+OV738aHx9VSlpiuP3cY3HbiWMw+7arccc5U3Hbecfjte9ei5tmjISPgcq1Mybj1hlj8exXL8dfrjsHNx09Av/8xlW456qzkU/HePrYwXjspovx2rc+hfMmD6czpWOVk8xAgO39xrkn4ptnTMPr370Kd1820xYNjyovxA/Om4oXb7sKJ/bvhsGdCvDC1y7FK7ddi8/OcI/Jx0j7VVMH4/nbr2bdF6HIn0ATg7QWGrk8qyaFj03oi5e+fQ2eu+0aTBnQA5PLC9imaXjo2jPw2neuxbnjBuCJmy/E89/7Anrnig8ykkRgt/KyQnuHYM6WuBgQ/fDJV1HR0OQmgRjEpCiILwwZjsEFmiXM5D1UsNkSP+PsFHIUGCkAoqySMT/yhIYB1KjiIvz9pJPx2MyZ+Ei37ggw31cnHYGICKAM7pg6DblGH3k4ajQK80gHrw1goPbZkWNYB8NrBj23HDWdmhHEjSPH4vFTT8Ufj5mKjmxTJBHALZMnI1dBIoPcz46bgOKwQn7pXgpHdumOS/v1wdePGIfJPcpx9fjh+NnECfjC+LEopcL/cepU/GPmGfjc6GFGz4COpbh5cH/cfdwJeOSUGfho5y7484wTce/MY9Alj20kz744ZjxmfWQm/nDsdNZL2lOq74MIjq8uWKdseFzFAPG7S5fZXXQ/5Rdhnq9NGsvLvG7y9OBDAep/GujY7DFP2EdnVzbg3nXrKXsfk32YUlKCj/bpzYwcNPy/BzXYAw8ODP/5QCsLcrxSzkAQjy9YiyNHDMaxY/rjkZfmM9gKondJPoYO6I9X1m0zFQ4XFeMTP/8bvvPAP/HpU6faRMLfXpiP8757N773t0dxwznT8O1/PI/l26txDfOt3F5Ju86RM6IoSLTgvpsuwxd/+zDO+NqdiDa3IcQgJhLJw5AuJSRD4620pXUNtOHqj87EebfdhROvvx3XnDGTzjmJSf26YE1jC8769q9x3rSxWLR6k+U5Z+p45ATC6F6cj5JuXXH8t/4XOfQi5R2LcMo3foVAbj4m9CnDa8x/6c//igtu+xU+e8JEBBRRMsgI2NM3rJ3GaDTrqKqpwTFfuwttkRA+Orov8wVw5NABuOwHv8cL6ypw9ydOxefufhQzb/s9Tp00CuP7dULY58eiXQ046at3YvfuWnzq2IlI2dojH1qCEfTPD+KqGZNw7Jd/iOt++Dt87czpZHsYM8YOw9W/fQz/+9Qr+NJZM3DhHX/Ec8+/iitOmOocn09RGgOt92KmQU6UQc7uZBg3//5xJrgZjTT1oCTswzfHT8zcPtasjQJQGWmVUztUv072A9GVjEOf9jmhV0/cc+pH8PuZp+FPJx2LGtLtp3H/6ZSjcMNstumZZ3HD8BHonA6iVySMIzp0wNCCPJzcqQsuHNQDOaRvbHEhGpsaWV0aO+prcUr37ujEGKE78w2kjI/rXI6RRXk47cmH8ciqDfjptKlIJxoxuUMRCgJaLJnGtKJCyl+BBell217bvgOPVmzDDXPfxJzN1TihvAue3rgZP13yBpqa47hu3qs469H78JEevdA1JwclHBycM2oUrnz2KTyydiM+P2oELnn6eby2aTsu6D4QF3XtgnBrC05+4C94nk7r0wNHsK4WY8cHF+Rss/3dhz+tWY85dbspPq2T9OG83j1wbGcOjJRPOmfqRrnb7GZG92xHXVTgr2O7vZvREVvX1m5AYMV4rNuyGlHJWOjc8DGfgnLLqnOCZhM162yDCvVHpuvSnrp0ojzaZzZbwqCNeax/ZLfMdc0ycsBjdSmPBR3CL17onO3TJe2zttCWBHwYgo4sZNqlnYEf31+6AlXq5wzA4pTJrWPHoGdIPNEm/rXjkfFzf8jksfzcfJqF1j7KPRlqssjykcc6tY3XhFM8t3Thl45l87DPEo1lMDoIMj0GzGt3BZjH8ut6hgaTHcGuca9zydToU7ryZXQ1qz/SA1vW0C7NjsUX6YV0QvmEn5eFyPqF8kjnMm3OMpbonE7rXHvRyL0FsMIjnNrzuqUbYa646DOaeWy3cTM4lE0ZrN1ZfJm98loGHljf06H22kR75lB7DwzIlfcRJGBuc9duwVH9y/Dp4yfhb7MX4qWVm3HF1BEI5+Zg1+4m+AN+zF2yBvVU5rU76lEaZGBCOQ/s3BE//fhp+PzZM9ivEoixA+ujxk3xBLsa3Z4vh/gj6FpWinRLK1Zt34U4q2ylEpgesFPaA+e+AGLcdNappDPGdC/Do9/9Ap792a0sHkEgEEJrMoU3GPQ1IoStldV4c9tONCY1MguwuJ+Biw/zlm0AcsLYsGsn27AeiXAEdfX1KMwvRgFp/trZ0/H1T56LgkiQdbMBAX2GJuz4QDp0N+n1TdvQysBp+eJl6N21E0d/CWyo3I2tbXEEQ2HkMwBbvLUSrakoXl26hrSWIMrGzCcP4+EgXl6yCv27lSGYUvBIvIlmlHfrjEG9e+LFH38Ff/zydUgEQ4iGA9i4bQeqUwGs3VmFNxk4NPjzsLyqAeXFeiKIZXVrEjIg71JNrH3iOIG8uve1RZi/ZhPblv3mXQCn9+yJY7vK2aojZ/KbfmTKHazXMhDVTNPL27fismefwCefexpffOFpYgkgP5yDtlQCmxubUM22vLm7GoNKijBr/Wac3rc3Th3YH7fOno1z+w/E5Fy2vbqa1bggqTmRxPM7d+H47t1wQudueGjjOpzYtTv+voEyDhfgsZod6MUALJQI0ezpSTrdEPEhSrmmzfjLgBEV2+Kns29mM/x03PF4FCsam1lD2GbXLh04FL+YOgM98vJQ4FPAlMBrlZUsFkJFWwvmbK8AQilsjLUhkOPDuNISnD90KJ674GO4dvwY7A4RsTnzDyKIATK8kiUlnQkqmpn61Tfmk1cKtZNqHn525GREdNs7q2sS+/4iN53UgS5ooKI0JthsWOZ6dnZEgQ6DevUxczQa2Ng0Gq/ptq7dQuZe10LCxWsJLRNQf9TG9KxjVR+wdZ46dzOedp6UfdGe50IsfLpmx6zX8PG6NqWLFum0Pu6o/m98yThc1W+DL+L/sID1X24GbDt5vqyhAXetXGnpev6hOwcXN48Zx3aLD+KP5MLs4v8BgelCaWj5o7ySZTKPx9xreUhKMuFmecRn5dHGNNph0xNb76hr7Kd+6p2iFd3SNxBebolMXe6HaW0sp7KikZsFIcKTKa9z9cUA2xLInOst+PYAF/fSLb3ImfYXfh5LH7TgRXoWUtuVj2VEm9ElnjCLypou87q+sKAyRhLzCCKqJ1PO2iT6dEF74Wb/ULt1XbooUF3KrqesRbPwqSOqbQpUlS6eWTt5kA2obM/M4o90P6ZjtVdtEf0sK7KUTfiNTkKm+H8riJXvO2zY3YocCrO0Q0fsaErhBQZVZ0wZiSWbdzm94bWA1lvReSmokOwHl+biR5eehDseeA53PfQMWkyoDK4y1x3oJIoUHVYorFuIxJGKUfcZINHoavG8ZVU5Xg0SfxMd2qJNFZj6me/gyOu/h/GfvwMxGgDZaHtqhp1RjylL0bQYnWEWN/fRVMtDgxnmJluqPCE62SCN6j03XIrn5q/AHX94BE10/D4ZFo5sHKkpkkAKeBJTh6Lx79y1Gypq61mHvhGodgXYX7T4HihiUKeP8xYX5mNXi74XKM1m26jj5Z06YUdDE20+eabMMl5NDXhxyUpMu/Z7mHT9d/CRW+9EDuvQFL5G/DHyNySDwXMlhW2knmLfVcDg2vrugTiMHmIO5+H6O+9jGxQM68nPNHJJwzfHjUK+mKC2iG4ZBjlM1X9AGlxamp27TdmSESRSOahMhZFL+mPpGPLUIOLxMYrtysCrhgHorO07cUR5J4zKz8Oj27ZgXVMzvjhyJJ7ZwqBGxlh4g2E8smo9jundBzO6dcPsqkrUtTSgT36B8bmE/FdYFOWfnqSM0Lj76WjzZEhl6HW7TDSzfflqktjILSFZ6iQZxw8mT0Bbax2uf+01bCYNzUkF4JSrKZL0TPnFAz9lkjY8dfEkvjl3Hmbc93dM/uuD+OPCpbxOnfl/BQE8V7ETj1ZUsGnUOaaMLOqAK4cPkto5sIcEqAfGC4LphXgrveCQiM7hoj49cOvUI/CDqUdhcHG+u27BDvOKbxbA0DmqqJiv2a2Mztg1m3Vi30lGccHIYehOX60qLZ+/CQUk5vyhA9UDmahydKi+VpaVA2TGYKa8Xk2iTR7G+gvTNUsWiKKkwI8ZWispIoRXTk3dVQGWnKO1kTuSbnRmA8UPK1BVf7R0BdY1q/ckKaYULh80GCM6KFBikgVbGb4cqM9bHm7KIxmbzH3onhvGVyaMwc9mTMFlo0awNK+L18Zc7bmZXCRD4WY5BbeSozYLbHTOTXqhwVKQuqMgWoFOPI1zhw5CGe2CC1ZUjnllX3RsAQj7vOqxB7SkIzyPiz7i1gNbQW66JnJMH3nuZx0K9DTKFk1Gj/JwL3xqgz2dyfyqQk8Zq6zKGX+4af2mgnrNlDH4KQnm4ZMjhruuo3Ja25l9ObSCQJtRU/8SQgb2ap/ppcPdr0M5JnfvSWckQpVG/KpDIJ5Zm3WsNhGfypsP4rl4bMFoNo/b7QnU/ktB0nzfIU4hL92xG08vXAbk5mNZRRXSuYV48nWd59A+sduYA0xz1B/nsR9tiTTyQkGcOnk4zpt5HB1smgPbJBIU+FXHj8Pwbp0ccirrpvpmbNndjG9ecDy+dclpaOYIOBSMuC4obWTZRFM9zpgwBCV5YexuasPPP3UWrj5tCi4/9RgqWVTjZ/YBzWCFEKczTbGzaktyxKJxeYIjjbRGHFRMBS5xu30EtGm0zA7R2tqMGWOH4JOnH4dAQSHp9eG6E6fgpEHlapb1HR/xf3rqUHzxpLGYMKQvnli8jkUjTmdpCBrIh0eWbsJPP3U2rjthPMb064FXVm9l2QDOnjgA1508HhccMxF/f2E+mumQCtn3Pn7CBLyxow5dS4txx5Wn4AtnHYOzp49FCztEkjxQR1SbFJiJdoaG7JcRlBXl4ycfO4V2kZ0n02feFWRxiN3kz9ydzfjzc2/wVJ1U/TGFqWUluLhvf2qlOi8z2pNoGcdzIBrENJbTzF2zDIo5LuZnIKqQNNqawuLaOnx/whRcP2ww7YEfq+sayJsoVtXV47XddfY05N/XrEeYgdfK+oaMIITch1VNu+nT9URmCg2tCfx2QwWuoAH7SL+u+P6UiXhg2UokOCLf0tKKq0YMwtWjh6BjJMfs5R7DQnz13CUpW6XQtZDX1A0a6zoG9RPKOuNzxNkhJ2KfBVXZZjPc1CuOOvWST/Pf3KcDYfx10zp8YsxInD9qOD42aQy6dyxk3qw1+38CUrVgDr42dwFtucKYJP1MCl8aNRplOVRacypskximpmlvzk/pFE4igS+OGoxJnctx36JF+N+Fy1HZIodFRtGJ+BTkxDTzRIZq5M4gyJekFDTzJUeh+ulUfPawCvEyMF5fU4Um4nUzTMRDB5nP9Mt6dqeG0knJESl4jrKwPhekfMqvh1v47x5U4Ea7dHzXrjiihPYnkUQPtvMUytgebEhknKMcdYqBhWYDqFeGx4JAoZAOZ44/dMB2sXm7Y37ctmQxAwHykWkaFH134iTaOcmQPFHQI7nz8K1gyuD2xqYAimggZ518HOZtq8BP587Ha5s3uyzcTBf0pDMHYarbgiwFHXqISjKUZaf900BMsZXJUIFFgnsO2owWC0pSuKRHT3SVjac/uGjAQAzKy+Wx6JA8VaHyci/9UHk1Qrc0FUQpUOGhy6eAhG1VWlx6yDSzZQo+uVe66M62UbhML4VAezImrvaoPuGSbmqT/sXQSvxranYRpWhhfj28pRk+5WPgeGKf3phUXMz8Qq509RldEw4GWnl5OKtTWaZOlhUP5ISyx+qH3CZ0LMZpPfqwOSwnWWmnfmB6rrxMy4L63X8xBL5ByBy/p7BxZw3ueZWjbc1EGccl1IMwm51r3c5avLZ+K5po+CgvLNtUgSVbK6EbYNX1u7F86y7UtMQRZQdZtK0Gq6qbMHv5enTIC+FPLy3Aki1V2NHQhsUbdiC3IA+rt1eiXk8AssoUg7Sn5y1BKUdNSzZvx1+fmYudLUnspnFeuXknthHv0m1VDL582Flbj7tnL0OQXs9Hx/b8irVobktg/Y4dWFvdQMeQwqot27GhtgFtNNarN27CJgZxO6pqsZJtaGSwt6Oqmoa7iYY7iW07q8mLnXho/joEIiE8v3wj/skAqqKhFaNLIxg7sA+eW7GVepvCuUeMQcX2LdjYGMMvH5uDba1xNNMZr91age2N7IShPMyhc9cTaTHS9vNHX8Ku1iiWbdxKp52i7VC52VjTECWdcbyxaiMKi4qxpKIOj819E6H8fNIXw+w127GrKcZ2bMGOxja0tLEO8msn+VHPkeayLbuwu7ERnz3lSDz4+gqbLTqY6N42SA30Q71YuWkbzjtqDPIjYbOBej3GCHbwP61ahVapjQyFzUxwLwO8PyiJRrKxLYn1dbWosaf0ZH+SlFUNtlOXXti+mQbHh4ZUG36xYiVaFckE/Xizph5v7q6kjfBhc0MT5tZVobZNxoG0Wd1ETss7Mr8IL1fWYEUDAzQ68qc2bkY/6tdzHAw8TtwIh/HK9l0IhwJYXVuDu9asQx0NVspGtKIviLWNddQxyoztW1FXh4qWFhs8zt65FXEapuWU4e9XrUQtbevuaAyLd9eQljjPY1jS2GDvIapi+jK2cXNLAi/v3I6uOYXY0dSA5VXNZA+NpfWa/y9AOdGXVLPf5ZBvR+sLAQysO9CJ5XHg8tQW8pXBvnM+AsmC7ZOTovjyKKOfH3kULnjmaeyiY6imvDXwGlyUh1vGDMeMnr04WNqN7bFWTCzvhpFFubh02BjM7NUbS2uq0UobcsXgQbh0yEB0L+2IRZVVGN+9GzbsbkKMeCYXF+LqMaNxSq8eKAuF8ecNW5HLgchVI4fgokH9UJITxFL28TP69cUJ3bpjGOtYtKuCtPlQSt34yYQxOKK8HPU5+djZUIeTmad7STEuHTwQ9S112BptYFtT+AzrOJ/9X99/XFm3m+1jkKkGSnGyswYfNrB2BWijqnFUeWf2JQ4U2NwBRYVYWLsLqxto57JtPxAPNICxYFXH3JIJfGXsKDyxdQse2rATdYEEahn8phN+HNe1FJ8ZORxHdO+MtfU70cjA+rwhg3EkZXHF0KEojgSwrHo7BhcU4avjx2JG7+7Y0FKP0twg+nbsxP7VhL4FuTi+e0+s2FWJswYOxItbtqEb9eN7Y0ZhZKeO2EFatrItRgzV+qxB/XH5wH6Y3qMLg51qNJLQU/sMxJSyIlw+bAjK83KwsmY3ehWV4oTyYpw3dDBm9ulFf1LJWCQHH+3d1XDU00DEWttw7djhOKdvbxSQF6vo38KRIM4n7jMHDsBH+vZAZVMjdrVEceyg3ji1UzEm9+yDN6vJW+rc4p11OHdQL5xJXT+RA4b1tdtt4uJ/J03EoNIOaAv7bdnImf372GzyUeVdsJh9oWthBP3yC/Dcjp24YvQ4bKnaSbuZxPSuXVAUzkNlcxMHlHn48fjxOKFLJzRT55dv34RJtN1fGDsGx3TpRp9Yh916clr6LDFKXgcQ5wcZ+pBXlw3s78imzbG593fYBqnq+w8kXkHMjno6OjkoGtxX1+1AswytL2CBzGpe1yi/ho5pwdadJr9Fu+pxz7x1WMdyiypoqGiwFlTU4g8vL7MZLLemgvjppKvjftwzdzWeX7cTS2paGXDE6ZhTmLutzoz+rtYYr6+l0W1BG4Oefyxcj3vmLMO22mYOMEJ4taKRgZPG3j7M2VqPFjrxBGl7eWOVBYNLK+uxvZmBHTm6vKoJO1sV+aewlMq+tS3NThvD/W+sxuJdDXhD9JMwf1kX/PKZOXuFR0f+0LIK/GnuKmxhJ1N6HUfQb+xQd9WoKYo2dsYHl9fgb3OWY0uTeBWhE0/ikYUbcO+8tVivV1Jo9MFg4rVNu/CXOStYNolKtv+BeRtwP/NUNjQzeGwlr3bTZvnp3ONYWNlEAtLWhqUMDksKC/GPN5ajrpW4NBJ6VyAhZHuaZModA9Y1tY34xVMv2+0j3YLlmBJ9qdyfHzNG0RIzkZlZY6vi+4Po4mizjmqzulmL2F1QprdPv9Go904lOLYL4mkGwY9tpdHTyFCzHtSLiuZmNNigkfhDDIaqqF9SBCOVP9xmdOmN8T16YVYF5ZUx8FtoxO9jIDqXwRD8eTbAbOYI9zHK9A066upYDHGNloXXepcf61qa0KrRI89XN9TbAFAQ9+Vh1s5dWFi9g0F1Ak2UUx0N2rp6yiIQYKCVwLYm6gHlWc1gfxtpVoff0taIBzlqf6mqCim7faWHPgSO7n1B5/unvd9AOegVFuE0vrNwIXYqwKU+JEj7Ff36Y4pG0xqdi38Sf3YzewAMz8/DBgaZrekcpjET5V7I3U+PPBJ/X7UZj65cix8eNRVBBmZj80P4/Mjx+N0bC7G7vgqXDhiILpEIPkrH89M5c/HSho0snsIZdCJ9OFrPDaTx06On42/LluGvSxfJd3KL4brhwxFqacSPX52LsxiA9aeeXjt4CJqb6zFr8yrSSt1hfQ0MqJfQeb26ZSsWbNnEoDCJo+iQ523eiAeWrsbtk6faa2O+NnY0tlXuwi/nvILL+w1ADzpgdyuTSqlg/0MJFJ5mlMjRNg54vrVoAZpT7rU5WsbxzYlTENHrTkz27EMHBPJGfUsDJkOVwPGdSjC7inbc1i+Rh+Rfj4IwrhsxEr9/cyVWb67Ej8T3mA/fHTMWlbR9P58zBzcNHYXicARXDh2CzTsr8PMFS2mnWzEkLx+ndCginjj65URwcteuGXr8NEc++qPdWM0B0xMb1mNlZSXTWa9ooe6sqW/AnQvfwPYdVfj48BHs5HFcwACuhO3+5etvUu+64WgG4T3Zv28ZPw4PLF6OBdSN300/BgXJOG5ioPLM2lVYV7UbXx4/Grs5IPz1/Pm4evhQ9M8vRDHp+MaEyXhwxVq8sGY5fnjENDY5iTOoz52DuXiEA70isudj3bvQ7bXSlrTibwvexIpt23Ad+0ET7eJa2vd5m7dj4eZdmNy9FGd16UJ+zEectukcBpPisWyoZtX65UZwfO8e5F0Ml/Tuh+YoA2HawqZ4FC/s2IKVO2owe/1WuuYI/ueoabj7zXlYtG0tfjp1OiKyx6bTkjvR/heD1ON9BnUcdhoaUVsgztG51jfZp1mUrjSfggzllbRk+gQqlyFfyYo4lUcdWYLlLmj3rMN0n1puLQPGdOEUKJ/smW4NaaSsY+uk3DR1TKQBq0sdOsV/0aN8qoyZLYiTpyboHrXSDI/WHYk2EaMRqlt7ZVOulkc0MT872m8efRHbGty5vhD+7YdexrrqembL0sO6bPqWJ0YXd6Q7pGlZE52Mewav6hOftAZB+TPnPrVBJCu/GQtHn6hzoCNlyOxFLOvQjN3Pnn6DNsQqVcb3BozvxGkyCuCu5xZiZUUVqZO51UMOKXx20CCMKdLb/ZlHAYoTrBXfF4jL5C1+8Lpky+DKL15rGjxLt5otmVqwxG3PNDbzaE2VeJXlsS5puol838pg79N0rAy9mah8Lt3Kmc4Kh35USGUzx9plF50qnaNrn9ZmSGSSrdpudZJuonELsF2wYZtdY7rQZg9Ur/RGabq1oFtMuh2icrpVIeRWL3+UR8dWjrj26ADB0j8I4AhqJQO+vGAhg20//VTaZrhuGk0HZWsY5cCk3wQ5X8mTzq86lkQo2+fsyUI/ygrz0NbWhjn1NXiltgb1sSj6RWhL6Hx/sW49ZZnGs1X16JkTxK62OAcnzbhx0iREJH/qSoyybSNNoznSX7R9B5Y3x7C2NU7ZpxAh/uO6lqN/WTk+NXEcg7EginLzUMe+9reKSjeostu3acQ5GNsQbcWSWJvNNuuBnMd37cAbdY2Y19CAThoEUa9mdO2Bcd264+IJkxBlWqeQbnVK7lKSrLA+hKBbbVp8SHm+WFmLBzZtYRdWuwMYU1CATwzrzzyUfda2HwjEHuvH3FN+TdEYcrIOXf2SdYwpKca8yiosZUDw9x1b0T2Sg0gwyYFkM17iwGktq1jJwKIonIuntlVgBm3ODAZBMb12h7qgNbDCb+8wtLoCJFsVJlDPAVtFIoZVLTHs1u1nq1c00eJHoxjXbxC6lXRCR2tCCg2pGB7dXo11tNX3ba5Aj+IOJDOB16mPKxi43Ld5Jzrn5ZpdXssA7jXa3iTr6Z6bi4e2bcY6Drie2LAFkzrkIcI+P6e6Ciuam6jPLYjFW5EvUpMB1lGBrTH2KOqr1r/qqd5orBkT+wxA77JOKA/4bbZ/U1RbK3ZE2zC5Ywk65YbxqQnjMbC8E/LZP3y2HottDYXx0KIVuGjgIHQO5XJQF8CGRg5oaWv0OsmK1hg2kA872uowqaQrKupr2W/iuH9nPRrZ5s4RLXokHvXl99KH/D+Ef6HN/ymgAHQfWwZIysqR7pmjBuHmM4+jlscR1uJ1c/7KK6Or/HJiJN3SqWXWKVNUXl6z9T0B5BNPSrctE824avoofPb4SRxdqKOovIrzWjrpgg46I3YnO3eOTjhUmwIgoU4xD6+Zo6VjUz4Rq3OBzq0TyiFr7+ixNHZCW5MjsKBA10i/6Nb7ltQG1pcORrCYo4w6dVzlM6ei8kHkqJlCy/TpAzrhlxcdy3bp3V9xbrxobVIZ1Um8DMDUyUS3ZqyYaFlcvuy+/aY0JetAG/PrKRI9HSOw9HcDWbwC0ZI55766hSPZ+54ijxQKKz1NwxHAF0fpSSTN1IgGyVjtPAAonfyXcTGetiTxk2PFH/IxIUfNPJrxsQUYxG8yc3WbqGwtgZOT6Zd2kheDnzU0aNVatGuLzcVP0S5amEk6YoErzxXwCkRihld+vVrESPbj2D69caFGinrkVQ7BDE+mnNaPaG2K5eW55CU91uJqBdFGL9MkT9Fo6HVOPAF3a9yCMOmtrmuUogGA0aYGGgOYJp3VodI+AGD8V1sD+NO6NbZezq++wCD4hB49cVaPcmZiO2ztk/Jrc2W20Zn1KshHqQJnrZviPs1gyS+e2toYPYCStvVtYco3V7wN6sEXP3K5JcnXz8x5FY9u3oA79LRjKGUPrOg1ISkGyAF7Okt8Stv72LRGtJG26M9LV+GXi1bjYy++goU1opfDA7FXxEk+ok9lKcdcm8FM8ojBl/VJoUyhxfLoVmccdy9ahJ8sWY4rXnwBSxqbWJFwfEDkc7hAOiq5KdiivL63dAGqGDgzlbJO4fbx49GFDt4GQK5T7AfKKd46+QjfY9W1uKBXbyCmWWnpOe0egy3N7OjhpzTzsqcwdwJJyiSlQTLT9PBTgMcvbK/Ex1+Zi/EdO+CyQUNoxRlU2cMNCq70IXzWRUHb5H6mD5rsiU9DBasz6Ud5fj6+M3Esdu6uxY7KLRQzy9FXxag/LaKXOtSVgV2b+jxl3aA06lkBfUKSvNC63YTZEvoM6k9YbDL95hCUNkFXo1qjLB0yGlg/g/44ByR6AbSeVhc+cU1bSSQfP508GRXsW5srd6FSekj99tGXsbhBIw9ep9/58ZLFuOWNefgt9yn2Sd0oU19c2LobdW2tOH9gb8yrqWUJ2lSrIK0mU2TiATlE3xqQz2CfDXBQGRaN5jyl09xZof9eMDPxvgOVOI9KGKFgpTyz1q7DXS++bgL66jnHYWqfEvZN5zjsaT0KTSIN6xuJEqDNLEmR5XDj6JBuxr3XfxTlWhwdDOPh+avw0Jyl1JFcZksinw48pJGLjLg5TXuLFoI0hHpK0CmGU3gzuJoZIo1BOeXMbJdzlGQf6VFnNMOgDqynOEid6AwqSOSIQ/mDHP1qelzH4WQLrytdmspRPGnW04wCe6IxFUVuMmZpoWgj7rrmTPQsoIKTvte31OL2J18jefkkXQFiG20G6zc6SReNmI8dWbNxAatDYA36AILoBR5ctBGPvb4MERlgkcq2XMDg5ESOsNw5f+SE9wczOEkMKyrEN0bpEzxyVilMKi01udjsnoJr3WIyWSl44bkMpPDKaAq31sYIvUbSGqqpnN1iZF6bUWHZbPAiuWsBqvALnxApn9K0yNaMaBxXDBmKIzvpHW0xvL5tK56gU7fHs03nlI9FpWtBpln9rEPBoWhQlZqtYpLTM+ZT4KZFpvEMXZoZ0FNBCiah9jFdZXVLTot4FQFk9dJ0ite5+2AACbEBhnjvQzIUxJfnzEVcDoW0FrAdX+cIu4Pab0wQKL/aQcfCYj9bvBB/PPkknFzeGcdRT0KBHLRxYPWJgb1wdt+eaCHuzRxxB9gffRaIqsqoTVaGIjmY3KMXEjEGZJpJowzlOLX4XevgpnTviWmdimw9VpA6lqCTe2bLVlwxZjR6F/gxpGcPk5tm1Xz2VJp0QG0hmZRpbbwNx3cqx4gORcScUBN5Pcx9XN9YZp48PLh5G64YNRpD8vIwsWd/NzCya8z8gZHTYQDxQrcH1UjyfnVDG368Qt9AVdP9DDpS+MmRR3DMmulbAsl9D2TK2o4//hB+vWI1TurdC18eNw5HdeyE43r3x7zaSgzt0gUze3TDNYOHYRODnxgDnwjtvMyMECTFcA7ApvbqjgE5uahmAF8YDGBnUz11oBuOYOB18ZBh9syC+r6+zzmZtiUSiCPKvGeW9cDAAtkaXg8l7cn5jjnst7QBA/v0Q53opsIVsZ0fKS7Cqd0645ie3TG7YpuZnrF5uTiyqADfPHIC/rR8JfIjDK4ygXYb6VrcUIvPjx2C6R1LMLNPX7xcVYtGqslQ6syUwgJcO3akrTmM0c5r3aJNFpBGPeAlvS1kQzuxXUnagfHkRcB8ZwwV9JvjS0oxrGMR5u7YgcmD+mN8YUcMKe+GfNKZjEcxvEMBeuRrIsCPP9Mf6/bqm9sqeJ7xf5RTS1scEzt1wsTiMsyvr0ROXgFOYb+6euAQ1CZi2NbKQaoFW2Lgfze8/4vhaZguPWIY7rj8Izh3yii8uWoz+tNwTh/a32683XbhiRjXrweCDJK6FUQwqW93LNm6C2O6l+NjR4/HK8vW4gunT8O1p07DJ3neRGU8YcJInHv0GIzp388Wow/qUYb+3TvbQvijB5XhF588HxceNQYdIj68uXYLbjp1Ck4aNRDXnzIF5x05Cs8sWIVWOT1zsmHk00De/fHTccWJkzFzWB+8tGy9rb34/kePxeUnHIEeHUsxZ40W8AYYRDXjkokD8LULZ+LSaWMxjHQ+t3g1vn3xyairbcCOmgZ8ncFjIpHCll2VuIF13nLODFw2dQRWbapATVMb/ufyU3DlKVMxZUBPFNIJXT3zKBzRvxeidJa+tkacP3UCXlq1HsM7FeM3nzobF02fiJFlhXh52RpcMX08LhnTBx8/eQquOeUYvLZoBWr0ZNQHEqQbrVSBHGzetRMXTx1Du6mO7KcxTGJI1y747bIVPGWaBVr76Q+NSVEwhB9z1Da9axkKSsrx6ia95HMUOuXl4OOjR2B4SUfM3lKBcWUd8J0jpuCcQQOQz6B+iZ44lNHQDAQd8fiifHxr8lE4c2B/HNetE/5JXbmk3wDkhEKoqG/GUTSSg8vLsKF6F24eNwafGD4Kp9P4zd1VQdLi+Pm06Th10GD0KSjC1kQLfjBuAqaVlaKuIAf5bSmMLi/FyroajOjUAd+dchQuom5Gggksq6rE6O49cGHXbjh/+GB8YeQILKvZgZ36VJKCJTa5ODeA60ePwcndeuGzvF5Ao3/u4KH47OiRWEx64uTVbZMn4YL+fXEcHcvciu04uXdf9CzOw4baenQKh3HV2PGYw3Sz8B8EwydvZ0aYQGO+uakJQ4o6YGRxR1KXQnluDna1teF1jsT3zm6QbuZVGxZW16CyYTeGdylHSW4ultTW4omN7BPl5egYysGPFi1CE+toiMewpSWO3XR+6tI7WptQ2dqKY7qVo3dJMe5ZuhKbGJA1Md/Sxia0xBOYu3MnjujRD0t31+CZrTuxPdqGBRzN6xUog7p1R6yxAWsa6hhQtWJdU6MNeMzpqz2BJCqaWtC5UynC/jAW1+1mfXFUNDeaA9zV0oJVrGdezVaURnIxuKwcVfV1WN+oNabCYQzh/wdARocFJHftM23k4GNJ5U6c268vSvQAElk5tKQDnqRT32EPM2X4sIcf3GsmSHvxnAX0LsP7163BgPx89CffG9uabcZxxY7t7FtdbQbp58uWoY3i0brH5Y211LAAA6skNjQ0omckgvE9uqOS+vbH1WuxnfqhmGRgpzL8cclyrOXAq6KlDetrazC4cxcGbU1YuLsavWkP4sy4QS85ZpBeH2tAZXMUo5j+JIOTDa0JbIs24PRevRiXM8Rj0HPnwjexMRZD73y3yL4hmIO11ZX4zdrVSNLOVbW2YZ0eCKAuzK/agbJIEQYwuPvd8iVY3ZxACe3d+QP6aniNHfUN+MWK5dSrMBqIcyP1qlU2lW6rqq0Jr9fuZloVxnXpzr6xDavZrm1NzdjWUo8hJSUc2PgxZ0cNbVot219uT28u3tmENU0N6EReaoZsa1MUjdTfqZ0745er1hrfzBazmh0NMRQV5aCUweXCqjrM5uDhiN7dyJM0fr50gZu9tQkLyksDCJ3+P4L3cjG8L603Lb7nkMZzC1fj+O//lXFKJgK2sJ/Scb1sLySTeP6Gc3DLX5/Aypoo2th5Th3RB+MHDcQ375uF337iI3hs3go8uWITA5cR6BwK41v/fAPHDOiFi6aNwad+9zB6lnZEA43VqM75+Oxl5+LqH9+Dx77ySVz5s/uwvqEZnzxmHHI5lPzh43Mw/3tX49If3sNOkcCfb7gYn/z1g/jGeSdh+Yat+O0TL+M7V56Jf67YgL+/uSFDXwpfPeMIBMmmHz/+Cm5gUOfniPhHDz6DWV//FD7/679iWW2MBp3touMemJfEPV+6Emff9r/oGAnjzusvwLG3/gr3fvlS3PnQbDy3Zifu+8wZ+MscduDKavzgkpNw0bd+gyF9e+O6M47BrX97Gvdeew7OvP33QFFHtLU248FbrsR37vwrXq+PY3r3DrjyuMn46F1P4o+fOxcPvDAXr63cgl9+4hzc8/I8jKMD78ug4gt/fBifPnEKOrNz3/jQyxxxSQ4fMJAqSDXEOhqsX158PK4+ZbpN9OiVCnrlxHXzFuBXK1ezvyqj9KcdmKGN24zGhb374AtvzEdjLI6Vl12Kyx5/lLKvx/2nnIZPPP8S7jhiMm58/mUajQb8/qSTcelrc9CgQIaV+1JRvHj66fjMM89gK8vfN+NYnP3cy7h65FBsrd6Ne7fsxAX9uiGvsBhLt2/Hx3uX4+rZC/CxHl3Qd0B/PL9+Iz43chjOe+YJdCzsgpp4HN9kELSpsgp/qd6O00r7YkBhED9avRoPH3cMvvHGHBq8GP540gm4avZsjO5Qik8NH4CLn38GUzp0wWUTR+OCJ//JvpPD9vnQmwOCe447EZc99ywGRwpw29RJOG3WPzGltAynMNj71Otz0Yf9bBcN6dcmjMaLO3djXWMLvjZ+BC5/cTau4Og6RRx/WMvBgGCP03qfQCbHAq1sAKUBTQD9ckJ4/bRTGSgFKWkfNjPAmcF2bmjVDCLth4mfZXRLRi9g1Gyl8GiWUM5XQZhQyREogNatOJWR19SrTLTXzK+ByrFPaJZSZXWLxt4xpJlEBrl65N7eWE6Ewqt6NQ2p4sKhF1HaDDVlZLeR1R7dqo4zG/NrFk3KbTPgBH3QPZnL8zZXVoTabCTBXqJJnMKjS6aX77OMDheonezXxkcbPIlvwNk9u+Fv04/iQJXX+P9ydRWOeeYF9U4rtgdsFktyEF+ZMdBKVlJmwqW7AiYrXVI5psnBa6YH5L2WfyhN5xpk6VQTAfbtU+HTNe6FQroi0DIV0wEKRrPC9n43zfSwAfqmrc04E0xu3NS3RIfaaLRGcefUo/Hd+SuwuZXBtMoGYjiWweRHB47G1S+95PTBBhCs02ZIRQuPhUvGUAG8zbCHUBamH+NA7bJnZxEV2y39UruMb5m2aYY8qNkkXWe6eBDULLrqEa80+840tcHaz2KSi+msXlnBnV5pEkijJJSHW0aNZNBWjQc2yH7oInmisiYD8l84hSOzXtLWj9oaVeaxPs5zyUP8+H8ER3Mg9vzME13XZnt94uU7bAJLvs9AhfzJrEX48y3X4pazj4NeLhpPhynKBGJU7AbKqoZBjJ7y02J5TcVLAXXkpn6B/qUF+MmnPoovXXwGclNxBDmi0edc9Ih8G3PZOiYqVElRGK10pMt3NmJbaxILGOWP6FqKGIOuOZsqUeXPxYpddehRqJfnsYw5pFZM7t8LzyzdxKMwHl60CeN6dSHeELY3xxlkxRlkZTobO8iI3t2xfCNHY02sn6SaXachFw0BdRpqpJ5StFtcxDO+Xx/84xe34vYbL0OUI5otDW1YUlGDp370JYzu0RHN0Tj7cxLraPhb6RjaaAj0ctMIO1w/jnReWVvF0Xoa/1y3CwP1NXyOSl5ZtYV8C2Lh+q3oXJxpywcRTGnV+cUVPzZyVJQyhmntnI9paQzt2CGTz372BTPUPgZXlBKNSaO9f8bHIDqOebWN2J3Mx8aWVvSL5GMYR3A/OOMU3Hn+BQgUdaAdYL0K3mgYhuQWo56yWVLXCA4a7S3uKcpMwV5KDpuOUDZCC1RHdCrHhP6D8YcLz8VHp09DK4OqebUNqKWhfPCs89EzV10qgQYa50rKOGYL1VOMBZL2pvrCQABLdrdglz+EBRXbMSqvGG3E/1xlDeqoXyvr21Ae1i1uI4KbnnT1Y1NzM7a3JbAyQf2oqUUl6axobUF+Xi5teTOO69sX3z/meJyg99qQ9o0tu1FMfeqbF8TR/Xti1pYtjoVZx/B+gjkjbiY/gYx3ADubW9Eci7LZLr1MnyTKpdMwnSDd5jSVl9dlwGXshSNCAx/kJmcUJmM0M6SXKSq7dF8vVdRASLdSVUZOQHxQIKUgR7g1a6p3DdnsGdPtjfsqw7LmbFVO9kZldauWzsVe9sg6RQP/jT7tzcnKGROnvQVedehYQVYmXe1X3RY0UIHl2MwuMD2LT7SrTrsFrPpJ2550bUqTE8ucG19UF/OJTWqHggMrJD3kuc3Sqxx32hte5dNpM4/VXuHI0CZ8KqPb6cY75tWKJ/FXoDRDJhzcm8005P8alG8PPj/W19Xvaa5WGfUrLKLJliz2B2ViugUFoovtshd68lRyVnv8kg2vmb4oncdKN3lKByRnljM9UXvZ3xQ8qM0qYoEuwQIVllF58VrBggVBoktypB7oVJvJPlNewYsFTixHHfnbuk2ojTPwMX1lUiKMVc0t+Pt6DuZlgxSY2C1+4lTVNsvOA+FRnXqyWCzloLKGfL973SpWz2t6uXVWB1TQ8jBNAwy1R/h0XeUtgOOmQEz41Xadi5emI2oPj8UnDTjslTEBFJOGxTXb8ahoVRmhzuqn2qdzw6lglSD+ZAcX2pv+6phl7Vz0Mr8JW/X+d4A4//4CO9xjS1Zh0CduR9eIH1ccM4H9IYlmdUQKpkCjV609YfdLcKSYDFG52RE6ShmYpYxlfnXVubjlN3/D7Xfda4/O7/YXspuxaVL+JMdEFHaKHaot2oJSGtegjGMiie75EVQ1MxSj8VMf1NoZLXy1R1t5bk8apnKwu6kVJQUhxJJxlBaEUdOidVEp5FFp9H1EKZ7fDGUMda1t6KgPE4tuEhhg54pQ8WMa5UaIl6Og4nCI+hnA1sY2zJozDzM+8TUc/+lv45M/uoedIoirfvswzv3qL/GDj5+Nnnkhoydf69G0wJ+dQyFmjIY6Fo+hMCdA3Q2iT54fNc1NpIN8Ugcg//REV1IG54MK1tnY6cjsPh1y8bkzjnXpZJNsUhWF8rU5r5In6s0HUFWVpy5oRVqLtZOdnU7OLfVkcEs+6I39TZTrqvp6nH/fQ/jo/Q/gtPv/bjNfZmBodHYn22xBqujQar1CGh+/glqij8gYUVfKpRfEG2dwc+/8ebj8r8Tz14dxxxtvMEBO4JPPvIyvvvQKvjLpKFJDLMSx2xxVzJ4qsxUUbUm0Sh9kXGNJdCgoxM5UK31xnHrkaE7SmIojpj9aMMw26IrZMx6odVrLqLxxXouzDeeOHY/ewVxc/8LzmLV+LXWdepIM4H83bcA1/fqhMZpAZYvjs/HsgwAmTtGjttAAs2/dOGoEepMnWT9zz5o1mL9L7yiyhru9ypgzp6NXRqXJMcb1qg31V57Ho7h83EQEzGHwmkbelEUvOu9rho9iGfYlM/bc1C+NJdId4rNgQwk+0uDD5aPHIkyZGB7RoLd4axYFmdeJSFoWEGRosfYwzQIBppkz4aY1dXE5P6bLnpmTV1nmUXsMByuQ0xUqbSHmMzxsm8rrrfRqk+oRg+TU5Ii15kkk24yY7BDxKvBUPuHVbJpft7eIW/RlnZ/qFV6295zevXD/0SdgYFkZ05SPBOiaaIomccGQ4W6ROmk/vc9ADCxhvizvrc3MawGB8GXadCDIZLVNstI5+fCLI6cw7mQf47meQL1h7msUp9pwEFB58YptP37gEHQrKGCaZoBFu5w+EWkWR7OTCQVSpClHspMMmEeBo9JkK2W7VU79TWniIfnWvTQX5/Ti4DWmoEOEsq0Cm+1i+SDlEWeazYyyvAIQ5VP7TV94zMOXdm7jIFCyFA4mMHDbwYH+c1WZ2+I2QNR1tle8zMhEfYIHLMI05SP+FPX1pU1VTFaQJzpZTmT59dCO2s4yOdRhzfKqvGhSkGWBlehifs1sGY26zs14oI1g/UH5eZ1t2dAaw582bkc0O0DTk8CaXTYBkAT66K9PPHJvObN52pM2PayjN9irbu310I8smYJBe8DI4fhvAHLk/YY0bj/vONxw2pEY3LsrNlTVc7ARRr5zLahuasSnjx2Ly44ciUVUsHOPHIcvnDQOV582jVIOI0GHxUE7PnP60fjiledThxPUr1aqTYo4J2L6wK7IRYKdOISmaBAvr6/C3Z+9ALefMw1dOpdj3oYKMFah/KUo3Kuz65wdLyUlDQXw66dfxXcuPR03njgR3/3oDPzv83MQ4Gg7ENSrKJiHeqS3q8uQzd9ciWF9e+FbZ0/BT684hcY+iGgkgtfXbsXNZx2P2y4+FiWlhYgU5mH2so0YM2YMfvrxM/H1Sz6CU6aOR78O+fjh5afhY8eNRXM0hqo4A4WGenz2I9Nw/uR+tGWaD9NTKT488toS/O9VZ+OraufYwXhhkdaOBdFBvOP1IBVan7b5wOqz0Ubi6CCvP3mKvQhQs3VqmzrnV1+fj92aAZADOVAbmE2Op6GtCaeVlePqwYOYL4kcPS1JPD4akQ6UZ3NrAkvr6vCHE47HNaNG4mMTJzKfjAWBAdFOBsfVbS34yRGTccuk8eiqz4HQ0CytqsKnhg3D9UP64eS+fTjoy8FD2zbhgvFH4EsTxuCrk8egb88eGFPWGTePH4Uz+/dEC4N5DRTqW5pwY7/+uKBPT1YVRR7b1EpHObe6Ab8+agq+PmYAerCexaQrV4ZHC+XZniB5UiwjLbAROIN1Gq4CGTryKshzPYEkULieS8dR1diAY3t2x60jRuBYBlY2Qmf7X926DSf2G4TXKrZTHVSeeGVs33eQMF0bDDjy7ka/8YWRw539Z1J1PI47lmQeYDFHzgvqjxqBq3/K4Ot7XLp9w0KdOLa5dcJkC2ClL+d3704R8nqMBt8GQwHUUDYvb17PCshr1S+Hlp2psT5Dp2OzBNLLAPIYBJ3buStlwuvm/FhGs2G6NaNZbHt4QedCxzJ6GEP0qAXmQFnGHq6QQ1Qyrxku4tGDDOYYmU+2Q+cMEPXm+UkdS3HRwL6MB0UnQQ9CGB4dK78SdUK8qi6RbSPzMxtixCPadItIfSnG9AQZpPZlyyuY4gBC9ATIoxtHj8C1L75s74gyZ220qk2sm8cnl5ehp2ZRqIPjSztgUB77iCq3eoVQ9IseEmByEiEHgmw699JzBi1nM8g7orSU7NBAhza0rh73b9bnsEjr/rAHtxjKehlsfayoI7rpLe16YluBn/GHbdaxDXjFK8pMb162dV9qG5OkQwo6FORYACG8vKbAhAHcYA5eBurLCwrMFVwIP/8dXdzsCVe1mYGNbjmLD5mg3ukGL5uNY906lt6InjbVp3Pu1QyzRdzES7XNgkHuRY/pDtM1a6lbzZJhmGmSsR6MsTfeE6/o1/v7pHN2S4+0KHiUrgmH6pV+xUSzaOJ5SjxT1cynJwalG9JxBbjCLTwKuKQL+pRVjBuv6cWlEzsz0KbeJdlXHl632pVntj19Vf1CdWtWUEFYVOmqmzTaB8C56fS/BN7/NVo8H9YxD316dEXFzlos3rELxZE8dKR8Njan8H/sfQeAJFW19te5J+fNOeccgCXnnAUkmQAFA6I+9Vff02fWZ86KqIgCKiBKkJzD5sDmHGZ3Zifn6dz9f9+p7qV3dmZZkLCsfWaqq+rmcO4537l161aJz4dZ44ehpr4Om2tbMXlgGSrLirFk83YUFpZhb1sHBhJpjR88CGt27EBxYSm2caAOKwxi/IjBWLarHr4owQmVbi2ZzE9hMGNYJUryCvDi1mr7RuKI4jzUh6Po5kDSrsAelrWeY8uZkifDIYAR5MlJI4Zg46692NrRRRnhIyjyYHt7mDxMpjISo6ZQ4U/hhHH9Ud0UxffedwZO//Yd5DkP5o3uj7ge/7COwYAHDbRqNJMyf/RAhOIprNhVy/Hoto9alxGIrdq0E3sjHlTmuTBz/HDs3FmNmq4QivPLUNPRSWM3hikDS1FZ2Q9rtmxFA8s/gPWOkMFbaInoRcWKoA87Ozhw+rIw32miMJk9uBwvfOMmBAR2xR8s65LmFhz34KM0Jsk/EhJW/B510K2UIr1nVhSwj11Y1tSOisIAmjo1Ve9Cf/Jfk9by0LqbUlSC4rxCvNLYhFYJLD26sdlNzS9GMbdqCFo7WvDjo+bhPS8uRjvbc2JRkPjKi1X1rXAHA5Q3SRT44phbWcE27saq9qgtf5ulRx0+N5Yz7TAFtYcCdkH/CuwMtaO2y3kjqd1mXCKYTOFd5inA4qZ65uqyevtZFn1VQNUvY8fpM1AZxekiHxazHm0RzW4lUE7eaUrvelrKMrV2dWF6UanJxW0tXZT5HnuZw02w8rfTT8YNL7yEJr06JQVjQlPt/A6SlKWGlT2KYXnYP38++ThcOXiIyWSV7gtLVuA7azcTaPHOlA8jCDQYWEzgxLIq3DRronbzwJcXLcNnpk7HWeSjh/bU4eZFC/HQmefixU1bcMyYYVi2ux5fXr2SY6MIpw4Zgj+t34mSYAr/NWMK5pWX4c87a/G3LZvxyQnjMaN/JXa3NOIzK1ezz7y48+RT8N5nnoS2yjJGozzQPkhfGDcV/Qv9uHXzejyyrR7nDh2EW6ZNwObuCL60bIV9KeB4ApKjBw3BYK8Ht6xYg+q2dsyvKsRn9BFlyqRPLllqj3+nF5bgM7Nnodjnx/fXbsInp47ECE8QzzQ14zMvvoSvzp+DGZX98XJNA761Zhm7TwpXxUni/KED8YGJ49FGoHbjiwsxv7IS144dhiJ3EN9ZvRRLmzswb/hwTGWUKYMG47Pk61MZ5oNT2XYEhZ967gXcOHMmPj5qCP6+t5b5Lcdlk8fgDpZDs6Xvmz4Td69dg18eMxe/Wb4MC9vi+NrRU7F4917soGIen+/DPdt22M75VxLo36YvV9hsofqpx3g1Yl9KGcuPvFhBRnjpvPMwrqDAwRscC9MfeACr28T/DNuTxC+mzNO8QBD0y9nz0EK5PqFffyxvasL3li9HfqAYZwzuh2MGDcQ/qrdh0c7d+Nr8ozG2uBR/2LQZf9uxHcMrSvH5sZM43vz2GO+eXdVs0wSuGjECF9NIKmMfPlxXh++tWInLho7AZZNGobG7G19fvAgdlPmXjR5L/eQiTw3FL2kU/KOm1tEZBCdDigbghH7l+PPG1fC5griCRsQdq1/Bhwigzxs+FisbG/DN5YsxtLgfZg6oxD0sU1UwD2fR/49M69IxozEikIeBlCv/b/ESygnVNYVjhw/GIDbUleMmYnN7M76yZCW6Ul7MKi/AZ6dPs+9C/z+Wbwvl/+XjRmFCUSF2kjcaWppww5Sp2Eaj7HOLX8LIsn6YFfDizBF645VjYdES1IbDOH/4AHxgwhSEaHx+bNkLaA65MK+kFDfPmW6z+19avQI/mT0HZRwPd9TuxU9WLsPHZ83HT5c8jy8dcwJ+RB7ppHyZW16FAaWleHzbGnxt5hxMqxqAP2zfhrs2c0wLfAnASa5LBhymdGSt0WLJ1zWF8fCq7Vil3d+9VBy0trZrsQwr15YI4+k167CxoRnaF0s7sD9NANJJrbKXYEMzH7VUfs9s3YXGuNfeIpE1s6szhMfXbEYzQVFdJIJaMp6UXJQCYfHuJjy+aQe6DWO6sKO9iyCLnS6rl0CoPkwuUoNqasuEexLV3WH8a/02bNUbJvaqdgJb2iOG6DUAPELo0h4EdE1E+vet2Y3qdu31re8jam/2GF7eUovFNY3ooIBqUHCWhXAJT25txMvbaijMXfYK8mKCw0fX7sBeWlUudwSNFMqPr9qGHa1hdBKQ1XRqU9MwDRAPVjd04GkKRc18yXra2x1HS1oJayf7nZ0q0+HLzPpY8tevORdBAg37eDYPgY8vU1jqm5GOlany9yJ0zUkmWQIrWpvskzpybArRwhRrM34d+1WTDHGvDys7u/AcwU2rWYjpvlVT8SQjdmFDPbZ1ddjbMvKS5bWeIGYV29hmOmXR0lrtIkh7pq4DqzqZN8sQS0SwqKUdL9W3aNNvyzrBcM/V17D9O+yRc7tmHZSv14W1bSG80NxI45Jl8CYRofLuEBhUQZheix7zZWYn1CZMUC9vONfkUYUV3/FoDTOs34dVrPPq9hC6OB5CrLC22/3wjNlY29xGUKa8lRbzF5I5HEjtpPrxOGZAOa4YOtSu9YB2eUsbfkzFAyoC074Wlp6qM/9p3+B/58/CTY8/iztXrMJnZ03DnevWYVNrJ/575SpishgqCDbrWN8L/vWo7QE0lOC7IuDC6aXODMWnZ05Fc1sLzn3kCdxHpZtMhvDXPXtw1ZNPoZ/XjwU0XtwpgmiOXa0INYCqzFM+AnDyLEHM9U8+i68dcyzc0QhunDUFtzzzDG5Zsoj+EQwiGPrilGn4Ae9vXb8Bdxw9F/3IQz+YczRuePQF/HLFOnxh1hzyvx//d+yx+MHKJbiGgG5JfS0eJnB5urYeX1/5CgYXl+H4yiqc/9DD+OW2jSwJ20TM6Y7RQC3ADePH4yNPP4WbX15C+dGJ3ZFOfIxK82tLFuMHC7QbeidOLyvHVCq9r7+8AkMDPnxwylhc//QTuHPtenxl7mz8evVy7KB8+8rC5dCGlpeUlMM+xs62P7eyHFXkJelFn9bYkPzqEvp3UXnfNG6sKcypxUUYqY7S7IgxWx9kIIt9qSMaxYcJzsblE2SxfxOU73/YsgWraSzZwDT53IPMSfF14pn/LUyrKj8PVz36EIZznF9GkKTtDW6ZMhG3rlmL57bvxffYxi/UVOO8Jx7BTZPHYlJxASLhCL71ykJ8/pkX8ImxY1Hp8eL8QUNxzrChuIl9edeGTShj+kPyi3DV+NF4/8PPUM/sxQ3T52t+DJ+eOgEL6+vx8cefxP+bOQ1BgQZVPU4eaWvCh8eOsVm60XlFmJHnx9n9BmJBVT9c/djDCEXD+PKcuSglL08v1S70LuYfwFk04FT1iwYOgjZK/d9VlIOZwUKNP43A6ZSBA/Hexx5DmHrq81MmoMQbwrfnzcYXn3kRPyUo/MKc2fDGQ/jE5IlYumsX7lE/T5mMGx9+DN9YugThmBdD8wK4ccp0Au/n8eiunfj83GkYURDEZWPG45onnsIDmzfhC1PnIo+A8ofHH41vvLQQ1z/3PDY2duPh7btw79Yd+N3GdfATRIpHtMzH3R3FBcNGkh/CBP+jsbd5L74ycz7WNLbikgfvxTUjh2OU1p/qcbjNmqpe/xl0kBHxNpKsFHGXPfsmQ+las0OmCHnWwj5Nr0vImDXjZ8FZdJtaVXi6ZQawndOD3d6GoJuEhh6naGrU0pebqi535qXHKkZJpuyyBcuyXG2HcQpHCZwEfVJWFqYphamyUjvr09RaoK8PMVu+TNLy9vhoDYTxmTsfp68+EBzgobToFY+j1OdFoZRpnFCMaTmbmqo8qmu6bCZoeK9ye1IO8LDFjsojyEPh0vVJK1671bN5tYMEo83IyfGdpuwyqLw8sR0unT8Fp08eYeV0XnEAHt6zG4/tJmiy7mJA609r2ANJzvLXR3pT6mO1SaYd6C7+kL9mk6S0tc+UzZApTZ4VztqKmZF/op483LLiFXTHBHbY1nJXf2ttjNagKD97dMCIZrnz0CMBexuJ/vYGHP30qEEznbLeVKRMnW1aX3kxTduPi9dpAGHKXDxsM068Nj5TOjqUseLIi9eWH8/ibVVFdZCSU3xzT+CF+u342orVDKs8mIbaMlP2d5JUVhVD5WQf/XjOPCuflrvE6fd9gqew+FaPMGzsqv4Mrrbi7XwqpiK/hyBhPhXgRBTRrRZhAkwX2kMxDk0Pja4k/rRlK4coATaV4QBvIcGC5AYTYv+MLSjAPTt2Ierz2Xo97Qw/gMr6urGT7ezzcsyymcJqT8mHTBurKeNhzKEivGbkEFr2KeT5E3hg53Z8e8FxOLWiP2IE4npp8aHGOuykMn+0tgUFBMNzyiuojIEvHzMHV08eTTADFOV5EI5HsKKpA+3JAMFSHJ2hBNpoFDYTXNcSAOkt1u8euwBFmb4zHkngmMpKPL51m33vsc3WM/nItxG8Z/hwnDJsEGWT+llbpnpxV00tDcBuzCdoG8KyfHf2UbhyzGgOmSBa2GYtrJu2FPGSB22LTlWehzb51BpDF/07bQYyjA6etQZxW7gTGzraMLWiCvMGDcJTddXML81n6re+yMqfxKiiEtyY/uSLZvy7WYf/WrKUbcxxrHVlvSbBBpQc1JgQX3DsVLBTbt1SjZCnAH/auhVzKkoRTIaxsL3V2cbFm8D44mI8vLvO6vXbjRtwwpDBzM+NOYMH4NLR+pC9lmPEcdKQfrht3XqCdDc2JKIIMfxJ/UvJP258b8HROH/0cLaH9l5LEdi3YUldIzbHFI6mDd2RoFxmWvo+6eLa3Tip3yBM71+G53fvoUExEP/csIXGdQHu5fmoqiqyotZnsl9ZlZjJBFaR9W7keHi2rh605dNjRW3mIvDz4O7qXQhRL/1801YMrKjE+MIK9mkQH50zA1dPHI8S6pIg9VV9KIqnm5rRTuDzMPv/eycfi1HlpRxX2sTXg5f37kEtjXvtETeG8U+mcTGeRsZ3jp6HU0eNoEHjwayyfGxpb8a6Dn27kHqK/N5KWbqbY6AzIi2svckoGznObt+2BdeMHY0ReWX2xv0rDe2YXlWOUwYPwrePPQkV1IlDgmoftpPqabL6P4MOj5pKgEmSaSDba6HkLANA6g2SBJ1dskM5gPX4xKdHPwJExoQKy5OF4YUUlZjXQIau5cEwSt+IZ7tW9XlOg5H+FDp3fOIS3PHRi1BJdB+QclbeEnAmOJgGw2Viau3Grz56MSZWlNBL+UmZKz0VKkaB68LyXfXMXkKQMaSAyeRfveJU3Hr9efjH567EKWMH0TkdTwmbRE/XR0lZG/DehJf85aewOqs8JJVRg9T8Saqb8jIlIceMxztIKouqIiGZXnNVnh/A5887lkUlxGKfxdkPzVQaNy9e6eARhTdinF6roPqpJ9RHTNN4iG4EUlpv/p5Rw3DjjCkok6U6YihumTUVxTbQGU4LUC0+T8Zf6jO1YRI7Wluox9hnEuYKpvwFoMRXAjnKivkVUiidOmK4eduUmJVTddNZfcOwBnBUPqa9D1CllYgt3k2HNaNBfgqQrrgBKp71qEhhxCNaAGs8RgC3r4GYp/V/pk4UiDytru9ETMJfpPxURpWj98Z8+8gUrdrDhauGD6VilEVMmED3R2vrca/2+1LFtThZ/Kv6WrPwnkdnLIUVjS349LJFuGnFYnzohcX09CNun2JKWnC9dJCyuhMq8N4WtBvJzeAWQQ/bVRcc5+eNGInrhw3Bv/bWYkN7FzFelDF9LIJ2nWeYzDiKRvCj+fPQnwDxrzU16OBZO9D/as16fHjRSnx43Eic1o8KlPJJ25OofyU+ouSDdiqq55vq8bnFi/HxZStxw8sLOVTjzkyIGkAZkQ9iLJdmQpRdnPW49Kmn8LcdW3D7cUfTOFM4ejDROPm8QM+txV/ij1gCfz/lFOxsacKDNXuccAzTSf7Q2j7JqCjBw1N1TfjE0mW4adEKfOrF58k2AQMOkllx1TMNJGREaGF6kMo4xfazry8wrxTHi9fWF+Xhro1bcMuYYRhTVITV+l6oNbl+DkLka+aCL0ybQsUbsKU8Gq/fWvWKfcvWGQg6K1RPcvjG/GyRv5tDNJFu6zgGBH0IhaOIcCzYkGTYhGQLL72aluN9uY+ANhzH94+agXKC74f27LEPICdYEH1vU49BFcEnfuNlmGV6tGY3blmyHNctWoTvLFsG7SgfZjgznlkUDV/jETOW6Eagfvvm9bhiykQcV16Gl+paEGWbBQhAxHRBgtdutoNsvlT6sXg+yHNW5fSu8NYn6gcxKfuZfd/Ffk7YOE9iUF4+YhECXwbZ2NaBzy9ahk8sX4ErXniJZUvrKSVBgPM/bNvPL12J70yejOGlhUyLgNrGE+WYLw9dLEgLQf5DtXUcV4vxMdb1poXLrAT5Hhn3kmG6ixtY9anTdEu5ozWkqvPOcDeqaVh8YeZk/GXrDgJS8h5l6HdeWYXPLX8FJz3+FF7sII+osdRGZiz+ZxBr+w6TMZY+CuszJO5Y+Zo/cplFVqB1NGQ0D4VQacBDgalbWlkc5OowwTK/GMYZ4QiQGfW2md72KvC5UCDm0KJP+tmiVnUwr4NkGC28NGbhlWZTzp84BB31DfjAD++0jUPjgTwqacZL6E0khqVwk0AoCfjgp/LWTNWv/nw/dja3c4xREDE9L8FfmdalSfdJKDJlN+tV5o1zILFsnnz85MHncM2P7sTX/vRPfOmKM5DQAl4rixWGZI3yKtltD7d9RHdTAtmk+4xbX/HeRlK1BBqkOE1oCCQkcP0JUzF1xAC2fILjmMKFvXn7ug2opiX6KrhNlz/TNNkkqWSAiWTASO2o9N2YUlqEi0cMw1Pbt9jHWN8/fCSe3r4LES0sltDQImgtEpVAN5DCDpNyUzmpTM4bPgLDtDOyHiMbb0kpx3FUeQVm680sKrUi8sHVowi0IgJOeqOG8Q3IMC1t62ACRSapwJGuFUR58KxHveIpgU55SCvIXZJXyEDKV7xqybHMBvQYV+mqXcjfDmBhfAk6paUZPFs0rTRJCqdrHdpCwK/E6P9Ok/GAD5WsnPY3063GSjvH6ZeXLSE4TNdf/as668x/e37FNlnU3o5xJaU4fdAgzCRIm1FRhRiB0bBgAeYM6A+vn+DAELLajECHwICj0JoypjaNJ7G0sQGfmjUdcyvKbHFvEeVMvjcPw/NSmFLVj6H1tq8sdjcW0Cq3LWLEI1SkXp8fJV4fzhowxAFzDHfGiFHol+dFQ0zfN/QhzDzn5BdhXnk//GDuTNy1ZSuWtDVjer+BOKNff8woL8fMsgq0dccRZp9pfdgJ/Uowke5NkS5Mpd8M8llFXgDnDRmBEjZSGxkkpTEkSvrweF0jThw3FucOGoizhwxGAesd8KtsAVwyZKQpT7FuEdvSvqXB/2cb6jGZ+Z+tBc0DSjFVH0+WHDWeciHEMdBAAHHm8GG4YfwkVPiDiAWStn71BH0Lj3WMhzgO+legKOjF0vp2tn+lrWdsSIrXxZ9qK6eY+xPdZSiQjuE4unrUCNZID7ndeIVA4SebNjAee0lyWqCuL15V2iqvjWMXdtHhnH4VOKWqBFdNmYpbd+1if3qRR4misPo8zaO7d+OrU2fgKPLLJWPG4PFdO1k3H/LY7/P7V6IorxB+vwePVNfghqnTcFxVPt47cgxBlw9P1NThuOGjsaBfKetdhumUJymVXAaaysi+cUteqYHNiNT482BNSwhVwXz4qCvqo2H8vXoHriHQOaEqD5+cPR33b91uW7acWNkPx1WU4j3jplC/qN4sNM/iWmsPnaXH2E+abTyb4Wex/b4yeypu27gR2zkeEuST948cjhPLyjCYbZHkX5z9qJdg9LWF80ePQjn5Q7OkPhp4nUxnRkk5+6Ec/z13Ku6gbHyyoQXH0tg4sawcJ1RWYkBlKVa0N7GfC3HVxDE4uf9A9M8vRVM0hHn9yjlOSiyfbqs7y8h+vGPDZo7BAXhi+w46edjOtfjktKmYUlyIo0YOs/AWVDJL/fcfQofBzvBJnDtrAr5w/gK855jpGFbkw8trNuMH112GC6cMwgQqsrWbt+OHV5+BixbMxhVzJ2Lpuk22dxQlJqZzwP+/i07Ew0vWII8A50fvOxcvvLIZ1xwzGf/vghNw0dFTEepus0Xs9958Je5duIG6LopvXnUOVm/bjc6olKQbIypL8KXLTsW4wQPgLypGIS2jL5x/NK48airG9i/FM+t3cWAm8ZOrTsPlx83E/NHD8cKq9fjvq87Fcxv3oH9xEcMfh0vmT8KHTp5pn5JYsrOOgrMAX7/6TFx11GS8b8FULN6+hxZnhLrUjZPGDEYqmIdHV21mO6WZzsDFkUhpwSlA4PJjCHHyHZ96H60lCgN6abuhLd0hfITWWLvCyqrkmDSyJumFf0ygJwzYXjxmLOYNG4Y8go3doQ78v1lz0T9Axcf746v6Y2phATYT0K5raMLpg4fh7HHDMaCoEJsbtX9PFMdI0FHZTaT12eYO47szpqM/LUa9ntDQLeAngB3ED2fPxuyKAjQRhDe2dOLKYUMRIfq/ZNhoNIa60UBg5ieQvHL8cIK1YYjEY9jTTuWiT+2wz70EYucMH46zCfwGFedha3OzPd46ZWAlJpcX4uSxY5lVBHvaQhia78eHpk7EDPJ4A9OeP3AgdrdRqFKwnzl6KLa3trI5PThx9DDsaA1ROefjyokTMaWiAjv0yIQC8KhB5Th26DA2eR7qKJBNuL3TLCYhS1D1uTlTqPAH8V7fKXThdxznt23dyPIJiKuQ6nMRrzVToIPMonV8T+7ahuP6DUIRgcXi5gbUsX3a4lEMKSrF2rY21LCu27qoTgge6sgP67u60RSPYyfd9nDMr2rcS6PNg6kVRdjU2Y0ndtdSKcVRwrH/q7XrUUcA20LrXDu2j6RyXt3UxGKy7Wg0Ldq7G6NKy5hWN+6s3mn76Y0rKyAIr8KTdbV4vKYWQ/KDOHvwEFt/92LzXvxtWzWVpBdP7t6EY/sPQnkggJdbGghQgKdqqzGC/FeZV4CV7Let7c0IBvxUjHlY01pPQNQfE/NK8f21a+1D1abQ2YQdsThWEzjNrhJk5XVLN57Zs8sA2tP1e7GwvhY7QzHUx2LY3dmJbgLubo6HhSzjbCrSErbdy81NCBHo7Qy1YnuXjAUPVjfWYUplFbZ2ttsWG03sq2UNdRjJcuzo6sCqvXWoLC9FTXeHva07oaQQL9TuxaYOrY1MAy2N3d5kGfteeP8PJxyN0YX59iRfnz+6fuFLWEseNpDFujn93xej0l1eBsC92NzahIoCGsUEQL+mbtja0WYvGNZ0d2MPy6jZpUUES4VBN4ZXDsAv1izH9ogLz+7ZxrL3Q3WoE3dv24VmGkybGLc5HIW+TnLbhk22f932zhAWNezGUf0IwNn/S1pabCZzW3c7dulbqCxMXVe7fSUgmTbUrO7uOKbmF+DF1jas4zhvDIexjrw5l4BlYV0D7t25A+3skx3tnZjSvwoPEvwtbKxHLfusMdJNnu3QOxNOfUXk/wUEtZMol6IEvHezfEub29jzSTxbvRdjK4tRkpeH9ZRxbeyzpo5ubOnopI0Wx5SyUswtr8R91dVYzrynlRdjbmUZ9rKoL+2pwyN7aoxXF++twSwC96DHhxVNjQTrMaa9G9MZt0CPA1uaWN5mDCwsYbN6sZ51qyFPbmcd1PV7IxEaMXXYTjAucKg09Ph5XGV/NLZ3sC213pWZqk5mvKTrdhjSkbUzPLMf6HOT4WKIdXfhlV/+N+Zc/2X880f/g+/+4V48taUWnzprLooSBEcPLMLnzluAFiL7Hz6+nJGJzil4X/rGR3DON36L0ZVF+MSFp+CLf3gQv/vk5bjqe3fQAsvH7Z/9ABZ85gfY+uNPYdxnfkaDNob7P3stPn3r/WREvV6ojo/j48dOwxii9M/f/yKCFEIJIvcULY7nf/gJnPDZX+Hq46diIIXuN/7xDHxePzq6yYRf+yDe/8O7Eczz455PXYkTvvBTVNJKvONT12Le536EOz92Ce59eTX+uWobfnPt2bidgPCpDbsxprQYt3/sYpzzf3eh1d42S7fL4ct3/x5xQLnjtMg5+DQj+bvrLsAHTpprswz6Kr4s2w9R2P6Blj/cwf3ZpBe2MTKgFaNwKcJkHqGuZvz89LNxzn1347qJMzGrtBTf3PQK5pRW4FQq9K+v24ChhUECr364Y/VafG7mHNxOxdRKpfyTY0/AJ55/Bm4CKE2B/37WTNy/sxoPNreigcpZAj1AJfDV6dPRHevGHbvqbF+2py44F+9/7nkMdPlw0eTRuPZfT+CbC47FTiqeZ+tq8IdTT8MxDz6ApDZIjXvh86Uwk4qwgwLnZoKi+5jHi3vqsfLyi/Ffy5ZhT30D7jj7DEz/83345lGzsbapDktbw9ge68BP5x6N/1u1Ch0EFY+dczZuenkxntqzFw+ccTLe/+Sz+NXJx+LLBKrHU1COYZ2/tXIZHjn/XHx36So8TWXU2CUlzcZUu72jlMLUgiBeYB30AXHNt9QRNMz5+z9Ro1m5DBi0RxUaGxqflB820yF5ojrQ3SYO+CNhbWF4LdSuRyt6VEgF7owrHfJPyyF79EI3ezyn+IpDP818S3kbKNaMIc8Ko+hSDulZBSMtB1A8lccUBxWuRJzc4MM0AqcrJ43F5595mlkX6LmoM4tpjzd1zXCarVfiViflx2ub1ae7ZixVFs3u6TGNNuOM+3lO529tkYmrUaS4LIfaT8ZM+kmA84iZ90pHZI+PFVfpq04+i+rUV4+1GE6zpGpLFU/rDM3oSaerNlEZJbM8NJIJJq+fMAaXPfUYItooVGlpNtLaKZ1nNjHaB2ik/mrBXEZP2UzQI3trcc5jT7C6+Yyr9iGpLmrPA4jpqn1s7OueP+pr9Z3KqjpoY1i1nQExlZtuBn44jrUVgmZGTcYwHL1t2YFtQqs06adZY9VV9dbjrZTWf3Ls2AtP6Tys/dVGvFf3a42c2sv6jw6pOE6irvjEnJm49uEn0WG8rIAqp8rFcGpzlUX9au2tuvFS6at/NElh4F7uaowkbp42nUC4geN+J920ls2cGUdn1UNhVQaVk8DXNm9VHjyZsaJ2cdMIHGqzX59euoztpfwZT+2gthXPi6yMvNahdlKdNTaUloKobQm27G0j4115MF/1vY0xtpfxpAqoQ3WRuyIrPN0O41mtI+ytQ2DggAp858rT8LMPXUi5qE5gpWJRbKlrs61LxgwcgBPmTsMdn7kSx0wbh3hIj38YzO1HjIL6yaWrcebsCTh1zjTc+/xyjBvWD9v2NtCaSWJbfRvHSjeGBrzkH6FS4xhWXPmw+jrph8IsSotX0+2haBRDi4vwrctOxXc+eK69Qu9mQ48eNggvrduMEBm5PQ2OJCy0JYOU8LbdjWgIu9CgrQXIPwEeAyrK8MImPbLyIkKGjKmzWKf/vuwkfPmOhwmyxNwqhAafynKEEuuoHb/1COO44f1w1Ulz2IdqQ/qx3s83NuLurdXsEgoPOYq7bfDyVn2tcAcQIya8aGvvRpj9UVZSDj8FUjEV2xJaXSvJJ6ubOrCtI4ymrhAtvXacN2AgRgTzcN7ECexXHwYUF2PmgMH44+bNWEUAs6KZFi0BtBYxr2kXyBIQp/AgRWh9ru2khUvrbRv9UhQyL+2tx8KaBjzX0EBe8GEgAji5f3+MKinCmbSG8mlEDCrU4xkJGA/1UwwttOwGFFZSzrhRoQ14qRB2kufu31yNJQRV9eSfQvLc4tZWXDR2HMvpR2d7GI9v24YLRg3HaSOH4TdrXsE1E8diVL4Hi+v24piqIgziWDh3zGiMLCtGaUUhy+fBbhovD+zehcZuKVbxmPj/HSaOsy9oO4M0yHJRoX1hxUrUaCyIJIDV4RoX1u+8N+VFZpBiMoZgXaQ0DCjQnZemVCTYxTdSCBZZDERFopPcbcwrH6Yh0GLh5UYngROteZJCURw5Kl0pE1MKvFE4KREpQT06sp3fpWSZtxQW66QsdpFP/rSZRoNH4IHxbMGQ4qosykd5sxwM7igseSpP5qPHzbo3cMRDZVTGqpLWDcpNgNL8eJK3KTCdlbZF5jXTU11MYTO+ReWP+ECfJLI24r21N8NKmevRt9Kwl4/otg/Y0U3706nMCu/To7MEQvS/8eWFVKmKz3DqM1uorrIfSP2Y7WdmTrVtCEQdDPv1RUvYhSqL+kV5MG5G2R9A9FM/qg4ikyHqD8ZTfWzDVvqpr9QG8rM2YBzlof4xMKBxwML4da92V1ieRJI9WpektVMGrNgfVn+OVfGCuTOMvbjEtNVu1l5MQ+0skCanvDzbPsNAlvqA/8a/4jPjG95rvynVR/HNWGD6Fpln9bFp+czhwyO7a7CuWTOHlJPWDgxrPM08NRZUXvGNdrNXWa2dGE5eStPu43ihuQm/p1xwnjiRlLX25FIZ1M86bBwoD7oZXzOuxo7qYGCVcdXXiiu/DA/IXf0gd40RA6aKr2v1cbr9rL7/GZRu5XeQ2D+//OA5+PODz+Fzt/6dt0mEiXL1uRt9rFeouCsaxh8fegoXf+tPOPWrv8NPn13DThRzsbPIbH98dinee/QUzBk7FE+u2Y5mWu6DSgrhp/KylVSBfDQTuGkrBo0RfZ6n3B9gVDGH0hHTeMnTWrfFNCnwf/epK3HvEy/iS7+/D21UfDFaip2dIYwspXVqGwKGyLP6WIQWijobSSZMMIo59a02WmtkQi3DzPOT0aLd5F0CsrQw+8tL6/BsdQOvFUckyyl9ecQR66i2Zjt5YjF8/4OXUO5lKkthzctvr1rFfpcgSLtnvA/WJvJje3585iRcNWowSkIxypckOvUSA0e582Ukgmr2e77SpdAKsgzaCuSBTTvx1YWL8ND6tdSt7DsJFVlXUtqpbnYLQaGEq82WqI/EOC7KSKajW3p5KPhC8qdbUm+aUfHEPHF0kwf+sW4tntq8C1c88hjBjvhYkeI4sWoAvn3U0ejHwidjEYI3CiTxEQW/y960itBAJM8y/79u245vLnwZH5kwFhdOGIdHautwclUVjiosxS/X70CFJ4AvEcz9o7oGeZ4gNhH0PbR+C+5cvRn/+9SL8LkC2u+cOkeCjhdqD7M6305ixgIiaj+1Ldvp3MGDcOGQISyX2tJljz/u0P46jmRWJOeUGZ/OjXNvfCQn9pcO8UAmjs1QaXzxWmvVlJ/dpMMpP5Hlq/7OxOePAQqFZftojFreJMtDYXkvgGFWP+tivEo3C5sOn1W+VsqINXub7dqpO9tAs2/iQwNs4jUeAmCmtNJlMv6Xn9LPlF9xdE9/kU6WF/2sLPSXn8pn/Ko4CsPD8tdFmiwMD0ZzQJvu5Z8+LA+e1RU6Wxulw5kXy5EGnFoU/+TOGtTQKElnRFKZdK3wCqdI4jm5J3HduNGYlJ/vdAEV72/XbcRLbdrVnBlaORRH8XXdB5mXCmB3Tj6Wv1WK7kzLlH06PUtOfaB2ob/1owwP9onWQ1pCAmgilYNhxbPqC8uD4dVmInNTfF6rz7LLYXXUDePz8qmde7A9zBGYKZpmJq2I/LH1oSqbDuWnPBhXYZVg5pydNmljSxP2avuafX2Wia+81c50U58ZTzhxHD5Rh/JsoN2Llg7yp7ZTsiCKw8PWlyoe4+uwPEiZegoEig9tFor5Wl1J1l8660fujGt1ZTglqfKZnlO6DGTJKVw63n8ApXviHSS2fWtHCJ+4+BR86+PX2LcI8yl4ygNe8o7QeRB3PL4MH7v8fHz/2jPxi49fjimDK9hJYi52OgfG+uYIx0wCexvb0EL+XbFrL7ribvzmoxfjto+9By+t3oAOCohNu3bjZ9edh1989FJEyOyF2tGTTGHdTSb10MpzBWkpkCn31Dfho5ecjm9efwXy8/Jtt/F/LnkFH730NHzn8pPwf1edTbDmQiA/zxbgJ+nvFqAiZ2kRrZfWTFc8gYdXbMetLMNPCSZPmjkRnZrSJXD89CWnYFRZqXLmuGc9VJcjle9s0GqQuXHZnDGYO2Ywx64zE6jxp8dnj+yu4ziWoBCpITLH/pcHEIHVyRUDsKWuEfXsh4LCfFrL+laih2OakTjItXGEfUme4/6eunocNWY08yUALimDO68cq+tq8eGpkzAtz4W57JOgLx/dLMrkgnwMk+ltQlZnWuAEcVMLijGRfR0nOC6WF3lN7z4FmV8H+3x5SytOHjfJZq9KqgYygBSR4qcwprAETaFubGxuwYCKSsbVG1OUPBKUEmQ2JLVlbhLjKsttfcwre+owvKjA4nVRqdXGowgx2O83bMC8MeOxrrEJjzXVY+Sw4SjIC8KV74evpJhtrBcwBDSZvgSpSI9X3lZS3mx4tT/Los0GPjdzBttKs5tOvf9n0WL2EcNkZnDsyJzS93bizz6hzgawNiOl03YUAt3sxHtTYsrDAqXj6Jp5SfGYtS0HHpkZJ/mZO/tL4dUn6SBO3rL00/c6LLz6TZmK6KhLlU3RrYzpNE3ZiRjG4urMwMrHZICcFEZxdK0flV+HJeac7V6HnHSv9Hljs1wi83AudbZxoHC6TqdvQdJxM+2ie/PnzT7wonLxbGHlpB/xMu+VjilQ+WfO6TCKr2uR5ZvCsKAfn5w+gziA8dlXu0Mh/HTjOqffWR0nTcr1THn7IqW7L22Vi5Gtb3SoL9KksSmnDM9YvXmte3u0pns6W5vzMD+FS7dBpu8tTYa1csmB/tlpKpDKYH2l+3R8q5fu0/kYyFWauk+naRkqvEj3onTalpddONdWz3Ra5qbwukkfGT7I1MvcVCbd6CyeTt9ngF2mf/fVQ9eZQ+nRXcGMFJcni6ewykdn+aXPdsg9HTcTNtMOll+6nK8mfMTTYbAzPJBPK3dS/xLsbO1m32gzz6QtltZGpHHrIBfKaenPGlKOnS3d2NKmzTrTHabkYjH88D3H4olVm/DQtoY0H7kwa0A+B3UCK+sjlPU+BFJRnDWoDCsa2hCOxtFMYKXtkhyGiqAszXPNtIwLaJFOGlSBPSyTl8yyN+aGvi+oqe+JTKOmrhVbuhMYmO9CXUQPxFyo9LlQE0rSaEjZJ0V2d7NwBBkTKwrgpQVz81nH4U/LNuG5DVswq19/rGtqRbemvIX8NdVmXaG2OtLIqZePbbDr559Dv5I8Ml6Sus1vlv/cfz6MHRHWX9+QixGs7pvlOwSiwCsJxnDL1LnY29GGrW0tWNXUjvxAEIML8vDi3jr7xt1kXv+rtp7h47hg+HCcN2wY1nV04lerV0HddAYB0UXjRmJjJ93WbMSw/EJ8fNoEPFhfg0e27Er3DYvIvv3+0cdha0czbl29FieOGItHtm+Bhxb06aOH44lNOxFPRnDj1KkYWV6FZbuqcfe2jYBe60544WP+7586Ef09ATy8fT2i/hKsbdyLawjM7iBw0ttM7xs7AXdt24CThw/DWUNGYE97K36+eiW6qOSnlpajm+lvbeuCJ57CGZPH4uE1mym/PJhR5MUV02YjHI7ijnVrUUPj49RRg/Dwxl3GYo4iloB9O3mMA0yfJxEISkbx8XHj8aP5cyR4WI4E7idAvvjBRwAaM0cu//8HkoCW3jDUozE9fQiF8adTj8eVQ4fRQHE+Gv+FxSvx/Y0cGzbexZs5ytHhQ2/mGq3DAmiZdaBpS501QPU8WNO6sq72zVwprpCQkJFqLnROP4K09x07C5cdPxsXfOuPiAuAmT/99EzewslJ92oo3mumTNsCaDGiXn3PPIZMgzrnObLS0a3KpXQSphy08agtkJTmEmLXhzO1ANXCM12zyOivNGnJzx5YjOMmDqNPEucfPRsXf//PaIgqLyUupceTdYHyVPwjlOJJfO2iY/Gl95zCWrPS7BftLv21lWvwZX3TTusr7HV0tYVQwSGQtaEakIem42UxZvpNj+HULRnrSX2i9jVeY1urD/SRXEXRoxvxl9YI6XFDxgrTIk8CGItjg0zu6lcmbI+B0jygsGYt0k2bl2pjUyWpV6q05kePtKxsCqp8lIdulCbdVR4ro9KSH4/MWBBvqUpmVLD8yttLnrOxIQ9eay2OpuoVT+HT64SctOhvQIe3Ss8eEfD8dpGNX2XuxhB/Ci+cdx6G+/1sHretDZ92zz3YpAvNcmTaPUdHCIm3edB4OrV/ER4/4wwOBSksGr9t3TjxoUfQId6Q/Mt1e44OMzriFsObRpS1LTlrayB0qGgSvjrrXouStQiQ1wqvCkv5uAN4ZUctrvkBQZZZ6oxjCemseFKwvNaiVJF5SfnEiKeYjjWBtaRzbQ1piZuzcJaVhaBNm/bBpbeLlD/T1r2m/A0gKS7zMaHBayk1/m9pi2Pb3mZsrm/Fxd+7Aw167VWgjQrRlXmObusvjmCQxTYZXuzHpy8+mVWnNctm0uO8NZ2d+MnaDQ4Yl0K2RanqoEMkKWb7KjzjavGq+sEWvfLe1hEIWPFkQJb+AhjiL1tkqjwJtH26V3jyhN4MM1Qjf/GM+oSH+lqLS+2NKPU70xb4VxjjL/oJ6Ciu3OwxFM/adVC8bLM58uchQKGF0D6VWXmobAJNOnhpoE7XTEN8JKCW4VF7M4yXAnPyE78LRImP9NhVwZS/3I0HeR+jv+6tfCR70+1tJJVD7Z+I4r+mTMWgoECWnF34v7Vrsalbb4ipbqp8jo4Ysv4kH4vFkyF846ijOO4TvHaRtb340pKl6JCn+FUGcI5ydATTYcLhLIYpB11LsYhUtEzxOGD1Vo/CmBJKKw0pH1rvK2pb0Gzf+ss4p5WhKTemR2HvTRIgmRKj4pSiJSiyCQGFs9kAhaXys7j0t7O2I/Ax2QjlgUAWy2CASMpXn6XglZS0ZcwbKd30jIyti6FzW3cX/rl2F+5fW4uGSIrZMVMF1cmgsiSR0tC14h6BFI/hex88H37N8rFt9YKA3jb79so1aNKMogCvQJC1Q6bPD4UYVl+gFwBxq38Z3wC72lLeSlMX6XbVbI/8tessu914w2YmxQjqEPaFzWYq3WD6Wgf99Mq3bbTKuObOswCyAJtI+RggVxrKj/4CXBle1WLrtLMD7MTHDGt9ni6zeFBltnLw7KB8x98WsdJNwDAD3ATsMzNw9ko6+VLxpcDEi4ovYGXl4ZE+va1kxocHs8rLcKX2CGN7uFnGbRwX/7d6DeujNmWdrFwqe46OCDJDmfzHMXDtxAmYrY1RNRY4Pu7bvQeP6HM9Js8ZzmRojnJ0mFJaZtqa0jdIGg3vPJl8za4EHSSgM26mKHQvpcFzRh5roGqQZu6NFDarWum0pdqduAqvazln3HTNeDobyNLZbnhoPYE+2aHrtJOVxWl24Tsrn53T+fI+aUJEIXiYklQ+jCMAJzIFrPromofF188RRKojq332xBG4cNZ43scRp5J1EWUuamnDnVu2ECiwbWTRZgBSpg1FvTVHtpu1u/pCAFigR466F3jiKQO8dGP9rDOPjFy38EpDhyIoXjp/4xOBKLnzEIBS+QRkMv2koJl+pJelYwqGZKArK6zxGs9WBvEDyUCRDqVrLul0LGFdOIdubTE7r62d0l77SGHkqNm1dNoySAw80t1AmQ7z0I9D2Wn0dZ2hjNvriWPkIhZM4BvTZ6CSoE+5ayx9ZeVKtKuv1F3W/jos+KvU23V2mEMJm6G+3Hpzz1C2X7b/weJkU29xRH3F680949bznKG+0hJl+/V1naFD8c+49+Yv2s9fg8yLMmL/b8+YZv2sWcxGGlX/s2w5h4fW5KXDZcZIT5Lzfmmmqbfgh+Kfce/NX9Sb/8Hi9JWO6PWmJerL/7XiZSjb/1DiHIpfb2lmU2/+PcP15Z5N8sv2P1ic1+PXM0xvcTLUSxytrHIkpqYGnKs3QhnxfphQj1bQ7cEaRpQZpNlhs90yZG77Aux/NiWU8e/hZ5TxT5Ndyk2nLHfHIX3Z42yU9t/PLUO9ub0bKc2MBoCSCPL8P+89g1jTQ4XrhSeRIjhN4paXXyb3UQobEGBQnXse9mj1IG6Za50tDR28MP/Mffp6n7/udWTC8dgvzXQYSzMrzD5/nZVe5lqHwmXipc9y2C9dnTPpZYftES+7XPv8Mve6zsTpJdy+68x9dpj0cUCZdDBcr+493Xqk11daGTcdCTdOH1yF04YORJReWpf3Qn0D7t22lX4CguR7gVIBQ6WxX5pKK51exj07zL6wDJPdVwf4Zw6Fy7rXda9hD5JndpgD3Hoc5t8jrZ7X+44+0tvPrZcwfaXV0++AcOkwmaPPsFlpZdwPSEtHVnrqC8mzWAz/Q4BdEfDQPqCiot/vt2zHhrZWhmOfSw6aMaZzL2n1lWdv+fdapqyjr7Syj4P59xWnr6O3tOyadesrrf3cs9uzx3m/o5dwPa+zw2QfB6T3GnnadY+0DvDPHK+z/PLrLS0795Fndng7GK6nX88wvcn0zLFfHIaTsCVrxmnEJjNy6g3SYQa0cvTup4zw5CUZ9tqjp2CePjVEcCUnt8eFn2/fjiXNbbqx4Psdop5ur+vgzwFuvR36yVz3dfDnALfeDv4c4NbboZ/MdV8Hfw5w6+3QT+a6r4M/B7j1dvDnALfeDv1krvs6+JN1Xcp+/87cuSbANJ+lD61/c8VKhGzHagbSejoD5SSbAXScM/EPrWz8ea1wokNKSwd/DnDLOkRvVlr7Dv4c4JZ1iA738osy1y43phbn4cPjx9HJZe+H1ISj+JEeF2tX9n2P9HnsSyNzKH5Pt9dxiHpzfyOHqDd3HaLe3A968OcAtx6H6PW0+wFuWYfozUrLDv4c4NbjEL3dedrBnwPceh78OcCtl0M6DJ70ZLtkF8+6eYN0eLx1mKMjh2x2Qv0dx6CCIBZ/8yMYUF5EuepsCtoSjWH6vX9Hg7EBw1lY59Iowx6613XmnE3Zbr3590WHmtahhBO93rSy3UQ9/XtSz7iivsKKstM/WNo908oOd7A0Xue1RMsXJ4/FV2bNRpyWpJbG/W77Nnz4pZcZTGvgKBP0iNZwFj3tEbJzaWlkpyvKvu/Lr6+zqOe1KHOfTQeLc7DrbLcM9Qwn6hlGlJ1GhrLj9Zau6GBhMtQz7d7SyvgfLL2e8fsKwzGdTMXw8Omn4tR+5UhoJpsg+qMLX8RvNu/ktWYvGVCP49Xh9pib1Ft6omz3PvN0LveR3ESvFbav+2z33sKIst1EfaUl6umXoZ5p9RXnYPGz3Q81jkh+fYURvVZaGbfXCic6lDA9qbdwGbfss6i39LLjHyytbEq7pVxxHFdWgcfPOjO93loLHtITA2+A3lqg9d279gdaNvV2kOz2q7guMg77ebz5JJT7Fib/H0UCTkL+sTh+eu3p+OhZR9tsrT6z4k4l0MnrHZ2dZFl9WV7hnWj7KNvtUP11FvUMm6G+/LPjH2qavYXNpr78M9d9uYky7j0pO0429eaeneZrxXmt60NxE/V0zxD5YGh+AfLsTcckfOzw6u4w2vVSAkmznK8mknl9mve9pZe5zwR/rTA9/XtzE/W8z6bsOKKDpdVbOn359xZWdLA0Xk+cDMlP1DN+b3H+XX9Rxp1n7T04qqCIY1775aWgjWo3t3fT2PIgIV5gOBv/dJcKc77S0YMyTuk09+WZfd0b9ebfV1rZlHHP9u/NLUN9pSM6WFp9UW9xRH2596Rs/0OJcyh+vaWZTb359wzXl3s2vZ44r5We3EU9w2S790ZZ6WqfxwKPD0Py9fk9t81maQNsLX14I/SWAC0tGntp9SZ89Kf3OUCLWWiDuqjK2EtBU4jSuPHBS0EbTUTQLTUs89fksN5S0+JyokmWVJ+7UQrp9rBzT8q4a8JPS9iyl7FpGlDvEcbYaPF40r5F56PAz3wOJEf/JhFMqY3H9qvAHz97LYr92sqVPUigJXfxgfbRcdpaCjhHRzpJxLg4xlIpj41DfTdU+2hZ79PB0bEap7nxd6RQSgBLPcpxLgNL4z17HyLxgUSuXdMt1/M5OrzIMQIT5FRpMIfeOJe+NTNaTDGeTCDMgiUpVJ3vkgruSLUeWFi9h6fJYwne9mgcX73t77h90UZE/Vosrbf+PEwjgbjLa28wKR0dSinbJtZZh/nxQrtwh11+u/en4+m7d2G3i2g1ip+99wxcctwci/VGkWqOepA1MluU54D2ieI5xX7LQaoc5ShHOcrRfyK9ZUDLFu6743AnnQVlWoshbKgZjbSDo5R5rUf1CZ61hkdreTSLde9zy/GpPz6EPWEvURgDZLZxsMePPcjcs84ZUj6WXtpRWwAkwlgwvB9+e+N7MGFYP8RpeQl8GTJTZJ33pZW+SHu9SlnhDogjN1HG4dXTq37Z1DN++sKueRhlPDPUM445krLcjTIBelK2ezpO+rJP2i+fNGXcsv1YfmeGgu1qs5C6d55vp3PJUY5ylKMc5eg/ht4aoEWy/aJcMeKrvDQ2Sj/CM9CT0c5pYgDzY1E0vaw9qFxEXw1t3bj+Z3fjn6t3wHbINkDwOtS1FH1Su2krrg+B7kZ8471n4uaLTiW4iiPpZl7Mz58GAw4gy05f1701T3a4QwlzMDqUPA8ljOiNhOsrzBslgqqkHg1pY8r0Tu9iMdsbKkc5ylGOcpSj/yx6i2a0tEFoyj63ID2edAtE6Y1ercLIKPhXSeDLABj97dEiFXVMC/wZ3+t24bZHX8LNdz2JLvuMSHpm61BIe2GkZ3jGFefhH1/4ACYM7Gdl0a7stsejErOzc5mjf4/U7+pjt/Upm1R9rvbN4awc5ShHOcrRfyC9ZY8ON6/bhnt+8gQC7gCBVtIeHKUIoBLaK6cH+aiM9egwmUqg//ByXHzDmSgsCyKR1CJaN5W2CxtqGvDhn/8Nz+2ocz4rIi1uCOlg6MgNP/O88aSp+OY15yHPpxksOWvmDNi5phYP/vFJhLqjTMXrRMnRv0V6FVZNXDG4EFd95iK4A3rb0OnDTH/pN4NuewPeOTryyOl5h8Qh6neHA16lHCccOfTqSLdnFdbfmZ7X2frfvB2XXO/n6PAiMqczU8Drf5833zKgtXrRRvzyU3+BK88HX8JDgKW30ZxB15OcargJxPRF/xCKKn245uaLMPXYCUzLiSE9HYnH8aMHnsX37n8eTQkf4NEnRwi69FkS25NFS+oTFkeNNKmsED/64Lk4beb49FfjOaiZTjyawoO3P43H/vIyPPpAL+lAsZ+jN0Jag+fRjGQigWu/cB6OOmuG0/YCzES5eqSoR4sStJrwzE10HdkkI0tvGzqvvJA3EhxpMnT4J9ony3S9zzVH73qiHLB3S/X2oZZwuHjNvpccSEsBdTj7Pwe0cnQ4kiOUklpb7vaZ7pKgEv++EXrL1mgZ0LolA7TcBrScxVq9ZSeQJD8NQhIrF+ffcWdNxyU3noFAYdBmwzQ49b2sRVt344Zf3IlX6joYhYArM0jTVfEnorh83iR8+7oLMbAwj84JNpjXYNje7Y347Tf/gupNjcjTR6ItR33LUI8ZFTtH/w4lyYieVNxmtvxV+fjybR9BkP3nobuAVTIcxYYv34GCVipcY9oc1DpSKZVMoOLaY1F67Bi7Trm9qH9gKVr+tYo8QrkgAM5wWhEgwOW2jZV05OjdTinK++FfvgypfgEqGa/tRbv1Rw/Bs6HZJG7Mm4AvTnnOjjc7uTe1kKMcvUOkV/dco6sw5tNnmKEg40B7we37Tu3rpMMEaDluKolZOvbrRiwZRf/Rhbjy5gswbvpIVlXrqlImlNvDMXzlzkfx66dXIGQf/2Vkhh9anI9vvPcMXLFgGnyynhhem43FiaOe/cdi/P03zyAVddZnSQBoJivp0soit4ywHP2bpBcZtG+OvrARonI95b2zcdmN5yDJflCbpwiU6//8Iup++hT7x8/2F8jO0RFJ7PPEqBJM+M0NSBS67Ws77tYY1lz3G+TvCSFOmaXtWrSHXYJizGNjm0ySo3c9JeMJBM6fgtFfuJBjPs5R7kZ01V5su/E2ylkCL+trKi+iLC0scTavzVGODg8ieyIwdRBG/fpaQyeZWXgHn7x+8nyFlL5+U6l+TxOWProWLp8+JqzZCxW3j0Lq0YLhK1q4mmIW+OGtm0o51BTH0qfXIBwNYcS4wfAF3YirEXxunDVrAuaOHIjlGzehpa0D75k9Hrd/4nKcNHkk81MqVO40pep2N+GP370fz/1lCcU5QZmQmrKlALBLQ6kCZG+sEXOUTeo5saMHXrbn9i17MevYCcgvyyewlXcS+RMHo+659fA3Rqyf0p3f6+Ew9us5RL2nuX9aotcKJzp4+ZxDtH+4TBqvpqVD9FrpiQ4Mk/l71U10YJ6Zv77CZMLt7ybqvfz7H6JDKb/Oeq2FxlJzNxL5LpTNHMkhloAr3w9Pnh8dL2yw2U/ts+cjT+ja2R2897T2d+95iHR+NVzv5RcDvr60ek9Hh2j/tHoPK3qtcukQqc1e/esrjK57988cokOp5/5p9Z6m6LXS0iFyyq97bQrdubUBhfNHwd8/j03vga9fIcL1nYhsqGUYAWuaWTrU9+l42Wm9en/wo/dyv7Ejk9ZrpZn5680v+zgwjOjAur1Z4TL++4cTvfE89z9ETpjs+Iea1hsLJ3rjeep4NazotdPSzvDefkUoO286bx3fVIp8qos3QIfFjJasG82EOD76VW20rzDD81bnaCqGYeMrcPVnLsKwsQOozuMEXB74CaT2tHdg1YYdOHX2JPg9zuAVuXl+/l/L8I9fPY5IWwwej98eYai1nPxUJqVOUGYW1RtsxRztI81QZSxUb9KFBPtv2oKR+NDXL2OHaFZDYDqF7hV7sOnDv0WBN68XjniVjMGdy0OkDP8cSPundSjh+g6zPx0YLpPGq2mJDiW9vsO8Vlr7+4sOJT/RoaQlOpT09g+jFyG6y1yY+NsPIzWkyN4k9kTiWH/zH+Bb1YQYx6FPY5nGjo9D8MAZrUPNU/RquDdeftGh5umEyeT1TuTZO72xtHpP81DSEjnhMmlIq8RoKLsnl2PSrTfYk4WEO4nEzhZs+MhtKGgB+zxhb6Y7QCt7RutQ83So93K/MTrUtN54nodatzcWrvdyvZl5vhqm97wydLjmeWhpERnAO20Qxv7qWvJtOqSwAi9fK4fe6LCY0drf71VwpSkQYSb56zFgR0MULzyxBHkBH4ZPGAqvhwqdA7jI78O4If0tvJZ5KG6opRt//r8H8OifX0Yi6rYP2uobW0m3V+jSwroI1CQaCAOZh0Bgjv5dEnzVJKv6TGtu3O4U9uyqx7jpw1AxsJz9o7U6oJVbivDWOnTvbILHpS8A6LGjZjLVD0oldxwJR0yAO5RAKNSFimMnEnglkfK5kN+/HI2Pr4KXY1APj/QSRW/xc8e79ND45xVq2+AfUgH/OMpnYilXWR5cXUl0LtuJOI1iGcPOAnmJgF7SyR254x04tEe6u18xys+b7tzz15YbUU69ETpM0IVTDFXBqulckGTpOIeWzaZYe1fYh7t+8SS+/5k/oGVPK8NohoQQSovlOWgltl95di2++uGfY+kT63mntPXmC89py8km1pQBhYEOWVQ5enNI4lVd52Ejq53Vbx6XF3f88B+8cXw9Arj0G3j9qUCRPjKb6XP56Zw7jpTDlo6ys1ufWIOO5dt56YzIonmjkHfKBIJxmT9uE2xaB9FbGrnj3XfoJDPW4wli+68eQaorZv0OAu3+V8wHRhbap9l8NHpTlN/ZcXNH7ninD72gYfKIZAuLzF0/b4yM9981pNqyskGXDztW7MVXbvgZlj++lk5685CNE0vizu89gFu/+neEG6Nwe6jW/43GydGbQ+qDhu2deOnh5bx23j4UN/vHVqH0nBmIp6IG0MTWHqrdHB055ABnNwIhF2p//5S9iKIejlPBjvzIaej0RWgpstc1Th25lqMjgPSFD71Nqs/yeveG0PDnl6ltOMq1+L0kgAHvOwnRRAxxymi95JSjHB3J9K4CWo4sjhnoDKjooRR+/fX78PMv3Intq2rw+ff+H17852q4EgHo0zpS8M5bh6bZc/QOkWYa83x+3PXzBxDpippCtRlIxDHwygVAP/am1s6xTzW7laMjh+ylFHapG16Elu5CxzPr2cMcm1S6nkElGPShU5FIRByQlRunRxBpE2qdUwgiDzV3PIPk3m46a/uXBCpOnYzgUaORSsRt3UuOcnQk07sKaDlLq/TWoLNUHkk/Ah4v1ry4Fd++6beItMTg1jyf21lz5cju3Ch+p0nPuNUXCLnwl58/ZLvEa+2W+tPbvxgDPngiurwxyWYTxDk6ckizV/oElzjA78lH9a8egbs14ggegu2BVx6H8OCgdbu9j5KjI4K03lIvN2j2Wuv0CmM+bPz+/XofxtxSAWD4dSfBlUfQ7Uxx5yhHRywdJlpNathUMU+Z6/T9Psqoa72lwsHq0TuDMdrJbgTgQTBAYZ3Sa8Syl6POI4teKeORnUd24J7uvR3Z5LjpL0M9Q/QVZ/9D1PP+tahnvAy9njTeetIajDgFr5+W7YsPv4K6XY3sOwlg9mUigaqz56BgylD4Y3rNPw3KcnREkMaqtm+Q2SOFGtnbidq7n+cdRQ+1bioIDPnI6UjE9ZUHksa/yYAcvatJ/Z5Iv1FIYZxK8fqlHah7cS3cNJY1c503dRB8Z0y2x8j/rrzKjr1/So5kzpbPGTogDsuxf7j94xyYwsHJCd8j1msk0jPH3srdkzIhDhbSSSeTmnN9MMr2fe3QOXotOiyAli1QT3mQoiDWs30k4+am7tVbKdbN9IcrbkdCyyy1+7jLh4hHiyzp544yhh5H6a1CDmSbydKHranQGULqW+ArTmdtkqftBxRCW5WKnF0unO0eHAfFULnkp3UEWkmgeAJ86bUndFE+SXdin/Wm9XNSLPp2o+10beEEK5Q2y8l72/5AznoDj+FUd23yqVfhVSp7FZpXNqduH2dMJyM3HgyZLi/vM+3Cs9pFlqQrqe0VmC7rqKFlcfWz70Lp2M3bQnq7Uz0Q94QRpGa9+8cPwOPyGEjWFGQykELVh45HyMvyWhuq3wW6dGYCPNSUOXr3kQSMZpfj9l50klA7gMa/r0B0RzM92LEcFlVnTEN8Zj+F5J/D4+x6HulxkKN3HWm4Rrway7xiX0qsexJetN62EK6wvf5isnjotcciWUGZTD6wt5Q17q3/ex/wJtNMPricN8NoqMk4E68oDcnPGPnNto1geJf2brPcCPYlSxlOvKX925SX9I3YUHxqUl7f5WU4l8ldvSjlyCLJIb3mb2Htxat0ONbJq68emBy2ktvGvIpOFysvb1m2JA9tc0S5l1D6bquvlZGHR2VhJLWJ6mL5Ma6Xbjqr7FZHnp0RIvnOsjAeQzsNbK46SGofa3s9wjXpK0cL66Z+Vd5eAuG4xma6vZS+dJ3CqX3owDR4sAZKU+2rVhJoTmtHOeToEEit+o6TmDSObpQNK8CIWUNQNbaKg8XZWFTbAajjxUTuZABecqI3FSNjkGG9HpT0K7dv6SGpBfFkRlfaMhb4IDu4eLYF1sYTYmYfB1PYSZHpl1QEkVcQYDjmo8eSzvDg4TAT2QuF5UUYOa4fAn6P5SvxbzxHb6038HKwaYCwhHYW+EqB+ZBRdeVOOd9TNK2ie571Vp4EjycpuJGkVadloxpMblQOLIRfH87mwHTZ/mNM1PwkrARaBETl5AwKO7PeHraL9q5KIczBrsHjtnvlJyGQAWROPVW3t4syebE+LMPqRTux8tm1BFsqE+vEcpbOGY2C0yfBE08g6mEdWCd9oiPGqqmWqnuO3v0kvvW1xlDzu6f15JAAzFFO4z9xPg0irb+UWHc7ezCJ351oOXoXksmoLNIyjti63Wh6aCWNUfVvHL4h5ai8+kR0ubV0QJJVMkIAIh2pB8k5LfUQYaAkZYUnEUeMcjhCueiNxRBMRhnfAXMmQynzJJsVU59R0R9tOktE0tJLMKGd7OOUiy7KY31yRevLFEQAhN48JxHQ50VUKcomBwgxJcrniFcp0mSXPGe+Md4JACUIirxxH/yMFmaYKMO6EiGTaUl3lPk6EwoeiucowU7C7WYeKjPrQzAkWR3T/nKqA9NMMFM9GfApXZZL5Vc5zUhnOn7eCFz5mJ7KZgfj5EslUge5Ez5bExdn2aJuH8uhdGLMM8r0YxZWUw+qs5WD5Vbd4+wQD6KUy3HqNOlVAU31nxojR4dC4r53nLSZ6VUfPxPnv/94TJg+FPMWTGHHinnZpWRAiWKJXNkGJUNKUdy/gHF8KK8qxPsZryviACfNEDmWEMNyMAhx6+GimDnNQsQs5MKk3xl8iRhmHzMFo6YM4rVYWfnwVycbUUypMIabvnYxpsyfiJKqgDO4OCBtSpyHvmWt1AUWBQD12NIBCQJTVir6K4RqpDMtAv7pW45auyA3T34Cg8cNsc8EaTPPUy46BiXlQRvMmv0ym8gGlKwmJ02DcGR6e1uLYRRAkwYx5jlozFD48gNOXLolGU9FcWAf01JogbO3i6zMFHwEuap/njeAu372COJhRyBZHViFge87HrFyL4IUDMReVna1gSwtlT5HRwh5fOh6dD26l203nhVXeqcMRPGFs6jwqIBk7bO7NQxz63eOLPIigJ13PIdYYwf7ncZlIoUBF82Hd2SpbSatLSE08J05lAMpM9MlmSpjVS/V+GcMRf+bTkLVjSch/8IpiBZqVosChcZqySWzgHwCB4aT0R7Vpqkm+lyUt0kDG4IOJcePh390MY1moRLqEcpmZ0ZI+smLsBhVN3STvBL4cDg3SVnvMTDlcUURo9zvd+E0JAfkm3KVjFb6fopdn9+LilOnM6B8aEwwDc02icUl9yUL44XUcVfPR/ll8xiJ/3KzYkhvKJ6Ttxmg1hZMg8BSACxCoGbQjc7SCI7sVHMKRCUQKmLZrpiHfpceDY+XLSwdxjaMsTwqh2aqVGeBN81yqX+Uls3ECahR79lTGrr33js56ouM5d5J0kCZccpE+AoD+NXX/o5/3Poy/klr103Q4qK1UtGvGMPG9oe/gN0bSOLkK+dhzqlTUNIvj8PBsYLKBxZh+MRSuHwaoNpnOoHKQUUYOWEA3AVkIA6CgtICeApSGD6W4QzgcEh7PHjpmVewfs0uuL0eFJQEESzzYuSUSngZVmu+xk0egY6ONjz72FLUVXciv9iDkZPKUVTppWWgB49BFFcWoHiAG5UDiuDPK4E7340h44tRPDRfmA5Dx5WjTOVlWV3+FPoPLcWQsYMoADQwvJh69HCc/8GjUDEwjy0SwwN/exEtTREyOYdNkGWe1A/lAwo5MDloaa4ES/0oYZ7DJwyEl1E0MyebI8kB4S/y4uKbTsDomRXIL6VF5I4jUBzECKZRWKk2IzEdPVp8u0ilc2bUeOZg9XDgd9R345G/vUA3saBAWAJ5oypQ8p7ZvGb5CK6ikpXStjk6okgqI0DBvfsXj8ET551kN63yQe87AfEqCnTyJk0ZE/hJU3A5OlJI/emv6cLeu19kvxusooxzY9ANpyEh5c8/e5bQh2bKbH6dpGzwCUhQPnjnDke3z42WldsQGFKJYV+7EtESPe5zZl/CAjY0NsNMN0nU4ounEPLG0f/q45CgkW47f1MwyjCOCdRYMfwAAP/0SURBVKzw1seoxEyKYfI1wAxjBGoRgqlUkuY73WRkC2gZWGEWAjku1skBRaqbm+DHiSNLN5bnQ9mF8wzspVgGzeRLDKvGfgLOOMdA/qkzEKMe6Vq/m2PDhQjroK+gSIlppkpLLlyUlXHqxxTDq+CVly1A1BXhNceN8qGxn2QZXdStAqZh6jYX0y8/cSpSY8pRt2kXQWaM5df+k9JzAlKsaYIalbpBTa96RJm29If0qdJRblHm6WM4Pcp0AGuODoXe8Z3hBbTOv+44PHXPcnQ1aCjoVW8p5QCGj6nEaZfOx8AR/XDcOTNRva0WJ5wzF2VlRYRTbuzZXYezrz4e+fn5mDhnHEZPHoxlL6/H0WeOw4nnHY2y/kVYcOZ0LHl2Dc6+7Ggce+4sVA0ox7rFm0y4J6nQT7pwPgFWAA17m/Hx/70cg8ZUYcDwgTjp/Dl46allOPO9x2DwyEEozAugtrYR7/vc+SgozMcJ581HU2M99u5uwn99930YPL4/UjE/qkYW4Zxrj0V+ST7OvPwE1mEAygeX4uwrjsfyhasxaeo4zD1+EoZO6If5J03E0ufW4sIrT0Ll8CoU+vOwceVWXPOZC7Bl3Q4ydxIf+uJFKKlgPc6YxcHRhUZagp/69rXozzRHTBiEaUeNwYqX1pHxfQwfIaAaiaPOmomC/DyEW6KIRqP48FcuhDeQh5MumI26PXVoaQgZ5jEA9HaQBKKsTwodcYHWosmC27O9HrMWTEKgRI9WPTZ4C0cPQs2zaxFsI9DUegaygj4+LDq08vbOZ+aqH1G2d1bw3rxFvafo0MH8eqNDCm+BDi3lvoIeWmxSOuAhh39TSOtqgEhdCN6BARRMGEKeoKlQ5Ke7D62Lt9i38kRmddvVgZQpc59ll4co7XlAuF4i9ojy+oiRJVcUd1/SveRxMLL8+WNR+GP3zqXR60luX9x0pJ5piV5Pev8uOfkTMFCJd26tR9Hc0fD1ozHKAuQP64eG9buA6jYWiLwgENNLwZzyEt6wUprhl4EWnDME4T0dwBObyDubkTdpELxVxQjRgPYMoGG9rRFhGtxlF8+Hf94QJLrCyD9uNKreuwCRJOXMzia4CnyIdnRqeTAKZo9EanwZ/KdNIUAJI1XbRsCRRP6CUSg+bgI8UwYiWtcK98BiBGjwRlq64B5QgoLR/RCtaYVHbnuarWxF505H8Jgx8FIehxpbUXbKeIQjIeRT9kcDrCT1h70qr0agMV111QIko9SDO9uQDND4P3Uy8qYPQay9C/H2kMnQ/NMnIe+48fBWFMI9qAj9rjvBQFe0uROpgUEUXjAHfrZBbE8jUhFNBlAHVzLta49CPEr9uqMdqMqDd2w58meORPfWPcifMZTpToZ/VDmi2+qQYNmL54yCf0AB22EqksEEQSzryDZJEHDG6zsMaJoiOULJTfxQwf5zlKVjALzRwfKOY1LbfsHrQldHK7y0aC69/ixc8/8uQhmZePPmavzme/fg3lv/BY/Phfa2dqzhQHrhkdV47J7FHLB+tJH5bv/hP/GH7z2ICdNHEdjFcczpc/HsU4vx3FPL4c5zoYqDLuUDlr6wCX/+4SMcwH62FwU4rRS3hwNWjcgR7M8L4m+/fhK/++4/UFZeBHcQePSvz2PHpt246yePYN4JU/Dyo6/gLz9+Gv/889M47qyjGI9sHPThTz9+EAsfWQmfx4UaCpG/Mp+lL7yCPTV78cfvP4idG+sxevQwLHp2JW7/5YP4y60Po5gdGXSn8NDfnsPOdbvxp589xBbRNI5shxAmHTWcQK4Dd/3wMfzkf/+Ci95/LqKhFPyFAdz23YdY73+hsn8ZPAFWTlzvdWPtis3Yvaka//jD81j+8iYcf8EsPPmPhfjLL57F3//wBMHWMUjIIslI3beJTECyrcxCNOXpRqgpjMfuep7umc8iMVBpEINvOBnd7Betd9Dso0ncXqSuPVwmGLWPfTKs/pI2FyJxLos2aWsrBOB0jlN6x9TfCiBSXP7JVpO/FrfKyrNFofRW1srFS79M+fXoVYJeOclV6yO0cNS5tuBOPZi2lUGWX7roKbrZwlmmKxDtrCOR0mBI1V/3PCc8FIbkTblbkvxRURTHLGiWR3LZupzXWlvhlI1agh6qt+6VplM2zQ45ZVFavGT55c/gFlePSZSPqTALx19eiw/fCmJmzDef47Dml08g2e5Y4ypn//NmwTehkrfOYwunJw4kWxBt/aXHjKqvk4K1kd07/aT6ORHU9sqBrsqecWMecozGPjNS36uV1T/yU7bWPzwUQQuVtezAWSRtXGz56bG+455EVLzF8Gpzn/qZecpI0DIGveChmFpI7ZRUuTn5O3VRuQFfQn2hslkRLKzKrfrIX3yquqieAhvGj3TT4yS9TOSUy+FOvZSjeHG2geXLa1/CWsnKpJAelvPtIg0Djfsky+7vTKLm989pAp/EspGZR3/0LIT9rI/4UEyaboH9KePmId+zBm6tdWW6DK/POHm8XjTSkM4bR3DiTaHqimNsU9Si86chXuVGx7LNbDc3Yg0EJVG2TXU7UvEYyo8aD9/IKioBF4bdci78ZQVIvLIdQ/7fxeh2xZF/xkRUnD4THeurUTJxGPJnjQCmDiBwG8V2J3+MLEfwpPGIsf/y3zMHicoAigm8+p84ES2LNsDVFWMZo/ANIIArL0bb+p0Y9cnzEQ+wzCy/XhZxRSIIhboRbu1ChLrOW1JAsNSAzvZWVHz4VPaxB4FzpqDoqFFoXboR3tYYIq3diMeiCO1tNVBV+cGT0FJTi8jWRmtrp805mgneYiECtSam39KBKoKxwrkTkdhOoDemGAOvPRGt67bbjGD59SchEk2i5Mr58M0eje6NNRj+qfMRpEHUuK0a/T54KqLUq1R1OTpEeseBlma0wi1k9KpCJOJ+PHjn0+ju7ERRiQ/jZo/Bzd96Py647jSUVBZRThCZu2nr+qgYPZqaTaGtuQNBm9/S1GscPq+PgMmPUaMGYM60Mdi4ZCe628LMyY04mTgQ4FDV4yoKR8URG4pfxJKRUJRmtgt55KBIIkYAliQQKoCbFoff60cJLYjmOuYX9KKd+frzKUAZLx7nQItzwOvbixwMISqOoD+AUHcYnRwIed58DkCWgUDo5LPn4iP/fSnec83pyCssoNBh7j7WiQMt4NWjPd6zWGqLiqoqtNQ1ocjjRbQzYqAwwEEf6uyGn0JVtY4m6K5eZBytxfIRaHhZBg+Fi2pWWlmCptpW5HFAd9LiQYA52MJTCbK3iZzRzn/2mbW9lBbbju314hOrsGtDLeugAAqRROVJtKxmDDP5q2l8YfHeGFUC2al6zNamaeLLr7d7IjFTJAm2RZyN42wZ4UFQjw2IeqTAVX1N/xtfsL2cBbAKq+Wyml2Tf3oLCpWL1wqn/o0zbX9Ccy5OvGDM8Regkl73Eu9o1s50POsqQaoFpnoFIU5wodcZtM4vzry0qFWAX2sxpBg9SfoTPEiFyk+WfYBncpiSYj7qVUdp65Ci9mgOn/l5maa5Mw/qU0iHeqjpXbQyfAkvy6MXSdhmAgYMp/rpzSNGQCeVgNpZh7WPhVBqbz6pfdUmWkjsaUlg953Ps8GcOriL/eh39bGI0c+nFz/6KILaV4uLIykt5BVUdgqvmVNbS8Iz4QVcVKa29oRxIvrgKflEs6Tq02DMjSD5RS+S6NGP3gSLu3zWx1r/E3NrcbPzKMjag9dqe/GY+tOdpD/9gkRFHubpZz9olsWrF3OUP9MUcPLrEZb6g2UQn2TOWrysx0Gqo8KqV2MsowCUn7zgLNimLBIPMx89FkqQZ5IsX5J5s7DpuuqD3HqcRfkngM5SyXiJMqyPfGp1sJeLAhwP6ne9sc12UZ2sZd5GYh3EYywAOl7agvaF21gKpwyB0ZUoOHsKx64Aq1wUcH9ic1jfaa2QGStsI7WdLGnxldb3qR8FupJsgyRlM5sA0c116Dd5HIIlJUhs3ovwqmqgg8Dmxa1IRhzjQglFGS/W1IKWB1cj8jx1RyiCcJBy9LSpWHfbE3AtrEeIaakOipNQfdi+1r8avyok81QZW5s64aksQ9nooWjfsMdkRrymC80PrETshe1INLfDRV2l8is9Fw3PyM5mxNfVILmxncCnlmWkFIuxj2lcu5NRDDp5Gur/8CLcqzvQvWQHIttbkGoNI/7cbqZHMLWnDUPnTwaaOhBriTj8peZpiSJc3Yropr1Ira1nG7nQ8ugydK/chUoCrtrHl8G3eC8afvesyd8EQR/CCbQ+tBzJJdVo3d2AuidXAwt3wRViewX85LMD+ydHvZP64B0lgZNFTyzDudeeCVdxBK3tHTa9Kav+7Avm4cE/PoF7fvEvdLV1I0Hwo4V/egwZkzbgaKSslR0vKclup8DloOlsD2PFwjW4/48v4Mm/L0fIvrMlMUaBw8HnEAeJSTgpfY1qSTVZSHpnhCkxfQ8Tl9Upi0DZ1ezei4kzBqOD5Rs8vBIdDbQQCHysBBwppmhNOFLRG3eLEZm+tqCQYPQncdwFs3H7T+7H3/7wKKIEYgqrV5R9lKrhZIhRJJQpZNku1TuqMWbqCHRQMJYOLEZXR5gDm0OZA1xWmSxp1VoWLE88NGKlfGXhRs2a37OtBuPnjkRnJIz+I6poLWmleZ4JoXeaJIyoLXHPLx+yKXsJR1bGZh8H33A8IjwLjKiP5N6TrHXpnje2EqXnzYKHVlinpxsDP3MGrUEHfGsBrN50pDRkWhLp6f62rA0ms1vEC3GGY1/Q6tfKOXWf1ohlFKMUsZdKXYta9Y6svVTB8HoEGiKoNWuahYkwgpSZdb1SkqXK6zj7JMaY4pckeVt5qefiRByCCQKEcSr2br/e+hEglSJhPKYXM/7UmjW1D5UB3QTGFEcKWWETTEcLYuEJ0yCJwcc26XfVXMR8eruJvMD89TZslOFYcgMKNttFHomU5WHI5cczbfK+eEvjijyo8fRWkACyFuDqTacAO7vprkWI7mo15a81I+UnToL3mGHOTIHVvTciGBlThbKzJ9unt9ShrA7Da2Yjzv5kXxZ7UPWBBZQZMbEZwZ3e2GKd+B/T7Cb7RjxgAJqOEgc2mrRVjFtKSv3DRHmvPtUbaZppUhsK7FiGjBPyqc2ilqfeotTaUYUTABaP21vI6k+lzXi61wxXXI+M5Me0Na7V2pJnTikc+aRwfgkTju2Y+kdGEutTfOwI1n2icjJAqDj6SLMWgXslP+gugyrm1ew1DUi2iQxHVV8GhQwOh7/Udm8jMVPZBer9Ag6qut8+iVSn1gaxzhx74z52HkJFajcGUuP2IPGOnOWrBtN4VL3FyxpTsVQIldNGILy51oCspcJ2CC/eiS3fuQfFJ09C5bXHmSFiC9DJc+p/Gd6aGbcXmOipt8E9LFOE1ooBWD/lCQ1xN/tX8kH5STA4Bi/5jePQhBHbWVBX/e2rD2Htp29FYHAZBn3uPHRrgoBjU1FtbzEKPfVFhh+0fk1qQnoqFkhh5H+djeC84YiykrFkBJ1egmmfl3oiCh8rFtW9QDzj0yZBgDKs4VePof6xVRj0X+fCP7U/06Y3yycm0zuXKneK+ZghaZ4cEzLkTY6QP+KSlzQATQaSJwVcpWVibAdbT8l7tpW41YybHB0SGb++kyQlsX5pLRY/thSf+OrVuOVH78fQCSPQVBfG04+txGUfOxNXf/pC7Nxej4KCEmxYvgenXTQf13z8NFu819XSzTTI+GSUlqZWMkYcD9z+HN57/YX4+LcvxyUfPIFAJ47OToKYkACPmEMD2FEjoc4IIl1kRLq3NHeCvEp3D1obOzgoKBQpxNtaupgHAeGTr6DfkCrc/J33YMGpM/GvuxYa83Y2dzMlLYWkAA8lEO4WWONA6OTA79LmqW6EOroR4f2ip17BTV+8Cld85Aw07W6Gy5+H2tpW9Bs6CB//yhXIL/Khu5XpcSCsW1aDloY23Pzdy3H9Zy/Ar793D3yBANqbQ6yCrDAX2hu6TKBrtiKlWQnmu3bZVrz/lvNwzmVH4cn7VmL4qKH41Hcvw0lnHo0H7nwSbg7QvhXY20ma5Ulh+8oaPP/IUiu7HqPo0ULxzBEoPGUS5QAFF93015PkosHuqiiEb/JAdLHvB990Nvuji9ZcN9vFhXCYAoqH7HfNFAiMRKNhNMfY1xR6UpjhBDs9kkBHmII0TkVJBSgZJJAlFWaPkELdaGc8uQs0d6QipuAj5Ct3PMLUWRKWW/upSU1qYEXj3egOt9miUpVVdUlRkEXCMXTGIiyfDAWPCftwLMb8Q7YmRECnkwojTMXREe1ECAzLNAJpBCfFm4wy30QULYluhJIE7KxCR7gbsbjalAqivg3NSzYzT68tqKWJgrY4QViEvOPSWiieCA462Q7t/hCCM4fZK/JS6M5jSCl5FvqtIOatp+PiQS1EDoS82PGjB+mgkjNTKo3hN5yFtiI6sT17owhBR9VZc1F03gyENftFN837dEejaGcd7YX1PD/yZo/hWGLfx6lsGSfuFR+A/SRoxXZnm8dDbEvKDz1KjGmRsMY804jLAOLY0oygXrnviDbRCAwzbXFtlMqJadK9XQuqLT0qY471lJQxeUGAPkWeaos6faRYIfaBPe5lGSKJkIFAUZJlC4e7ECbPSEn7yRdhhm2PtiOaouyIdaPfx89Cl1cAyY32rbVoXbvT+NPH/u1IRFj3MOvhvIGm2UzxcjgSQ3eEfMFmTRJwaPF3uJt8KV5lP9tMzttImkVlMxNYqf8JdDfWoeUfKzjW2Bviu0IXRn3ibI4HPYVgoB7kgGFReiwLjDI9T3EQiRGFKLvmBAQnDEYD9UmSg9Eer8a9KB09HL7uBJoffQW+8QMQjRF8FrP1hhbB79N4pwFC0CmgLHgm4KNB5eZ4INRFx/oaDLxiHkIjvCg+agL5kpxKue8ZNwCtg70YdN4c8rIAooCMRn8cgQFFKMgvQOPTr8BfWeBUnnXWrL61uoCdmJF56aQ6SY7LN1lAuMWyNb28EQVJH4GVD0XJIJoWbcXga45DpBwomjLMFuzrRa7UsDzWpwAlY0YisqUJHRt3ITm4hFzKdMSLbCflqeEk4OQ0IvmV8q9lySYMO+cohIbmoeiimWhZtoleARpp5GO2hwwSM0QUX+3JCw5R3dlvjl6bKFONo950Wr1oI355y1/gytNjC6J2jQb1kHV3NrEL2V+a1Ylr2jwvgESI1qRECIumfaS09sAQEPQNwxS8QQIrjhPNyrg0jc9eTyX9HHQx5FFZhMgMekSSCtD2iFBo8Z4iFgEqSPI4xavEk9blUNh5nNfJJSQjjJ+fcKbX42RRPQrQNhIJKjy/4jIdKT1/wE8BynJpkLMMcVqjXs1QiJmZv6wltz12oOVLIa01YEmbgVB14/CzwHFZDvxTScw68jJN+oH5J/Q4hPWWRZWgsPT5yfSsr89QIAWpHgMxfQnzkCdMpZHHdJS+6pLPEtJKCbIsBH2UpIjr0VQeB0yIg86sX7qTHKj5zpE4QcpObyKWDM7DF355PQKF+WwvCga1YXMES97zHRSGAyaIHWGUTVTUbOyCY4bymISm51ah30ULsP0Ld6OIYUMjSjHxhkvgDviw7Y8PIPlKHSIVAYz9yAXwD6pEzb1Poutfq1F0zQKUlJchb+JI7L3/STQ8s5Gi1W98Kauz8OTJGHDaLHiZzkals7IBAz6wgH2SQNXRs9D84jI0/OUl9hcBjBSux41wgQvjP3o2hW0/1D++AvUPLkFhVT78J09E5djRcFcUofq3DyC2th4dJV5M+tgFyBswALWPvIjmfyzHiOtORDtB3KDj5qJp+TpU3/EkCiloo14qD4LCYZccg7quZow950TUrlyJZH0Yg884BvWLV6L+rhdYv1KUzJ6IunuXYPhl89AcasbwU08gDzRjyxfvI39RyM+uxNjLzkas0I0YFfWOm++AP6VHm5qV0UMxzdyIad9s0oyBI7Q1myDQ0+WKYPQPrkLRUQRG5H2BiZ3/9xA67l0OrzuzD92r1EUZMOFr16C5qwltdyyCZzNBUFkQwz95HgrLqlD36GK0LF6Lof99KbZ/5Ncov+BoBFrCVFybWHcqJq2hGleF0R86C3qNfudvH0F4ZS0G3HA8oqEoBhw3Bw2LV6D59mcR9vnR75yZGHjKPER2N2Drz/8JX0EeiuePROmEkfCNHMr+eQDRhdtYtXwbVXoxJTwwH2M/cKaty+ncVo3qH/0LYz5+Prb85iEOYw+GvOdoNLywmsZSKypOm4IhZ56AcFMddvzwQfZxBMNuPh+FNJJaXl4LFw21iusXIL6+CXt//4K1kae8BG1Pr0OinwcjP0H+KSnB9j89jsiiavgnUxMPr8SQY+bAXeLH1h/9Ha69HRj0iXORP2QAul5ehx13PY+gPVZ8S1RAryQQbzOalJUUb8YHUfLfxLs+ClQ6C+M107LmfT+Hf0sHI/QY9CyqGYnkD4EiTR0GjxuCsrOmUWa40LmhFh1/XwhvyE+vOMoumo2W+1fYAveKUycYwGv61RNI0UAt+MCxKBrcH/W/ew4Fw4rRSeMkUduO8rNno/6BpfCHOPavno/6v5MHKQwGvP84eIvyEfN7EV66A00EUP0JeoJVFWi4/3mO9f7oeGIdyi+eQ5mwBp6yYvS7/Cj7Lm/dfQsR2dGGsjMJZB5cBFckiaLLZqP9wbU0NLT9AutFHeg5ZiSSLFtsczM8C4ag6pQZaF6+xR5zdz+zgfonjMorjkXpqEFoXLUDnfcsQ+GlU1AxYzzLuYTArxKVUwajc0cTmu5YaMam8J32zgoePRKJlk5E1teh8Owp6CC/u+raqKMi8B4/DoOPnYaOhhbU3/kU/B0BFJ4/FbFn1yLZkYT33EkIPbsJMRomlWfNRufja5CkwejAryOQyKeeaYMw9lfXGg/aBufCLz3Y8VDpHX/rUG4aIHEf7T0XQUjETUDBAcQOtEc5VAgpl9YZyNrVrlj0izsWuaZwtSBejSBrVmPSK0Dk0dQogQ51uJ/KQhuGuhiO6iStrMUchFZsOFuPoTf2mLeu/WzglNugChmU+XjETLJC4hQAAbYYy6upZZVHjU+B4WU6Ajp6I8TyTRVaXVQWm16VUFS2LKBmL7SAlxVjPFrKvFdxOA7YDgRuBFLelDZQVUH1CMBPZcR2sJkGhpEyZxnUpoKHKQJBpWNTz4yixa8CfVIkKpXQguqZ5L3PxbIJ7bE86g2RgS3GTd+kyXFjFuk8M17ML/NrF/sivCHSLI1qqAbobg3B409i7OxR6kn7Q4GXSjaAyEvbicXUZ/uTUxYKksEVyDt1HMpmjsfOz/4BxYkSdOUnMPZ/L8e6792J6mWvYPxN56HpkZUY/qX3YPvfH8fWPz2IEV+8DLsfW4WJX7sSm//wMLYS5Iz+r4sQenEH/O16FOS0gfZEq37qZdQtW4dJX78WO//0IkZ95VLUP70Wm+68H8NuOAtNK7fC16Z+9iAWj2Lk589G9Yrt2PHrhzHwY6ega+9eeDp96P/Fc7Hu63ejcfNWjP3kRQaqRv7Ppaj+10tYf/s/MfaLl2PHE4sx+jMXonHFRqz93T0YetUpiG6qRaqVBkgqRlDkQtkVc+3R2Jqv34HR/+9idNY2Y91P78HgD52K7sW7gJI8+I4didDTa1B87dHwlxRh9Zf/hPzjJrGdqZ/aOjH2K1filf/+I+rXbELljLG09qkc2B9aGK7HkrKsNbvyZpOUrR736DmJY20nzQhq3rITlefNpoIUh6VQNHowWp7dCFenHn2pv+2HRxL580ZxNIfRtnArqo6fivYXN2LgGXMR8Uex8ju3w1vbBbffh+JjJqBly24MfN9J2PHbf9nMgB57hLVNy/+8B2t+fjdqXlqF8Z+7AvWPLrXHzi0rdmLTrf/AACrRRE0b8vv3R/6pY7D8i79EckQZSicOQ+vOBoz+6mV45bt/QvMLqzDuM5eh9h8vc+zRKODY7/InMOZbV2P7fU9i9x8ex4Cbz0bdP5ah302noP7hRfCGPShmHzZtrEZxvwqUnTsFq77we0TL6T53DHkogvyjRmPFJ38M154O1G/dg5L5o7HhB/chta0RmD0IAYLp1pVbMPZbV2LXvS9h693/wuQfXIeGp1YjUFWAEZ+8AKs//Qu0tdVi2MWnoCPUCs/oUqz+798SWbbDFZbxSsHzloDp3kniR/JS40oL+zX74w4l0ZXoQvnRE4w3PDQovUMHooNGkL6Lmk3iC5FJCBrZPsqH2J5aND9BEECQE1tTTxlnQRCgf2T9bkbyIbm7FZ0ERu3PbkeCxjc5D+Flu9Dx7GrECajiu9vgoWGnGebIuhrKU0olzXavrSZvuuEn33RtbkTHC2sN/LQv3QT3nk7Elu5E5LmNiLdS0m/bA5c3D5ENe+GjURusj6DtufVoI0DxNIZYeRq96/bYLKKHOi2+bifroA20NQNK+e1mnao7EW2lkU/d5t3VipZnNsO1pRXYXI0o9RElPZIr9qCOsie1qQZ5qSDClA2NT66FZ28706zj9XokltepAkxXj2U1a84xtasZ8WYZ8TS1N9XB1xEVXjU9kaRfM0FVfOkeBLTmmLoitrEWEZtFTyCxsR5eGniK4FpfS/7Ug0Xxzv79cyTREfXWocaNzQRpRogAQxa7bVJIgJCiLaCFx7anlk2CaoGn4JUWo0pceghCtMsHVTbBgwZUxEvAJJzGhtGzb+0wrzVL0KMehiOUIdNRcDNsVGtlNG61voJZatZKcaT8NYVrm7ZxUGgRqoX3hWzaX6BODaf1XvbWkMqgzqB1GPFpZksPF8icKpOBL4N7zEt1ITDkn601YLksPyavx4vyV94JewRou7KwDKqKrhSWg1JgkwPfQADDapNUzbjZc362W4roUntzJW1zUCefBMGiFt0n2GbwRHltpbf8NIvHLNQIdHEGvOohttJ0ui2k5WE79DO82i+zDuHfJpVDnaX+sXQdZ5E9eqGDQLQeEbjUQb2Q2iVFszhZF0KssQX5Z02m+qWgqiyEp18JleW5GHbFOXB7CF77FyI4rByVZx6P4Z+4hpF9CJQEGbcDsbVNqKjxoIvCKzG0yB5JiG/8bI5QPIbKE+ej34kzWF71BVuqM4Lu59ejvKUASVrBHn+h9bfaMOVzIdC/Aqkn16E45kenLOrJo6hkQkitb4GXAtq/uhnRSASxQYUoGFKG8lOOJvC6mu3sQVFhBa3IbsSfJvDoLECUSt1TlGePVhKyj3mWsOx6aitKI4UIEQw0UNAWhGkwNHQjUeTwvIwbWygdA9ppgZZRKLtf3IrU4FIUTxyEvS+8goI6lrVDM4NqTa1RkXB22tr5HMebT/bWKftTa90EqmScSMlE6qhk9rSwzclnrKOvMg+uoWxH9oHqbI+VLYEUgck0hLsSyCvLQ/GsYUiVBdC6fBuKpozC+GvPNd6lzQZ/cQCjv/EerP/inchDESProV8KBQMr0F3XDM/2buRtSyLa3I4owYm3kyBs4Q6UdgXQ/sQaYMJAFE/uB1dFOcZ+6oMomTIa3vx8phBHx6pdyN/Jxt0bQjSaoHzQehsZOWzTfqUIdXdSce1FkGl56C8Dgg1MdncjrGenNNjkmj9lIFBRSWB0GUrnTkfQF0BoazMKC/Mx4bOX27oddxelV5j1aWY8Kmx/lJwvGVAaRMLnQ9uK3ahozkfjU68A0wZSNwTQtHgTChrZtlu6ESv0IkQFWdhvAEZ//GJ0EwgKSmvd2dtJkqUCMXpkZuuTWH99qza0qhqpOGWe3Ckjiyb2h09PDtL9bkxA0voitaPJKYK0KBvFQ74OULS5OMb1JMORzmxejm+9PKA3STVmPa5826hTBp4AHXw0K2h1aLNRuQrwpyhPGVJsosyYqHiVOZYEMPCzp2HI169A87LNiK2spT9Bu4eAyct02C0xGsF64iDe83JAhanLPDQQfVqKwDRVBpbcxriVT7wPGk9x7XdIf+ap9U8ypkx30c2voASeMdZNRrp4X+s2g9obi3WL2kQAgaCXusGjtFktu2al1HYCWcxXfwlbS6oRJN7h6GNb6lp+lgbrQnFhZc2s5fIRZAlo6FoiWPrE1raqrSSEcnRI9I63lBYRnn7FMRg2cgDykjFbgKpu1wZqeuCnaWIxD20XDqQE3v+ZC+AO6BMLZGKGEejQLJeAF9nVZpEEVzRSDLZowAjs6C8ZNLbyxDVjFLLBLp2iwehAGf0pKu/IaG43BzHDUyzYIWAixjXGo7/BNuar8qqsKksg4UdesR9X3XIRIgmVUzZIenAzT82qKbTcNENnyVOwiOwtMwpwzbCZ8mEozSgIQGnRs58qorA0D1d8+kwkotrQVCpDzC9h6QwMjRQtZNQCTVsszwH3sa9eCV8+QxAAqi09KhPjlJYFcd1nzodXs0V0Vx0F3iQs1LY+gSwDVVR6cc0qsik58KSAY2CClvsbJwOfbEe1fMWIQpxyyQIKWvYP+9am0uu6sfv3T9saBGacjpVNbEmW0ZOigO7sxtZv3o8RV5wB74RSRJNxhOvbseVnd2PPT+/Fhk/9DvG2KGKdIVTf+nfU/uIBbL7+13DXa32dACaBky8Cf0EePG3qd/EOgbsPGPnflyLU3oy9S9fRVRxC4SNie2sxsVnhLIuKKNkjZaHmDBfQLqVbsoC8FyYPxAmWCGxlOCSCbGkKO3cXQXA8ge23/R3Vv/wH1n3454jUtrBpySFaeMR+0JYTtqiet+Id4x/rSJkfrLuKw3Y0Xmf5BA5tYPOszREtDQl7XmvjQoleV4w8L+2UDBHIKq54z9miQFtgKC971P0WkNIWxzJLazNb98Gx3/+82QiOqqIPxxbL2/rMBkRWbDFrXFwS5PiSNopV+FE4sB+KGDe/lKC0KYy86cMQ3t2ELZ/+I7pDneh/09lU3FFEw0k0rtiFwefNQiKuMa+eolKMsc+Dmt1iklKkfioZuqksboElKcDKYiSaOhkYqH9+BXb9+F7s+NpfUPOHZ6lgg2x/tiPj2wJqllEjWptoSoIRB7HNNUvPMsub9VHN1VeanfURVCSDmmng6Iok0bpkLXb+7F7UfO3PqPvN08jriGP9J25Hw5KtGPO/VyER0wJ9GpkcfyH2j4FV8kCKlpiH8stP/ugmb6XyA2Q8lUAGohSqA/7FPe69ndjymT8gtHE3xn7+UnQRpGh2/O0kR1HLiFE7s73Yp50EC0NvPJPjXMDJ2Bp7fv0k4mG9NJIpn3PWUwrJIRmgYm19KsZ5qUlGt/NIUh42Tii7JGnFzzI8HPDBtuJJrOSAd/oznkCMwI1mWs1wJrjRTJM6T9tDxBu7sOeWu1F9y10I/20ly6BZsRjzlNlPkM2zX2+b0oYvP38Oov0LLK4ZR8pf/aAqUAbbmmKVhwBR5Y76tPxDa/Uyz2zEV87gs7qp7s6/tYcjCdKk9jE3u0n72+W+UDo7rlkxLV7mUu5pfztl7hzady339E3GL0eHRm+RKD100l4zpf2otPMJi2iZxaglpNpVMs2iuMm7KR9ZmsJP1vmAwZXsZM3seGix0npg+ASlm8Whqyipx4k+CWcmIrAhQcgRmnB326vSqTwNKg1OCiVxjILxJ+nhwNS7+UxLA1XKThsoxrxhuhMgcYTazsBeDm6Vk2kL5CQ1kKg4tamdvifl8iVRNbyU6TBvd4j5aldhDRoKc60bUxktY0cgMCOmFUZc66pUHwpMkfN2hwAaLWDNnvmpsIN+VBGUuAnoJNhTXi88Ab0546SapCKJM/9EwBHymjm4/Wf3U+FIgCh9qtOAFlxH0NoWw98IZOIJ1lvVpX8yTwBNQJf1YhGt3D62V16M1wJgKhfTYdmcxvs3iNG1eDhJoHTGlUfbJq+yvtQeUkDbfvoQCrv9aYXh9G02ZXKXVa63u/I63Nj4xTswhsAyGgnD3RbCiHOOQsnEIaicMQ5+gqzuLbUYeulxtsfN4BOnIsK0UwRErvlDUHjBVGbN/tbeMqy/0k+wr935UsgpDDhqBlJhglgWxb4bxhB6w0sKN66ZWEagnFXx0bRiIwa/73j4ppWh4qy5aF6yDh4/+7N/IVKzB6PftaegffVOJFu60Lp0K0a+91QUjRqE4cfNQpDKVH2unaFlHQsayZoUkFLriHfFU3qDztbXMn+bhRJP29o9J5x42ga4QBo1ixa1asZUtkLjhl3oP3cy4scPweAz55BfHFAfoCVu9WLaehvzrSClKiBgb7+x+Wxpeb8AhnzgJFvEHdE46oyh9rYX4Ke1L6MmKlDLKmpX6pJTpqDloTXYe9eLaLrjZez52wsoO3kKSiZVIX/qcCS7utklsri1H1kC9d99CEXHT4Jn7kiOGWsORPc0wse2KjpvCorOHoukvpFXT1Clp/lzh8J33FgUzpmIjsVb0bhkE0acPAcVBHP9501GUVUx25XjjQnp7T2z9Nl2DiB0+iNZ34qAx4OK8yah8PLJ8NFAcvviCG2vQ/GZU5B/+ngUDS0nQEqhddVG9J89EcWzRqN07kTkDalE3vAylM4fZ3sjMQfyN8F5PIyi+aNQMIDjXwaPZkTI4+GdtRh49Tx4ju2PikmjEV25laKLY5/tK0XtzIizP8cMZHxtmKk3ysgnZiS+vaSyyDjROLdZILZY3rGjUTh/JMF2CkHycGxnC1ruX2nlt9kskvhFJANMIInVoVwm4KJA8sconxSCxpIMcGeLB/YFjQrNAGnGSEay4LMsH336THI3RrljW7rwLhilfKcc8WsrBT210OMzDW2mISCeZH9rrayb4zxO0KS1mBH2vz2tKM9HMY2EaIL6heVJ2pYjzIv8pTHqYfm0zYdAlSehdcbMQ0xDFhIUDMSDzIvGNo1Dj700Qb3HequtnJe3cvRup8NiZ/ip80Zg9JThmDJvGE669BisoWCLdsdx4sUzcOqF83H0qVPQ2NCAlrouHHPWdLz8+FL0H1qGU66Yh6NPmY2jT5+CSKQTNbsaOThllydw9S1no6a6Hl3NYRx95kxU0Tptae/E+z9/HqbOH4Fp8yfglWUbMWHWQIwZPxS7Ntdh1NQhmHfcNGx+ZZdmpU3xBEv8uOi6UzB97hgcf84cFFbl4diTp+KE8+eitqaeFmUS773xNMw6djzmUNgvenEl8glyZh4/FS88tARnXnksgnlB2+/n2o+dg+nHjcHYqcOwZjkt9QSVHgWhFNvxp83CSZfMw7yTplMgJ7Brax3bzWcWctgVwsmXH4WTL5qJ6fPG2RqbhQ+tw4BxpbjyI6djBgXV0LGDsX7lDkyeOxyX3HA6pi8Yi67GbrTUduDqm8/Cihc24fhzp7E8x7AuE1C9tZaCKI5zrz0B65Zuga/Ag2tvPpvxxmDOcZOxetUGVA4qxznXHoUZR02w+oajUdRsp4KioNAeSI7d8++R5M/oWUNw2Y1ns73TjhR+nUt3YO+vn6Yw1hS3Zrnk3iM/CSO2XiRGRay+aOqCuymEjk17kOfOQ+OjK1A8bAACAyvQsW0v0BpHx7ItCJQVonDEEHRU70WypgX9LqKSaqLyiSdQe8ez8ETUJ1IGMQpJoG1dte023bZiKzpX7ESCCjnc1Ib47mZ70aOjrRXJXS3whU3N2uLXpvW74CGAKx4zBLX3LLJ1Fp7iPBSfPgnedpZ3ZyM67ltIvR5A97KdQJEX5aOHorOmBrE97Qg1hxDfVW9gJ9LWhQjLGeCYUH0FAUPtHUjsaoabSjPS2I7U7hZNRCLZ1IpIbRtcnRGk9rYg1RhGtL2dYdvISFF4u2LooLuPebRt2oXSyWPRtnIb2ldsg2dvF5UY6y7QYEYG69Ozzd8MoiywmSMpIXZ6d6obQz99LgLTBhkPaE664c5FaHtsA8GQw2X6FaiMsl+8hX50LNqC/Ahbw+NlX3TA1RZBhO1TTKClNm3884tAiCqrpgnumhDalm9AXnEh+aTdgCiHGPR2Vf6ooQgUFGLPXU/D1xRD6cWzgPYwgv58NP3xKfha2I4tUbRuq0HplGEsehJd2kepi7xb14QYxxeLi2hdC9y72u1aFoq2HahfvZWAfjhilFv504ag9eHV6Fq4GeVTxgDdSdTd9Tzc7WyHmja0bt5F95E2mxPaUGsgxD+rCsWVldhx+9PIY9Jd1QRpE0aT/9jH7O8o+znA8jWtJE9XlhOgDUbNbY8gr4kGaDTOstFgIK+qvnpM6moJoXD6IOQX5mHvHU+zDuQlgem3oo8PQrY5LLO0rS8KUhj1lcvgq9DjWBWFxtKX74Vvp9pSYJE9nz6MZNjwUk8jNDNl3y4cWYl+585AyTHj0BlpQ3JvBwLzh6Ps8vnIH1uFrm31iNGm7n/tcSg8YRTiHBuhWByVR7EtNzcgVRxA2SkT0LRjN4qPHovQsDwMOP8YRGV0jqxAvwuPMSMzUt2OguPHwsU0q86ZReOahjf7vfKqBSg6awL8+QXolOwZVIzInhY2Ovl8WiWqLjsavokD0LmHMrc7hvy5I5Acmo/SC2Yhf0IVmjZyzPcPYtAHWL7Zo9HeoL2xQjSvZGCp7k7Vc/T20pG1M7x+KCzrCMz+9L1/YsOqXZhJMFIyMIgZx0zAT7/xZ/ztridwxiUnIi5zV0XmYJREmjB9PH73/Xvw118/hHOupjXMgWegLhEjUNlN4DOJ1lsUR506EWs2bsEFDLP85ZW4/Vv/JEiqw0kETr6CfBSVEzhQaQcKPSgZoAEvC4bZ0OLTJqGz5k/GXbc9hMfuewlHEwjd/Yun8fRjizFnwWTb2+pvv3wMv/jqXQgnuzFoVAXj+RCnJTRyxiAMHzMYSxevwqXvPxGPP/4cfvjVP2AwB2rZ4CIqNa8MLmbkwvKF63Dbd+/D7352P2YQpMlaJRKz2Yth4wZixvyx+O13/4a//uoRBpcVFsM57z0J/7z/afziW3+jle1H5ZgSnHXNAtz5s3/ht9+8D9s27YQW0leNLKPl14EZJ4zHfXc8yXTuQSuVqp5mVAwppJHnwUkXzsHWHbW47ZsPYMMr63DWFcfZzNyYiSNZ34dx/+2P4tgzZpsVKEWsOcR/l1SLVDCFi68/3cqitzONnWlN7v7tswjEGMIt61ss3hurOkLITcWTeqWBYyGFhNeL2KpaxClAvR0ptP5tORr/9BI86+uEnOEPERg9vJZK9DnElu5xLP64C9V/fg6d9yxBQIpPIp9tbK/1s4/im+vRfvty+FZRsS7ejSDdos9vttkWCcLEij3wt8UI78XNsqxBEMByPLweNXe8CNeGBqaj54A0Ahq6UfP7JxF+dD0SmpVknTVzGn50DWr/+CJCL1NQu/IQeW494gTxsrZja/bC2xSmsGc48oWL+YdW7UaUwjjppRtBKbqcx+OdHD9oJ+JieWxhsNeHyIpqxPQqOtPq3EtQuLWZ5fEgtbYOTX94AVi2B54Vuzl2NMOh2SxHCZqGfgsog9/UzhFPAt7pQ1F+OgUaaytAHSWIqP3ry8hnidWk6nstnLbRr/os2gFfO4GoFDH5MS+UQHRhNVwb69H8xxfQ9ucl8BKAgCA0tLjaZrC8e2IG3sVj1reqaUsC3X9bira7X4a3gXyW9MJDK6bpvkVoJdBL7SVIZTv5yTfe1XWoZ1+23r8G7lbG7Q6z3bfvm1nsenmTaga95aUyC6bn7Qmj6c6X0cW+VZ/psSWIH5rZ5l3/WgXXnm4CY4Jk+JHa3EaefBGd961CsiOKcIPirkTD7xYjUK0tbMhn65vQ8PunEdu4F+49BJebGmx2p6DLg/YHVqP19hfhr45A+2olaGRFXqm19VtS+InFuwgMmceflqLl9qWsW8z4haz3tpI9MuRZj/ni8TgqLp0H/+gKykH2CPuz7Wka2S/vpHg3tXYAsQWNR8QLNttFnRDID6Br/R7Ur9iCkR+7AKF8L6refzxqnnsFXZILNCjLaWS2eeNofngN24NAq9yH/BPHU/bFkSykkXP2PBp9cZSeNwMVs8Ziz0urMfTmc1E8YiBqn3oJQ64/DVFfDGWXzkVgcDl2v7ga/S8/AXljqtCxswaRlm50reM4pJFWeNZsRMrzkazwYMwnzkfty+sQjkUw9KZzEErFUHDaBJSfOhPNT6xEcM5oBKf3x4CrjkN9UyNant0A2tXsV457DhTN5r41ozBHbye9zcPsQBITyXreuHwXBZYHdbtqUVCSj2HD+6FiYBk+9LlLcdZFxxDlt8OnEcbRZ8qA1zVbm5AMedCwW9PqSdt2QQkG3PlY9NgaTJwxGuUjCtEViqC7npbTxH7YsKSaisSPTSt3YACtlZQJcClBU68si6x5ZkOBYOu0KJTra1oQbkuhvbkVmzdvR6w7iu5GWr3BQsN8J9FiueHTl2P0uBFpEAKUDy7EVR8/D3+59SEEPAUYOLg/Tj77KHz0C1dT0bjgc/kY1gERUtCVo8rwvk+eg/dedxY8fk116xGQ2z7pMHL8aKxetAGeUJ7W9FsbeAIeDBxRTgB6LK7/zKUopFVeWlqK7u4Qmmtb4IsSpESYust5rIZkEE/evRDX3ng+Lvzgqbb+R6KM1YU+cDp2/BCsXbIdQea7YfleDB7Vz8q2extBC+veslff2dL6AsWTylabHRoxCuujvDTBzza1Nk4hRiF53BnTMEzf5eK9QKfWmTVSMaVW7CTYdB4tKb701wGksqsDeKQ8znoXCWKBVD3eVU+k2E5eAvkEAYlAm+qr/UDcdLPd+Amm6n/5hC0mdVPJqu9syl4gUAqZDh6exW9KU1pbqiKpxah2RTe2sa3toJ9Z6SySIKMe63qp9Hx087Du9pjwjpcQ8BeYnxXF8tJ6LR+8KjPjas1USgt1GUKPNlyWFz3ImHqMKmWl9XN6j1Zl1ZYdWnelXPVmqWouRaX2UBn1pp2X9wJtbrapZozknlA8ve1LNz3WtlkmNZA6WaHJp28FKQstl1HdolR0wz96JuLGj/IEGgiWfM3atJjlYRmsGGpbNQGZxO3RImcH5KqstsaL8VUPATF7/M57P/nLzYw0S6f4+saeMtHsuoE05cc4MtokWtxBDxp/9RRBFNuJ/aM1UQJRmlHVQmOtG/PoUbLGLdMgxGJbqqfZpmw/pScFaZXQmf/q00CeD40/fQxeAj9tCZPUbpPsXwvA8mtWW72nLyUk/cyH8fXo0888ZexoM1rxo83skI9TLIfaQoup1Taqv4fXWmupcikt9bxm93lr5bKvRXBs+7VVBvPQjLT1sTrjbSStZ9N6Q5XSPSwPlRfPtTawVowkUf3Th5BHvnSegPRG+kgymYflj7G99NZhaGs1utzdSJQGaOH4oe0hEtUtGH7GLBrCzYiFY/YZmSGzx8EzthyxnTRAmI62PIiSl9TPzqNC9kncjdZHVyG6vAbxjm603bcc0VcakQqzfEGWiwZNl16SWE5Qv2QNQeIQRDfVI0JDpm0FdRjT0XcCE+TrkkmD0fnKdiSX1KJde4X1y7elH36O3YaHVgIbW9HxwnoER/RHZNUODDt2OiIl5LuGFmsTB1RqNOfo3U4ak+8oGRORqaREEqmgzQbovqW9HdVb9+KnX/wzfvuFv+LPP3qIYbSwnBavXjPVZqKIIBINI0+fwmGccFQLGKnMNb3fGkEdB9TJF8/GWoIU29C0rQPF5SXooiVVWBJEqDNMoBWGnwOoKxpCXlGQ8SmYqehkYWk9S0YO2SJ4sT7zkb8UUiTRgbPfewytlChu+/nfsW3zHsRiXRantaEDD931Ii694RxEmUd3dzfuufUJ/Op/7sO3P/Fr7N3VakJOCtTnj+Paj5+Pf/zxcdx7x8OIhglqELUZDC3g7A61o7iiGF0U1NSu0K7CRGDobOnAnT97FL/+8j/x48/dgepNNSgg4HJRSYRimnOKsSxSmNo5zIdVL2/FN2+5DcVVQUyZO8peRLASsM1aWttRVlnIeAkEC/LQ3cV6ML5YxEQeyyphaEpE9qR11KGRE5TCUfWlsNfaM90HywM4/fJj6SZFwkD0d7dEUP37p6gY2NMW8RDWkSgsBbPaXd0ldjLxxAu75yFw7mwm6fgJEOtKX8NvXbjZFKrtGWXpOIrA3tBRMF4LQKkc0p+ZfMwtfa1DJP6Um/LWWY+7tDbK0ghF0bFMm0w6+WTC6hBwMKWocvEiU3KDRHLSbdo1XUHGcdysLs6/lUkXLLnVVSRAYiDKwioT1ZFjhvd04T3P6Xi6NmCTDvNWkJM860b+Kz5xPApmDLVrcWPXmj1oppHkofJTexuYImVaRG3hlE9toxCqhdSm/DKtphv1n3PI1d6isrTM19x0a32tsa0zAVD7y1vgpVJVezlt82o/CwKJLH/eCVRlAEGmD4x4rUsnP4Iigr/2F7baUy8NXceXZaPM07WloDgqKzOSq+VBhewkyzSsHkotHdfy0J9404mvkPYpIUXlj8Pr5mzAzNqO8k20r/ctwNtH4ih91UBfVSin7PQMKGF92fNsy/q7X0KytpP1kaTpo2AssD9O0GxDM4XuZAjD//syVI2egKA+oZaKwR2LYNsPHkYD+3LUZy+GZ1QFQsv2YOf/3oeSaSNQ8sET7CUSffYrSNmtvfL0tjZbUhnwSNrWEJI/Hp41o6nZ8oisA7UaeclevCJYdoXT67FYZudlFMo2drLX+k4cqrJKBpN36K/+T7L89u1KAnafXsqg0d392Grs+enDGHTxUcg/bRKFhnSMZB8jvA5Zm6PDk8T37yiJhTSbYJ+78XCQ0Irz+12o3riXytaLj339alz5+Qsw+8SpiEe67VHYez92FlJ5XownWLj4Iyfixv+5HI/+7XkyP63KNAP7vfl47uGlmH/8LGzQ4wO/Bw/8eSGu/+wluOQjR+OcK07Gcw+tRu2Obsw/eRred/OZmD57jDP7YSJfQkiDL0EgJnNZbwtykGtwUYK5aE3lBfJQu6sBRy2Yims/ci6GDumP4vwCDuAUgh4/ljy1Ch0dnTjjPUfhoX8+ixu/9F5c8dHT8eHPXIUA65kRJtrzKtQVxvnvPwsXX3M2jV2KdI5IyUStN1m7eBumzhmLqz5xEi6++iR4Yh6EOXife2wFPvE/V+OKj52Aqz56gb3uvn1dNW7+5pW44uaTMXvBJFsDFaAVFfHGcM2nLsJFHzoFAwb3R3N9yKxfH9tFb0c9dt8iXHbdabjoIwtw1cfOwKN/WYQA21CffNAbO5rVCfr0MW6W15TQ6yAJTsVJyepnTHZ6hP10xmULUDmkzBSFZrgk+Hb/9TkU7OpA1MtyUcCZH+vwuvJ7naTFy28LSTm+XXkdxiTuEbDszkth5C00RIhAOGTgjqZQ8+tHkdetxyVvPwgQaVy/FZTrd4cciUqZP7k/+p87lwBEfU2jsKYNzZTPARpi+qyMA1IPJDMuDMAIKPI3EUNg8iDUbtmOZH6QctOHBHVDwbThaNy5G6FQB/IKgiicNBhxysG9SzfAP7Qc+Y1dKBw3BKGxBai8Yj55kGlT5goc6WsFthidPGpLA8ic2q/QeJTsER1Thsi8wSiaMRGdK7chHosj0K8IyfH9EAsorgx/NzpoNJTNHYfInArknzkF8ZYwWCCbGdfaU+Nx8oVMjMDcMWiPRNC4aScCA0ptEb62FzLglqN3PRGovzVw+fXsDJ9X5EWEPOgit7uCZFS9RdhGpZQXQ/9hFYjTAmje3YlUJAp/uRv9B1bYjuBnXL4AT/59MRoaatFar/knDUCmT0vAhnS5C9d96kL89kt/5SDywhX3oLA8iIqhpagjQAq36nMkXpQOLEFBXh5qdtchGAgi3Oa8gqsxrUdS+SV+dDRH4fPF4S3wI9pKxaAp/qDbPrNTNqjQhn1LaystFr99hie/NIiulg4CKp891mtpa0dRZR4q+ukjzy1obe8W/rA3ZPRuoafQhUEcYHX17fbYJ9KmthG4iyPONAMlHgxguWt3tsIf8CFSH7W3ISs5wMvKylHPNDvanLcjq4aVs6x+1O9sRiIcQ3F5AdpYttLyMlT2L0VzQyMPAi1KjUBJAOGWiL0tV1TKth0yFPW7a9DZEiWwotBjubpb2BZeIL/YTXfWnX9sOB6y8A6FMn3OmFoTQfCY1y+Fb//p0+xrCRqmxcaIbmvGhptuRbDVbumqN5T01hB4dnLM0RFAmh1IJFB13bEY9OHjbKZHyrP10fWo/vJfEXAFnVkakp4S6VFsjo4QYt93UxeM/fGVyNesOu997Ovq//07uh/cYI9VPTQ89WBWQLvnmNfTCrnb/lBaQ4swkhOrUHzODCSW7EHCm0D3kmqUnT0D/iHF6Fxbh85HlqNg5ggET5xAHZBE813PAfUxBM+djuLRA9Dw/Cvw5pcgtHAdSmjQhwieUnVd8F8xE6771yISj6LovHloenQRRn3jvehq64KnMYyGJ5YhtaXF3jju/74T4Q7mof6OJxE8bgK6F25FoIFlm1aB0tNnIdHUjYYHX0Yh5bbvpEmIrW9AXMthJlUhSoO+pKoSvtkjEG/uQPPfXoa3W282SgJSs0gY5ujtJfLlm7kz/GEAtDSboTkkTYrTQuEoShF6aFuFhF7PZiUVK6G9pdyagnVBG24Om5CP0y44Bb/+5n3wcnDaV+ztZVmNQo89HvvA5y7A4/e+iDUv7yJ4kYUSYftppyqfXXv1GIvVl3Wtj/06logGORk8qdkblllWjcpl17wi6JG7pre1/5WmkLX2R9squHgvBSGQJmmgv5BH2wH4mD/dklp3pVf3mR/9NGPmzJ8JFrJMFDCaYVYnC8zYTsEJ7eyu9SIh1lsrQvQAQ1stSMjoEYLaVZkyhWSAqepFZMFNrdvRZ4xdCBMlWT5kFq2DUjy1s1ra4RuVR/XRzJNsToXJwCjWWWYcAaHC26MpXjlrhQ4VaIlURrYxTdLuVAyf+PaVmHrMGGapdJlO3I2tX74X0Sc2EEASELO5tLWEnjLoDawc0DpySI+KEoPyMel3H4WrWC7k61Acq6/8CXx12sZFYfjDDrePX4sZc3RkUCIO/1njMerL76F0cuQr1uzFyo/+BsVRZ42k1sTprU1nvdv+pEfMctWmn1JdCUYP0koMu6OUWdofkcamK08SkmlQ3rklE7X9DeVMUvty6SmBX+KGskibIVPeaY0WmUzroSQ9JWE1o6anJ5R0ZuxpC4kurxujv34Zqn/6AHzVXYj5PNBHpfUXYX5aP6gtQyIsf4Duiu1hfinW2b60QJ0m2RtPEWx5KFftcaLWrFGpUzfoEaaYP6k1ldIBdjA8g+XobSa2/ZsJtA4LEabNSFMcKM6OuayUABWHXIAVCyS0xYGLR1LrH+3ZvJvgpW57J+79/RMIejxkZsG0MCujVtC0cwLhrgju+OED2PTiZjKuhq/gmwYdhTf9Pcl85pteKM78DMDo0zfJoE1Paw8vbfCoHVoEYhTOAToCGxrkWr2rjxWz7Nqojmnp0ze2vw5TTs/TII8DKJjQgNG99mBRXjHG5cH6aXd5exRpJRDkYQfzXtPnXg5QDby4O0K3fBMSrJzlJRnkY9pqDwE5zYwZQLVW0NtbNsyZk3YYI+Civ5cDW8LEdrq3evCkOARAKbcElOI59bRaUDDA1s0xTQJLrRlQeNVPyvJQSZ9YUnhtRkpRhEmzhxJkjaM1K3cSy9G+aju6ntngzLIxaeeNG4vOsmk63rnO0buN2HHOPw+DT4iRrwd96DSgxIsweUrrw6r/9DSCe7o5zi0SedSJo72zcvTuJgEis+f5Hy3xYfD7TuH4liko2ZXC1l88jGK9pUsBH6B40Qe1nX5PM0MWaSG91q7KTyawQFTU64KfxqSjPzTTlUKe5KCHxqsnqmWtPCipXdpdnQY8QU9Ae1YxD4EuASvJd+3LJXCnTVMFrgJpeakyaaf9/LgPnc+usW0xUl7JXMkv7ctFICZjlqAuTPnlp86SDpFxH9NaQy0z0bQtZZo2RtaWJQmGcZk8dcCajFCX2y8twjIR/NFPb4/G7XtCB7ZDjt5ddFgALQEZzQYJINjzcDKb1vRo1kZMHCPT2a7nHAyyRDSrpY8sdzR2CauQDwlrbAZMaWmxdQqRcBzNtR1kVGf3Z2fxqMCDhrdmi7TQW8qcCTA9wRN9+kY7AhugMFSTOSsTJ39LRKCBg0aAR2WXu/LUK8sWjOGdhbgaII7FIrEgP81DOYuMBV5ocTGMBrkNWauLk4Zm2Wx6nPdmVWlGTCkrLYaXuz73YZBOQIkpy91ZwK32krtm8Zx1UQKNzj1b2crpzGZlPgdh7U8HK4uArs4c8M5+Wc5Qt53FVW7+OSDtEIll0toHN9s+7O7GNf91ib2coNlEPTdKhVKo/fkTyI8xXasfnVl+ZaxsbHHs68kvR4cNiW9s53T+G1hOJZA/bwRKz9B37agAyRvRXS227UDKI3XokNbJ6E/DPkfvPkqbVmZkqfP1oXjxQP4l0xEYVS5pRTnjRt2DKxBfsddklwzMMMWRZt7t5Qwb/ftThieUrACTZnwke21dlXbGJ9BJESRpbZXCCMxoZlzSLiP/pGf0eRvJ68zLDKZeyKd62mDSmZFtg1/e6EUElQmeBNoeWQd3u560OJHMCLS0JY9NczGOZLBaIG3U8jpmL3LJT7/mxLi8Uvp0k1Esg99esKCj8uMvQ0o+K7McvZtJPHUYUE9Gcu71K4bUYWQOOjhYMm5G+92QNJjSpLDpy2wy14yHhdG9HDLHwagv/z7i223GrRf/fZTt1/Ms6nGt8u470s69Um+e2W6Z6+x0esbJCvN6iUJLn8mJJlI49uzpqBxUSiHrzOBp2r7h4eWIrK9BRK+uSzDl6AgiKSCdpHbciPmS6HfdibQF2PsEXfp8zK5fPII8bfZq4dLHq6ccvRvJZmlk/jlgQd+cjQ/wY8x7T6Jtpbl3Htps9e4X4bU+d2RwRgT31ff7u6cDG6Xj77vPEO/TMtLS3ke6l3v6lpSJuy+N7Ah2KTCnGdhstUmPrODpYM5POr6lt8/DOXqWRQ6vOune/p3rHL3r6TABWjk6kkn2mtbNeQqTuPymc5DUNLpmIQm2ojWt2Pv7pxHQY10CMq39ytGRQ7ZPk0AW8XMqpg0hp6No+jAq4qTNBoReqUH74xug7/9pDiRHRwbZDBP72Pk4vAeJeBRDP3wqUiX6ULQtfkDtfYsQ29qejpGjHB25lANaOXrLSQ9Ou6IxgqwzENB3BWkRCk7ppYaGv7wEV4N2YdUj1RSFcw5oHUmkxzR6vKM3BxP9/BikLzjAWfOoxzpbvnc/Crx50DcDcz1/5JAegGko64PNWm8anDEYJWdNQ0IvA5EXojta0PTXRQjaUo5cz+foyKYc0MrRW06aqRgythgLzpxrs1m2NouyNb6xAQ0PrkBAy1Vl+RJo2WOmHB0xpLUmeo9Vj4vKLp8H98BCLdmz/m++dxmSGxuNPzIbdeboyCDNZNmLNW43Oj0RDP/4mQRdzky2ennPbU8g0BgzMKYlTTnK0ZFMOaCVozeV9KBA8lQf35X81GyWK6FNZs+XjJUDwVScPynU3fYUPF2OlLXZLPrlXuU/kkiAWnNaKfhHlqLqgnmOqzRtSwT1tz+PgMsPvQCjt7zsmVKOjgiyiWl2tCeeRMkZUxCcMsjeJNUXPLqXV6P76Q3weN3Qm4YCYznK0eFGGcMvI5X+naUNOQ7P0ZtKmpdw3vD0mOJMJFOYedIkjJg9jOBL+5BpC1ZauUt2oeXZTfZtPuctHYcZFd9h7dzx7j/Yn0TOSW8cVdedCJQFea830ICddzwDNGjTXr0owXAKbnItO37ueLce6s+k24NYkQvDbjpDm+7Qme6hGLbe+ijcCa9tdaP9ptKmVu7IHYfN4YAqhzP1Nqk+yZcWUG+IckArR28qORvOOrNZPpcbniBw9gdPhp/XevVar3X7IlS0P3oQQXeAPE3mfVMPZtyre8/jUMK9mWnpeLvzfD1pvVnp9UgrmYBv1lCUnTiJ9wnbYDK6qQFt/1hpLz7o26QM5Yi0fWlkjh5p9Xm8nnC9uWcfb2ZaOt7McIdrWjpeDSdjSuA5jCgqrj4Wvqo8m612cfy3PLEOqZW7eaMtfLROT98FpOe+dPZP68g73rp27/s4XNPScXiWX3pMh0iwSyArM8P1RigHtHL0plJm81U9CozG4zjlwhnoN7ySwtdte4GlPC7U/3UxXNsaGSbuGAlv6sGfA9x6O/hzgFvPgz8HuPV28OcAt94O/hzg1vPgzwFuvR38OcCt58GfA9x6O/jzpqXHHx0inmL5KQy/6XREtE0QecCbcKP6988hv51wnOEkyzT7obfQLJZ+9h3y1NHTvefBn0MO15t79sGfNy0tHfw5wK23gz8HuPU8+HOAW28Hfw5w63nw5wC33g7+HODW28Gf9LUubVPnofkYePkCG/vahDreFkbd755BMBWEJ5myXf8VQY+WX01n/7SOvIM/B7j1dvDnALfeDv4c4Nbz4M8Bbr0d/DnArefBnwPcejv4c4Bbbwd/DnDrefDnALfeDv4c4Nbz4M8Bbgce0mOZPSZlEGqCQHDrjRINirdmYcTr+QRPjo4gMpnpbI5aQEv2y7feiGBx0JSsBGqkoQ0rLvgJ8rv0aCFOBhRn5+hIooxISiVSKPvAXIz4zPnQh9M1n7n3yZXY/tk7URjLQ9irjYpd8Cc1PS94Lt7J8cORQJFUDBN//gEUHD8absp/vWm4/Uf3o/m3i+AVCNO27El9kIYATCA8tzgzR4cRpVJxuGcOxfTff5iwRTsAUqrp0fcbXE/4FgKtDfgFgZYn6LdPFWhXcQdo9UUHK4Yjgl89Hypl0szEyY7fW1qvJ+0c9UoEWPpGVywWxwe+fBHmnjoVSQpdyVF9WzIe6kKsLmzTss6uzLk2P2KoZ1eSDwL9SoE851M69oUDAm1XV4x9TwcJLv6ZBJJoyAzXHL3ryUUgFRhUhoQ3wrHut7V63TVN0BdlBMTFKg4PKLBuFCtHOTpMSHrM54ZvYDGvvbZOS4+5PbIY3gC9NUArmcLGNZtxx/f/jqCrGPrIspMJTRcNqh6kN9T0gRm956sB2bCzBa4ErR6zch0bV4hSKzn0OYRDJuVrMyaKo48+67MGtK5Y5VgqgrySIMoqC5mmPhahML0ULkevi8RNeiJQPqQQH/7SlfD7CbIJsD0SqjnKUY5ylKMc/YfRWzSjpVX6BDXpZ5yvlxqqm/GH792LLct3w+/VQsqEIUroA8w2C3JoREzKCjowywFpBF5JfawzgtPecxQuuu50ePxvrIw5OhSS+crWF9jVq2Y5ylGOcpSjHP2H0Vv26DDJZLX+QsDIeVVSirb32Sjp4UwhUqmoreXQJ1sWPrIcd//yMSTa9U00rfzRjFiSYZzQzodH+yInV8EoLbzUt7WivB48thwf/NwlPPdHIhUzMKZluPb9qrekJf6zKLM+R/OQBop1a0DLnHOUoxzlKEc5+o+it2xGy45M0gJStj7LeQxoT/N0pyA6u7S/Ev3N0wmlr/i7GaCtrh1//vGDWPvyDlvrZXH1SFFA7jUeRwleaRYskUrCW5TAGe9ZgHOuPslmV5x1Aoqvx4YKawk7/yqX4+hQxi19a9TD366z3Ui6FR1QXx5ZwQ6Ib6fs67SXaF+8bI+scK9eONQjmFGPII6DKO2YHUdkzrw5oPwZt30Ocspc6JyBXXLPzRzmKEc5ylGO/vPoLZvRslRNU++7IPWRFZ0d0JNWzQJSSYIkASlqcfksfnIFHrj9eTTt7IDX6zkkoKUdymOuCMbPG4mLPnQqho8fhATT1RfYtaePvQpDgOcABaXnxMvRGyfrbTUogZbO1uO63scDOcpRjnKUoxz959BbArSUYLijE4ltm5iDlwfdNMPR8/GcAZz0WWQASw/8gPyBg+GtKIe+lJbSa8BuNzpauvHg75/AwgdXIJ4MwO1KwEs/+4YWk9Zuw5oF00xWjOlUlPpx1odPwVFnzITH47F1Y8pQaXXv2oFkezvvmCfBlks76mXKlimXKLuMGbcM9RbuYHSwMK83LdGhxJG76FDSey06hHLZBpQJF7wFxQiOHImEK2bfPLOXEdi/1rtMQy6a49xXvhwdkWRDzrbx0Oss6nE6iIc4Bm3S05iBh96gkKWT44cjg2jIxinvpV302Wh1rNPN2syY8pyyW28nOy88Ocs3cpSjw4bIqzbpkzUBY9MFmZvXSW8N0GKSTYtexo5PfhRun982I5QCFmAi3EmH2p+sEBp0lMwqkW/gAAx6/w0oPf1sjlRW0AAYh6PHjU2rtuNvP34MezY3MKCXYEvxNXxTiGsGzBvHrOMn4cIbTkPhwBL4Esxbo9ztRaq9CdW/vw0d/3wIiWjImc1iA2rQpy/ThXkT6a1IM0NvZdpvhKhQ4wK+pZWY8ovfwDtosJXRQBb7wJOKss0DYjw6quAGt3J0hFKSXRynUvUnBMIFtLVJrWSCQxnWtbGXoyOGJMfVufZCku2hqDlt9r/kLGXBG1VYOcrR20UCWuJXvccldKB13r43qK/emkeHTLJp8SLU3PJR5HkC8FChJgSwaOGYgu1BGaxgoEcDUXcMG2KlgsefhKE3XI/A0OGIazdh+bPm0e4YHr3zJTxy94tIxdUAfoSSUVQNK8Sl152BGcePR9ITh9u2idBMVxLtL72A2p//GtHqrQiyPB6Xx7aVEPhT/hIE2ZQp18FovzAHi3CIfq87z570ZqaVTQcLmJ0nz1F/DIlYCkXnX4Jht3yBXkmbMYxrdrO7EZ2vPAuXj/hZLHFouefo3Ugcq/4xR8NdPoCGEpWs24PuHcuQatjG8Sqx5ey+LA7w6FF+DnQfMZRw+1E49VSOey9iXp92UGM/e5GMRdCx9hn4om1IUDdoytPNI7eCM0eHE0lnJQurkD/hBOIH4RZtuEx6gzspvDVAi8VsXLwYdZ+8EXlev00XO9sz6PFROkgWpR8o7COVyEtQpR2DYzx7y6pQdMUVGHjJZYDfixTBU4Lp+Jnm7k21+OsvHsXaVzbh7CtOwOmXHofCijzHcmKiWo+VaKzHrl/9FOEnn6JbHB6P4xfX44ukG4FUHFEVLGdl/dukz2oQDsOTSKEzkMDI7/8MeTNnG0DWowTNaNXe/ml4alebkNUjJNO0GcoCbb2Cu978M93WM2yG+vLPjt9bmr2ll+0v6hmmt7SyqS//3sJmqKdf5v614oh6+me7Z8c/WFqijH9fcXqJb7PT40/CwAu/ZLNZcSpaV+161N1xM/zJMINr41I/z+SXVIwxtF6SCR0sfZ1FmevXCvtabqKe7hnKjiPKjtdXnGzK9u8rrQz15Z6h7PjZaYpeK46or+sMHYq/SO69+Ysy7pTLkttFp30cJbMv4rin3KeHlhAkYs2ovvWTKGrfjJgMYAPY9CUwO+Q8e8v/UPxFPdPKpoOlezC/3uiNxOsrzsHSyqZs/0OJcyh+vaWZTb359wzXl3s2yU/0WmmJ3qifqC93kfxE9Nf8VXLIdAy46oc0Gii36KavGBxmQAsEWotQ/8mbEKQ1E9MXRll6T1IDy558GmXX2c6ZipISRELaPVyDM8VBGxOqnD4NIz75GVrJI5FMOv6arUrG4misa8KAYf0trCOs5Q+0Pvkodv6Syr6pCR46SJx76a6Gi2tRPDMVWpWb5tJ6UqaM2WXNUG9u2ZRJLRPmYGllU7a/rgVCM7Z+X/H6SrNnnpnrg1F2HFEm3Z5piXpeRz0xuJMBA1YxdwyucXMw5qc/hivgYzsn7ZFBpGYjmv54IwLsDb3zmclH5MxqZuclEZ3JgUQPw+zOpdGrvpkYr8bJDtPzWnlZWnbzqr/IcRNHKK10eHmQsq+zKeOeSadnPLti/ZVnNu1/qzz1ELw3bnyVLE6PgvQML6/ssmRTj6hGfcXfLxwdepZflO2UnU63Ow+VF34VwXFHkZETcLP+dU/8Cqml98DnjthMl8awYJh4IZOnKJNmpgzZZenLTeS4Ozywzz8rQqb86VujntcZ6tVfF1mBMrcZ/wz1lU5POpT4TiCHHzPUM45zr3pLYrzqc0C66bQyPge0FSn7Opsy7geG5V0Wb2upRsxTggE3/RHuYJnNZkoeJyPNqLntkwh27KaM98CX1FICldgBXK+WX6SUM79Z+WZnTsrc7nPmRU8ezdz2DKtzhnq7z6Rl11lk4TKJvHraj7LTEjlh9KtaZq4cysQ3d/vZv69F+4Wxs9NWmXDZ6WXoUHg1c+/IzLQPT5l6Z8LqWuSE1bkPvkk7vBrOob7i7++2P2XiZEI4dX3VNUMHurxK2Wlm8sg+9yS5a6Y9OXg6+l/5Q9NZesKmp1+ZJQ+vlzxfIaWv31QK7dmN7n89DK9HEMFlQMZtjw+ECnnDw1kg75ztyPzx2vn2FTuCgMsWqrsT8NTuxZ4nHkE8EkPxlOmIev20hRmWeKmwuIC8yW4QQGP87to67Pi/b6D5z7cjEOpkGj54OJb1zT1bgMkwsrNcBGaKY8xBt55Hdhn78uvrkH92mIOllX30Fedg8fryy47f06+vIztOdrze0up5rZcT9LklKU5XyodwYy38w4chf/RYumn9nRveonKEOjrgrnmF/OBlD4rk6/SNM5j6OMT06Wtn2GndB4E549peaCTlbkCcg8XSZnBn+lcDKA1ZxQPpBdpKzUnT8XPeltR1mgeVns5ZeVtZmYeLeSTI0kpFeSQN6Dvx9GdiiPFUHjFqpszmnj7rSulpQDv5OvnJXYaD0tc3tsTfcV4rfa0bcOJn5aVy08PSZl0VTtdOWun8mIfawdpD9+nDaY+0P/8ycaz9LA8GoX+CDs76GqevRFaGdDyHnDLpCNCI6WrcjaJppzGI34RVQdVAtK17gZZOt4WkmcN+sSIzxqtxHdI52+1VP4VVOTP3Tl0yYdPl0nW6Xo57uk50UyOq3eXm+MgvE85xf7XtstPXIUrHtYI7cXSZSlEgWRT5W25Z7Zlpd4vJ86t5Zpclcy1ygLcTJpO38Wiaz5y0HV+nPRyeNp4ydyffV8PKVSXLzkN+juEpytTTKf3+vCKfV+vzatpSRk45ZSj74I2HEY4kkTfuaCZIQMX0k8kIWpc/hGCsgXWIsw5JxMkXTk5OOkpjfz54nUdWX/c89Nebe5/HQdI6qN9BjwPrtl+5mK7Tjr2Hc/yco69w+w5LS1ev3Z77tXufdRMdSvlFh1J+/R68bE6Y3v2yj0Orp+g1ys9Di4q8RZXIm36u+TmAliW3Mff66Y3FOgTSbJMSlwDVMKV+oIWjAWzF3e/IVHTfn4SgpJcjwRiXKVB4pQjairq70P3/2XsLQEnO80r0dHdVM1ymmTvMjBoGjZjJsixbtgyJY3sTx4kDmzi7m2QD+8JZygvtxo7tmFFgEGtQw8x3LjM1d1fTO+evUWLL8kbJ2laS5/9OT3dXV/3w4fl+/Phf4NxPPA6cO0XdZh66/3rSp9HP/B16f+Ix1F58HkFmoSn46rWqELAZoMdS3XzpFHlNhuL16vXj1z/9VaWS2Yb3Wm1ahZ/0nfqrP0MlnSO9KyiS8tWqD4273oaMv5l3aa6Otqh1ezvc1Yl89Pu9xLnrn80KU7Iy0NAJe8luWJUi+Ute2gnEb7iP5ejuoDo3jSgJu0sWBXc0bOGrKT5hpG0y5Q26BwLvVCoWoI1utemqZM/UzzhQ9cxWUPbXo37X4yjXNBflFtQi9UYOo0u3oxrrUIZ8ue6oHKhHbNs7+C3ASwSgdEDK36bzcecsil6kjnph+W5owP/lgMJr70f9PT+HSqITnmW3o/H+nwPaF8FmPtIvxxPguz5X+AxBa43fmadPe9MRlXmI0mzlyLKYo2mL217+Rvr4PLrO8tlWudl/GN5366QyKgSIfm234q9DbM3d5kglBScV3SuDxPJMS/mc2uW+6yXQyQBp9BKSR78mhglSwZOYieimt5A/zN3cx3tYF6/A398/q5fy+s78/uFVFmJj7UQHtVX3iT+qteosulbZdqdikc4ByoD47pgpB2WCe3Mv6V1lW7RC2Ugv76mwDmqPAjLdz5yYHx+ScFynjeRDv4s+Zv6n+U2leuE3tkv5k9VGxiQBykb2Rj13bu+5AkdRvEag7vFQK1iuzfwFpDXtwfSwXw8ANSCgOsimllmMntN30Ve8VluUpequSNyUZ37XM5JCw0W+3CDA1IT2UJ/VqyTZ0fPQVF/SwiHd1CNtEQhJn40c81rlOn003FcmkDK81ZO8R3e5smxqxraQQeR34eRXUR49xxwohXzOa0UQbF0g4vB51cTHckqmripKL9mBVz//s16qy2uvXX/px9e7/n1f/4e8+O/1r/8fX6/ftu+qF79+Pxq8tv7/KK3+D3m99vVd933ftv2I68/XP6v+3/f1xuol3XD11ZVvvWRB/rlJGvivJkmPKzJedJ7Ra9248IH349rv/hYRnOu4nO4rOPO+d2Pyv/03WJms6QX4cfrRJplamfS/HwjghcLAEIY/8wkKGx22+jQIdn2hOjTvficKVfVmCMbYNO4uYHjjqWYcT7muA4E5awg6QrD5uGMH4V+6m85bwMs9wNiAAgK8mqdsgIJFh1LzFFhmjs/ROdDpmxFuqpdjAgLeR0fhOgIBgVedGt0c76tVU0j3X2BtKwgsuAHF0Ay2lYXP4+dou5ljaLa14D9fKUManGceWYKktcDGR1AgGfK+COvAdhtAp3lKFOVakOCB9eI1u2UWqgu2YPS5L5BGBF0rdmDouc/BNzaEoi/IdhD78GXV2E49D+oBpukESROCyMC6O+HMXI0i21f2RNk29RwUBI3YXs2BpPOjYxfgUxBSEJ3Y9pLaqfv0nO5lXQvMvxQIIbB4O9vO66SlzR8cRA2NbaHZ70k0U6I178sd+jIq0z0sRyCkivqN98HXPJ/Fu3BOPY0CPm8oEVw1PfIbcEKNKPj8rBtpwbJYQ+O0S6RVyetHaOkONN31U2z/NOlMcE1QbBNphcqUAwVYlTLq1t+Nul3v4G82aUqQTR5WCSAcn2SS7SUtBDbK3oCxt4ZWLEvtUJ6iueafSaYFZEV7ELxqlbXkTz07FYJh0ccmryqU1wKf5cMGJBoJqwb5nK5lGCC8Fdai3czJhwBl1OJzWuojuTXhIOnpZxvVC6ieM4FGW8uGmJ8WlwggGWDEOyTFxDNMAkfiPetfpT7wuaI3xHvLCFVKvE3D+gJhk/DUtaHt7b9NobJITcqUyZMcWrYD4Q33I1AWUNR1lksZ0DQB1VHUMmWzvOuwleX5EGFoNfaNPycYdu2Bl+1s3PNuZOwG1kaVc0Hjj9OP07+s9IOVyX9VSETq66dxUq+UJsrH+b3w1Ndx5tF3YPi//j84895HEb58mQ5Aw1E/Vt83Oxm7y1fQ8mHsb/8XqqNTvCADXCO48SOw4ibUWhYbgy93606OlcOSs3hjySbS0gHkGpmrEXCU6HQCFTpDDVvSAVdDTQhuex/CN70HlaYFdHoRBFZrGIuOpBaAb82DLDkovwev5hEFIvQUdFoNi1GbtYV5EpBE61FedqPcOPJWFJ41t7A8G4FEE38XiPMiXE3DqjBiZ0UCVYftlNOVQ+I7HXYtQSCmHqEb7kdk6XbENtwFHx29ek1UtmMnYG98ANGb34Pq8ruRs2Ow1twLK9qI2OpdiK6+FXZsBupW30gnyXLmbEbgtp+GtYn3eltML0hh5g2wb/klhG98F9CxApG1dyK6/l4EFm1jPR3SWU5Wjt+Gvfpu83x55f2sgR+eQAvr9CBiu9+LwPxdzC/C+0IIrr0N0Tt+BoHlt/NZghACGO+6exC7/UNmDoPruNm+72NK3CE7QoVMP9IHvmB4L3hS9QZZ1vtBkpFmmp8lvv8TUiBOPRfQFFARoIiYdsjlB2tZA7hyV45hjMAUtTDiuz+I2txtBhSVPepBqaBshZA+8QzS+58kWBFYLPBePzJWPcEk7yFjBDY8zCtYyRMllTHlI895zdJ39SQRbJT5nvPGTdmSeclJ1sc8TEXJ42oeOZblENz5KjbrRh0gUElbBFgI8D6GGWUHOU+CYLaOuRRZJvVB+foaeY+795TkxKpUkSVoLhEkuz35ZcoDgaUnTNAV5n3SL9ZbJ2LwWpGy52f5Ao/mN0XqlEuL8iAAl/ESbDMb/Vb11KOYSWL8S3+KHPniWXgjvLvei2yV5fnrkfFHWWe1TYvcp1ku6+gtsgy/WsDnmZHReYE2BVnSR4K87kPIXX6JtHfDKLthtpHNClGpdN9sBfHj9OP0bzj90OZoFQYGkP3Gk/D6pPYyCNeVz/35n5kUWaqrnhE/VbZCIyXD4StOoXDmPIL8zURwjLBp/0yU9+P0JiaS33Tn0vj66aQnB0bQeMut/K4f3GEEKxRD5dxzNMJmEMI4Ez34Rjgnp6ahIF99K4LLd6MW74Q9ZxM8c9bAn2hF5uQ30PjwryJ74RVkh4bReMe7kTx3BLHtb0F6fJjexYuW+38R6ekUqtPdCO9+D4pnXqbceFEMBpHY9Qhy5/bBv/IOxLe9DfmTTyHQthie1iUoDVwg2Pgg0oefR2T5dhR6T6FaSBKs8fNIN6zssOkRk/Q7dJ7R7Q8hf3ofyvF243CyLMcqTLptoNwGiBryBB+Zq2dQR7BVuHqEwUQQVjiMwolvoViqwWqcgfSRryPYPB/2yhuRfOnz8HZuYLvrgEwKTXd/BOMvfx7lsV7YyRFUOlYjO3AZvt6j8BSzpK36GAgo1t7LZ9ow8co3EF99Mwq5DHzONEpEPdO93Wi49e2YvnSCwOsOVOMzMX3wa7DzIygTaBg6XNiH7GAPmna/A86ZF5iv4/Lre5jm9gBqCJSCgNJYD0Lz18FD8Kib7caZKAxegXeqm7/rbvL9DTBejtlefQ+c8y+i3DgXiQd+Afa8NYbWlbErlAkCR93YthSJFdtRLlXI84fgJ6i3KHfpUZbpcQG9PW8zgp2L4eQzCO58L8JLdyG07g74bD/KgxdND59oJlAW3vluhAl0o2tvRT6ZRCU1jXLHGjTf/SF4F2xEkIVWnDLq7v4o7IUbEYg2IT3QjdCen0Bk1S2IrLkLxfE+5HNpNNz3EYQI3jXENu1U+czPIrBwGyLzVqPYcwxl5h+758PwM5/IujuRunaa/J8NP+sQXLIN4Q23w1vIojLeDc+szYjf/pOwFm2Cr+QgMzmOurt+Af4l61nf25Hrv8h7WV8CQO/sDbCX70Kt+xiK7avQsI1yefkQnPo5aFp3N9LD3QTAD6M61I26Wwi6Ke+BOoLI3CQi87cgPHsZotvehcL4BGrTI9SZDzKAINibGDcLiJV8GpYm3wXoTM8WgVlp4BJiBO1aXSiQG2ybh8zFQ6gVk+qbM77hx+nH6V9UirUhvOoOmioJtrzTG7NPr5f+VfVoqbFm8rWJyqnEHg1sMNYzwxiKMl0HLfcWLP1Ycd+MJIH6TqGSeCppmKqy7xkkjx4l31weqW8juHgLyvO2mc+ar6X0Rjln5k95a5SFAB1BBjU5qB4Cnt4ueCol+IP1NPKMxi++AGuQIGekH6H6BhQuHEZ40WYCpBswtvdraFixCU7dfDhjffCXCZa8DjA9bABXoWEhgrOWIUsAFKBj8q7YhuzpFw04QpURO8vX0J2GtNUrpwBAw0FmhWXN4ottUs8H32sVh85pCJ7sKHwTl3kXEwGIeiZKxSIC+SQaWmeiRmcNK4hqchilfBoYuwBr6hq8+THYwwwoZixENRBHYtNNsBrqDai02hcj2X0UkaFTsMcv87lx1HKjqEz2A6lh4/zU41BioaGFW8ycsobNN8MTjiIcq6fzz8JbLiLR0sp2kIN2CKE5KzB16EuIZHqAyT4E2BQBmcKlvfANnUStasEhINGQp+YtfW+SPoqnkgLSqZzF1It/S30lHUifCtvdePv7kfXESSdz+xtO6htRb4lvxhJMXDmH6S/8LvIX95npAprIqh42rxVALVyH4sA5AtfjmNz/SWROPYMoQYDaIr54A35UwgnyL4zwvA0YfeqPMfzFP0Fi3W0osE7KjVLKOheR2/dppL/0+5jY/yQiSwnsCxl03PEuDH/9L1H80u9g+uIr8O96DKMnnkfuS7+B6eNPITh7BQkew8RX/wBDz/wvxG/7aWSrLL9tJaaf+nOkzx9Cw6b7GQwcROrLv4mUgD4JYVXSmH7yT5D82u9j8tolWPM2EewF4SdATj3xRxh/7jPwL7uZtGtG3c77MP2tjyP1+d+Gc2U/EgSLU9OTGPnqn2GEgYVv+a2kt/ay8iA3NoDgvPXI+RKw529EeO5aVPwNBFCrkEpTvhjwVFhGOZvE+NFnkb30Miaf/TT1SUOhFZb9PzDxzMdRt/k2VFlH5/BnUeq5RPurHlN3eFO9Y9JxDQeLegK11elBTO//ghlC1HCyN9yE2LZHyEXS3ziyf2YiL7+rR0yfFb24X65/fvX1j6XvvP816TvL+EEmlfdDyfs72/A67fl+6fXq89prxqZJgX6c3mh604GWREDuqWxR4TRlpKol/1Uamuu/GSXUFdcOW9Uy7HLAdMFrLq2Z0K7olA6v7KODoobL6RWp0ZriqW0i6B5M75YRNxlXvvk03CSDoHiKGcvQq3eE2ZiX5hto7y9d16RPlW5WTeqT7uH7q6InkGAcBcsx83fMd5pLftYTiurMho3KR9dYoEquedhWgUUWrLkbus9LY6VhAtXbLstRu4BEPT7K7dXdONyros+rZV+vl9rJNuq6Kcz8r54FmW/NV+I35qG5QfpVczBMzx+/aBWQJqwLHIjWikrVI6GhEhFJ93voXN181R6BCf10vS58mQEKMkbXlJdoqV8FrASG+//HHxqjrRJkIL0ESfW7H4djhc19fNh9f0PJY1aSypjXUuNA72Gg7yCqA4dQkUXndUXPmv+kyd41Hx2mz2ci+HDnCtQ6FhL4fZkEoLlf9QDKV44aOhs5KNeQ5/fIpodRHL2C1KHPo7L6VsQIamoTXaIIkxyLJlgzf0M7gRkzWMRPGjZk+9iUCp1QBRHW4/o8G8qwhsu0vYjZ3qBSQ2jdfQhueAD5omNy9ZRzpv6unGkYSNAi6M7vYdsKl45h+shzSD3/N8DBT1H2WQdfiPVne0lfTejWn0fzhcQYw8uyyUOrJTNn9yNz6JvIPP3fCUT3Is52+lfdjGKe95B/lQofosz4vAECIsltGSWf3/DW8Ii8M4FOjflTNr5fXKNJ0BoOljaaeZRXjyB/4QUCIheEVRJzENtwp5FJtVf/VE/Jm9Evc/2706uyWfUFULp8AM0ds9B47y+bXrp/kB3pr/ig4Wjlp7ls5AxfGrYueDUvSfSQnqpNpJV6uqo5BAsEqZQV6am2HxBoVi+ZRXBev+cnULd2N58jvUNx1AIxFKb6TVtUjq1FEYNnEfSSNuUSQk0zUB7oQpB2LTBOuQmGaMP8ZpuDWnHC7PPnq+tAse88LFfNWFU/igR+konGG9+NunmUVdZfcl4ev4ZQJYVAdsgdigxFWHIIxakeeDVBkfJkN3Ui1jEHTXe8G/XzF8LKjZAelCrKgj/dh3JqBOX5O1i3NiQPfxv+1Xvgn7kSya4TbKcoyIrwPcBnxAWvp4AKQV6+9wKvEd4mB1EJhaH5hGDeXifNJ1yb8Q/U16IC0t18oTawrrkjX0KJgF1SobNsI8tvhN253LTNyKrmDZJfhvGvw3c3SfZkLCWTLDGQQHXudiqZ9I/8rpuNaqiR92h7iQi8czea+W+kvsnflQXZJgU/smnSRWO5STobvtkbzAKTKm2o5EP30hTAO2+HaZvxRFJy2RP+VqFM86PRY72r3UYGJfPSEVLFW5NPc3+TD5Ffks5IkmvBGOyZq43fM7/rfy08YH3KmjvHTD2kVVF6RJsh26wFHCrbMaro6qbsW1XzXZm/2lOVjKkEU7C2i9VntVvPiquqF5/lJ7N9Er9rCN4J1sEzeyNtgOquZrCN2p5j7lbWidaOelBhYGytepD01X6Vusmtkx5w2//j9NpE6ry5SUY/tnsbOv/jf0bbL/0qQh/+RWDmQjohzaOgmZZTomDozwAyvucCVQIpRVhkKwWONzIjKYY7/0HCpxVpWuMUJFjRJymlchAA0JEgmudVreWRuONORNZtMvWgKeY9EkbQcWgVkMSThlhKxD/TQ8E6yddo0qvqZRSWSqD7fBWaJhoUgSazh5QROnfitSv9mttAJ8bPUgAfv6veOrImcee9FN7VKPoDaH77u1AJ2CjampBMB0cj0vL446hGEqapRiFYjpy4XhJsOYUKUZMAmoyeReetFhvgx7aUWCetqDMAkIrc8tjbaJTidNAVU2fdVzbOx2/o6fionHRUDvONbtuJ8J6bSRO1iQaNNDS9GBqfVYt4jybiaqVUSUCFzt78xufLbKsMt3gisOC7cAkT3/ymamzKkVGy2xYguPZOWjvSqiIe8Lc3kGQslIfsXs3LNpIPdHWsB2lDo1nOT6OSz8JPh1VbsAOeeATVsW46iiHa5QI8k9OIIoPcyZfQMn8uikMXKQHkOQ2Wn/zLXzmCprnz4Jw/CO/ENUSjcaT6r9GJagUlaWW5c5PUNk/7MvIsQQKw7e1LaOzjrKEAM+WI/LCZnzhVKuXg1VyxGetIFc2VKZJ+OVj17ShmspShMgJ0nh4CIp8BI6KepJ70pfMOUHbzV0+icfFKRCJxxBraUQvR2Q9cRmLucjjzb0RgzjrUws105jTPbUuA1sWshzusLoeXOb8XTWs3wx+JwWqbRTaxjLpWlJIsXzrnp8PhX+HqKbRuewuqLUsRmL3aGGgP+WlLdqVvBGGS/Yq2TpEevk7SVbXBDBeTVxbLn97/eYKMtJEbgdHElreZBQSil+RBtNX/bkDCwl4nufkWYaV6Mf6Z/4RU13HU73grqpQf1u7vh6/UtmC1SAp66XyYlyaFkYYCUK52Kl0HygSrUm5VVVS3yFdNVajJVjQuoYzejdFDT2Dy7FHaCwf5iruSM+gPslzyiHopmxIMJ+CU5eiqKGWS8BJICTiX7Sjf1fOTM3bIHB1GoEohhYcOt1pinQNR5l1AYMlmlFsWYGLvFzBBoOYpa8ED6aUS5ez4WbpfdSg/lH3bpm3g54qCufw4khePY+prf4zJL/we8ie+RdJKc8kzBRpn96Fp60Oo9JxE8sQTCC/dYdpan+wzeqR8LbZPTtkEW6y7x9BL9kV6xyTe8c3xRNz68Jv00Vgdtk33yu7wK1/Mh9f8zgSm9n6SF0RjFRJBdOvb+ZX3MT/5asmEQoq/34blNUmPGXvuloQc1TVxy7vJW9aLTQ9tfpCg6Aay2IHTMB+hlbtI3xL8bEOFNlG9qOKvv5I1eqtFI2YRhnqb7QiCm+4hTyjPxtbRtvMe0Ti281GCX+1krxXLlEqCJ2MDicL4lflq+JxPlPK0LQI/OoOXYJ3+y139bFHWyR/zHO9jPgKMpfhMBNbdTXnhdz5XVJBMBgiO2dUswawWPmjeIZ+lnhkgKjtqehircOhDzOgO/6hULIegjqDNom6w8qQJ7Rxl04wWiJf8rusKfgpsp8CbyU+gi8+Vwq2IrL/DBFpm02/m6PP7EUw0I0BaeJvmILH+VtQKky4P+JwLsfWSXVBgYj7+OH1HetPnaAngRG6+DZPnryDz+c+gWKxizi9+GMN798LH6Fpu2qyCopJIsatNzah//D2YPvAyQnIeNKwVGkmBJ+Wv1USyNVVaBHVZy8CWeb0sBdG8IOahQ4/VkwOfjXx6EvnJEXjyNHgUkooUQIpOw2TxT4BPEzUEOtRzJiMkEGHObpRpYT4eCqgjY8wffaqDjDUFUMZYDqtE3VC+qo1iaEX2fBxFY1+0QonRYTqFyhgjT9Kj4a1vw9QL++AtqU4UZJY58/H3Y3j/PgQIHOSypQQ1tYN/An8SdC3D14RntV1RXO36Yb5Sbov6xEfYfk0SB1re+U5k9h+BJ5dhXvzNx/YSlMpQF2n4On/hFzBy8AihWQFOIQNndIL8YB0JQnxlAjBDSxoKElL0VvtEESkwIYipd1mgTlGYjKZow98s0nHqzGm03HMPPHRQul9L3O3mOcif30+iZIzBfa2cvF6SPuulyLOYmYaHkbbMvXiuOnvHu1G4dhJhRveeRAuyB7+KanYKAdIll0qj0n8SPieL8vQofd0USiOXyD9JiBwD8ynSSGUnUe49SeBVQYY8qvachl0iHVjnSj4Na/QaKskRhDqXIT8xCAxcQXT2YlSnh1DLEegR8GntXoF880z1opJLIxRtgh2OAaOX+AuBMQ2o5lLZDW2McCN0ft80c6a8fL6cTcGTGnadQi6J2tQkqql+5LPMZzbBGmUpN9KDYH4ShcEehAm2vP4QCiNdqEwMIN6ulX2kz2SfWfXm9dJhjw7QQQYRnbmItpkOaJz5DbL85hlse5V8eBn+3CCcnhMAHX+A7UnRo1njV1ApsO2TA9QtykmBtJvoM8ZVSXL9PYlW1yyppnORATaBSnaCUXIdQrNWGD5X/FFYgTAKl/bpWFPSTAJA4+9Sh8+4Wb2a1JsWXHMXnLMvIbJ4F+zVtyPYPg+l4WuoDh7j/XqeOhbvQKC5E4Urr6DWPB+RlbvhsxgMjVwxQYVJrYtgh0KojPYgtGA9Kqef4m8B1G28E+nDX6f9Uq8WnR2dbGz5dvga2xFpn0tQk0a5az8qVh3qdj3G67MJqOpR7O9CYs+7UaufgXDLHKTP70N8460E38sRWXs7Mmf2ojTeg7q1N6Fw4htsP8GYL4y67Q/D27YIgaYZ5A/bkZxEnPdb0TrEm9tRnhymc0vD1zqPQPsgLH8C1oLVyJ1/nrJEwH3DfbCaliAQi2PqIgHyLW+nPM1BZNFWeNXbS/kWb7UIpJjNoGHddtqYv4PN695Z66gnJ+Abv4iSvw7+hevN/DevHUZ401uBaKOxESwUvv4jKAabEV2yHsXDTyB66wdge4pwpsaM7glqGYa9rizQRlF2rFnLYcW1SlcT41uRmZyAZ+Q8f2cR5nHxnVbkdTy28pf7F0gW8HQY2EQW7UFl8DzKlSKi6+9DmfLvXNiHxMobUZoYRm5sGKHlexBcvA3ZAq0ndboSaoTduQpOagjVQD1CDE4c+oLA4k1IXThCcJ5F2qaerr0HYc35bF2KNAGrmeNIm+abs55yEiFPpuCQF37eU2ZZ3uW3sKxbUCrSrqdHUPPHGfhsNLoIm7K8cCc8uo80M60LN5Iea+FhsBRkHYpTg2YIv0YZVF7BpXvg5IvwZUlf2jn5OO3VF5pH+kc6kVizBwVG0ZXMOHVgOeVuNvm3GZWhy3CaFxM0PYhSYibtN/WUdfct2EnwP0ngXmJ5a8x7VTagfi5Cq++Ep3M1rGAcpXPP0laoY4G1NDY6iIKTQXTj202PoTN8GdVcDv4FG+AZu0rfo9WnBRT4riP3/k2kH+AcrTcfaPEvtHYDiiOj8Fw4A/T3oJhoQNOshcieOwZ7x260/cRPIrr7ZqSGB9D6yKOIb9qD+MJ5GDl+AsE7bkPb4+9GZMsuZM5egsdyEH3wUdTffQfpQ1CwZB78y1eh9W2PIbhwJY1RG5re/X5gfiemj5xC0wYKijcIq70ZwQ07UH/Pw6h7y33IXqbTHJ+Es6ATMz/0EcRvv8us9qpcvWoAnKL74MLFsLbdguaHHkDsjluR7e6HhwbRv+MmtL//ZxDeeiNyvXSuExMIbNuBjg9+BLHtu5A9exah++5F07vehwTbnnxlLw0EFVdgbCqFxO33wD93NprufwtBWBDJrktouPNOZF98BrVsljTZg9b3fQjRm7Yj1dsP/+SoiQB9ZdJ3+Xq0/eIvILFrN1LdffBMTyL6ng8a8OZfthjpcyfhdUpouOkWJA8cQLmpCY233ILcmbPwJUJoed9PAo28dt+jiM3rpEKNIdjcQWRGY98zCPuO21n2u0jvnaTROQKHDIHvTyGwdh0a3/4ORj+NmLrMMjasRcfPfhSJbTcj198H78S4AcHaS82bI1jMOohs3UZ5UNxMGWFEL2CY7z2imO2NJcq+jLuvkAQIshS1mSEMghLt3WQZxM0Is+8MwdIphAqjLEMRew0WwYpNI6mo22Kk6RCUyUBUTe+Met/8dCCM4Ee7TL41glh7uhdWMclIVUvqc/DSYWsVnoegpNh9ivRPwiLgybEsX25SnQgmWVoFOTXAZ6oIVPIo950kKDh/3S1p2T2dOZ2El8+Vhq/Cnx2Ar0inStBZSY0aR+YR6J4SqKnC72EevF7rPgoMXWJ7MmbJfy09Sh6dJtg4Z4yjxyFI7D6J2rjaQDqZAEHmgsB8jM68+wiqbLepZ6kAq2+/6fHzpAZRLeeFyuAZvohC73H4mYd6GsoEk14+YMDVxBWxwKzWc/dv+l4r5F7h/7zRWALS1GJQUhzqQmjFTfAGIqY3ItA8iwDiKIHtmClHfDHlkQ/qHfnOpHIK3YcJHpJ0lJT9YgoF8rhwhbJDlG70k0+VCEyypEWolEF+vI/0G0ORgMrjpIzTEk1q0+O0PWxbbgLFHvLFBHQ1pK/Q9vA+laUhJS/zyFwl8JweZqDwAjB4AYFSDjkCZK+cfJp5959DjWBPdfFKDnqOw2bd0leO83sSmSuH4ek6YLa7yF89hipBvmRdw4HV/rPkSRdSJ79N+tP5k9f5nmOUmyFMn3gOdpL1Tg2gPHAWfvIK5E+x7yJlOstnTyM/1oNyZgTVvuPwFKeRvnSEep7kPacJggj6vepJk7Ulffh8SXMZ0xq6ZFA2dA6+MfGSelPJUQcvEe3m4KPzrlC+KhM9qAych2f0Ah1zmYFGErlrDDgoyyUCJ4c2Rg777/n0fb0RgRbp7kyMIbpCZ8ipx8iL0Iy5yJx42vSqCTyZOrp+7XuS+Z111u+SY20XUw43MQBnkFChXPkDCMQb2YbLiK2gfTxzAIl1N6Mab0ah/zIa7/gQ8pcPIxvtQHz9LSife8nMSWve+QhB8UECmy1mAYyPOtv4ll8lH4YIjPsRmbcOuRNfIb8c2hcGsZ1rEFm+m3Q+hDDBhtmqpHkBgjOWIHflKO3ro5Rx+jLWMLHzIRTOP4tqsNEMPWfPPkf7Ih2qwok0o2nnwyxzP8FWI6IMBpIXjtE2vhVe2kSn9yKiO99K2Tvl9tIR8GhRSv1DH6M+l5Ea6UbjjY8hx9/rNj1AsD6PAVcXshULbXe8FxnmG5vJIICgKk+ZDt/2M3CuHaXOFBDY+W4GieO0ZAE03fth5LqOU0lt2PEGAi31gqpnmX6FgaFfUyguvwxrBkGn3095OGl6yvyLNqB89RUDtIK1PANwdxPxfxPp39RkePXjSqM8JTphKpCPEe/FixTsWag0t6Dx1jtx6ff+AN1f+gyi9z2EvqeewXTfBXT/9X+Hf8YcxOmsz/7GxzDw/ItoedsjcKpayn0bur/+FCZe2c/oglF/fTN6f/d3EN68jsSL4OLv/ycElzOqamwggmcE2cSoIl6P+rtuRd/H/xyDX3kaLY+8xRxS3fmhn8WFT/4trv6X36KS3okiI0atJpOyOcyr7pZt6P6r/43hLz6Jzg/8HFKxRrS9/W24+vu/i5GvfhrtP/cLyPgtgrG3oefvPov+P/kDlFJ5tN//CC7/59/C4F/9DfxlRj+z56Jc10JHQUWOhTB+8EV0/fEfo+mB+2EReMo4l1lusb0dMbaz/z//Gno+9zU0vfUtyNU0PFqDQ0GPP3AXup58Etf+4D/TgA4icCujaT7f89sfQ2F8Cg2PvIuKWjK9QAWrgmI8Ds+ixTQsHliWhfiqdaY3sTjcgwuf+BuUrnajOqMNpc42VBcsRNOuXej6gz9E8smvoeOjH4NT9qHt/odI6724/Ce/g6b77oHNKLz1lgcx8KUncOWP/hClwR7DYtVf0aif0jryja+hdplREcGNpi576G1jaxhRtawyPRbunJ3/c3J7SogRaHz0Ui+F3gWmBJQcKr+Z96GJ5b4Av/M3I/KuwrhDAawTP6sXTbuYm32Y+LyiPxlyDR3JKKp+yk8uXPsGCSSpB1EAV70uNZ9lRoellAJoMjaaw2a65MkfOX85B82fq/gI4uTUaLRtDQ0QYKqHUKOtqofm0wnwaXWigIk223T4XTRUT2qJjl8NUC+kgKuif82dcHSAO6sg+WSFeTvb4aUDJJEELj3UMXcrBlaUz5cstof5+mp0BxqyrIk+2tzTRqDqZzvLqgyvMz/TVs1oZGm816c6Is42a5AjzCj/+/DL6DcT26UeX/FfWyJYBDaTL/wtf3CH8Gq+EBI3vRdZj/Z3kpwoPw0jfzfIMknMS03Q0LM++RSsnsPwE7hGyymWo6ELtRXwE6xGCD5LdOhRZwye3lfgS7lgVUOpRhYIlnwFAgXqhI9ARdMFBN6D012G/mZ+GasigGpnRwikziBaGjfATLzX4fTFSQKlgSPwE0wF6bZ801fpIE8gkJ0gPwkGCM4xQLA10c0WVUjbHOs/SkcpEKdaUE4muqif/fA5OcYGeYJ+NkU97SMXEXamTM+zHC1yU3xG4J3ykyaw0tQC8Xv8Arz9JynU6l20ESHQL/edI0C+ihDL03CvuKe2h5AngGDQhALLJuBMT1I51bPt58uHcLofYdLDKzA9dNr0WPgKpG0hxzyUEeUiNUbWUs9SpB0BrWZBiWOu5DN9H/3VfmLV/uNIn91LVWG9pSPxDgRvoCOvaYsI6Y3yoN68ThIvpIv835Rv8YWLLyK2YBOsmSvgvbiPtOiBvXir2T9O21WgfTFyB78M35VvI3P6efhmLTFDb7IxmtYhHTV6qWCBbZMNqDQuQJb1qRz+LJyrB1FxGNzQXlRINemEc+kAfHW0iaF2ROavQubiYYSWbMD03r9D4NqLDOKfhW/RJuZLHosWZJpt3kumEQJJZsoFy84TtGYvvIDs0a/C09CGcjCCwIL1fIRgrG0GKv4IfUKLkeuItpHhMx4GN+OHnoT30rNI83lvx2La9RoyJ7+J4pXnEJs93wwfO9cOYuTlzyI0aw15I3tZMTJtNollcKe5WIlF6wnwX4bn/DeR6TrBuzRmQktiZFMqrGFPP0L5DEr9xwiUe5BlkIbJq8g985cURvVm0ZfQ9sqOfD/e//85iY5vcqIjpBH3U6/0cmgGvCGbETtxdscsBOcvwOKP/BLmPPw2/k6loAGplfI0KlOMWJbB39KBZb/yG+i8/Q54xWQf3TajVquLEXNGg0glZI+foKFIo9Q7hOFjhxEj0PFM0ljGZSav14IOp3j8DALq4r1wHqhLwBMMITZrERa+691Y8PMfpYoxsg2wfhQkuRcfDXH5EqPh8SGUj++HXR+DtWQFI9hu2MzHd/4iCoxag4wQpp98Cot+6r2I33wLfUEOo898Ayt++9cRWLIAlaKUUfG7IjoamRHW7dwlRIf6UOy+CquFSqah0HIAkZmMmhqa0PmrHyNN3opgiUongMoa+Xw+pL/xLSx+9DE03/MIPJkigms2YuRZRos0FJl9B+CdPYMAS+22aGTUk0JlIt0Lltw+y5ahy6ZpsHlxfJzlan8omj3SNjh/JlKnr8A/NYrsCRqHeBhOkM55nFHtmUuIDY2jlplEJRDE1Avfwtx3PYaWBx6gXSZIpN5a/M9fMX1OSBQcdP3l/zC9LMZo8v+KrSGUd7IO7jWjsPz36qTS700y+2w57wvUMmZeiZ6j7WaiEfbHGHHtgD/SgCCdjRZSaAKoytJWCpr3IGOtPOTcy4gwS3cenuoooyQgpLxUJzklASnDfYEdvlNq+G5dPySZjoIGW8dHmaFFfhdQ0Aaa/ua5dNY01CS26lcloDCwhSBLPLBIh0qgAf76DtMqIwss0c82GQcgD8MrpueSDiAgo9bUSfoV6UT1e4W0pSOMt5u9txSRqx4ufTRfxI8C5cQiGBe13SHegmwpKnKwtARZAmRr4Wb4l2xG0e+2hWQx7TLUZ8X1XUCuKHp4snxpH7CKO0n/dZPJgEnQiX98TsPw6m0unXkazuAFftdQO+nQuRbxJbtNz67ZRJM0EKgVf8VSOUZ9Fv3NHB9Tn5rZ+NXMHlTvImlh5vcoD15ze0A01E0wrt8NRZinmCDeqyj+CXYJrIrnamSJTlW81/NEIaSzZJASwLZ7qYuSjyLztWpZAifRmPkL+KptohvtiWRLgFRAV/QXoFXd8h7KGROhMevrQpOCKY80kEzSkSvg0q792oHdIkA2QQrrau429GL12QZKKcvXvJ8Q89KmqqwnZcqAIfLFYfAkYCZYL54rOCiwfENR1lXAr0RemJWArI8rbwb6MS+1Uc9rwoHm/KjWLJ86Ylaxsmw/r7s6ICqS7nzGiKp78+smaU5q36dRzYybOqj3NbH5IXgo+2bxDevt0v17k4IV1U4y4LD24lmVQLfmr0e4dQ5yE6NIdZ1BeNkOWAKuVfoK8VFAgHJSLhUp23X8zvxpv5XK+sxcpbHqz9S0C4u2VPMItThGEqNwUPZDvDL6SB+kLV2Cy7X3Xgy16WF4aFe18a3krczgWfPhytJ35uclzRw+p3aJtgpwBMJVA4qAoWeAPFeQ5Zfc8PkCAZTTcx7O038C7xT9jEC12st2y+aEte8b5cMEq7JTlBMfqaspAjbr4qPdDUjPSVP5RgWPmn9m5h2K7kZe/UAwTHuf1XRhJvFNXtNdRe3VvC+jS0XqEO09/YRGpgitTN21uEiyJn6IguK/IeeP03clV9LezCR5pxK4UUwBRVq+8J5b0PfKfipsFeljB9H7ax/F4Md+CdO/+1sUdgoNDZsmcVeyOYztfRlDv/YL/P3nMKbDi31yilJ4GRVKMCMXGSNjoOV4KDMSODkRHZEhgyPHYyaRy8jK8bNc8zyF3ZkcQ89//EWM/odfRd+HPwiL342zo+Jp8EGrsMwOz+F6FKl85SRBUiTBXDWe7ofX8qOsoalvPYULH/0oAmtXo37dBkz+v/8NF//Dx9DxwZ8GZsymzmsCv5wYHRc/KwpKWXTkMSpxUhMY6SysvImsRs6ew8i//2UMfeyjGP4vv8VnZZwo6lTe6isHcfEj72OE04rwvfehkksyGorBV6Ih9YWYj4wiAQfL8POaDIiPyuOnUta0EaEMuhSZ+fmFjlgPtzuYvxfydOQ06BUqGcu0BfC0YShpZRtHJOfCSJh5OPtfwtWf+2l4CViD996jIo0DUS+PcXBkkffAAUzte4n6bjjEenkRWrAOlfm72X7VTbLhOjg+zdfrJQmQDJQckSZnS+EdOg8f4vf/KrLNy1mHTpTEexkXGisNGwXKVTqcEFvqbjwpA19RryFz1O7har9kRlGsFljImPjJRwE0GbxA2QVgkoVSuBFO20LKpXpnWA/SVoslbEXNdBpaEBDZ85M08FGWI9qqTTrnj2VQ3lRnFoVqI4HTlneY4RW5Rhde6H7KEYGcQKCZW8jynbqZ8O/4Kd4mJ04Z5nXjLJfdDM+8zSxXvWiaSEvS06FYvCHENstIy5i7MhY0ebnz+CoILtwJj1Ztta5D5J5f5jW1RvdKlsUL0U/l87MKNIZVANRATH5/nUQ6mmf4n/tHPeOzqlPAU8TI039BxyKALPDlQ2THYyiH2lhLTeyW/OlZt95uHvqsnib3J80UtAg01EOo1WGSLbVJKyTVK2J25zdV05xLtYO05iVNZJYsSo69VUXjpCGdlRnOIs/kdFW+GTZUBrxf8mHkhHpppg6w3AKdt8M2itYub8hb/mYAvbE3bBeNjp88rfjUBoEb3iP6K2c6PbMKlQWoXgLUskOCwdpOwdCFP/hYtnpWdbyVHKvcvx4wk5FNDyfthk+Bg+5hO0lLs3iB9VYIx4bqCQMYRTWByALlSi3VvE6WQK3RvoSUB96hFdIip00ZUG+Y6moAkDjATN25l+SjdNnQTHZAmsqylIH48HqJ9VPvlz3djdThr5hLqrPXH0F413tZZ9oQs4u9Sv/exOowD8mdBt1lM0l324ts/0kG4EXao3HYo2cRDMaRG+uhKBRQzafgm7edtjWO6LKd8A+cQ7g4CX/jHKQCrQhSZ8wm2Cy16gujSj0tphnIt81GLjYH3ralsCN1rCd5YSjANnhLSF88gtjynciM9MMuT6E6fAWRxZswZrUhvuwG1PrOmJWnViiOyUgH7PmbYNvSZ1KbvC0YoEfaBcJI+dvgWbgDztQgTfQkypODQH0n8pNDKJUko7RprJ/xXXxeQD4VbEExNgux2cvh67/AX5Uow7Tjuf6rCC1Zh2S4HZXZ21DOj5Gi5G9umLZqNYqN8xHscPeVKw5cRXT5NkxasxGZt5bPh2nzJHviLXlBmTdnqJLfCgp9pJVkq8Z2lWatM0yRDGo6gXvOrQTgx+k70/fRhh9hkj6xFr6161G5937M+d3fIJiZAI7tR/HKFUQ7ZyD02Lvhuec++LfdgHQujfDMOQjdcTfSJ09jzu27ULvvYfjvexCBVSvoTCjEfkWYMgYUTD/Nms4p4T9PiGpCw6ojVyTwEgdbiJwvv4SezzkED1UaUi8jwWC+iEzXJbT80i/DuXkPYg++xRhBX0WRLeFIhTHVwvko7tqD1l/5NYw9+ST817oRb29H4P5HEXzn4/AND8OXmUL0gfvh3bSe9QmjyAio/u2PwV5GUCHFKOfpbHQ8jXqYqAwNDajechPq3vd+lDQPYrQb1VIW4Z13U6kHMGt+B3yP8fm774a9dQusogy/IrMa6u68Az7tr0Swh0oatSe+iUXv+0mUd+1C0088jvzzBxCjX7MIMjx7tjISKyCyfCnKN+9A42PvMIZZBqtK8BK483YaqCVU7gosO4jsyctoXb2YvLgXsZ/+IMrHjrO+BCp2iApJYEqC2tpkk4Cn7vY7WLcdqEYi8GWLr6t61FUMf+rj9BFZyoCALtvBO5v3PEaDF2Kb5OjUj3Td2b0m6YqMv0BUOjEXlcWbUamfAadKl9qxAg5p4O3eb3pNtNrNABTmma6fhxoNYpVgpUgjoeEXT/M8k6cMd7FpvjEw1cQsVGMEaR2rjIHXsGS4miXgTaC4aA+8czbSSMYRXnUroje8HUUaMMlFOdoJ79wNZtf7onbVlkNTrxHbq97EYAPBTDUEJzwbpcW7afQ6TbTr0FgZZ9G2hnnvoFwygtQ1Oupa63qUFtwIx46z4XK0arycovq+PCjE5wALt8GXaOJ19ZrRgHrZ/jmMuGespZTp2BUPy5oFp2kuSq3usnrf7LWoLLwBgQDbdOIrKB/5G6Re/Dj88VZjsL9f+gd+6tPrcff7J7aGzpsOgy7XN3wG6Qsvkb/US/LRX9/GYOQewycjILxLTl5gwH2WTo5Op9q0CKCRF9AILdqAdGQuYutvJY3dScZ+0lErzAqUYw2BasuLIkGtQJVDXpTVO85rlVATrMU7CYIYECy7iXyh7WD0X+S7V3UsKx+WuvRG2P4YdZ5Oxk4gvEy77fM681Be6qVQ3tXEbATnryX9S5TbMusjxyj3yLbSbmjXd/UXaCeaMkGPJjZXCN79DIB8tAPmSCq1mvqkY4881ZwBWCX6vXIjdXHmYjppyjFtFqEVdKyQVgTW6NCVp+xeke+C2Jqj6KvQvqgttIsWAYWG1QWC8lUb4XIWnmA9dIYhGCiazVK1LUCZIMu0jVCftHNID/FAw2xl0YxtUR6yFeK9ePJGk3qSNAzOJsE59lWUx7uYD6WY5Wr/Lx9lUwG22XpAAvqPJgEAWqiLz6B09QBtqAVbc9BOfg0Yu4gg+Z9+8TOIzp6Nurd8GLmTX4ePQMyTGUD6ylG0P/h+INmPyfN74XcyqF47grbb3862F5F87hNouv39BGdbMbj/abNiV8KloTXZxNDYaSDH4JfPWAzwC8//L4Sb6jDjoZ8xG/GWuo4jnBtF5uSzmH3XO00nwOSxZ4ysqwfalp3K9KOaHsbc+94Pa8YsJL/154RDJergpxGfOQutvB5ZupGlaR80hQ7SBfGmiNY7342mW9+O1LN/AzszCGf4PGr5KaMTnpFzyJzbi7Z7fxL1S5ch+eT/i6BVRurAF9G6bhMaNtyIkW9/AqFKjm0+aJ6d+cBPopYeJ0A8ybIoN2yldLVWyaDA381k/OwoHPojBSXVaAsSS24gT6mP1Dut3K1Vw9f58uP0nenN3xme15zhERT8VD46n+QzzyH3BAELnYImbY/sPQA0tsBL0FM5fRb+iWnkeymcMUYeV85h5MnnKKCdwHQK5bMXUXEKmLhyDZ6pcRPFp3uH4OkbosHJY7K7D+EBreCiEl3th2d0BPmBISL6fjhDI8jwOSszTQtQQerCVXgJkKb3HzZHRdjxehSOH+fvSWmaLCFqM2fDP28hqmMTSD/7LMoHXyBgymHo2b2wO9qQHbqG5Oc/S8UJGqMZaGtD5qXnkT91DPlQCJHWZoz97WdZj25khidRHOmDP1XG2NmjsKMJlK8MYPrzVDgq9+DRUwjMaIV1+Qomv/pNOK0z6JQdFE+dp7GmGadxUkSZo/KGZsxE6ugRZPe9iOrUJMaPHYN/zmxMPP8t1A6/Ao/fg8EzpxGK16F0+Tym9u9l3vMx+fWv8zkah6k0UufOItDcYPhY6epFobfP9OZNvXAI/o520qoLpS99FV6Gu9NnLsEzPSpXg6GuLlRHGYXRKHtmtqNw4hQyootxmt+dFC2XeG8tUYfwijUkKeVDdA03olpIw8MoteL181kaM+Yu4/ydyYBCRsDe+jlofPCXkCeobdzzLhSmJuBv6EB4zkqUCMwLU6OUJYI53utrXYT62z+E/PgE730UlckpJCk7He/4D8gf+7ZxYvX3fQy5q0eRuOvDsOcsRSmbRW3sCp0NTR0dV+zejxKpxgkG3YnzmLcF3kQjkJ1GaWoIkS0PoFixEd36sNlRGxP9iK7cieLp5xG7ieCZzlXzo5rveC+y4yMElnzvvUBDXkGj5iml0/C3L0Bk4XpGzS8zn0fhX0BQR0feeNM7kDp/iMQLIzB7BTL8HJ21GPG7fgaZaQL6WatQGutGabwXiQf/I6p0jIGOBQjMuwF5Gt4Z7/+fKJO+ntQ4gcXtqM5ag7KjXs68GcqplUnv9ffDV5igozhA4PnDicXU9yHaWcw+23cJ0XV30BoR2BFghdrnIXlhPwLaOV9uSYGRYItHwZGYToCy9iFEqQPpK2fY5hUoJCcQ0cqvrtPG8dqJDtSvu5XAtAHlqRG2dTfqF61AKl2EVd+J+DIC7RjlM5uBRfo4AxcRYPBVyEwiseVBhBtaJVyIrr0TTr4Ef/N8WLOXmUnV+VQWwc7lyPRdRmTRetQt34TpkRE6zgIqkTaC9gW0CX1oXEtgI9BOMFMrTsPXOB8FOiN/3QxkfU1o3HgjAl4Cf/JN8Mq/cBOd6jbkJ8dZ3kJEVjBQibXRyfWgfsPtLGsLnOkJlKf7SAfSadZyRLSlR8GL+s0PIa2tBRhENWy+l8HabFSSaX5pMHP3rGgMpfY18Axc4HPMe/UeZHJVNN3xU/CHE8j3XyYQsGjrSohvfZB1riMImEJo/ibEVu5GbmoM1YZZaF63G+XhK7R/hINUSIHCNy4hLiTTEG+gmjdBhVPMIsIASUZVjj04ezEmDj9FWdDwJHn9hhKfTQ2jOjEgaTGvIvlZ1mkKrKBPixYuHkH+zAtm0r88koLrYvcJ+pTn4Zlge4Yuw8tgr9h3BqWztIfkZXW6H6mz30a5+zBCQycM+NUWP5LCPGWx2LoKwbZO5E4ThAmAEZDmLx9F6dQzqA2eh32917I4cgn50y/TLl4kACKdDUSW/NPHVVIoXjyKzNnDKF17heXm4CdtawRA2u+veGYfPL0niGsFUNVjT/fEgCGxdg+GPvO7KJ+m/8sO0U7aKBLceQpJgk3eJVA4fAmp0wdRu8A2EgxJL8rFPAOqbyPTdQaB6WsoZcZ4LwOB3nNInzmAwNh5ZAauIkTgJD4pmyqBqxYSBEifkmwcZdtWYJydYN1pI+jj1dutESJtV2NGlP4tpH9Lqw7NhOb0NLyXL8C+fAoeGkw+QsFxG2aV07CvEjj1XXGjfQpveawLvqvdjC6LCGplVhcVZUDf8wbNIzWFiJkXxNLSGdjFAu13DYFJGrsSI2PmXyWgCjoOvDS0tpbeUwC9GRpd1lPzJrRaT12kOlQWw4y6CEhquYyZfGw2M5WizOhAsCGK5Cf/EqHJCV6hQasEWfkKgpcvwt87zHvV/jKs8WGUL1PJxrSqqoRI7yCq5y/BYtvVgxaZztKxsA7M2UNjb2ue1/AQnbmGkXzws364fBoeh2V7WOerVxAkqPGrbTQA2o5CpqrCtvsuEpAOXzVA00fwaqVS8FxkdDeepH1hlMp7A6kcal1aOVUgvdLwXbpo6FtNE5jSCFnT5MlFAiiCDG25EEynSPsCrFIG0MrLYdJb+bPGZrmy+URnMTFGGhAWTST5/EXeN0hAJXP8OhJK0moPoNTlq2jYcxNq0RD558pIoGM+pk8ToJWmjYy8nuyo3dpCw971XqReeQKhy9/A+OAI2m68F8Pf/hQd01pknv5viBYZ5VGe1Lvg2/wIsjSugQtPYmpsEvGNN2HqzCEkNt6M5PFnRH0El9+O3KUDiBLcjDGqDfQeMsNdZhhJ4GDxbpQmhuCc/AZqNMbwMsL35lHa93EECaIy147BmupDsRZEIFFPJ34egWU3GXDlCyRQ2PtJ1O16GP3X+kmfLuR8YWKMkJFJbySO8rd/n1FjD8BnspdPILL9fox99c8Q6H4JTsdq1oHymUsiMHcVkqdeQOyej2Do6U8iceUJOvp2GmkaUwLu2sxlmDj7MnKTo6hftgvZE8+znXdh+tO/Ql1ghKrje3xVFA5/BT6tqKQT8XYsR3z9Nub3F0gwINEQ3+tw7v8yue5Qc5fUW+MtpEibEKKzVxmZ8Nju0UO5C/uogzLg0oAKtNrT4jMFO44g21bLTqFMeQ80tREs52gXO+B0nySvHWSpw0NDY0hsuM04lcTGO3DtpW+jcf1NBB3N9KunEZ63jjRPIxy2kSNQCq+5yRyRNM2gK3X1NAp01GPUy5a1N6JC4Dl59SJCnatQYdQfaKhDLTmG2oq7GVxcQ8P8Faj1nQKYtx2LoDp0Ed2TDoJzVyJHqxJo7ERs7hqkfXVoXLAYyXQeKV8CzuVXGFRqyNmL0awHuYoF/4xFBBxL0bX/BTSs3Q7HiiCXKxHM9SHic1CaHqddCMBPENh7aB9adt2H86fOYcaKtQgu2o5uyn7DmhuRIigLmtV4ZdTi8+AJhGjLLiKrKRfJAmJL1f4Mug4+z0CyERYDk0D7HIycPYHgnFXIV2jR5ixD36kjiMxfjdi8Vbj4ymHaKS0EIJil7oE8EdPeqIyYkQbqEpXX8Lwy0s2AYTl8BL/KxRdpQlUnGQyflXG4/tQ/nmw6em0LoZ4+M/xKudJWETUfNVo6y/cQ7VfRF+K92mTHb2RJPXxaOay5agIWGpLzq4dbskmwF2Ie2n5FwLbE79I91UpbkrTsvJdB5NOMFBjIsT1aPGHzORck8h6GB+a4IQqwfLW24vHTBmk6AE0wy5P800bwHsvHAIA0fRVMqQwNxMg3VEgn9etrHqgyEp202Wy1h/JG/dC0DvXaVix3lEZ2SqBQvd6a3iE6St+0VY/8i3xymEDKVILPa5gwoLl29DVm4Yzxve4zoovseoA0UVI7tNJTrdHejDqays8AULO2WLIZETK97aYm/8rTv7UjeLRLudnfRXOIqja0CZwOXdVSbc3+MLteS1jFfN5nV8J8SJDIPExGU+mJryTY3qrfHL+jybmvbngogVYkojkvJQINX1Xd4DTcEnR1gUrh+LSGltRzYkjKzypTK3o8FT+BH50k7YNd1h5VdD4EYbjchfSTdNoaijCKxoiWQNBL05q3WZZRYjPyb54RFFHuIdVPJ+JSKD38nW4TjsrmJTkVu1xBRUMKFGhNdDbz0mSgarapc4gRrI4/KdIAFCy1hZRhdWSsFcGVtGO2J4xqTavK2D6VQU5rHzFhHm0DwQzVSORFJ/4xczOHx6ah15Co9h4rsY5STGNa+N1HEGnmT7CtorOhDbNxaAwMK0Q3UZKV0Uo6D9tsokDzy/emsqSPL5vgrP9//ZW4x3tZQYHlQAPiux83gEFq/LpJ/KWBCYRjqChSo6G004xsAxHKTIRGUzyxSVfJEfOQQfHHWHARBV8QPt5bC7rzujS4I5LoXk+NoFYgzkiDXrqulXh5OjgLqaf+BN5QEC3v/i+wmmYbGrEVfCfdow1ofPi3EN3zXkQXbzQ9BGZ1k59AYukO5Md7WTcZswbE6iOwZ3YS4PfA27vfyILXEXAmOGZEq6FBaBWeeFYlWBZPMklU/VodKEq5GxnawQiszDBlSEO4rK96OIMhBIIWEq0zUdfaiulDn2b+6rmyzJy7oh1D9sCnUZ3qR+s7fgeRmevM0Jq9cC2mX/g8wpQ9DbF/H8r/3yXSw52HRIfEz17KT27fZ1FmXQwtydfw0p2ozd7MWzV/SCacvGb7ze7rM1YiSFBeirWYuTDqITRSQtsgxybxia29F7Fl21EjuDB746XHEKllUSmVeX8F0QKDGAZq2pjXkcOnIGubipo/ANuZQICApmHLXaifsxhaoFOtkNaFEeadodxKD8hvypaAYEt5EPnze40si9fmkPK2tWjffDvC0QR8vacJVLZhio4xMXMRChNTCPcfoR1IomHnw/AWHbPzetuuhxDpmM36MhRzcqgvDlI2RpCLtpuVgFHbtZNaAKGVudr/KFxj4MPrM0N5JA99GwjGEKkwyLGopwRYHsp5jbxW0GiGvig5sT3vQWT2MsoW7RFlIkagxyiLtobAmoDfz2DKLo6jwue8mQnEswykbD/Gnv8M5m3bjnLzAtPbJLCiIdI3LiMEDQIGpL96PTTvSHOEJr/1V2b6hLEdvKv+5seRC7a6j/wf03W7QloIsFNNEFQGNHayo7KnsuEqq0xAUyXPgpUSPzMgJuDRPDXNnVO5GojV0JiGcM10BdpFbbki+6bAW72pQX1nDTV3z3LSmPriH5j5YJI9DWdrrqDspvJWnQSOJOeyu6a33kM+85o2w67SH6lcsykuS1cApwA8VKYMyk6bHiLj8XiNgbCCfz4nnxakTZ/45l/THhfo+zKsD59UEFh15yAKOJl5z3xah9wbIMaSteO9tksRv8zu9/xE1WH95FcEn/S7dFJtJBjkHWprkTKk75IX5WYWJ/FzgAQPqufP0Fpluz2Ir7Lln5q+8zF5ZMn4dydd+6dn7ubF55Tfdzyv61RsXuZLn3+ISa7uR5sESMgYMVuFy4lRFlAmxzWhuhSnEmzdwms0JGS9WRpPxjuWIhMKHg2efpHwaFKkVsXwacNkd+KxerKEuClmFFZNSJYT1G7fcvqu6xDB+T0QRHT7ThSMEAUolIRBrJTZjJRl6SR/zd/RIdU6EkjAQoLvpyLLiZu9c7rPmbI194tWnXkwe2knwZnykWNTe9Vuw1e+a7WSGF60qNSsh3ZliuzezfskyFQJRqbxdzyGyqw5Ri4EknJsgjZuVfLNnA//qiWkEY0EaaNJ5ipTdRaw0kRiVUHQUitbRG3TC0I6aYWnJn6aMXY21gzp8aXdjgsMAaXg4oyqrC0f1AItCVflBVIlkgKmckxanm4cFCNfdzK5aCTlFuTjZ7MiTb1Ofn773iRqkuNkjw/pF55B5tQxQyY5VJUXXnUbPB3LRTbzem3SfWVPFLmec4zOt5EefoQXb0Gt5xLbzsSHNLdH9JfR0jE42eEuRtBryZ8AwvM2oaYtMASyqgRc4UZ4GxfCjjWb9qsNciaSJimiu10EI+OAF5mXPoXpk3vNPjIawtUu1zkFCjNXoZTNYPSJ/2k2CZQl07YT1UoWU1/5fdQt34DAjFXIj16joyU/jj6JyoWD8GpzQ8qBnKwxZjScopCPBh1OEb4ZK0jbCOJ01BgdlATT0WteF6HgeD8CCwg4rBis5rnGmFYIWjSfqHj5OEonvgF78PL1Fpm1pTSINOiROhQPfwWjh74Fz+Ib+FsZucsn4E2OmnpT1X4oSTokx6iIWRTW8SEBAsmRF/5OTaYMSueCqN/5CAFIlPcI9ErGaAcoZNH6EKae/Avkn/8EKnR+RQL1WEeHGfbztC6gHFDypwYRYf09g2fkPuBpW4To2l0odb0Ci6AhvOZ2gDT3jlBWCErtcAKFSbb70iHokPDogg0oTo+ZKL8yeQGVJGm8bJfpScTEJZoLOsoS+ZIeAFrmGRBj+JybgjcSZG3pyB2CoOlBNrGIqa5DKA9cQvnaQUx3nYGneSYCsQZkJ4fJN4uBGivLewPlJGqZIWCynyaL8qA6XNqPwJJNCDW2oZLW3m9yzJSd6QEDznPnD8NqnQM7EcPU2RcR2fQAPNFWVNOD8PCZQGsbqtlBs1ElZi4xe7olqmnUJoeQ77uMxjU7zT5t2hg3d/k0Eut2keaUvTHWNznI8hioTXYjsWA585xCMe8gsest7so6l2Fi6xtKri7LEjEoJD8NsB69hMzpF0ybJBWeYDNC2x41Ww+8NumKQh9z5AxpVqLN1lCtZEa2ywVNuscNxGW/zf2Ue3kbBQ+mt4e20yxkIS1lGcoCx2zHq9tUmCCd+Tmmt1o9u7QArKpCMgUz0lIdn5Mnz9Vz5vhoJwQiaSvFS60Wlc0wdWheyLYJ7FESAy2w61qMb5CNdlvE2jFIqhAICgBZwRYgEjd1E8ASCCry9xL9i+Ck5gJ6/BETJBhZ4D0V9aaxbFtzCPmn8uXtBJBEC/kV7RfobnpKGvNeLbjQlBP5BgO6yEoBNoFF9TwqCVD5zUgReSYZ5b1mE2aCSm1OKodpepoJUNUeM3Ge+Zh5YvJN1/M3wI/36prmTqrOkgMtFDH30Geoh1T2z9BEQK9lvswQ76PF4LsTbISPgawJZgx/BGh5t/yx8iZdxBnVSdjByADzLgcTQLgJnvgMszeZ69vJddqJ8qyN8C7dw6fc+WgqyOShzz/A9CMdOqT3MO9qp2EIr1dICN/KpfDF4/COj6DYNhsz3vYupL75NdT4rE3uGxJQYcq8V0l7bcmB63gYda8WDRiiwhhmUQgIXioaIiPndWwMOQGbyuFoVZ1WXpEh6jatJuowU3tfPf0kWcJon9mb7Qb4nBEE1lcrztRDY9C1enCMIBs+sSwxt8DraqNMK59nvdRTI2diNqrkZ/VIaE8aI4jKS5Gww7qW2C7+7gT9mPPzv4rkU19FyW+h/Zd+BdNHTsA3PGSOkdHwo9U0E75Vy+H09MO+YS0iGzei8PJLNPBUACqcVo6JvhYrQaxlupzNcFs1yMukDxVGdTSGjH+qoWGHEt+vXzFtf3WYTm3UJ/fzq08xXf/sZmA+mXv1vHvd/c8tT/V6faGVDCgCEiD2lArQwG3j1h3MlhmovtQyK0zjc+Z5M5zplvQPSTxRV3xluAfBZVsRXn83vNEwJp/9WzNUYLfPQOXKMT5nVJUyQOM63ofg0u2IrbsbiIaQeuETCCOPfMVG0863wB+vR2bgAjyjXbDppLQppO0kaVwE8GXmLCRu/AlENz4AP+Unu/+zyOQLaFp3EyKdK5Gi04stXEanfoeZyxB0RlAeJqiauZB12Yfk0Ajq19+B6Ve+gPjCjazzvQjPXwPn2hnU7AD8URqC3sMULhqJVjrFrgMEUsOo3/0oIituROHyQZSv7CdwyyO84mbYs5Yg9eJn0LDrbQgv2kIgeQ0+zdkYukxgHELTjgcRXrLN9JB4hi/Dv2CN2fldq4cimx9EZOujCLe2YPrQV2BlxxDZ/hByhSKsaQI1mhzx4QefXD3W8IzcopEOGlb1rtmLd8AXqTdDGBYBb6H/LDxmTpL+eCd1OD/UgzCdn9mRfKiLgGkYpYleApkLZtdvDd1g4hpKQxd57QrtiJ+8akB632dRoz5Z7QuROvMS0H8K4UoSmV7yupRGdeQK+TWBVM8VlJmfQJjyr44QpBJwlAiUKrxme/JwGGB5ymlkCGDzw72wi5MICChQ5/O9F+HNjCLXz/v7zzPPJKyR8/CVMmzjAO9NwpNPoTB0BV7yJMz8FBDkBq6ixPw8OiKK8hekMy4TkPvKWWSZZ2ngLLzZcdo2G0H1ro5S7jW3bqLfzM+xMgMso4iKjvohCWqXDyBFIFVicFEjQPKOXWVwOAKn/xxlknTjd22CWxhim8oZs/moVZhEsfcsaXeF1wjGxpmnVpNNDCBHOXT6LiBcGKPDSph5gEZPjb4alv6jSfxWW93nBLjVM1g1eUcFfgkqFBSFmjrhHPsywQ1pauyMm+S0ZWvU66JeqDLtuX/n45SJfoSWbTenM2g+kk3wqkpp5bfZpsMXcRcXhOh0TeDDQDfcTvtJ21kumbqU7AiqBDk12nhPpAlZAhH1+zj+KHyBesYhuo82INpEREIQwTZ4A3XM14/g+gfNxsDGScfbyeNp5LwxAoNGcyJAufsY60M75PcTpEeIvXMsK2YWt9jkr0AfGIDpKCw0dqKWaEa5wGBI8+7ssAkEdJyORkbMqlL1VGq1M2voVS9YiPW2SDuqiAC6AF9NIFE09sVY50aizwqDacpGIEq/ZPMnPhcmcGFQ49ORZKS9L8I82X6yBA7bKYgqYFMiv+VTbE0CpL3W5qtaFFKj3HgYKJdDnXxAgJR08UXNPNCSOSSSYWywgc9GWH6KYau7KAfRGawrfTGZWaWel6+f8FIjPWvBOra1DJt1qWjONMGVQJpdP5OgmrQZ7yYtCbL9bJc/bvS7xjY5xACWFo/wuZo3RLqk+HsD0LkRluY855PEELI+/I/0rDlZRBgwFSMzzMkk0jWNEKgDxwh0vPUHNnRI4Eoq/hDS1KFDGP3Ih8yqPzlbwh4jTC7AksIIdfN7PIqGj34M5akkiq+8gNGubiz42Z/FxFNPw6YDyB08AF9PD5wZHYjdsJkCBKReZvQzmUNw1SqCpwoCCxcyEu1F9sRRGkEt7Qf86m1ZsxahznmMMgvI7nuOAKSC8I27YdU1onj1PLLdLOvXfxuXfvaDzGMxDSUji6sXUCaAatiyDRMXTsFK0gDX1SPRPhOTE9Oo27IB1aKD3P698PB7+Ib1yHddhjXO+5YvZSQ9AYsCXmxsRWRRB/LPPMdodCXsufNRHOhDZd9+FBNBRLfdAjsUxOSBF9j2HJb9/u/g6kc+jNiuPYg98hhGv/R38D67jwKXphCTRu96HzBnNvJPEIzRkUQ3bEbl6GF4Egmknnse/tQ0so1hNNzAaDQcRpL189Ope0BloiH4F5m0rL9KQ8FalmwvZv7279H5b6VQKmpSjOGg/zO/CX/3y7yHmv8aKRfQcoEcFZ/RtQyLeBe0tBSaLafyhjVMR+sjJ61eSEoeqiUZKkaXvO6n/KinKkCDUfGEGbAV3KkLfBU0lEYkKIglA6ohXNVBc1doWzT1RXiIib/T+MgIlan0WrEWZnRWNkGGQH2IBpOGzO8O7dZkGAWk6CQqvjC8BE1a5ap2a9dn9bioX9KikfVY1BHWI8eyzXwlvmQMBEScMgtXXKAaKnhQaay4X6CeZNFwlyLyAA10lfWy6ZxStSASXnX309FQR6qsm1YA6kgdObxyxX1ex8IoujdbYvyAkyyACWS8ih5p5FmeeiNqszeg+dHfNdG4ered0YsY//SvEgRNyl/IWBknK9jsmj73uzutgBE0r5meBPJI2w9QGqBVm8ZZ2CE6gpzhH9E7nSsBigIQUY+0Uzv1PB/kvyqdgbb+oMMmTwukhXFuZrhHDpb3sL5yKtpIWE5JcqWpC6qVeg0kU37S9dWeOw0j0X0xf/FZC/XZdlZeQ3qaLqFDuTV3SXsFmoOd1QYy0ZzBqjaa9ql01UE5VcgdtY1gjHJrJiGrt8Bfj0qiFRaBovqNzKHfahbLq9Ipi+LuDvGsK8tTffVPvdHSI3cIS8NOpIfRL/7IamvTXNHO3XiXwIh6q2E/9ZXoLkPXfyQxJ74UvIru0hq2h/wxx8Hs/iBt4ttN+eohyZ/8Opynf888851AS0jCyABfpmQ6d+vO/4DShf20fXuQfPZvUJ0eQIBBT5EOPxRLoJjPIhAOIUdwHJq9lMHJYgy9+HW07bwP1Qt7kb16nO0iuGPQUSaILBUthGhXaxZBwolnENj+CLypQRQIwD31LbCDIVPHYv8V1C3dgKnzB5HY8Vb6mC8gOGsBwR+BXCGp+JuBoAVv23wG83/KttEmNMyDn0AqICBFXQ40z8D0N/83fVMSkS1vN+eWlrUoauY8AoUS0ieehX/RRsYXtCsj3aheep75A813/BTSE5MMBluQPvYCoiu3U58ok1ePMNiMoZjOwmpog53uRal5Le0gg8kLhxBYtIk0o+xHW1A6/AVUF+6Gv3Umpp/9BFpuehT5sUEEG9sxeeQZ1K/eygZEMHXhJOqWrIbzyhdRSQ6jHG1HZN0tpgNh6vIZ97d0ir9/gf6ecrHtXebUjUI6TVpRzkJx+OvaGNR+HJ5CFr45y8wO8+WLDBgb2uHXwhMCwCTb2rDuRgYAPZi6ehYNK7chf4k+bu4GBLTw5fjL8NcnULm0lwKrE2VuRTXSAk/DTFQZLPgTbUieeQGRxVtNwD1xmG1YvsnMcStdO05Zoh6mRuCLN7D85agyKC1eegEWg+5y/0XUJq9Rl91OCe29VpuxHk2P/anRC2kPCfxGxPx1k+zVjzAZ0+h+cjWI73R2dEJylIESTUHZi9jS5QQhjOzpSDrf/wGkYvWY/e9+HpXJNCMAC40/+SFkaChbP/rzSKxZj2LfCFo+8kE4iQh8dBjqQtWwR7yNqHlsBNGNa9Fwy62wlyxBw513I3+ZEZzmO8iGVUoo1rei9d3vN1G/5oZp915ryXK03H0fjXMV8ZvuRGHlanT+8s+jnKHzI1Br+vC/Q5EOO/HQO2C1zIZD4xHcQ5CzeAm8K1ai7ad+gpE2wWRrByJvexzJa5cJ5DyMkoCZv/AfiaxLKIwOY8Gv/SYqOU2G1YaF6tmhQ9Rkes3b0JAgnbY2DK1Ru9SbZhXVtW2hfv06ZJ0CrPkL0PLIO8B4FHM+8HOmh7CYnMKMD/y0Gcaj6Ra1RfJ/eYkAQm0s0FkFt+5GeNNm0sWdWyB5zl46hFrXfn6iirBdr02KKBX9+ghqvASfAgbq6RD6UHd+/PpSf/kI3ff392peG4pmcqycYrCSoSZQFVgXbfqq3lE53oiGYSmfZniXGalXS3F0SBNs+ccYgvLLT/xNwEZL6ATmol4CB/6mif6ax2OTO16dc8aL6rYXOpNTrqgHS8O8/E11rBAUGUBAGfRraIOGXvUXMSwCUVaL97sBi7aMEAjTXFf1WNqsk0BjkOBVTZGMeAky/QJimq8jXeP1oMWolsZf7QiyvHDN3ahQ+zkZZ8r2a9K+hiLkyH8YSQbP+G3KtoaLNOdP80Qa97yPv7nL2BV1Tu77LOV94u+fksOV4xfc0Jmc7hC2HDOfJ6jVu5yZhjXUQ2E2njSggrrjpPmc+EmeV6aYnebbKCebtZHjN6bURM6yS+I0q2hkzHyWwfLKCBOCiCksVweweyt0qnwvQPO82B7ea3onKMe6RxqoGvMLP8s/qPVuO8xEbNNaF3xIFuV8Pcaw02lSXnTCgYaHNCeMsO96Xmo3a8X2KV+BKd0ncOSnww6NXWJe2oxW96lObBf/VwtNWygvGiHQd03X1KH2WtXpr+aYm+YQUSD4STqgtpg97fSZTzush05U0Io6tUR1eaNJbdZQmGRPL7XF9DY1zkNkgw5zVm6kUzGF7Iuf5gOkE1/fmVSmZFugV7ZNci3nWBqh0+w+icp4lxlVyIyPItS+iICigY54PgFMA1AqIU//4rOj9DdsezKFvAA17zf1Yfm5I08jPpdOeGqMwZGmS/hRHjjDgPhpeGavMmdajj//KehsQisQMOdOlq6dQkEr/HpJ97pOgPbX9MbXd2Jy/5dQSk4b+qv2mo+sbVP07OiR51Ed6UI+EDf0zw+cQ/biAVQI0tIEjvlrx+Cta4LdtgxQzyLlRfSRRFcIvCb2fhnVHPOeuxbebBre6VE40yPwts6Ht2OZOaGj2r4KzsWXKQcBOJpGQ5kZP8hgnQC1FK5DxcnQRjBPBp5V+tvUS5+DTzvTdy5BOVtEZWqc38MEPhdRnRxgG6gtBIrZbtLk8DdRncP8KRPZA58xdswbjBNMOcgc/JIZ5isHG5E/9k0UhggSQ/Wmh7I6PU4ZC5qeM0/HIpb5WbOwJd+xCnmC1+zxbxJ8KzjUaR6kf7FIAFcng0pZV0ApySUtAhEMnTqA4ng3Mie+bWxwYA55l8+hNj5mtq7JnT+EibMHzAKHsuXORdMcOSfPgJqAqxZMwFLv4Mhl2r/rwZaMk/vpB5bE/R9Zknlx1U06xG9SulQKqS4K2+ljmH7lJVQDPmTPX0DqyU8j++wThjj+xcvha+kgoGEUEIgiPG8uBY0qV8lj+JP/C7mDzyF9rYuRXB2NRgj+Mh0F+TH20stI55OYHhkjgu1AaWIM/ngCVQKyqcOnjBOsBRJofc97MfHUE/B091IRqPx0an1f+TzB2U2YpPWtW7cGpUFGiOkkik9+Eam/+xSCRM/exigFJ0snJYNF8a+Q+WxclQ4vffAl5L/5JDzjUwhSOELtLRg/eZTPNBFpzYQnRuWqb0awox2euDqoSxSAClG9Dp0dR/4FIm2dhcZnfdkksqdPULivIH3gZQRoGFIH98J59hkkn/oa7BmNKBFUejrnMy8KTn0TIyt+D2j1i9vT8S8y0XgH6LuKjMBaHn8PhZEOjvQzkXQpg9Rzf03gpLkVMvTf2wbj/Oik5RDk0gresHHYMpoGPQhs6B5jmpjIS/UwqCf11XsVGasekkq5Hr8clHjJK8r3Vccm1VYPiSbNu9dMBzQNvYZBdE1zJbywTe+IXnL6rgNV3cxke34yjkLgjFdcd0vAQ2H1EVyprup1Mgd1m/ltekI9GLqLfFRzzVMCJ6wRgaFoIBBqDIjukmOWI5KDZFkaNtdT6h3Uszp6I0jHpOc1rC66qofDrCCjIdOQg/C96q0eGUO3H3BS2aqRWiJKqhcysPpOeNoWs868orr10OFcJcgmL4zFYD1l/1x+MQ86MtVTUwvkcjWf0FAm3MQgiyA0xncDRASi+As/V+OdyHvcY4MExpm1aa/hifhlyhG1BAClN7K5mopAWvN3I0WsgGqkLAzNmCQvBqhIdghUq+Fmk5faIt7zbt5PeSQ7BJcEwooWA0k5f5Ol+K279ZQqIA5qdqCglSZpU57odLyhOD9r0Yxbp2AtRx7qqCSHtpSwmDJT0JAM62rm+rA+KkD6oInOMvYqRbkbmvB/zdHR9Ghzj1cnRmhoSrWm5PFdsmFe+k4JC+iIIYFCI8/qU3Jp98YSyxbRmQTtxD/1jCV2Pw6vX21j65lV8uDntOeHue+1SS0xLeC9IdJfgMZsuEyQWG2YQx8w37TJzg6bEYNS7wUGqimzkXRg5gJzQLbAuI/8yA5eQWjBBqqIZEm8Y7utOO3vELLlCjI9xwwt0TQfseXbUNZ5lM407JU38n7NByLHWLYcvB2ph79pJrFcHikdmt53WjELfIt3IpCIEswxb7ZX29VoPp/Z9JOAyyxSIC3NBP2KA//M5YyG4ryfdeLv6qmuJnuRz6VR6r/A+igwIO9YpplOQbnReYx56m56rJfBPUEMgV0gN4b8SB98JQ0uFjE9MQH/gk0skz5h0RYCFwb0DbNg1bVTRQTUmWuQtmbJFlQYzOuMzQLLSI31mQUZXh/BC78reLe0NczMNQgt2QavhtgZvPkIVpQclufVMXWLd7Hu0j3qEkmo00u0rYWAsRasTA4PwF66icweQXXVnQQ9TQho5XPnMljz1qHoT5jAU3NucwRyIB103qjTspD2kcBIfFFdWCfpiabQ6NDzMnlXIGeKo5eB4dPwzluP5tnLUFLlSemiHTcHoleKmiVIWSc4zA1dY1YeBp0p3iPdlh5KR35wSaX/aJMMFYkk86Zo3Fdhk+gLpOxyZSaeLaqngWhb1yicVjCAQrIHmWPHYB05iJHf/C/8nYJRpbCQlzYZ4SswXzN3SyuJaKSa6jHnN38DzfOWIR4Jo0BU7OnvR/ev/yc0bLgBs/79L6BYzVPgPIjEYlQUHdHBCrFMveyxcZS7R5HYuYV2sYjy9DSRtYwRmak+UwpUjVGF1ESKL0Ok3jkz56jKVmhXdSqUh0Lf87u/CX9jK+b+6n+mokcILqdROHYSuStncOVnfpHap6EbOlxGW5rTpt3V6fIZ0RJ5s0462kOr51grKqCcP/8KNLQsU35EJ717fCE4VPDkqRMonTqJ/v/42/BrJ3fW7M1OMq0kjflknNX1pEmp2oix/f6HaPDm09y4zkZWJPXKl2FNXuU9BCB8RnT+3uQ6WW3o6WfUpRP3xQvjThjBqFdGBtnsV6M/slbgXit9glXNCGP5NFyv7s+ko0zoLllX9YipNq5D0jCdFE9OxbgbPqP4XoBQ1zWMpF6RWjhMhyiDIufHWngZabM5LszS8JN623SdwQPrEeRvVdtCWk7X9J4JDLG96lX1JYzx0HJxM0DDKJz4n3nrefWCaCGDHD3z5vcAjbScM3/QHe67jDWNmubEKI+C5i3QQZQZyWrloscbIX1lrBntCaCZZ11aawWVu5zd5Zihq/7pi/vRJPergR5G/s336z+6v31vEljSUJyMtlldFYkjvv0xQ1/1o3lKOdNrIHqJ9wKmylMv17HzLivMIEwra13gDH/IBFfWwhuAWDO0GtTwh7TWwdU6KSBcz6iYNHNsao7N++VgbTozW0fSiG9qAylKGtX8Udp25qsWWCFTrgHeBASij3oIiqEICtRXgXcN/ZZIX8duNIGOwCOjOtqLEOlLfvGzhsjKjYtRa1tmhoIC0XoGi5QzvzamZdBmTjagTIZilDH10FE2AzFo89Zy3UxYi+jYWGflJztEyEzhEv8DLCuKEm1B5Ia7Tf0sgi7VV+BJvFdwpjPptDrasUk3tln0UTI0FYfZePkv8UeaqGN/tL2H6Cvo5bBc9aSJlq+uStMkZFcq31hSnWQrpRFynsEFN9Dxb2eh0jcC7OQo8vs/R7l3Nfm1SSwxq8h5t45ygj+AzP5PoVrOonLyaYJfbTAr8FNF+tDnUR06j/KZb6J89RBKVw7A13+SsvVFhEsT5gzJzN7PUUakv15kTzxH3heROvIFBDODCKbG+J32g3nmh66g0n0AqcNPIKhDzAkGqwOnUbt2DkFfCYW9X0Cklkb2pb9DXKc+5CeQ5uewM46Jlz5jegUlYaHJCyhePYLk0W8hXqa9PvMSArxXbS0NXyaYOk1weBiVoQsoEKzVBk4hd+AL8FQImh2dc1iCn/5n+oUvImEXkD/2DOxre1HpegUB7XZPwFg59Q2Uzr0Ab9dBFE88TdoUEU73onL0K9TpAH1mHgXSpth1iM8dYtDOYN0hyGAl6Gkx9fzHzXmU9rVDsFg3z9gV+HrOkU7uWYaeyV44559HceQiQhefR/nQNyj/4ghtUjGN/CHyLz8J58Q3yZOvm+PvtIefl6DKnA9L/95Y6EXp4NdRPvEsIqkeZF95GpGhE3BOftvMSwsVp1A58SScI19FXfISJl7+NGrTBN9dh2k7i6bXMn/6OURyA8ieeZmgroTp/Z8Frr4IkC/V/BR8AwRb3UeQv/QyKgTJVs9RBEbOIrX3a6gOnkDy/EvwOBn4Uv1GnvJe6jzb4IYdlM8fYJKW/MiSURwaf9MToabpjcpcKxRR7CCybm4xQ3DaxkC9QkaF6bGSXVcRjrSiEvRjOplkpKKInT8yg7KZ20LUr65sKqellQTM1545w5TT99KLdIA0dg6jnPZWouMKer70RfjnMPrxEPQwUuj/oz9C4rZ74Fm46LpTAkK2B1c/9Ql0fuCnMbJ/Pzy9lxGePRvOkiXwrlrH8njTVJaoeRTW+g3Iz5yNho2MGDQ7n9G1IiHT2xCPIRiJoe+pp+EL0zSlssybhq4hhmI/o646GlxNrAyEkWtqoDETUQTe2ECWYdFoBHjJIWhS/YsNRPqMdEx0JMBHBRbAdEZ6Eabx9dRHkRsdRyUiQ60eCrXmzU+K+tV7ICkwx+Xwk0B2bf5cNL/tHSZyc10d25UeQP7w510HxXsVQZOYyuY1ideYZ7l1KUra34hAtWTTmTKZ3eTZdnPMCPPQHCXNUfEs2Mb3IByC4TLBTI3eWfOFMp6YMYaKliR5eskJOt4YHTjljDKp3iJtJ+GlwdGwjnobFClpqwRN5rTW3I60LSfL++mgPBqX4V0FAi9tmJtTeYry6Bjz/KXauQ6Z1g1mOEXH4WjH8irL99LQWLPXwmlbaWRcu6vVFu1EqWkRwYF6NMJseRkFLXSgoyfpWAeWS3LoqBb3gGfJMcGE6kp50uRQmwa3bCVgr78H/hlrUGqcx/qoL5VAj1ThR/7v138sI0gDTZDHCL/MMrWiR8M1r65I0oRhRecVej4NMQpkCPaaY2cEfJSJ9Px12CYHb8AJf9dQd2THe+GJNrMMyYmF6WNPwho+e53lArhM5KF6WARqfR1rENn8EIIEZ079fARveASe1ffAu3iH6/hlHOo6TN2tHe8m+NpJXlPXG2ejGu+Ate4B0uAhVOYxiFpzP/NjxMs2CCYKwFjbH4dv1e3wLtiBwKrbgDV3oRSdieiGh1Hb/FYTdfs7VsBacTf5tAV+lb/iNoR2v5c6SVAWbUNg6Q5gyU0IanHD7HWwl98Eh/mFZ61BbdktqEUaUIy1ozJ3K8u4A4FNb0WVdQ7teT+CLMc3axPLWMZ774J/2Q7yUnogcMH2BUIIrLmXohWCf/FOYOYaWCtvgXfhHvKQboK8CW9+jLS1EVp+K7yJDmDjW+BZdw/Kc3fC2vBWBGYtpVyQtqS3CG/2T+LL2B0ZHr7pkzRVuitmCMjr/1f3xTN389nXh0Svl2T7NadMAQwdm78Bka1vZwChHn3qG43axFOaE6OAQ7l/b9KUNmP2jPy4ZfvSk6QN7x65AE9+VOaX16l/mXHem6Njz5reEFWzNngOFh27jswpDJyFj4BKEqYRFh0qLv32E9RUBs8D/E2HhxfpkIOjp3mfBwEnSRBykni9AKs4bXqwtKmvJ9kLz3gfgcYoyr0XgEIKXmcCJZ1KwXzV9yfd8WqLCJ0rmJukxDGQyCZZdwVZ0jEG3AIEGYIb5u8joLMYdNiFMZQJujyOehNFF/InM0pCkGbZMRMUWaMEQ8MXyFMGZ8Uk25siOGObC8w/1Qen7xzzZzB4+QBqBHMWgYhO9fAOn4fN33UWbObCQQKqkwbUqYe2MnoVvhHSoVxgW9LGjmoIWXLgmeqhjp5jwEPglB0kwVkueatedtWpJtoq/+wkdYsALEfaCqRJhzNTqPWegMX6eWt5Ux9fniCKeVcJ4qrDPQSMaZRZR41aVQcuwqJP0LmLWkWsvijxq5YnFiA97ew47yf4ygwTYDMAYL3MQeheglMtQiFA85UoA+SdrQCbwMqavGLoWikxsCMtNYxvrL7kmbLuyugPLr0pG5bq9eoHXkJ6ehqtt9wMu7OTUcUxWEFG3xfOQsfjVCJRlI8dwfS1a2i+5x5EVq1AtfsaiqMD8DQ0In+STGLUXovVo3ztKgLagJTGOKcDkRtnoG7XFmRePkC0n0WxWETDO96J+uVrMfnJz8E71kcDGkb26BEUB3sQWroCxUsXTc+SjE1ppA+NDz6Msb/+G4Qn05jou4q2+x9GcHY7Jv/642YCerrrMmI33oK6BYsw/AVGHtqLZpKClM1SKPrgratD+OG3o3HbDkx/8xlY544hdeo0YvfcjroNu1EeH0ax+yKdQpB13Y3ssTPw+BnRXjxNw6OJrGK4F8l0Cq2btiI8bz6y5xj5KAK50g0vwacmSPtOnkXmYg/qb7sFsY0b4RkifXrHUTSA1VD8TUsqXZGMRSdsyTEz+lEMXfDV0PyBjyC8YjkV0DXu1CYkv/0/4RkgHchXs3Saz+qn17ZCQy4VAqXY+nuROfMc4tvfCauhiYAlCKt1NgoESVb7bNjqMtcRO/4QglseQXGsH/ENt6PavtR0oQdmLkRg3i4EV9/oTnadvRplKrd/6yN0xttolEtIbL6P9aXbb1uC6qwV8OWScBiZBeath3cJnWqpiACdb7VtKeqWrEWu6zRCq3bAs/wW5PJlNG66A6W6mfA1zkVl4SYEEy1mI9j4yl3wLViN4lAP5eFWlDqWm8mhFYcRFR2mj4FEhHUONnQy2r2I8NrbUJyzkcbPg/qtb0UuEHU3pZy1kuAnBydHuSNdynWzKQcPwhcg0KqbRYe8HcH5G5AcvIhIxwJUaezypRr8/gACG+6Eb+4GOJksAcFWRJdvx1T3JdStvwUOnX398h3QyfwCRdGZy83qJt+aW0iH9QT5QbObea1pHqpDlxGqZei8NXypIIF6qW7E13DODMeQ35obk69biJa7f568lKEjIM4MYeob/xO+ctIYPEXwMsDqwxMg0OHATtt6+MYuID81hVj7LFj+CLKM0ONrbkYtlUQ5PUGeLkEhkzPnzDknvkwA5YN/7npYVhih1gUIqbcxOYHYDAZPQ1dpyMeYN522AF/9bOSOfh6RDXfToRbNTt+eVpZTzCE1OogQbVLJySNcz+AwEmYA1YTUvk8hMH8TCmPd8DfPMHNnNAyUv3KSvycQqu+AjwGXp+8UMqkUgrlhAqvZiMxYhOS+z8Bq6SANCGJIm8zZvfDPXoZiahhRykwt3oCKztOri1J2r8FbpFzMX4da3SI6lTNmHkuoeQ7xe5ggjKDlyiuILdmETNcpBCmrWqAR7VxBZ0oAQ+cUaWpBYXLEDKeZ1YsGGH93epVr3/nS/+779e/io15vOAmYubBMVslPgBlfe6cBWbrudL2C9IHPIkrnawC9Xu6D35XUYyebKPugXlr1jmr+nM7y0xY/Zj4iZUY2RveZAI8ZScY0rCh/YYZfr+ekz6KBGYaTg5WoMQ/13vk0b5eATeeiqhfPtUkuwDP58zmVQldKPgQM+FNZGoqTLZNUu7/qLgXgvEK5NnnxmjnonHInNdHd6ok0ebu3X6+PgVYsm+GQsYXXS6RuqP6Sbf6IIoMq0UvzXoU7NR9M4EHPCUhozzBtBqtwVqsOVVfVQ3XS0KY9cQVVSwGT8mZZ/E3lim56Rr32ykt0UR2UHw2A+d3PumghiugtP6/RKg2RG9/MspX0jDvXjzmx3WqLuKnWaRNtUcTjVUjh9pwK0Jk9LgmedPyTIYjJi/ep15L8cuunwsxVQwfxzrzr7/rnv39dv0cv/X3nZ/2q3//+87+lneGV/DQ86Rf3In+URqnMCOTsOTOJt0oHVzp/CTGHwjk+hNTevSjsPQiMDoNAmgBMuwcTiui4gAsENdq3RsLIQmTgi6cPI7V/HwFPFwrXGHFMTqDw4ktI7n+JiLcXluluvgQ/6+UdGUHhovYaogAyv4zGaVZsQHhGMzJPfJWVpACNDSG59wXUmGeNkYiEDkTJ6X0vo3DoOHyj/SgPUZBpxKr9QzCLwjJJ5A8cQOalb6PU100asIqpNAr7DyC39yVUexkZ8Jpz4RimDxIQOtNwzrMePsfM25FJUm9DjI43+8KLjPaPwh4dgdPdBYvKUmLk5Fw4R/ROwzI9wrL2IcP6VQYH6Z+E/SWgrqC/eUmRrPjiCqwbBfPT0tWY9TM/c90wGlaSfieRefYvTJRGIpi2y2GbIS5l9R3JwLWK9s7aisnBbkTa25B85UvwaYJjNI5qgRFTuJ6OLkoCO2bXcCsSQZIRU8hvY+ro04iu3EM+BTFy+GnYTQT6R55FbN4KZOiEovMJWNP9dGBBRmUelI5TnpvmwJdoQ6nrBPxlrUidAbtlNopXjiOoFUCHvo5453xMaYUS6xEJaUgpAm8kgKl9TyKx7S7Kxyj80QQKuRRSlE3v9DAmg+2oa2nF4HNfR9u2W6k/PcjTkIXmrUby1LM0jEUU7ATic5YD2vFbm+NGGlB4+RNml2jQ0ZYuM0pkZEpSw5q3AbW+Y8he2Y/YlgeQev4TBIWrkRnqRqhjLqM66lOJJq1tLsLROlESzvgAZcqDSOdCTFw+g/DSrcg+/V/RsPoOFAlKyjlGzwQMOnjX37mO9eD9oShfAZSmxlCc7jEcU8e7WURgHJ/45DqGV5N6KXV8kc7ka37wV+AjEDRySrlIvvy3qF3d6xpq3aua0YE43hIcBE3vrsUAquAjaG7pRHFkAMEOBh/pSQSaZqJSyKJAXQk1d5C23ahftBwpBkyhmgNv51qj9zoGZ/L0PrN32WTfMGI33EKA1Cu/QBmsILpkI1LTU4g3dcChDfKNnkeZwU+gZS6qYdKK10JLNmP80imEohHKW8AMB4Xman+0AdgNHagQaKeLdF7z18Jum4WprguIMqgrT9EuNM0HMpOoxlsQoEoUCeZCMxabuUGheIR17EGFgL9u1S0YOPYCwgTSOqopSjBbGiQo1PAQHU9wxVZMnDyE1m13YPwi6xKhkyToTLMOoU4CuKlpJAi4qoPnULAiGD35IrzJMYz196D5ht1IXzlt5nlJt35UScOT0nfNpWu45+epI3XGQml4bvTLv4sQAagkR05eTu21Om+ACu+Q6dUSBDn3YEUHw9tweLN76LaGvN1hdSXNxTTzyviM7jcgR4CL5WgxhArR72YuHu/RNjAaCdD8NxZmQF9AvSksV0PdAm7K4+/Fmve4dlb3yVKoZ0dluwBJ78rPgC/zTRNDZN/US6tpI2756q0U8FK2erkOv0odUpsFQF79TPvJdpa8YeODtDGteu8FKlRPnauqtrq0Yp6GHgwiVC9+N703fF6yrr3f5KFVokO9Vv7q3VL5mk5gezSdQlMltGpWG+ayXvxR/WqaV2ZTZzVzz/SG8rqGqY1f5N0lgtNXQYrZO4vluuBQtBdgLZFOoqP8nJ4XuBVNyIfrBVUqWkxEeVA2vKYec63aFWU0181ALVX/h5H+be0MLyer2ufpJAoIEVRpoqK6vb21IAleRcGfR4nEFfbRif+aK6AhDq0sVJexGOQeYyFBJAOYpzZr9DGPOG8SQvbys7qkPZaDiIC4FE5DK+Izy6gQEGofnCAVXooQpQOZ/dADGPnj/wrtLs1bWD8PYuI4BdBXZeRIIanS0YeqVD6VT8GIlVUfEpZIPuTwd7bB46OIUshCZQk1r9GL2BQmP52nBE47rsMTRsQMe9BJsZ52RbWQ0SA9WJaZr+EvMh/Vr8y68jlTJ0VoLqDSESqaExRgBQLloAEulvrRjZC8icnQQ8ZTCsMX//KM/hZ88N+xglIcGTDJQR4TL3yKbXJ4H02LHACVyTVXMmTfnfgU6UKDpWXm5WmCqGZYYQIB0qqWaIe3eYGZrFo49QI8DQQjBAlWkMZJZTXPNvuygGVpfpyWqtvaEV6T70XzkoM0wUX6zCsoXjwCS704koz+0ygQHFnaIJXleEYuYlqgZOOtNDgKJhhZUy480SZYy3ZjcjxH5XSNvJ8yUcpN8/7jSB4jsCMPKcVmzoG8vDcUQzgeYoChyJH8DTYQIKbha1mEQGIGsXeeX6cwffZlJM8dYxAjWa+xPj2YvHgGwRvuIfMJBCjHdjGPcvNi+OKzoDnR2ofNCkUQKNKwByMoeiIIhkJmwcU4gfvUkacQap2JpK/enO2nMyeDjHa8rUtQDURRLhfgT3TA1zDL1K80PYrcOQYyZ1/CpOZXLFyJit3h7udDfuWpT/BmSWsq22uSdEP7NgUW7kBwzg3UdfUAMDAavors0a/DZ6nrnrznNTMET9CtBQNmiwXKj+ZiNc7sMKvBSn2nkDr6BOpbWzG1/0sodh9HIk4ndPZF2Jmr5N9exBcsIZ/57LlnkOshGE32I0FQXg2E0bJwJkoHP8/6r0KFNHZKKWSOfxON7bOQevGzKF07BB2q7Bm6SCDaCx/tgjYgLZBeYbuMyuVXkDvzPHXZRuHMtxFIDxIo7oPVkEBTjG099gQqlw4jESghf+kogVgv4rUkA0rau/6DSB/5CqKse/n8fgaQl5G+dtT0vHuvHUd676fQXBdG4fy3EJy+AE/mmlk+72MQpmPB8s99HOHSGDJHv42on07nCuXiyNNo6OwkqP8SsXcn0gc+D4d19wycROOsTtqPEjrndiJz+BnSs+CCiR9hMg6aNimy5R2wSW8ymfbLi/TRr8I7dpG/VwmqteHr90vuFAQF0gUNoROwldbeZ8BzeOE2ArgGOmPqGUGItn+RIxYIkV/Qd817VR3MFiYEJOpZE8gzk85pYkKLb0DOaqDcUYcpaAZg+OIoE4SgcQFC7XP5vGotXWdeklHZWD6s4FAnWWj4TqVogYZ8i8Clw3J9RHHqDdOmnO6mpj6z4WpZvfy0h5o7amkTWJb76rxEgSf17JjNQlmeAJe7mbfACoNHrZRbez8sBkPyBUUNF6/YTfupeaAF0wMsfRQN8gREZgGQvlOGq60LEWGgZVXz6jznPawz21CbuxFZ2k6tkNW0A5Ujugkoil6aGiH+mE1zmZvsZpn3ltoWwN/YaHyldoz3V2j7qDvaWDawchdS0Bwo9XpRBtg+gTJtPaMFRbKB8gNUMHf4nvWQnkcY7BXES+3FVaatZGAc2PN+oHMNaSrfJpD2Lz/9C+jREpL2IXLz7Yht24r0xfNkjFD+ddRa4fuMVkQWrITT14vg2jXwWxR6RmYy2BJcCY+4a/Kng9AuvFV6NkUIpjdETlShytz5CM1ZgtLQAKVEqqDxWHKTldIu57qiFV9EVmavrKlnnjLj9RJA1Vu7zsNsiCoNKBIT+dC8/SZkBoZQ8Wr83ELBFgDS/czdgAQpmisQEi05CnULK97RPB6pgYAYf6Cgsb5UVIPlpGh8TDosMMYLvFPL/uV89DQjNYt5VTXx2n3e8ZXRsP1GZEZGaGy04ogCrZUp5u43N8lhavNXdVdrONTecSOaHn07+cW2sYYe0iJ/+hkUjn7F8FW80LvuVf+X6XpnHt+VSBNFip66mchkySetkJlNh6mzBaMxVDKTKI/3w5pB45hJmrPoTBaK5Og0Ax1zUTzxFDyFFHwEMNV8ClZWPTf8Pn7ZyIh3xjxgehiVdD+q2WkCDxqmugbjGGUQK01zEGqZgdLp5/n7FJ37GMrMR6t2tD+U5SThmejmd833mER1ZBihBatg8R5141fzzDM3BU9+EqXhawjOX03n+zQ82XEDjhyWE2gjuBntM3MmnMwUIp1z4WRT8Ez1s13jQNsiBJua4XQRbNGgOWynFlyAdLGjIRTOPgfvvI0oXDmG2nQPvUkdSiOXEWpuR/HScYQb6nhfI/LdZxGhoaz0njRnXuanJuG0LkK4qQVpOm7/zEVw+i8CE5dZ7gTsWUvhzQzDN2cNagR7FbYltHo7yr3qKaFxphM30fJr2CatkDNrefDnUQm3kE6u85x+4g+BqR5+FtB0+wgMxCafbbJfTyq69ls2nIELqI33MKgg3/NJFAlgAixTE+krk6RLLq2YBXZy2GwcSxPAaxMEKdTHyRHDE1u9wQQ3tVyWvMsCBEma0abeamfsKm0G5YT32Jqj5gsiOHs1Yyw/yueegyc1ilpyAGWWp2FHbZ5aLmZ4Lx1GPse8pljuNcp83hz/U53uhT+v43sor6NXGFc6qJWSbBejdt6nOTte6myN98jxe4rTqLAemB6CTXAu2+GM9xGP8zkCfLMFDdtNMrG+k/BNXYO3oLlI06hq004GEM4I8y2oh5P0I7isjXbTWdHB6jqfkRMXkHAj9h9FEhNp71tWouXW99POaaUa9Tw/gtGv/BH8pbRhuByumVv6Wn1XMnIgJy+5oIyQXsG1d5CGw/DPW47i2CjqVmymLBLIRijnbGEwlmBZAdRmrEO0rZW61IWKPw5r0VZYftoX2tPgmjtQKNLatM1HZmwMwUSD6dF18mXENz8Iu3U28oO9NLOkfYIgnfz3dyyEtvWoW7kZOYRRJK1jy28EYnUoT1D/WX1tlRKYvQGBeSvMGZMefg+v2mPqXmIdY2tvYnAUoV5Owb9wCyo6K7N1HgJNHShOUcco09oRPbpyBwq+KJxcDqH56+ENJ+CdHje966HNDyB95Tj8DXyWNqMg25AagKU5gbMXIzc6iDB1NLhwA5AaQaVURGjRZtiLttGe5FGNN/K+FbQvPZRX6tDMlfC1LkaE9qHEa972peZ+2bTgzKXwz1nLurH9sRYzHUGH7gcWb2cbN6I8NuLO0WJw5l9GWiRakZ+cQHzlbgLrZrMgJFsoIb5iB2p1s2hjRs1mofmCA9+MJbQfNyLYvhD5EQY11IOiVqP6LNTd9/OsSzcKXaeQTCaRmDUP1cHzFF0JxOvIyQ8i/WseOlQy36hMJsrgZ3vZciTueohR2F4UNXzh0CETcOjYHcGM6LINCO25HRPPP4WWRx8n0qWydl8xxjgvaWZEoImUHj6jc6XUNakVM0LxWiEjk80rsNvpFGP1KPRfJYAz/RMEJJpYr25ZWmUZLUYIOtaHagC/z2bWjH4InDQRWmBGe1op+nYIqLTJWvvP/xyGn30avhKVtOKuYBPGphmkcRdoUu+TC/oE+DQcqHsExhQttD36TqQPnYDPZg0JDkuM5lUzRT2KwOSA1DZtH6HeKUVo6hQX/DD/M0JVfKFvVZY/86O/iLG9L8GmEvOKyUtRlVZDEqMZoVEUona6XbSEMaSfzsFT1CQjp+53EYMtZTsMZDSyJk6aiY3MSLvlu3z9x5PhO/8FWH8WhXw4iqW/9weohHSkhCwr609HM/3kn8IqUFFZoqmqHjY9GwLEEvbXJNZTkx81L6a+c5lZFYTRC/BRmWt0lN7kIPMjiBmXY71q6OSd7COImYadHUBNu6irLblxZlVDIDPKFvvhyQ0zbxpUOmkvnRLKWdhypqxRlcBGG935GQVqXkKNz1aGCD4YuZVp9M3BrwJJoj2deSlFJ1ggGKKzVA+WdlL2Dp0xDtWrSbHq9teE1xLLIFArjVxCsKyhoRIwrmEi8oXtKxMEhOVEc3Suw5cRoCP2ZQnUaPh9KTrW4Qt0VBkUaaBsc04iGc7yq9N9/J6Fb/gSQSABo4+R89gls1dRbayLRKREEaRgqpfyxQhY+8mwrSE69DBBZlNHBybPHYadosFlu2u5UTrrAnyiA+/1st6+EQIHgj4f5bs4QICiSNcTkEaZZHplNUxguE0ZZ9UCmx6lXu8h3d25NPkrB5Dd+3FYtqRKtkGBh+RA8uvKsO7UBqwVgtkKQY0ZpqQumbCF+bj3arGANmcNEPRo/pH20qLM+wh6+a6NSBXECayY2SIsQ2cdenTwuCmPMqLAhuJWoYFXL4F6j73VHHJDlKnuI+StVvSxTZQZBXWSHfUMebWvFvml34Ts5AO0WbDy05CV7JGWrJu5LdJJyYOpu3qkYYZGgyYQYb7UL1fLZYt4C/9XC5XUTumROTlDvW3MS5uqSl819eHVoSY97fZBuDwwSqw8+M+stGP5bpZuvj/IJEoaaorvorV6YVi+hsYabv8IrJY5tEOsJ9s+/ez/RrX/KLSlgQIy8cV4NL1em8wlPeeWEKR9dQavov6hX8HoS19i4PsQ+g8/i7p1t5pd4EuOA39LJ/LVAGIbbsf4wa8bvpVDTfCu2InU8f1ouOnd6OrqRfOi1ao4nXwPbOrHRDqP+LZHMNl3DcWhSyhF2hGO1yMwdxmySQKeuavgIwgZHBwzh5X7qL+56Eyzx5S/rLMbGegGYghtvAvjJw+ZQ8v9LfPQO5JG46rN8DXNx8jwNBIMjsb7r5k8Ji4cRmD5LkycOURbwmCMwNi38X5MXDqLlo03Y3xs2pzukDq3j+QpoVimXjTNRerCSQLOWzF+fC8a1u4xxyQ5szchw3Z7GmYjtHAd+o4fQtOmW5Ar0efZMWSnRxGwqSuz1mHs3BHaOQJ70tZH4KNzT0v0B1krgfia29EzMIGWWbMw1kubpu1LCJqsjsVIEeDas5YjP8EAs5Cm2OdpGwYIPKMYoxlqWLYZeYK16JxV6D96EO033md6tvIMBP3xVuQibYjO7EB6eBKxlVuYX5KxRR8iBIo6hzi05i5Md5+Ct20xnGNPmdWNTWt3IX3+MDwOgyOj90IRP4T0r23o0K3idyfKOitNpx4JInrX3SZ6rG9upLBWEbvxRsTf9y5EN+4w3ZQ6sNJbKvAekpTRZYngQj1R5UgLmt/yGFrf/nZUNem5fQbi628wO3P77SiiNzBiMbtvh9C0+1ZkpsaQT07S2FbhX7cRpTXrUP/udyK8+w6j4DpgObJ1C8HPI2h84H6UojEaWBpSA9rK8M+ag+gjb0HD2x6Fr2UW60LDSVsV2bobje/9CZQXL6KT1KRAD8KbtyDxvncguv0mM0kS7TMRXbGO4ImgLpGAf/NWxHbtRPzRtyP61vtQaWpGkEDELtNRkC2BFStYt/chdg/r4Vfkx0ho5x7EHn8rErfeRJrQHNExBFdvQ93jP0Gg+gBKQcanvBZYvR6J9/4UvDt3M+IyZht5bXhJWtaa2tHw1reyDQ+j0sKIhQ2I7GC0wSiw8d3vR3D3TciS3gKs3lVr0fCe96P+VkaMdNC1plY07NzF9rwK7d5gIp/lNwTaHBrcjne9j3k1Xgd/cgo1ZI4/gcpElysnpJ/rXAXt5CxeX7p1VTTwVzLIn3uRhlpzJ17dG6vCvPm7V05W4JvtYT2qHsJUyo+24HC1RkPWiqClrrqn6HYjml41Gn31mLDOorc5mpV5CKBqU8dXh128Gmbgr+GyNnxUndxIXc7VZqsN3JVTZXv4KJ1k2PTaKC932JD/WBczQZcZqLZy+qKLejHVroBknyBQ8xo0OKGNFCvMXb2ZWi2p3qMSZcdbkLFU8KDmkQZ0/o42B2TeeY9brrp6VCdKCnWKbSMjVJIqp80y1QZNsJ26dAK9z3wZ1b6TlH/xgwzjuwEXpKtHleXdctrSEa2K0nEiKlsOVGCC1DC6Y7bN4L3iZq2uE/Wb7qUhV8DBe5wUne1fIEDMpHYLfJmcxR9Wy6WD6suyma+GUjTcpB3d3fv5nZG4ksXgxkzMRRHuwfJUUPMS7fmbHAFpaebMqO7K0wQ0rkwb8MF3WibTm63f8wQHAmjaMFKbyBahCcO8RzaMbROA1ArUQDWDnHhrhlp0wLfAjTbNpT6zXAV/ZuiIJTgEyA75oWe1ClY89JtpEcqU9Gdd+cn8aupPWirg0W96N/uHUXfdXnHR0eEtrB/5TEniffosORCQ4z9DUL0rf7ZZJZuLPyQXwGIEJKVFZk6e+EcQ6p27GaH5G0Vi1tqDYv8F5M88Ax2RJh0wLk16Yur2vck0w+ixGiObwvamGdTT4fsYONRIZ5tBW4UAxXWPzIu6YnQ/NYyIM2Xy0RBZOTWBkA5rp31t9eRQUC8166gD3f0ERepZ0V5yQfU8aqiXtsJfTiHZewVNW+9E9uIrsCm0jWEGoCe+wSDjDIOsXjTtfMiUr6kq6i2rJkcZWKXIVILwUAxt/iLyJ56BN0DwR1Oh7RhCXgbGmQkEkl0oX9qHpm1vJcU0vSVCu+CHPz+FGgMML9sCBlYxBl2CpAr4bNo/mwGeJzeBcHGSNo952mGEKU/RifPwDZ5FeWoA8QxBkuTGb6HEYDNIPdEpFbnj30Db9nth27wurvD5ggI2bdHgj5jTL9qdQeT7zlNvb0coXmdkUwFHiPW1A6zTZL/ht/RHu7/ZbZ1oWbKG7U1QLmkvdTRWdoSCnzObtVoM1CqTDO6C2rtNWyaRj9QzBYUWNOVAdpNCwkDCXyqaoV5zRI8/hNQEg71kH1svj8J7/hWkH5KWfXeScogx35mMHskTlsiY6SJS+SRyI6MI3XoL/Dt2YPj4CcTuJgDbsoUKKiXUECAdi8ak6TzStHIzf/3fY2o6hdHhPsz6tV/DFA1Z03t+EmWd+bRzG1o+/DMoxWPwrVyLyqqV8M+di7rt26iMPsQfeRiNBDrDJ06i6aEHEZg9D3UPPYrgzp0YOnMGwdtY9vyFFHKaJOPIaNyaGxi4j2AyU0Tz+37S9KZZTQ0ItnZg4vQVzP31/0RAE4Rn4zYk7rkHA8dOEbjsQmzPrajOJUjbeqMBZ+WWZsTuuB05Rif01kgOj8JXrNLIik4U2oVLkXjkAQweOQhn3hJYe242xscTi2H05BUDDL3rN8Jexvve/jaMHTuD/PAwaUNBjzECWbYQI4ePYP6HPgxvXSOjez5LY5cLhtH2kZ9GejKDdDKPjo/+AnQYatN7H4d/+3r0HT6KGR/4MNA8E76lS9H8tscwuH8vagRcnht3ohSIwNfWyrqod43g8Q0mgSz1bphhzI4ZaHzoLa6TkhHk/+XJLuQOfwF+OnyJxRtNMrhmYqpWGRL8CagIsMuJaE6UWXWjsilnBoDxXsmOYEbOp3hfpRFw0ZxpM72SJ2JkUkfDqF68mb9RRSismlsgHqinSI5U7s2VaZVV5q10/3TsDvNQpOk6a/FT+ehdtSKoFAphHkrmoFmVz3w1odVE+Ppd/9gOORP12GjSqvJRT6p6OEyvqTFEusaSqBdaji1gp8N1BQp1aK72DNOEYXdJOGVVcxRZKe06oW1D1FsjgCjXrx5f0/uhe0kDOekIDXWdlTdDcryR7Rcw+aclM5+GFDNAjkn7XsU2vQW+ULORCQ3PTh7+OuypbtPG70miBR9VyS79ZAfIOzbcoQPSE4YO/F8bxWo/sjSBUHDBJpZFoEHaaC6MyjJcZWaaH6LamGCFL7NNgASSVzMEP+K3wOF1eM4/lkz9l8Nwd1EXP/i7ACvLlG5JdorMS1MUBKC8BOjaaV97/WlidsEbpB6WzJwa3/IbiePVE00e6SVQym8Wr5HI5CGBW9si+HS4uerG8kUBvauWAliabuHaJl4NJhBafz/CZnd101/Nu97kJMZc55W4I9mq2g2o3/4OtkIBi+y4jjL7FMGLgoPX4f0/klwbIqmhHqVHCNZI+6GzqN/2AHQ2Zab3PGJL18OKNwDFNMraSFRAQjJOuloEaJq0nrt8wGwc7dMK7skxRBbQXzgOwrEQ8pMDKE0NIs5AVOdYlghMqr2n4IwPojY9iFLPKXibOghSfAgnmmHXt8GTGoO1dDcqDQtYSQLo1nmoX38jylePo3r5IHytM+CPRFE8/QIC2og7THlxCihlphAI1BHgLYCVIyhhbf3aoqD/DKKb7oZ2cw/mh1DOaQGD2iFbxJSh/yBAFJAJePIElOMoj3dTxx34mjrhLdLPZIeN7NdIp8rQNcTnL0GoZY7Zsyo4ax509mJNgT5tDXJJBhlpBm2T8GfY/sEL8LXPNlxU7KS9tryFaRQ1FE4dcK6eQPyGPWzLLNRIZ3O8VrnCtlDvk2Nuj3qpgLatdyF99Qy8Vw8hvmorgnNWInjxedYrgAZ+r06zzaRd/aI1ZmhX29iUcinqG2lQSCM6dyV8vjADGlpN49NoO/8FiPobSW/eHC195hdNrA1pB18yOPXUE5jzwX+H/r/8K/gvnkc6k0TD5t3IDnYhOmceki++gOi2rcDoOMFZCsEbb8LEf/9jeLuvwlq7FRN8JrFgEdJD/Wi55TZku3vN0GHbuk2MzL+OhL8e/rYWpI4fQmLLbox85jOwL50CZs5Gisxrv+Vm9P/RnwIXTyG8dhMV8BIw4gqo3HJmgiY8wk+MYkLLVmL6pZfRun03+v7rHwAUNmvjdoxfvoyWW2/F8NeeQPTEYUxNTSO8YzsDnW5E29qQJXgqtbRQ0JZi6nOfR8u9d2Dkd/4fKggRO92il3LeePMe1GbMZiwTQK2+Af5wDcVXjqI4PY5oAwWwvQMOBS88ZwFSJ4+idIjR0dAgPGUH9TffgZ7/8SfwXj5njrTJX7xAxdNeK3T1VBZr1RpM//VfoNR9EaGtO5E6fx6tW3eh97//AezLFxFetoCRyzAaNmxCJV6PYIixfWMbFZ5u4fnnUDhzkriAAMkMbbzBRD7LHMqZt3z0VxBZuNDIhK6pn2j8238Gz8g5c01OjW/uQ/9YkqGlEJnhBoEROU5jelzHJRyvl1ZpacWembSpXigWIcepu1UH44jlsEzYISV2a6ctKfw0ZtrtgzGXMWzGWbOW+l9/Alea7GnRGOhwbw2RCayop0EArGomdtLpMi89JcAXqKbheGlcWY6GjWTAIrOXo0g/q5hSZxAGF24BtP8L2yhKu4BA7ZX5VXly8AQXzNecscj3mh1FsHMJaowu1RR3mwXWiXV3QZKl6bDMTzTW9hoEKgxO/A0LUaJhk/EU3bUqTE781Q1U1TNjegb4m2hmkiryBpJood4gzTXRs5X2Nai79af4C9sjw58bw/RXfoffXUDxetnqkukdomHV0JzOKozOWQbHjph9hmotSxFoXYTS9ARKUc03WYXArNUoXT1M+0OHrvY5YwgkZsMJNyA0awmcdAZ+HYvk1yazNnU6AcQ6EGrvJP0GXFlqXYYYI/N8kUpJWkfnLWc9aPzpnOzWxYzG47Aa2unIW1BJjsM/i/WINdHpTyKYmIHgjLngnay9u7WEOJDP5BHfcBtKlw6SOARfrTPpYAk0tKs52xWZpV2sWa+mBXR8WkQhIGahGGokUAkBIdZ/7go+k4Iv3oZIx3w4U6Nw+i8jtHwXpge6jXwxc5HuTUvu4haBKbZeulYtwbPmYcTW3MlfJX8+FOlkcwc/axj8xqTpu5PpkdODCnB6zyBE1c+MDZutWcpjXfDlJ5Dru4IiAZdHPT39F8yCFNnzCv1OdayXjhtwxvoI0K6hSlDgmehCYXIYpaFuYOAcqgNnEciNYrq3j2BlFN6pPiPL5QHmKb2gjmpOaH56FJVCEdXhblR6jiMQqaP+jrFybGu0Abm99DW5CZRTo/SN9CvjPahR30q9F1CcGCSfi+Zwb4bhxES9qPSdNLyX/gkclfvOIjdwDRZBaU37ddFRSCelM5nhfgRp29QL5bMCcNj+SDmDbN85tuMyQY8OX3d7gJz+LgSdSST7epnnCdZ/ALlJtr/rFO1UkaWVCSzH4dO8UZ0LmE8yv8sos27ezBjyPWdQGLwCf2qQNO6F30mhQmBm6EzQ6dG+XaxTNTONAtuWJ1/8tSzrctXQqTrZjWqpSIB6mvefpT7TxvSd5m8XzLQJbaWhg/xrFW3ITZs6Qj56y0j3XDBTGnSQe5H88TOgMls/iAb/HOF5I+nf0qpD1btAW2QWtWqOAyNQLx2HloJa2n2djdSQWq3sRqUaDtHu75R2c78ZftEv6l5kZqmXX0T8kbeiNDqG4S9/EfW7dqPW1gDflS49TOaoO5t/fA+SmcaROMzLDtAoM+pSFyyNQI2CLMNoU08qYiqR9Kxf/mUE129DKVGvPmsDXhj6ME+JVoBVsqhXRO92iUifD9KJ+UolGhmWonul4KxrhfepR0h+Vo5Scy1M5KxoxMfy/TaSl7owfORlTDzxRUx99gvwLF2CGb/ya/C2dALhIKp5B7Y/RLpohQcdZsV2hyjLNfj4WbvFm5UkNEJe0k8gp2KpRaJByfSIaCNKnR0punhqmrsSRKUUQNXiM6TH5OULGD98CgNf/AImv/w1M2+ErWASaHbf30gyZYpHa1ah8aZbaIR5hcaXLEah6zBKF/fxV9XtukM1UvGPJwEskdWK01nNvYER5DzSkvycvQmF9g0sIwJfC51j6xrEd7wLtfa1ZiIrZm+Aj/daWnkT70Bg/hYU6Gh1JprVTgftj6DG/GrhZuTFQza2qB6rmcxz9lpkfE183wRP4zzKDK+3LgTmbEE1MQuYtR55O8b8O2HN2YxagtHuXObPaB4s06fJ0fWLzfErhRlLmQ8jZcpAMUeARdmP3fxB+BmFltLT0Bli5ZZ58MxlPj7ylo4f2iiT1CxR6j38hEgLytq2oHW5qzsEAFWCysLcHSg3MVINJeC0LIGPjt6cHSbDPX8Pys1zEVi6C9E191J1ioguYURJedF+NmbentESwksj266h0bU3xvF/SHreXcbNyNcTQv2e95JhUcoPZY5lTTz3v2msp6hneYnh9yQZUkFLd0hPTpK8sOsxWA4iuuUBZJqWwL9oAwrxGXBmbUF89R2Yyjh8sGgAsrZ7iG/nfZ46eFfdhuCKPUgVHATX3oVi41w47ctRqJ8Dp20FEjsfMntcaT+rnC+Guu0PYiTnQXjD/bBW3IaJ6HwEN9yDCvmsVV456lh1xZ1IF8rwUi6KjQRwTQRMi3bB2vYWjBdtxNfeRnzoR7LoILD9bZQnd1hZtsBb5bUlN8KJzkV46UYD2qeotNENd/GzdIYMaV+GSuNMiu0s2G1LWP6DGLXbYa9jnTR/pUi9YZDhq2tChU4qVHQ3sPyn8ukHnuQEawLr6i/1IBWdhYadb6PtY+up414B7L2fpW1kG9U19c9OFBrKhDZgkXXSmXZ+6pi2BFAPorYqUI+sVpOrp1q2WsZL1yTZdqVggKBW3mmYXy4xXOEzdPICHSYw4XNh5aNhftlsyaT4R21SX60WMYXIA9scT0RgYhEi9J9CtTBC+5xD7uSz5hB6s5UBZStKsGTKpowGVFfafY1GaAuSIOkRZp0C2sKDtdEogMoIIc02Fk1AaearGpLJf9H+6zrrGWR9ZBkoOmynPI3ro0L0SWqHgjiBF/nQSJWAjTcGyJ8A7WCU90jTZFNFT4VVZloH9c5sd0FaaDBbZciKqOSg5Iy00XN+tj3EesiKS3blKzQUHlbPruqhucr0rQEKgHqkNE8x6GGQxOLUQ6/AXVMyNARhNnLlb6qLeKATE8Kki4Ym1WOstojaGiY3DPlXkESjNzUpSvdW1Q3OSN/nwcDh/Wh55GE6iVYkbroNmdPHzZ4xVmMDyg31xDV+Gp9ZcHIZRMMhNG64AZ5Fi5GYTyc2eA3546fQtmQl0vtehNVLxO23MN3dA1+ZIqjzethkn7rzyZ8iAZQZDvJRkIo5FPsn0XbH/QjMW4rY0pUoUZk0Cd1f8SEfCCO0cC6SB15CncN8AhqqoZCFbYTbZyK2fguCTfXw9I8hefgM5j/0MB1wO5rZhuK1LpSnkgjMXQirtQ2z7rqJkkdVK9GBBPyMvmfRISeoJKqXhbEz59G+ZB7C+QIaBKRYx+i8RchOJ5E/9goScS3h9yF35hRa77oTtY7ZCC+mkw9SkX0aTmO9qEzawbmklZIUTSlPeXQAsUQD6tZtgW85nVJ9I4JDw6yLltZSLakYGszSjroTpw+jc/0NiE1PI0FDFCSN0NCG0G46DuZvaZTDcPC1yVV+KZz54xf1/JSoXPM/8u+lNvyjGtM4VUspTBz4vJkHISUyk8vNk2800RiUK4htvp/RYdZdfWSF+TmD2BI6X21voM02Gf0LQIBRWmwtHSWj2cT2hzHubUFs2yPIEwA0b7oHwVV7UCikESLoqEVbEShNsqZ+8oUmfM4NiMTj8E2PILH2RtS0cmfpdvJ4BSIrbkQlWMf3W2A1z0KpYbGZAJsm4I1tpfP2EvDNWU8QsBPaSd1avtOs3Im0zkGQsmy38DVrGR1yxByRUWRk7F24BZ7EDIRW7oKnbgYd7J0ECTtRYv0EgzTQp3oFlvD3QAT2gs2oEjDQ+hhD7Gf0HF/Nes5chci8FZSvGbA7FsK3+k5Ug1Ek1t1F8NEIh87DrKi0IgSNBP/XOWdWh1IWFQK4RlalKnvyTsb4DSYNG8ppaAd6a8lu2KyPAJtghHbmdk5/i3mKxrZ81/cktz7XezrNdwY/7XMQTbQwoGD0zeAgPciod5iRdiQOp5JlhHyWEbHF4MOCTT1LXnwFdRsIKEevoUpQ6Wc0rW0S1NumOX4SUi1+0SakteHLbJ++s4Za8dfzCj/TuMfrYTNKz50/YOZ9Vkeums1CC2f3I7ZyJzyxeliM0AtDjPYjdahNjcDXe5IgNkugvRG+WIsZmtH+SSpSPdcCn6kLBxDZ9hCfG0R05mIC5xkMgLT/EPVRvS4Ez5XrE5O19N1n24gke1G5chjOiacRW8yAwGaQRLnLnPymsWuak/fGOfTDSWbeGx2ytL/AILlu92PwBBsMNwUcpo5/Gxi7dL2eb1zjv1+SPOlIJ8mQQIdy1GiGhtNVntlL6roMm2NgeFV1MfMiyRANvb/am26G3vndnZepYEMOXYsicgYU6H7dKEDuDu1qiZB6WNw5j1oM4uc9GhILltJmMYx6b3U8jhYHVBQEqxeOv5u2E21oioApT3my1KJsBj8FKeMCdoRCzF9zATUrjQGy6m3q61JQeZkREeZlVuy7VeTP6lRgYM97BU50f4ZBhIarg7W0KZOayRffeb9aI50XbdznlZGx5PzjL/KXfFYASAA054nyuyCuNEadIAJnr+qqLL/+12f6eLZZz2gaEFWB13TKgEK/orH/6qEyhbIN6v+XTdAog9oAAjbVT/Mc1V2hzypPfu5fQ3rTgZbplegfQv7KeRKckc8TX0ZucBht7/kAr11C/oVvoXDhmun6rL/pVkx962sId85BfOFKXPvNX0N4+y7E73sQPX/8hwjksihPT2H6k5+A03WVQupg7CtfQ/WZZxm1VFAeHEHq/DHykZh5/2EzQVEiVj5zAbWRIQz8+Z/DVx9B7L67kNXO8lQaMVIiZuXS6P2zv0Lz/TSKjE7z334OkWIVfV/7IuruvZvR9Rb0/KffQD2fqbz0LCZPHUbLOz+A4sgoMk99Gbh2AdNHee3x92Diqb3IHXwGoUoF/Z/7HNrf9z462zYKGEtST96JExj+xtNofOxxBHfT+dMRTT/zFGwa47q3PorhT/5vBBl5Fw8fxNhLz6Dtne+BtX6HEb7kS3vdoxoo8FP7j5plw1UCKJ296M8V0P0//wTRHbtQd9Nu9PyPP0WokMfkiy/Aypdp2z3IHiddxqfhHDmB0Se+iPr3vBvBbTehTLBZCUcQ7Owk10gTKg2L+55kIiGjdK6LNENmBKYx0s2es+A7lJCO9txz5D2dHhVNUZC26ZDCGSV/I4myI5XUmXXop3PNJFFtmYPQ7OV0pDFzwn1hvBdercrLJVGZHjZzEtBPGcgmzVw+9dzpGIfsleO0zHl4x3uQu3QE3kg9qu0rzf5RmiMYqG9GZvAKtBRfK26qA2eQmRiEP1Zn5nBg5BJKk/3wTPaYCdOFVBJZDRFMd6M6fg02y6nRAZaZl/LTJP3i4FWUxwYJcIK8RlqxLM1F8GqLA1Eh2ky6B+BJT6B4+ThyV48jtvpmIyfqEZRXlWGsDZ4niBiAFQmQ1zRpbfNhzVpihhLFUw0laEm/16aTaO6EN5+nbh1HINWHcnKSekK9KTusB52S4Q+NHOVHB1uLxuo6/85I9/X4/v2SomoFJIVwM6Lb3sYsZNjVe1tD6tm/RMir6FWGVDl/b9IQr5yHnIWpAm/yBuKI1MfJS63yLJo5IALu0fwITbMP7TvuZfAmHaDzFW0vvchAZRlSl4+AIoHQ9rcgT9BVmx5F/YLlaFy83syZ8pY1EVeBCRPpINAc3/kIAeEF5HrOITZjBiIRdx6cVnb6ow0ItbYymLOR7rmM2LrNSCzbhnLvWZZfYJOYZykHbyiC+rqEWelZIe994RgCze2GdxjvYsyWQ0UHGEcYBNWH6cemaMdGEF65BZWJXkRX7yA/l8Jb0G7uAwjNmG0CtVDHHFh+2i8C5JBfvUd0xHRcLtXf5ERmlWkjKOmw2pcivuJmt71MZQLY3JHPmp4JybGAz/9tEmg1vUuUJYEnAQRKGa85zF9yJFtBXTHXCQwU4V+Xab2pp4vkM8/ppWFPM7StHhYBKyLjkoZ6JaXKj+/KR3oscKs2KEgVmHBBmjJT7467ulXyLZCiPEUGF0bIjkrPBI4od+Z36YKsGiNZk6/qTsqZXiUtftBcUZbNawI1vMXcb8ZE+KwpVrkberjfdcWswld9+UyoppWx6vOjTSId5AMViAoMiE6qt67rUdHMzZ8qwWsuCGNOhl7KSz1kqi8tOtuu39UO8yz/M3aEf9Irl66vtlc38BnmY4IKc00ccx8UL0x7eMX4A/FDP5nfr/OaH/9p1ujNSx4aeLbiB5+mDh3C6Ec+RIcnh+y6X0P01ynO8eUIWsKGuFohZmy9We1H4fORvIooymJ+iVGBRx2LrpDy/gqjVtPlqLypFNpLikWRSbxDwlam8yRjPFWt7NGcBwoC89TQnuYambrRyEqBivEEStqQMOtg0Z/+Ic597NcRHtceWfydj3krjIxYVIVfQiUWTsdUJrCS7kihHW3zXFVkrmHPEhyNOzLfgOaW8CPjbxpatoPG3uOwbDo+1Um6RWzPJivqoVOyaCxYls2XlMqjlSbMw6Nl+0xehOlAtAqGgs3m5n2qP5OcEUGHmWvENnp1hiLpYISb95ADrB/zK9NBU9I100eV1948Jb+6kakODDVERxlAbYyncn2ifUBduHxc7aNe6GwuxYGvTeqqdujcNdHb49VKETrJWBsW/PVfwd/cIq7xN5rfYhr9f/kziOa0XwrLN1GehplIjDeYzAaEBKvxez9mdnuP0eHlhi7DP2sNgmzP2NlDCDTUwzm9F7HN96GYTSMYb8DUgS+i6cZ3IvXtv0bilvciMzWO2nCX2YU989InEZm/BiWBLJ18X5hE+ey3UIt3Irz5QbPMu5KhE2+fi2AwiOypF2F3zEah7xKCbXNRKyaRzHtRP7MdE8f2oX39VkyfP06nSPDTOgvlTAGhaIzAqBeFyV6AAMQu9sHbusgs4W7bdBdSA11mM8fy6ScQ2fEI8iPavuEyqtrFvW0e8hf2wy6nzeap9sZ3IGOFEY/FMbLv86jf9DAczZMgPQOBEPK9JwAd0ErBDUYsZBwb0fkb4JvoQmagF4mNN2H6pc+gbsNdSO77HHnjGnRpqRyEdPb/JqnHSLtp+7c+hrpdj1PvNHGfkfCpr2Pq6f9qypCDkhNwHeF3G045al3RIhgZVd2flj7rpH56Ia1Wk/wouT1w1B9vFLaGS2RIank4bTegjuAke/jL1C2CUTsEu0RZoN6n/XXUa8X06jkwcTe02WLKakLjTY9j4uk/Q5B6Kd10mK9WGQaqOqxdIJduxabz1RYXlNu8T70OPkTKKdObIlrKoan3qmJRj8w0A9KTzlIt87PemlyvSb9+/lZg/XVYtrvCrWSGi7WXUMmnKQLu8JAslmPXw1diAGWxPNI2VGYQwXtVN5t5FtWzIpBsKPfmJG1PI5tYrIXQ+I7fMycJGNZWKxh96k9RO/NV43A1rULOWcDgx+nH6V9OogXsWI2mx3T2poGRvETt+2eq1JsPtPhViFVGUsZUR20YBZTDpZPWMvyKJv7xZZdpfqiQVV+WoEPd4zR3QvqkgWNZ8Gt/ECIPjWML+eukfplenfaul/bAUuerunvLZtjQ5jP83Wb0QKNdnTsXzY+9E2Cd08/uRe7lbxL4qIoyCDSsJLLy0SowQilWnKCPoEQTls1kal1lXTS7xQxV8WWVWRdPkJ+ZiyIJghCNYJq5K9qc1KONT+liCBh1zEqQ9Sj6XMCk9plJ56SZiThYAV1THbQnlUPj6nfKrD9fAk6kn59k06oy0SxYJhAkcKV1Y358loLCDPi7jL0Aqcw2waiHQI1fBdeqBHlikcyeoJTqrTddFMjVSi6VpS7tog4ifE1St7p2p9c+aNoDSts5NHz4l9H0yCMsX3nSqfHD5It/g/K+vzFbF6hSigSVmxsxvTFpNsM+5TLi93wUmWf/GmWHtm/YAAD/9ElEQVTn/2PvPwDsuq7zUPi7p9w6fdB7B1EIgg0gQbCCXSLVm23ZlotkKbJlJ88pf17iOC95eS/J/8dO7MRNruqSJZKqlFjE3huI3nuZwfS5/Zx7/+9b515gMBiAAxIgQOSumXvvOfvssvbea6/17XoKjD0ywjJ+6m3aOhEqfB3F4BF8ysDm9N4yApF4JUd3AhKfforDNFDqfUrW+O2nGc5DcvZS5LXtmwC+SoMnDmOB1tGlbVEna0g5YslpfUTU0xMItaF4/mnkTzsAzSgz3hjTipXyTMW3tQ6a0oizjMoEz7FYnkURR5l+4iWdhUXZp4z5lG1Nd8KjzMsIT1nE+mT5H92F9KqPIrfzBaBnH8u3DNdLsTOgtSXsxbIO9OJxLcZXXFqzlAxo/OKdlIFS9AohrxlO83QawgUovPZDHdRv5V+DPSbj74Q0+hM0zcOUX/8TlJNtNsrk5PvR9bdfhNO/n+2B8kdZUofCOgomBScopH8dW2BnkLEthCwnradRW9TUjRaW2REXlGmVvcMets5q8hlGZ8zF2ObzE1cg07OFcaujIx0CWyeiNihdoE6awJ50U0Hr+piK5LjaOoU8HrDztOyepWIvzqVvvalBWo1cGDhUPOqRR+pUPtUIeM12LP0QHe2geIGCbZpQmKjToRGQnJukHFAq1LmiJ7UCGzXgH2OiG7+YJy2QLrODF7cpJU19ebb2RdNboUZXmC+N6KicLyQx21ELWLAOEz/6h3Zv5cL2d+Qvv4DM0G6b/oo6bCZ0DWrQRUQU2EsKaJEEKWSCqVH5q2sq0BoJcHlSijRYkfkgyNDC2WqSgESGTICBRlrDQvY06hnJYGvKQQqOjqbsxEXkS0pMvMickDMpaCpsKUFaJyoyGiEaYBsZog+FYVQWj8GBapxh6j1/xU/wxuuAhkCDWIpTdkMKXT01eys73Rz5C8kfQVCRgMa4tRE5+hUgUkXyI1AVGQAlKdDJSzKghf+8pELWdUCgJZAn5UpDT/5LjDqgm0+LKn7KAi/0p4Mapeg0/WMmlPHq8FMZsShfUnQyVCHLViNfWitAA8iHSlsjEkwkKju6VRyNQOn1CXQYRSozZUVz8Nq9l5s9B0v/4q9o4TOWXyUYDOzC0b/4LIGbwG5U13RlWrXyHK80M66qyrS5Axg8LDEgf9pen7AFrZEC1+oJDTurnlWe2oJPoEQXm7ZgeEZD1yI5SLJ+ywRc2iXH8E6SdlzD1Myvap7RpWTUoto0XmUkI6nQHdOQJ9ZvdEaYakspqZHqueRRwIvGWjJXawuSEy0s1blPWnuncBrZhAAa/WlaVXGrjnVv9UP5SLK+iulJ9mZ8VYUAvYBGQL61Tk9n7NgZYpQx8SiZ1/qRkCBLeVVL0VRuoakdlWIZmfKApMPqJPqt8f4OSCO+Tff9ga1f02iGFsAPPPkVFJ/+c5YnAYM4Z97t1SBsK9HU5QhiMZj+YGegSr5L1TaWDbmj7PABHzMXkVip8o1btWON/mhyRt0eTYEqv7Z+hfeqG511J3AfLbJXeEUS6Qm7UFtjnHYGEHmLDvelm7UVxUNgxmeaYoqAXYlhyyz76F11uo7UM1OsAcjoAGLKAduk1kTqeAp1BjSypg0+OjOJqTGc2kHULtQpirPDovU3RuQhRpmM4lAbFuDT4mTlgbrgbNvQeSJ1RbXDd/Ln/gZu63TyGq15QqEfh/7680gNHGZ9SydS37K9qt01qEEXD7FFXWpAy4w3jZ7WGKiB2vy6lCF1moyjERWTKWE9YxwlKmX1ABWbRrlsMTWVepmKXMqWnmTb+KMIpObUG9RIk0CGnGKMI1KsUtYqBlPQ9F91i2z2AlOR0pbZiUhKjjzSeMmgCs7oX++00knpmoMX0CrSTbk25azck2/hKw3z89vyoLg1zSa+NA8vI6q8RCCQapbP+MMykF+VG5/QIeqoqkR1ynIE7GyEyjJLRc5wAlSK2fLCdFSm1sOlH5V/VB/GCfSqIvGvfOqt79EokMCsTtGWL8ZNn5HB1YidRgNpvAlQjJVRpBB6J6RGIHUCytz/57+gbfUaM3s2mkHeur76r+DsfYbRCQBG+ZQBFGe25kF5GQfJl8LoNHYtIhffGrGkdDAOGUD27AlWVGja4VMlQC66cYKarBmBaO2P0lOe6Jd+VGD1dQQCAAIGKjrVI80b/er9cGmmLCGSBOiJBbMvyVjZlTzJGLJO6aZH4lTpSGZ13IHCq55ksEv81enjArcakYwOBtVUskZnTYIMbAmaa4RLcuWqPWjqSXKlUqhqlIQlwv8KOwpORWvCNI3LujdZkrwI/OpassqSqupIEZ3gTkPNZ5WK5rQFYlSOLAdlSg3xbZJkMJixBlN+6T/yioCYclEZ2ImDX/4iUsEg+VUpiO8y24dk2FKthY5IsqDOktqbyqhcbwsmfVH7UTlGqjBqw7xlvGohlGXWvxfTCGLa9InKv6DjJuiu8rFT7OWPZS+AIx4ieZDEMx2Whzp69s5Sh4CQ+VDr0QGpdpBkRQuktYmAeoAxaWTJwJtABV3lrjxp3EogWWUbLfxl3NIHApAqA2iXmQC7pEWSptCqeelN5UvypvJgOzEgrLA1fvWA8UYdKekwxW+uF4zYX0Xypt9A842fIc8qBfFEnosEWn/1OaQHDtFNeVObUR2+fTlrUIPOPVFmp6/EhE//CduZWrx0suxC7fFZ0nkBWoqy78UXcfT3Pg9Hu3uogEzdULGM1fzVxGpqjXpDw/JlKjc68lpKxo4rYAZdGjn1sulCdykd9RDlRwURGXiNKol0HY0AUV0pDHmSYhUQS9DwKEA0UmCXUXh+2QgYw9q71Sy80pNfftFda4+kUCPzF3GtaTqXwCQyupFyFU9SIlIwcQZWPAJGChGpYKbN+KJRs+he37rVaJAqVXFEeZRyFTtRnJEhVomKZ00fKG/kh/GJK0EWxavpEytd+tWl+LJ0GY+JjsqWjy1vvJeRYhSmGJWe7hVGeZLhYjAz2uLS+FHcYxLjLTP+dbdj/h/+odW7gKamPbROqvfZB+ETDKjMzFiIrKyjeoy+x0cVlo/W2kmJ672YLBGGF6xTLCZRVo6SclWtDJ3KUPWgAyfjBBnaQ1NP03Yc2XSGdpxGJ7HLAMq/4rEDUmUwGUpxk22SjJ5AVSQRKkOVTgRYVAP6lscI2ClctGhZvX6NqugxOWBZyKfqX/wqFU0HKc1opELyoMW+ghUilr9DSE8wplq3RcB8EMUjeYjqPQImeq4UxSolWHXJWAT+tYBY4WzEgQlrwa54NxJDb5M0gtO88h74E+ZE5c/0erY8h/LBjQYpIoCll59H+kFleEqCDGhSxnJS50OjrlEm+UOvkku7IUV5Y/2ozJhxgSVNTWnaWCNcKj+BSk312oix/BtXiqEmE1aX8ilH1XVUpwJDdq4Yy/L4eiJeR+BKJRnVk7ULC6cRKcWseAnl1JEiP9Z0GbmyIIoABkG/2hWBtWRFekGdkgikE6CIX94fHxmTLxu+jdpOvcTqQEtlprK5cKS8xNGx5mPMmkbpqPeZYWsHpUH0vPh9eIXhKCdkVJ03W2rRoAZdJCSNGmudgo6r76XUsn2bzrkIgVaPRrS+9Hl4XpqNqATP1h5REdSUw0iyPPDLAECFPUJaCHX2TDlT2ZTZ9ZWfSCnqos6ycl2/PpnkRQvYi9RHAiBShDJAOocjmhLhPS2P+rMaKWJTj6I7iU4f/wkaj5+zoXcjTYWtZ/Zc809hpKEpp1uw8M/+BPE5i+kmwxE9tVcQHZdWM43RZYMuUVKLVftTO6yBJKvyaGqsQZcmqdYFtDWybM3ciJ0XVr/L9h+1+pF6qEENupiInT+Kpx28q+U/Nde3K63nDWgVe3pQeP1FYkFtIWWDU29UI0hjpKZztNRn1DQWghx6Hv4JsHM7e4jRgnHr6Tnsu4an7nI7XWOVq6b47EXMNgKhUSe6OZHiL8TjaF5zHdIrrqZn9ihVsI02/87JBgoIazsnIHHlFTYtWRVQPq5cI6NrPXf5s7sGXapUGxsysYhGSKPxvbfbM2zQe4OIsWr6tNbqWeHW7g188YrOkZtJA/9McTSoQRcHCWDZnwmqOUWS+vboPAEtffFf4IisSdmqIUnF6mo0acBc67OUKe2Yc4eHcOTvv4quh76LRK5PqzvYQBWlwovpE3FYUaggRuVCXgy+2dSIht0D8uMg1FEFM+Zi8mc/h85b19nolnhT3HUo0KC3T1b3KsaaDBiwphzYuideikx46XGMamvQJUdW21E9W7vlZ6zeVoMuLRpVxcdHsQm0DGfVb+tKoHbfoAZdFGQyWZdN6bC6QB8fnj0rOn8jWuRRr7jRwphorYHm4+vtybi3K5HOkqmvUzGww8ao5SKFrZtx4M//BMFLryJu60fYI6LRHhcpaf7Y+gknsG3eOa8JUz78cUz6xU8A7a2KzBZna6rrBHY7wdfp6WT+x6bx+BG923GJxuvv7EmrXDQVq7qsr5jSQKVe9xClqBv1Xgl4TZBHCa48iT3RyOs6nc5NZO76qjvU6KTndeLNSCVff1a/tjC8GAHqjU56TrJwIxzqz0Ujr414U09TVH9eCxq5j3So0SnxiOgwMq46nRQnL8biX1T3Y79j+BPVn4vsmjej0zweR+13ZIBaGAUxUl3zOlI5/JyJf5HxZRcn3PUrql/bc37Zde3hcfcRZG7yx4v6s5r3U+IyokPd7fizGtk9HUbHNdLPcapFUH+uX9FovwY+a/GNFZe5jYygRmP5rUdS9zo6TrseFdcpz6PL44HrXuvBjj+vEx3q5VF7fhxckU54j0Y0VVfW/vXkxMMa1SKpBx/9vBbsJBrpdrrnotHuI+lM8Z7p2elozDTrkZ2BLN4R/urp1H9PojH8jSRzG+FnJJ3if4y4Rvqx61FxnfK8/jvC30g/p1DNX83rW8Y1kup+jhNvRsngSXSmuER151q4aABHcY6M6KICWvoSINIIlZaX+gRZIXTMQKQLI+BVTzjSpzS+5lAf/eKtFo8WS+h+8Hvo+srfIdF3DDqIU4tFrZ98vGDqY2Zys8RtbZdGUrQtuloO4C5cgKm/98+QXrHSgthiWBakvGuRsy7EVZ0vRW3sjEljPz3Zdey7U0OeXBZ1GulvbB+RH9GJJ+OJS9cnc1G/O9XfCTqTn5P88sJk0xxDA1hacCe+ovIWf7yjs9zkrUGXLtXMqrUzk00TjOi6QZc2mR5QTZuCtwZvjhEAG1H/uozEokENukjItJXprZFWqqa+zprOD9Dip1Ihe8Qvwn9itJ7ImfFgBBLMv4AQPwJMVddF8eBeHPyzv0DxiUeQZGa1oyrvxmy0RLHbjkOCsGixNWMQGOOzYlManZ/8ZUz92KdQSWl3j0avaPiNkQiY6LdB54YEkFWmVt8mWvVPzLbmJ1j+ItsBp+nECHk36BIljXCqednOR4qBTlgX8D6zHmjQe59Y7zZazfZOZa2DYm2vbG1Us0ENurhJnULpLf1SZolF7JgVG9I5ewE+byNa+aPbkX/+KzSmOt6hHE0b8ksnwI9m054pEOGiceP6aFp6I+LzrrHzWFw2UoeIqlIuo/+xx3Hgy3+J5KG98LTmSmH4J0CmUTOnGodPK97vFJG65nrM/OxnkViyHDqvSVuxdfBkPBhG/5uPIdi/wYpNBWpHGtQ403e9UOrXp3MbSfXno2mkv/H4EY2M/2zCjKax4pDbyPjrdLZ+RHV/dYppJFOOLdPQuvaXEGNd6l6jhhpzdELWmRu9REknfpv1PS2Njn0sGo+fs6FzGd+55u3dpnPBv9Y/qp1GAFtnu6m7FXVwGvTu0Lst09GhFHb0DkGWdLtW60YvO5b+VxxnQ+NLc3x5PJdxjZca/J+gdzsu0dmnaWqKtxG4ql3Tj3bMvh06byNawztfQvYbX4TjNBPE5Glc9a4v7R6M/Iwk2Vr7MCt2ThSzptOWE0vvROftnwVSLcylzsDS2755OdiHQ3/2v9D3g4fQxPh0yrMijjkBinrHV3qCAazm993HSBPsQKs3zWKisQ8Pb8L+H/05kl3rGVcZ9jJQTXGZwX97hdigE6QS1LvW1HNt/+gfIrPgOgPP2pCgkYzoDDCJrIAtr1l3pyv18dTIua618aYpOhe8ncu4RBcD/3U3UUwv9tTotNq1aa8S26lOMo+PKz8Xms53WY1F44lL9G6neTZxqYXrTRim2KWbLYGierR8rjav35FxnT7Wk/2NTePxIzqXcY2XLlb+L9Y0Lwr+5UDSocQ6V9GmwCojjyo5OzpvQCu342UUvvlZ2tuMMaeVWjrsMmpxESljurO+Lt1tQTwd1UjtGTNWbJqEjts/h8ziNcRaidqUnxQ3MPjCyzjw3/4bvP3b4XnsRQVxeLfcjBm//U/gTZlWi5gBFHc4jP6ffx0Dr3wfzdU+pqWXr+pF1tEJ2faamZNK+mSq8/peo3PJ91vFpec6ZVvvFtThnUHnIkz6lf8fYvFWPtPOTwfVQj96XvtTpKsDrIOozEeIxEmJyC6f9Ew0kgleRyCuds9rParfHqcRz+tk/upx1X/1w2tLc4wwRnS3FiN/uh/j+fG4+KlHI7L7Ec/Himt0GKOav5Hu5k8O9QD6rf2YvzHCGNXc7bIWzsLUro3q7vw9Xv7156P82SW/RoaPeoMCViG8+ffBn7KaHSh1kmIY3v88SgceQrIGvkbGZdcj4hnzWr+i8fp9KzfRaPc60W10WRnVr0e4nSQ3I/wdr4PatV2O9FMjC1pzt2s5iup+a+GPu5NGhhlJx8MrTM1hNP9jxhVdRhd1v3VSGP0q3FjPRTV3q/+Kj9RVv45yejb0vlhpht5NDyDR9yrDy1Pk/634FxmvI/2NFYZup8hqner3/D0lrpFUcx8zrrHCnC4e0Yhwx8v6DP7N64gwJ/kb4T6eejO3M4Sp00n5JNW8RzRW+LrbSKq5mdcRYU7yN8L9tPzXHelgbmcIYzfyx99T+B8RbszwdfdRNDpsmb9O8wI0Xf4rdIve76sBGceOijp7Oi9AS5Td+SIGv/l7iNO42qsXYmE0VTQGneRs3OgcZo13aBSLBrtSQWL+7Wi/67PwWqYxnuioCI1kxcs5HPyrv0DXo89g/u/8NppvvpER2jnY9BHT2nlkd7+GoYf/GE7/NsIArePSe9X07jg7WAL2zjMdpngGOk39nJHeTpixSHGoiM4Ul9ISrnw7QjBeeqv86LmmcpOVAvJOmuC2jPjNv4mWtb9sDULvXdQ+xPzWr8LZ8xADsFfL+o3IPBzvMdjAF28tnDnUPryJ4pLjiWvd1vNv3ka4H/evsPqpudfdopvIn67rYUVW7rX7mlPkXX71yxt1EKLpbzrUPB3nq/ZbJ/Nfy5tIPxbXCD/mpg+/1PhH8q+HdqlrMadMi2rP5b8eTo9sSZTC6Lfmz57rUtdyq5Hc7L7uWA9nnvkvvkelqef6HRGE19EkvNwKialove4P2RlsthFnJ8hh+Ln/AL+4j2UWjXToo/IzXq3Aa/EoAl3U6Dgvo67rZGGiy+PPj/vT9chyl3vkfMJN13QcWS72qB5H3ZE8Ho9X/kc/J9XjqDvX0zOqh9MPv+rh7V7uvDgp77pWmip3Pau7KQx/j6et+xOXx/2dVM+6qJVxnY6nX/s10nO51S9H+am768uu9SXSPT1pLWxh0lo0X/EFOmqlHnXs8C7kn/sD6mTNLrDrRT8nwmrWwX6ieEfQSL6OX1vA6GOX/LJnypuoVlYiey6/9TC65PVIJ/vVF8PVy99+a24jy8z81p/X3ORo7tFddFOLS47mrutRZI/1sB5Yv/qM4l9Uj7teBnI/7saPBa/FYfzJrSY3lo/o0fH07FqOtXv9yp9ltf6Qn+N50O8IOs7HiGcjr+s02u04j9GtXehxPa76s7rbCY/R8/rtSfWke37Mf73sao52OcKfqO523J+odi1/klineSniq/4N3QS0oldnOfbGh7On8wu0vvHP4LkaJCbnLCF7D592oY2ik1zIju71whGtzVKZ6Z1vKuBiogVtN/8aG++9lIZUVHj0FylnNV4VEBswS9sAVaEbPY/9HcpvfB9JN1onoDVEWiFSkThRAvWKG6VY3w3VoHdGUqjxSjlaO8dKC7xWTPqNP4fbMlUybGXtVLPoffoPkC7v5R2rgRi36CaQEPBlnUQSMB6KfEbvkKNI8BOBdkkN67kSvUg58ieJGn+8+rB7YPKkcNFrbKLrqpPjYx1yK3+SJbpaC9dRIupQqDFqOpo/o8h2wzKE5v6Nabuvf04mxawUNZ0e+YvyMl6y6XLydKKjoxzYE/6X6C4NrHfzqQztwTmmKH/OjA8hueSjbJfsPjGd8PCzKG74X/b6I72+yhbHHy+X88JIg95l0pq8CttB6srfh995ZbRGlnWb3/YVhPt+RC2hV1ixVdKfZHT8Ut2gBp1/Umex2nI5Utf+a2pdYQU6Sn+afTl7epvBxkNR8xF/ZpCkSGlYdD/6cxKZgaZy1jSTej78aI+S7pOlIQz+5E9w+Gv/GkHvHgus95lFVkLHk9LAVVx4YZkN+kl0/flvIfbG95CIBVTpvgEz8WKsWAMXWyrEyAA1Pu/8ow0HkVwK2rjwS8fQ/8y3eMfyJiLWextjBMnNi+9HJXCojLVgNga9VDtaMC0YfGq8p/sIJDisXb3LToYamk9XWpWEntJTBLrOLl5+S/7Ir8ZWo3fKCdDX5uoJsky66c1kjrIVya3kXGnS/5iyTrDPOGznHcPHCHJitlbpVN5EWsdkL2MmEFHYGOV4tL8zfcSD8RQr8KbIX4E/vdxX73LU+/4S9Ce+lf7YbfOdfVRKDgqHn0A4fIBX6mzF4E1ZAbRexvqmJ+slWau0Znxy+MbnvfrRWlqH7bqw7UHKWT5yZD0nZt+KcrxT0m/6oRrTy9zPh+w1Po3P2//QKlHf1hbCCx9Eozpvmyye9wpp1CDOzHsHXkbXX38OQy9+FS7Bl4yJFlnrzYVh/y50f/8/of+7/waJ/BFryBXHQ7xaQqJSYBwyvA06XyRApX+RgIgAcvjGD1E4tF0uZs61Hs6feBWctisMdGiHUtx2phKEKdC4STVOwEBwbVCIQTUKai+rFicOwReBXZSuwM14iRHptVACKYzPwlO+FEOVKerVxAIIaoa6j9wVTEBMLy/W/an5kLtGl/QiZ0tD3/ZyafE4mpSmFo3rT10WgjkLN34yngzM0axV2NFgKesNCdoJpulzAV/xHKVxfkg5S1aOoLjjJ+QlKqtYrBmpRR9CECPQs9FIlqNpoveUOmrQmYgV6hPcx4a3onjgabisZ7XPWGI6UrPvRpmyrA6WpmjsQYMadAnTe0uzGcKkkXA0MpJD7tH/hUP/8M9RPvgqnHIewy/+ED1//7uobnkYCTZzAazj60AYruBkUHKStcgadD7Ido1aD6ACvxKiFIsT5GbR++if0agKhFgNskKScBfdj7CaIgxwWC9SttHIyviJoFujR5U444yh5BZRNMDNeGJ58lGEFty7fG4AcLykaQ4Cv2qMwFxQLkyZ7EGjZAJTyNG9TPCic+8JgQQgnALDaTRVoEZb2E/Nh3KYCCvwKiwFA4A0M2ZsTjU05kIDpHj0Hk7zrw7FGPGejlwDU4y91rnQy9V9AkhNqYp/OEXLa3TG1fkydqptqpnuF1DoeUOdQ6bJ/LQtgz/pJiIxAewyeRIfZ1P3DbqYSdPSGkz2Yx5yu7+LSqmXoiZZYGd5xq0IWuZQPstsD5qVaNR7gy5tes91ISOzRNXNRuwScDnHNuPI1/8djv7d76Dv0f+JammAvSc19BL9aLyDBpH+tSbLYw/LY+Nu0PkjTQfUjauNM7Euyk4C3t4XMLz1SWim17WpNRfx1sVwpt0Yrd1hD1hn7NjxD+MmrfEIGWeJYeNMthUJrY+iwS4T4JUrbcZHtD7rLEaDCGgCGoigyvC8lvzY+T9MS1NuQbXVdqFIFnVWkFb9BdU0ZU6ATqM00UjUqURAGfMJrgxDkQR6NH03Fm+U7WrSgKLi0jtASza6dhZNVmHdPEGsysNnULYFlrt41lqyMuMPqs1WR/Y5D2RtT6NWKKC060FirMHIlcWTWvxBFN2pqLgCnXR4z2mjBp2OJLMVtQX+uuVuFHb+ANE5WmxDbhMS8z+IEtJ8Ho10NahBlzJdcNUmc1T/RAvTRafrubMf7tBgkBwZPnqJs7ffVB4g4NqGhDtsIwZan6MpqZLOc2IWI2VP40LDE6U0PpKJPcHdiauxY4h4jp4JLETXY/utk/xEaRz3S60jFaWbtw5/MkV+Iy7qMZ4cf/Rbvz+V5DuqgxPPI7/i6sRf5D4WaaWc/AY07PIRrxAE8Tfme+j92V8TCOfMyOqkDxCYJGfdjorXZOFc1r9W5I2fYgQqPuuZgGT27cgs+WXElv0KKhMXIExMQnrq1dazDmJFA4BKMvpEeYhGchRPdB0tyI58VNwUktOvN5BQieXJF0Ggkyd4SyA9+xbCdwImTbsxjN6nmZy+js/TvM7Z1Jyt42JUFj2/JBGhplNmXI/A6zR+YgT+DvL8FYATDwqg0hNpPVWBaWsUkDy47UjMuC7KB/3pgF2RvnVf39OiOMyNf6GrTQkEgt4clvM6AiuNY4Use43TsWW0zoPXvojXWr+lOC1gLXTt8h2TADRjIkj1+rehcPR53kduYbwDyfl3IVZSGdKNQlFPsz7Cdm54aNC7TY7APCVbbSdFXV06+CTCof28Vz0DfudSeBOuRFE7USs1vSw5qcl/o94bdCnRBQdaJ0xbdNyCDJjH3+jJqWSL1PirhfLsIjEUG7PDRs0GbO9S5F+Zz6SoXVszQ5eYJpPoU5aE/sZLZh9kM236SQdGyMhpJONUqhs+kYyIGbyasRhNMsC291HHVNgaGhk/GWONYggQKC7mjde2Tmi8ZMkRKKkcaqDSFhgzCrFnO/D4q7xopGc0KSUVa93IWUlbvlQI+jcIGF2fJm8qYoETT6M6MY1QaRRGkbpIDe9D79Nf5TXdGNxKNDMH/sx7CGDi9KvRx/GTuNEC+nDyWlRTMxDsegjFfU+hmiXwjrfC6ViMakBAE7p2OK2rMhGYD8mRlb1KnHDHKRv40EJ+wUyTPoKm2MSrCBQJVCRnBAqxssboyOHUlZRVlh/L02RLU2ETr4RDcKb8qhMgwYlAD2Pjf5UdAINTE69gMALLctHKUAvdJcMUaPJEwGMZ02Qhy45CEZJPhAQpThJu5zXkVwCPPFleVN6Uf/qPFpbTgXEpF7pWvH5JU7j9KPcfYvvg45ZFLK9V8MsEwE0L4TbPIH8VlMzYRRtPlL4A99iSfnakeHQavACvw3aa3/0QKqUj1hGSnCZn3YZqegHrh/m3aVnJJeVCI5PKoH0a9J4jtgvbQcx2r3qOoxvDW75LeafcUSFVYk1Izns/VfgkUzrSK5I3j/Ue8Lk2TTSoQZcKnWptLwDZyAJVfF6va+GvDMnpRjZObX6EKbLuMm78kf0TWIm2D78zJa04dExBmcpCBiNZLSJe1Q6uU8lMthk/pSr/mjozE3oKya9234WOz6sI9Hg0+lpLExoqitb4RGtzxpsHGS5xSeCm6bTaeiityxFA9PhtOJOuKtsxOWNei06C/gxOMITWuNH0Ml7b3Um+NOqkJ7Zbc7zEyDRayehRepWGdugo+SK/FkcVCRrboGkW+YoA8XgpArPk1S0byM4XuhEf3IJq/rCBqorbhurSDyG+8p+h1LIMJa2j8mcisfQzSF7xRQQT17CECfAzNPRTbkRRwDAxEf7Ue8gW0RjjFGg34JOaC2fZ55G+/NMskzaWIEuHfljCNW5GEsuc5aZyj025B/7VX0JyyS8QTLQQPMXpthrJq34bmPsJ8iSAxXRn3A7/yn8Kd+EnKMNplnwc3tyPILXi9+EuuMvkUCM+DkFjddJVBIErzJB5BGLexMXwOq8nn1UUWubBnbSG10w7Pg2VmevonIDfNika5VtwP+O9F86Cj1AQiyz3qfAu/yzSS38Dg+kp5Cea7pVqkDS9MyLMpNBFMiRZp8EtdKG4+xEDfZJCEEDGF38QZZVlTOsntbaSHS7Wqe34bNB7kqR3Ig0uTSN9l0R18FWUj7zGh5RlypjbMheYdh3lX6DMY51TG7o5aR3KYNSRaFCDLgU6C2t5/sgW+tKIuCghUdUiZinm2sNxkPxqi79GKwR0BGWiEZ13RgJ8MpeJStnW1ujVMnmddD8GRcBFhldjIjS05ClahHxqRjTmIICl547WjNGQa2RE4EuLsG0KtQawbGfYuEjqTOeNEa4QbdpZTioXgsPo2AECR+1w06XyZccgRGRp6Z91oJEfW5dEtwQNsX6jLChXGp1g6fL52dSPSKFNuZb70ff4X5GxCMCpvipeK1Ls3Varad6f4OutSeM7KTiHXkfVd5G46p+g2LESLsGIDLzfPAXhgU3IH34eydm3E6Sk4C2+F9m+HRje9iDSc29FmJqFmN+OWOsMGz0KyQs65pEXRs8vAd2iNwmZJb+I6oGnUNjxKI1IieKapEx4NvUxFrks67B9KZypy5Dd9E0UDz5OYJ2FRxAFt4Thzd8nOFqASnI2YhMImponIf/G11GuUDamXIPYjJsQ+s3Ibv0qgq6XKYvs9RMEFTLTkJx6LYKBHQa0ii5lbbiA+LxbkKsk4U9chsTMe1necWDiQpQoC4FLcNe5BNXiIEpd2xH27UGVZaIROT8zEcGOh1EaHEDTjDXEl8qzZFgw6J0CLdUv5ZefGOWqTH5jWht2+HGUhnbTTZ0AID7xGpb5tfRXsFFeh2BU52upCuqjqw16b5HtBLdfakVtuqj47KQWUd7zQ8rYkI0gVymbybl3I0hMZkuWn0ipuBS7gJ1FVr7dN6hB73W6KICWSNNaRRpC7URRe3OolMdLOgi1zEZbjNGQCmA5Womi3vA7y544qB+gWNLcTLkGPMYgAzMKQQWhsbSQBlDHFYxF6r3lquSVRjWaetLQuYd8VUc4+rXF4oyTxu5sTJ3WOrg0VCWWJU06oxC8ibMsdXaSi0IlYSNWkRk9mTeBrSirOmxBvMdQ0KhIZO4YN13pp0QAlycgGgnUxkVUrEUk7WydYMMjKO1/lbXDuJV/GtXEpKtQbV9BQHF2oxg2ShXrQ3HTlxFufxJNiz6C6tSr4AYJAxT+0A5Us5sJpjTC1QI33omw52XESvsQdu9CsnUOy0LjfQKqqj9em+wRcLBOPRoINLejVDyE2OAmhIWjjCeHslOyekuMUUEyLm7gIdm5EMUjL/G6D4nBHoJvykalD5XDL8EvHUAwdARVL4UqQZCXWoDU8l+C174QXnIi3RYRnD1Ff31wst1IU/5i3gT6+SRB4mPwy3nE2V40pRnkd/GXddWyFG5qEooEMSWCF6dlAbz+Hcwdy5nAEMhThvew0PoQy/US9DDOwxtQJS/F7Gvw3IkmNfqLpDz6fidk07Umz9FhtEEszjIdQHHXg3yqqWKVuof0ZZ9ALsZODP15BFoeC1HlG62ba9B7jVTX0YU2f0QH08aoN5ysjnt4HJ5VK9tYnDI99/2oUHfZq3qoAyXL6lRQGOSpQQ16z9MFB1rq9+g8lWJQxcRP/V8YrLaZYYhm7cdHwj7+NffBn7+KIQWGPBpJAYHxxzEW2ZgYG33e8dDxgf8DE3/1jxCfPNdAyWhSz9umkdh7r8R8BCEBA43KaGUhE1ZtnY4Jd/66AbKSI6NSQsA4J9z0UfjTLqd75NNGjTR1VaMzmz2CoNpaopZF12Hi2g8xTofGi5Cq6ttgX9PajyA5aQ5Bhc6uGjXiJwBUiRGg6f2PHopuMyZ98HdQJnitT8dqyrF56dWYct0HGX78QEsYVIBSC+Nt2tQJcOxHf251FT33mEYSyQX3EsC0m9t4SCWrcRePDDooIDnwKgY2fRPenDXMe4lME25WCwQkGRvhq1DhS+S9ShKpMoEY8xVUs2SONeFG5REQmGpNkYB+lYA9YPknQ4JVrSGjZGrvaox169EgENYyxKnGQPkt+gHj0ohoCil7mboWnKu5uQRntbEiAq9oWo3c7/w5Chv+J0qv/heUd36bflnalB+N9mo6z7bAB4MoH9uLxNTlBNMqyWiyNc6yLR96E03zbqGXw4gdeBLpmesQlIZQKfaQYwGdyC8qAjOMyxlg2hrtCphfD35IAO76FqMMo+RUgOfMMvfW5FGuAxlNdiwSIeNkR0pl6B59CeGxVxm/ADyhXdMsJKbfwc6SUiyTT7Uj/byzNtygC0WU61jZ1jK6lC3Jn86YkwgGO3+MauEA+1hRHcdnrEXQvMT0qnbXqoOaUON8x9LXoAZdHCRpvqCk3rO+4xPmoTJhFpILV7PB0U099UoFZRopTaeUK0WUaBCLbIACJZpiiABPNCoUJNvZGcqYoTBdbW2UfoISStTzlTB6+6GuA8ZXkFttqLpEQxeyhVeCAGHIuAj6yjTMpUBTbCHyqZkIU03Y9uV/jfyRfQRRNKRUIGFYtp1kNi1GPouhQA3DTF6Aplt+gYaOxpJp5JhMwPiDMvPF+EIngWrzFJQ0axgwXwJkzEslPRmhl1Js5KqKPMNWjSdGQAOl9TgCpiF1lq1N4q9GSTTdozxrl3wJCQzvehX9L/3Y8td602cQTl7Ia5Zn81SUvWZ45QrzLANHOKtRMC1CZ5kkJl+GlnW/zkgK0XEArTNQLjN9Yip7LxnZ6t+5FUdffZxlzjyQkbIWebNsNTVUrfE3Fslw6zR+5VPXeu9k9rWfmADqwA2dseO1LYQ3VVNIAssaVTMzzHv9M3OjSGlVKQ+VCdci6FiL4bYVSM+5G87RHVTyBLqOT+CmKT6myIT88jCQPwjMvh3D7VfBn7oQhd4dyBeH4bfNxVDb1cjMXsUUtRCdoMNtZ5zzURzuRqp5GgYnXo/qjBvIcxPBg45wqBgQM0guXrUBgPnTSIwtPD/8OtLzbkNf+zLkJq1huHYCOsogwZVWAFo1E+AFR14gOL4V2Y6lqExcDd+fhdiRjUgs/BCyrcuBDq0li3r5xb3fQ6KFYL/jWhTcIuKB1jQxzqPPw2+fxLjeRJjdTd9FeEO7CTIJFpl5jSRqtFJgjWgZpearKS+EPKpntYNYnjhQo4PME3nz6VWn2CvUOyF7xQqtqYpDzdo6D2q3bgXFbQ+wnLMsOtYuP4m5d6PqTzG/WmdolXYaDiQX2vVJKSH7LEOWvwB3FEayoTFbrbGkTMof27N2qEr6dIirgJz1PlRffKY0tebOLsZJ4kFbHNgKeMd2zbQ0Oqfs1fWS1ioJOKiTUokVa9NikhFN78tfSL7Z4lkHasPnYsnDxUCqcZWDyicyM7xnPVSlb8Jj7Fj8hOUhHa76YGdkwf1sSxrNlw5RONGpdW9tXsCc5aT2Zzt/Gb+OhYkOKlZnStPPrH+VO91VrpIL1UXEk2KR3laXU3/iQRyrPuXZFnbw+ixH7S2f4lyxRPFJN5ic0nbV04qWdsiv/Egm1UYok8oXr6MR9aijps1S4yfGbsKneGknGY+sXlRqNn9AiniLBjIil7ckeouWsNT5ZQxsM1F5R+1Uch3tHo1qrkEnk/vvSLXrc0rlvkMob3jYpidEqtz6VNFoCmgM9OLhw68+iUmrbsPg64+b3+TazyI+91o0X//LBC9XsJd+JdJrPwmkJ6Gy/3XGlaQv7dpj45q1Em5hGNVju2pJuDRoGaTWfQ6Z1R9DZskN6N/4CtrWfhyp634RmeW3oHDsECpDXWi+7hPwF1yP1PUfBWZeA2/GZWhe8xGkps7HMQKL6fd/wUBI+5ROlPZvROb230TTNR9ActENKOzbgmq6A8lbfhNta+7HQM8QJt/6KcSnr0Cchjy/Zz2ab/00mq+8B4mrbkfx8B6KYgpNl69DfN7VaFn9QZSH83C6d9GwrkaxZz+8/v0otMxGx/2/i9QVBA7TL8fwvq1wAzYPKo/Umk+hFG9FpfcQUld/GJW2aagSXMSW3w2vYyrCOMHUrOWIJ5JoueEX2GNcgapLMJdMIjFzJZJX3o3MirsxtPtNeMEQG2SKILUZ7e/7EuLTGG76AuR2vIKmq+6CP/UypK/7MJxJi1He/RyfLeXnMsQObkLsxk8TUP4m0ouvw8C+TXAICm2B82hSfdiHiqT2q/Gxwe4DaFq6Fm6c6Us+qh7iLVORPUy+qn1s3LWDRg2YyMfJsiNDxhbP6Ji31tmotkxAtftllA8/YweZlnJH4RS6GDIgduyDX+xi+W6Dk8gg3tSJwvafIVPqIljsRbnQi9bUXOQPP4bqUDdipR0Iilk0paewfnZiuHcDWtoWICjsRO7Ii4iXu+GFceoYneElbMrfwiEqnJDgXD11qvHyALKDe9HcvoD6h7KZ3ct0hohpDjJ/WRSDYbj5Y4hlDyGf24smxh9qJC67BeHwLnYGcmhqmmVnw3nD+1Es9SGeP4pSzx64SQ+xXD8BpY6u8AmM8gYInaEdFH0amOFjBFwH6J4zXrLFQSTzXSgwn0gz/zRqpYEtCLRxgHxKP5dzOcZ/hACringlEe3erZX12yZGQLPCX6rnqPKJcaj21Ykg8FXHwm1fwjKjmxeH6yVR6H6DBlc+KU2aclL4UeRRLLQbVCOtKn+Lk+7yLyBFiG0jconQowHnA42mUCZk13Wt6WqtY9OIngBWlTIkwGrG7tTkTiXyq3qWvEfnnbE+aFAF9rSrLlpKILll4rzWKGm0M1rrB8U/2zJ/Q6arA3VDvYtVvDM+5Xw8LFz8pLzzh5/oR+VF40+5Kg+xPbbOh0ddrhx76QkoZY/CG9QREPLN9j5mRdC3xSdwFcWrejADb+1OSw+ihfhVqxN12qKjZqwnygA6JFXy4torqOjEevMJHGx6kw5RXarzyFjkYdwkz3WgoWuCOyYszWVn1zFy29wkObS6lh/dS8dFH8m1ZkJcjaJTt2g0WuHN61tQpCFtXoW/gvY6XkeHFvNO8Vsk/JAXlZK1BXN7C7Jg6kzUiPyzATMCgUjqCOkJtoHQ3sTB9miy/14ntuHkZPjTbmJ+pcGUp3HqhjHoIgBaVDBuE8HOBzHw6JfRufIm5HdvYgR5pFd9EMNbn8fAc99C+7pPofu1n2HgmW9hwi0fQ++mZxE//g4tCiNBmFPIgsgocmJS8UU3wemcicHv/SeUtzwLd9I8pFbchp5v/BsUe7vQdvuvIktQl175fuS796D/0b9GG8FWgX4PPfo1TLrrc6i+/iC6Dh2BO2EKjj3w35FccTtCvwV9D/5XBPEWpBavQvnoHmRW3oaub/wH+IOHke+nUXVc5B/+Y7JWQWH/JgxveBZZGq/4zAUo9BxC24obcPSb/x4D217ExA99Ccde/AlaF16JPPkK+48QnP06el98GMNPfQPpK+9EtusgmnKHUdBoWBii9bpPYnD9owSNn0R66mwMbHgOEwiICpseQaVlBmJtk5Hb+DjQMRd9L38fwfaXCAxXo9xzFL0//u8si6Xwk3FbHO2yZuIs7/xgH8p+EwZ/8seskwTarr4Xx372t8i/8o9oX/UR9O1eD6djOryWaSgf2gB/3RfR881/i3DjY/BL0WGw1pzHJY2Uh8IAG2oSqbnX2L1t+/abeU2gcGw78VWeCko7HxVrfb3YaOLzoA9e33Yke7YjLB6wacBEiUqKIEZGTsrWyxFwmYJjHAQ8sYFNSJYJQiSZGp0igHEHCHbLlKHgAI1fCl72CILhjeShilRpCE7/m3DyfXCKw5Q98ULFTuXiML8ew9dfWG6AwgBYDKkcwUQ/QejwUfqPIS7wZz3cGPxyD8Fzgea+TNDRj1jfTgKlfVT6Omw3ATe3D8EQw+a6bSGxQKN48UOC0Gy3CtrypNLWCJpDHhzy47LNxQo9jCPHJ+KzhEppL9NiuVApVplOLLuL+SDADwaMH4cy5RSO8FpsSrl7pojHLvN3RuoRa+2WQ17y/XuRmrmWzGeYFg1SZiqK/VvI2yBrXPIksCfTcTL5VeZDU7EE4TY1KiMrQ6letaORLB3zwi4YZSF6Xp++koGQ8ZHUR0d+yCDJYATslssgjkd6I08afdBuuSitCPxJHpRDvaxbHaNI89kmEySZhkawlIYAh8BhGSXVGeVcoNDe73oigUuOLFcUKZdtspJjW5q6KrIRrBOvbTqKB55j+VGvm99TyyByiYCslhwIuGpEXrKgnbkR5GICrE/VsB21wlCCeNHIkurLtAZ1qYBU1H7K9Ka2VU/B1YHXlJnxH6CssPoI+AtsKyZN76vjRQlUZ5F1q7pnM6RPnfEY6Qv5ZIswABrGMpTjYePLug7R4/rXW1LZwCRliOWj8/1khxS7ZhOi9qzlD1ouIO7MYVxkm2uMX7PiJI3IK7xDudVvGVm/iJRkeJxxXtx0boHWqRrsXSKpIpv64787YykNexIdq9+HIluBt/QWVGlsqmU2oL7D8NhbL/UfRKV7pzUG9YqSzLSYj4ZdT82Gps2Sk2YQ5Kyn/zwFuITE5JnIHdiGlEsDRMOMGJWhpuqYltuzk6FCFPoPIUfQlUbBlH0Yb4JPodci/Tj58CfNx/CeN5ChVo3tfw2YMItmLInq0FHEabT8apacafi6iIBh1KXxFlyD9K2fROtla2x7vnbuFY4eRILx+0PH2JPLwU02WzwyLiF79X77FLRfdx/aP/Kv4Kdp9Gk8tAbLzqc6tAVhKgPMvwHhkZ2o5JmfxbehELCchgep3FkebGCJsEAZYXmR73h1gIUSECCtRyfoZ3AXKnHGq84JUx4isJLBkTC5NNBx5j/M9SLs20flUESplEfgSTmwwbIOVO7Baw9hxsf/JdyVHzKlJRk8m00MFYHR1x9CcGw37zRUzrgZPDnzJpSa5kHnQ2k0KjpT59R4NUyuNUCa3lUPtezE2YOL27RXiXUWalqMn5jWGrGFaD1UXGdSUTlLggI70FN8a52cdrqVaJi1GUMjbFq8rdGKJlNKTIx+ox6wdscqLp37pBczaweVTx60h07AK5DhrKR5TRnViJMZe6lN9VApZZRNnTwfCyk3xpdGNSgUrDafsctgqEX7AgMGEAIUtYaM+Si55Iu8ajGxXmmkxftqExrdEbgIJYvsncfUs2eUtrmAZaB1ZhWfeSMQkaLVZhElY6MBBJXRNCFljG5Vxi/FGR3lce7JOCAo0kx6km0mv/0hyqkMBA2Dm0F69v2snwg42eaWU6iKvJNWaVs9mYzQmGk8VSNcEiLZG59l6lLmLQaBaf2wh+9LHlRbVoeCoQm6p5GmtR0/sNRaNgFcreETn6xb1meRZV22+BgxOYzkNhbtVmbb1VROdGRLZFy9IMP2xZJ3PBS0gUZCcAlTQKGLOmIs+/43EB59kW2ANUQnNzkD7vQ7WHdqV2PVO0kgxp6pBgWo2W+qyYL6UOrs2AglfZQpw2WmpTRLvNb0nO1Op46SnCRZNT4/tkZUdWWyI6Ma2sYqxTl+Un1GdW2WyXjQ8TAZps+YmL5ap54L4KjNRvwK+FBu2S51jqRPnZ0IdNixZFFn5qmsxkmMzw996kDKFQGPATzpcbVtXktrmww62jgmTTR+UqfBABvLSFPtDm2uoxMCWF7FmMrfYTvIsC5VjrVADTpOF65VszLMXEvYl9yI7BtPYHi4DwNvPoOmBVexgUS9O/X4NASsM5zirFQpNNWjwISOLpAi02nxo8VR8lnNDcFvmkAvTCeIoZwbRibNHgM1fNFtr8WdMwSu5pHQ9nKGjaYjmUqFhonGW+pcjZqqH2G2H5mmZj5ig423wC0MUKC1iElYXzv+ZFTZWyOv8YDxzViGxKJ1GHzpYQzvfN7WdcmfDscM2bCKHoFcgg2ilKVRppBSybgBeSoMofdnf4Oh7/w7HPu7/w/cru3kNmUC71QKKO18Da1rPoLyrmfRt+lZdKz9AGKHthLIRaMYTqiGwQZW0fsGPZSk+NlItNBdPR0deCmgI4Orekix0bjMr9Z+8Z9pRK1FQEajL1Rb/Mj4010Ag2UevPIQ9n39PyDF+vKnXs74qEqkrMZJpnJKXeh58q9ZJlHvTinBaUFy/r0oVVtYz6wJggtiiFNIbGmRuBSKdqlpjVTJo2Kh54pbYj51KKjqTsq5QgWkmpSh4zU1NMWLpF6m3DRVIH+1s8IYRxArMA15UnmFvLfQ5laJSW4UNwuLskgYzriZHyurmtJlOen1NwJsggMCL2UqvaoUH58pPq3vkWQp56wphhf4YzqUBQERW0fHuMWLzpcyA8UyKVu9KS0pdLrRperoKA/GTx4IO+25rhQqRiAhuYjKjJekkPzImEQHhYoXKnhT7PqwrMjH+SBFa0CV6biUx/DA46gMbeUTpUfwPHEFYhNXoUzANyYHlE1v7h0Ejhkrbzt3T8aTj6KSTxhwQdNSODNusRPxS3wavU+TPtjOQ0fvq2TJ6eyu+ffAufzDGE608fl480wtodEJ6opC02x4s+9hnAWkJl7HdGeYjGnEKtoFHUdi/h3kWzyq/iSHEbcygk7rEiQXfRzxZb8EdF5P/i6cWj7vpMo3ox+1seKuH1K1dJmzZC658B4U43POUA16wPIxOWUZJ1oRm0NZoExoLWDQuRJhhoCNdV72WhGffQvc1oWUqSsJ4CI74gUEMIzGmbsOpQzrjtcCJqoTtVU7L3DataikJ9XSGy+JJ3UO2SbJYkhAEp++CpXkRMpD5ENpaLpZPjVVWdArsgxosuMao01a8BEUfW1KIZ+UF4GmcRNl3pt7D3LxKaYXdZByguDfRnn1mGUite40L4AzeTm5GGfe6M3aGf8KbgFldgiUx0rTYsQXfxLuik+iOmWdAWQbH4wqs0Ej6AK0aFWCalttxUU8lUaqYxqCN76P1JaH4Wz4HsrFrI0c6UgBia3OWImxi2qHR1IEDfDwY69eoSIzQEFBVfUrbn1Lpw7seBWZpTchvvYX0bTuMygd2Ap/2gLEbvks2u/4VWS3vAo/kG+JvkyWphHUA6bAKAIb5teoAUEUPxqeLm96Ai1XvQ/O2s+g5bZPIbv+aXgawTDDmDTzF+QHkJl9OdxVv4BK6CLRkkHmynVoW7AKDgGKhN2bMBeJGz6FqR/+PQy88gSaCJ6quQHEr7wX1c45GN70FCbe9wUk1/4C2m//Zfgee+ICdDKGTgKl7c/AZxmWuvcgsfcF2vQCBg7voBvLQrlhWVXpLxjoQvs19yOz/EYWjZY5a4mnelT0xSzqNS1qgDqRqpDPomnOUvirPoJ8YgLTEQBQmlQOVGyqCx2IWmVDU18pedcX0LLydvhxNuTcUekK1oNKcnwkQ6VRm9LOFzG85WUF5oeGn1EkJl+OZMcytlkZMyomMTuKxJEUZFnloBERpu+VBSjIb7mJRaA1VFIPlJmqT2ObogLybapHo1mqd40KCSRZrVMeBWy0MD9k2GRFI1g6Q429wJh2AEr2Ciw7xmsggB/bkcgy9RifQKim/KjIpYhcKjgtGE0S5BugJdhR6XhS9uTbduMxXZWrwJvWktBKMH7VtaFd/mo6i3EFNCjMX4LKzNGopupFh5eyl67DPQXv/SBDxUwWKIsaNVXvU71kvVzbXrBNXjUloREUxavy04JZski3aFJAo0ACgTrk1A7PPQ+kUQiB2TjTEsD2nSyGN//I6qLewpPz309PTbU2P5pY8jSoFUfASK2VhpNX0foXyXXe6iosHUVhcDfzGCIx9V4CoAX0p9EFn+mr0+IirwNek7OR2/Y4MqUhGmBKPN0NrKrAGaXc9LGF23Lgv/wUWObi2SkeQ+HYXsot5aF9BkVgktW3akXrr+Am4HVcY2VqI6CMRcDPJJt1WSn0Itz1KDtiz8Cdt46dhKYonUuQ9EJ1k3Xm3VN7zx9Fcd9jrBNemyAmkVzyUZZlBP5Hkzpnagh6c4DgSr7goGnqjZSAOPUvy3vmOoLVpba8wmuahyA10zZYoHku5U6bgFjq7IRJvRd7trMi+sy9QpAsHaBusF7h5rQsJi+sR7ZV1b14iSyLaVfyxxbOdhSyjduZYPqTnPDeOOdzdSb8lsuo6CZR3pKUCdkZ1T67QWxj2nDkt6yBQ3BddCSzVZSObWTeKKVu1jpaeZaL9KHhP/5p04g68Saj/DtB8sDwPVtotvqsDSs9hS/RjkX6RYCL5RafQTUzj3HRklq8yp/aneKP4lZceqK8yWroOBu9PzbevhZOBztBGqkPcgh3P4HBLQ+xvd6DUryZ6SiuKL4GnaALsEbLbklSXAIvPob3vmHrXjT4rxGk7IHN8IuDyB7cDAwdQ7xaQu7gLnjDxxhHBbn9dM9rnYymcNgwGEfQdwRBzwEam6wpOSkxtziA7PbnaIhaCLK2ID60D0NbnmcaFMB9G+BsexQujV22ex8qg0fg04gVunYjPnyUMVQwvH8n0zyKajmH0qGN8KmIURhinC8g9DwUtAbq8E445R5kDx+ES8WuE8pLpRw7aftQzg8idng9ins3IiwUMbT+p3COMR/kY3DPNgSVIoqbX4Sz+0lbV1M8spsgkw1+qB/xA68ix3stVC/tfgmx3BDzGa0nsANeC0xj/3qWQy8bUAXF/RvhDRyxvFc15XdsD60By+DIBpTZcHPHuhDsfxPOwEH6D5jGUfrZR0BSYh0pXjaq3CCGu/fzN494315k970Jn+BPdZU/wjIfHkBF65a69rN+WLa5MgGwz3w9jsSxbQRgaqrRFOK4iPlR3HY+V99BguJbmLmUxSAl4bVNRbj3NfJ3YtTxZJKqoVluW46weSm82avhTrwCuXIKyQU3AxMWo9DfzV7tWoSDhwkiCDamrjbl4hcKNGgFxNILEU66igD8Grj8LQjkzFkHR4eI9u9CMdWGxKx74U6/Fq47ESHLrZhpASauQXLyNQDTLLMuUOij8b8K1bk3Mp5rERT7US32oJCZQyV0PzBjBeKZ+UAf690jOJt5Bz/kMU1DMMi64q8zaTWc+WtQYh3Fy5Q15i7UcRezb2evfQ2Qms18HCVAI1CeejM/17O4UuxR7GPhqC2x/FlENFeRwqN2VvuoT31SgKzU9KvnuovG0uRf7ixPeZULr/Xs/JCUPsE6jZhMbqgF6blDqGRmweNHGXDibaiUs6gMbKMkjCLKizftJpSOvI4wnkJ80SdYr8tRCWjE8kcYXNqG7SA5AfHWGfTPzs6CD8HT2kWmWM7uZZw0ZvFW1g3dU5MR84sI+o/Am3sfYrNX2auhiv3baQhXsE5uZt0QKGlxTX4/qs2L4F72Ydphyt1gv4GERMdiysYWGs0r4GRmA1MvQyxDYDeouqnAm7IaxcOPkrck/Fl3ojL3Bvjpy5Af3It40EtgkKWBIyCbtAg48jL51PKD81X+F440oi5dY/qG91rPVqFMe1NXEAOoc0Q7kZmJfB8BQ+Eoi0DSfIKkYarsAHrsZJQ8AuggjxjLPMwdI0gow5+4msCKwODoZiSn34Ay5ccAXes81s18eDNvRHWgh7q6D5XJy9hBZAe3OkCAfC38ee9j+S9mGOq39nkEJJPhTF9JnXI5Kj27DYzZBhjyUWV79Rd/CM7klQjLBEmFfoTT1sGfexNc7R7uP0CEnkViyirK1S7yxg7FTLZv2sWqR+mccy/K1LdNixgH03KTHbRfW+BPv562bLt1kv1pd8KddSOcZuqowUNsE82oTLmeuO0q6oSbGP0w7WYPyyjS34F2gk+5gnbgGMrUMfEFv0AdsRIx2ipQ/9nbMgiQYmpn7ZTPzsUsrxUoD2qt6ADyTXOQWkD5n3It2x47oMVeJOZ/DNWZa+D5rQSlBcQX309+57LjnUGsn/Yn7KeddRGfcx3Ke55n/WZpn1hn73nRpZy9t9doKUmpcv2xJxEUkOqX4tOi0BR7Fz4SBDcxAgjtQPG1K469FZ8CmqiUqJzZC+w7SqGhkWcjtXzTLTlIkFVk46nFr95C6DoETf1IEFD53QQZVNAuQZC38zm0HH6N/tT7SCExcAhxuiukM9Br05k6DT7ZswNFCo1H5O5QePVORZW3dnt5258mGNlDdV4kjyUkea2RIQGdBP27+161NVw6QNTls/i+Z9CSZ2MZ7DaglOrZhviu55ivnQRZMg2Mm3l1dj2J1BAbtcvy6d2D2A6CmH6G1xQn/SiFgqPhYAr0sZ1I8F69d7dvN5ywQEXFMioOESD2wScQjWmqctsTyBzbjNSgwKAMOHOeIzCgcorWMxCWGmBlPPtf4OclgpI+uL27KWMsb6eKRO8BJMMhpFkv2vmmNUaprjfhbnkYqT72wtjYqfbMgI6XLM/8aI2Ge2QTsm/8hIVbsWFvjcg46dk0SFQ0ZRpNNd5RpNrX4axhqh3xadcit/15IqgWtMy5BtmtjMudBi89HbHkRAQdi6y36k++DpVinmloLVaSyrqNGGc18rufQazIOifIKu14BGFYMoXplQiGafiym34Cd+4dBEk+Ffc0NM25A0MHqFj2vY7UnLtoAWi684dR2PU0Ow4b4cx5PwFuO1qW/QIGjryE/NbHaaxXsXeZhDPlVsp6C4a0cSE5nb3EhQjiHVSyK5Hf/jD560fB9WhqaTDImxufhMKmH1MomxCfehV7zS1IzLkZwz0bEHbRuBOwnJlUJ+Otl7Px+3ZJde7YSFzoUkYrBJ4EIMXtD7LtsTPFjoFGFZMz76RBI2hhTZ9MkdrThK03YSWCfAn5TY8hNtRFQ8J6Zdu3KaA4QWozwc5wN43rYWSPvMoO4DYkqpoipcFne8t1b0J5+AByh9bTqN7CvkkJgxt+glJyCtz2q+AVelBknWbZLjzKhtajOLNYf4f2I9zMjmS5G75DgNC2kLKvs9U0nUmAvOlxAqlJiE1eStlgx4/twg2p8aZeiaw7BdmNP2YbSiM54WpmT93HBNKLqdQPvsJ2nLU8Xpqk8R4qWOZZukLjJU6lh233h3SXLqLcs+OXWvSLlJFTjzawA3BZvpp+F/nWQX0FsakEuK2zUeph22PdgnITZtKoEvBoHaJ2Gef3Po3CoU1w593JNkSd0rYEQYKdJn8aMvPuYj2z3bPtSy6qYD37rMdt4qsJMcpZgkBbekPHC3nT1yA3lEVx60+paw+j0r6EdbmQ9z9Cpa8b7qKPsv2yDinHmhUpeRnyt5S6W/qaIKjtasRKeQLKbSj37ER46GnyTfkhaBSITLSvRtAyBcPbv882QV00by11x0Rk5q5D/vAbyO94GZkl72dnnZ0VdZxYLlrn6TYvQZl21GtbytaRYLv4ERI9e8mJRuxVvgnKF3Up9WSw8zEUBwcQn38bq8RHC3nO7dmAoS0/J//3oJwm6G9ZiPzGB9m53kz9SEDKDrtmUYLuVyxdjer5S+5Dbt9jzGcWSZumHN1eG3Sq9XpXSIJBM0k51LokGW31bPTKl0QlT5Ggu4yHpm6koAyEsSdKcKUBMqklA2l8ojENrSvRwlYpaMWt3W8JncVEpamdHCW9gkTdJ4WzOEKdMsR0yYelr7ZbYiPi81iO4G8Q7CchT8EXmBO4E2ASL5o60g4iOymdH7+qIWcabMpW1XZfEHBo7RMZFXzSOpjo4NIkezUpKggNwepYCk13iiNdKf/MDRulRoQEQGrQi3401cf4ZDzoprOrBKCqbMZ6JZDOEJJP5VGCr/OS1LC1lk3h1dfR1IoBT96rCWga0KajyL+9kJvpsyBUdGYAY6yHgMqg4mjEQdNP5Jm9bZ3jrXtNPWqnnaZGVLA55qfkphhY02BW0OMiW4dgfIoz1u8Qe/bkQesZVNaqZSfVbPGebkoyrh6wyrx/J9Llneydscd4dD3zdpCAmAomEUdwdAN7gZcjyMxAKegDu6xKgGVQZB4DlPuPIl7cjZCAu0xQ7BYPo5ol4E60wi07SDTPQmbGcion8qvpQgKE0uA+JHPbEGRpcAUaWB6a+ktNWoL4lIWshxR572R6g/DYO/cLB1kZAsvMV+sMGvEJVJSr2JNlubHuVB/hwFEkyH/cFgOzXMIEscIclA++jKbyXhSOvIGgcw5jYFkQLLp9W+GU+lk2bwW0Li4SENGiZU2BaGpYC5IdtbuwH9Wynsl48DeegCu5GoNMPtjmA3ZUEp0TkJq9ikYny3LUQl0KESk6k4q9/EqOBqEPyXwPEuyMacpWa+00gu0XhwnkB9npYH1OmAO0T0TbgtvhJdhGEykwJNITL0Nz5xLWaZJ6hXXd/RLBNQ3vlKupR/IouhXKQJXtscQ8FYDu15n4LhS63kAsM9Pal0ZhtKkj0bEEXnMczZetIQik8WWHSptAyhNWACX+dj1LvxH/lyJJX7P2WPoat6aGsnZNHcR6EbhWvds0tkCy9AtlZSQJmkk/2FlTUhYME+t9DV4Hy691GSq961FhO7bdjJQxp6TduQRvXZsQL7Cd97LD7TUzWgK8kHpHerBlJnUPO896g0TxIJ8VWQcFVKhHEgyfH9qEIE0wzXStK820S8feRGbyLMRnXY0y7Yzbvpj1vZ364iiK3S/DybQQMGmzi6bdpCelH5QXyh6vKxrFpV6NlSnzoc73G6Qukj3S2k1qw/ZpcNiJymhauoudgORUPqdOHjyA+OB2ILeZ+kh6g/JGmeQNn2uzhToahLMDB5DIxAlYb8MQ7ZKmqK2sabvYQKi/GGdpL4LeF62si4zfyUyBN3cBMguugxswnwVtoOpH02X3ImQHMxYW2QHtZrkdpf45avbGzyxFNdmOyv7HaVe0AYE1TPcGnUzvKtBS8Vu70q9Vhm5UMQQkuqKbfeyajURrUSTdalw05oml7Im40c4vDecJXNmrRyjA6v1oNEtgS7vPSk0z4K/8ABuNVuDkrWHLyGnkxuLjR+tgNKKjT0XDrjKi829G6z2/j6abfwPw2DMgUFLjiga6KUgzr0OpeSqqy+5GuZUNlGECGuTkLZ+Bf82HCEjIg40wiJuSLcDWImht+9baGS0m1+J55UsQUmtlnAobF3+1QyzSsZr4JMjjnxZE2kGfvBbQSq68nY00hQpBQ2rlOgo2wQ3LL0lwJMAlYCXwpI8atIBTsppnbOpfReDO1hIQ/OlUegNZlmIE9LQI3l96B4LUBBpAKiP6FdCLzVwOnw1QusLR+/Doz5k4F+7khcyD/AW191RadOMie90S8yyQUWydg5ZVH4jUrwAg43HDHvbcHkE1Tt7HiFgugokaMYiHvtWt6krrzXS2UZn3tp6qfyviHkHT5NWIdW+jwdMIg9LXc8YgoWTBaDrJF0BnPWl7d4m9PCy9F2U/icq+zaajyKpKihfREQHiS5snSv5EeEs+hcLgMQx3vUlQPUADTL+xCCg4QZJfAu1Mo0wQv+919jYfRvG1v0buGHvkrCFJaEkLTSmiCfHoFAkCaMATGrvx4bPO7IBW/pEBPi+j7Gl6UOvN3jukElNNCay7FZYL+S+ybJxZ9xLgTOC92jy7NIefQ2WIRsVqeixiqQ3tROHlv0TInk5iwf2UzUgmrDMm4MO4fW0MMcGXvEf6RrpFL0q3V72wDak+BegLu15EuOVBlF77K4Td65FZ9nEUh4Yx3L2VYI2ywTrxjm5E6dX/hULTFGQm3WbHMmh61nrzdUNJ2Yklmmm4teg+GsWxtTL0V9i5HcGGxxG89jUUjzyPuMIGZVQPPEMZUDtV/i9VUl2qvdWWK1BXauQlueg+li2BNRWM1sNmd3+D3gQOTq57O+pFVckvW2fKIndLxxCynSSTk1EtdKHUtwHxiYsRGzhGPwXagwLLNRopF5Cx9mvrlmQzmD7bpONJu7LhsUPpm14g6GUnTOl5OtmeYQoeO2WUmQR1XbJnCyov/y3dU0jMuYfpU2d4LsNprZikTNN06sDqmnpVykNcq3FT1pSWa7sgPbrJ8tDWMZz0CTWZHQItPa9lISnqAo0ECqg7sYLJciJQOG3oUnnJesqu0Z/KRiNmBIzll/8B6DuM5is+hUpZeVBxar0mNRbzpN3ZfizDtLR1ZgiV/BAKmx5DZdMPMPD6n1GnHkT/m19G5cCryCz6FMu6me2FPJIf00/UuWXq5urun8IjyBNItueWUoNGkmrnXSU1LtZHjaIqEZjQ/G9AZaNGoNELbYEP6WaLU9XY2PjiBADq/QuGaPG3yHaIhVROQQ7+kltRbZvMNkyhZCPVovogpoWlBB8S9GKewqXdWBJ5LfhVD5SNJ9CJzXxOPuJhDoMvfZ891QQm3PprKJe0mFBTmuwVJTqQufpeuLleNC28Ek7LJBq+EMmrbkc5m0W4dxOTUk9d4Izxh+xxi/+S4hd4kImkQWU+lTcNQZfYGw7SE4Er3mfrvwzJqGHyI9Bga9CoTarMU6XARrL8Thr+jO2i9PIamQltNA1KQ1OHljuS8sn865wmvV/OFm9KmfOjhi1g5DHfXmmQwCZSaBUCq7CQg7NkLZDMWBlpI4KAhN7z6PFZSaMAV9+HciqBQv8xpO/8HWvYbF8G+sT1qRSV+CnE8lAKZVZhWhsMCGDJqIFETVlmtz2MeHCQcaoGT41XTTrQolKfpUVFacCJfzr8UQvtdQSC3jlZrvajNLAdiYnLyfMOKoW81YUdscD6MGXNdAOClirBp2LWmUcCfeopevHpCKbMJ/qhgqRsSnFSaBleRpqyyN6pGVmffpNT0Dr5MvKSAbI9SPrNCGbdDsxbZ1NZ6hzk+15F8+zV8NsvR2rqSoJAAjnWs3anlVwZ5mjjh851yva8jub561DqvAn+nBsRP/Qy06bhZuZiYYblTtkXWBmrfN8hRbU2Ot7I5Z2kJiNjmypoXKScNSJU8OehZdY6y7vcXMplZefDrIPoTKWTialTRiTD1QkrEJuwjBUoo0kTRUHUwLJkw+SWxlvAu6SdvJOvRLltMeWV9Uf50CiUNklUWe9ax5Pb/3M0s/de6VyAxIy1cNShibeinOlE0tKgLtAi+snXwGm7jKBZL5HSSALbNXv8BoAJHGIdy+FNugXJyVcj7N1ImSmgkmgBOq5CgWCqbflaVDsZfvrlrPIm47WUbkOYnEi5oRyJv0uWBBokQxrZ0fgO2+ykK+E3LzG7oNHhILsDsUPPsVRObfPSdyaB1Dl6KviiTVVB72aCiV6CpAL8rHYxFlEcPszYqRFtpIjtWR1qh/XjpFVTrDN2dPnr9O8BmibAmf4B1u0NyKc7qTd8A0KCPQLiPq89MqyOc6WaRmnq1WyTC5S4qezw2EtITL8e+YkrkFn4AYL07YyDNko6ueNqtlHyS/uBSbciNvtORim5T9p0HDrmo9q+mnlnjmjftGki6NmAxNRVKOudpXNvR7F3C0VeO8rbmHvNYLBdUFRKBIvabcmI7Nel3QKBZbV1PspTl5rtopI1GdXmIEcv7qdDpXUe8pNvYeeZnfWuN5AuDKNS7ELTHPI3YSHSk5fC8WdRhldTdgmwGEZvWqjSbsU6FiI3aaXpwnKyHTGWV0yv8LJpUUGKd6IdLk16VxfDS/VJSIxqbUhCWu1YgNa7v4TEwhuQPbwJ5TJ7oSvfj5brf5mKk4J+bCuFx0XysrWobH2GgKGI5DUfRvnINgKxChJX3IdivAOtd3wO4aTlbCAlW18U75hlZzSFNETuqg+jac0niRcoMn0H4SeaUJmzBu781Wi+7lPIDQ8iNryXPQCdJt6LMnupLdNnYWj78xRe9jhk0BavQ2WwG8GBLeTlRuQP7kSsdRbDf5T6lQ1p8BDcvv1s0GwAfhucpetQpTLtvP7jyGqBef9hFKlIEqs/gqbrP8E0CDJ6e9B+928hsegWOGzshYMb2FNQz5ttlGWnXlvRTyO55tNIXXU//A4a/dd/zPIjYON1+chBpJffhuabfg1B2xxUDm9ETr2ylR9E+42/hFLbDIQHNqB6+d1IX/sJuFQOhe5dcNMdzP/VSK7+OFwCpmyxjPjqT6Hlmg/CmTAPhc1PEpgOsTGxF0UenKYWdsSaUW2ahM7bP0slcxky+aM0g+yFptkQteuK/GodXDRaeYJU57aGgA01Gn2kDOiXQqBdSOXJyzH5nt9hnnQmi0bomPfBHSht/Rvr7cun9fbqQlMjKWaXQClWyhLUaGH/MBVBDkX25uKlvB3aGRaOwCfY1DRcLDMZlUOP2WhiPCC4cYuUjWHEsgcjBcLwbvYIQWyeALWXuusAcl0b4FH5eeVBFPY9RiBO9zKfD++jYidgI6h2h7oJeg8i6N8MP9mGYvdGuINb4ZcPI9+1BW3JTgyxrBLNBGtHHmHYQ6hkDyPV3IkqwXIse5RAehCgu19g3MyXeo06GiCW24/K0DFkaOyDoy8iHNjCUqDB0ILu4jGVID9llrt60Aoo6Eq4a9NvklyRoCF77HyuT+RXZcnQhkqosTWyo19Ju0bIaNDUUj2NFNJZ46n0xG/yxUvVikaiDHQyXDRCe3L9nI4kT/Kv8VdNNhcrCWSWfQax5rl8SneCqOKOhwhSnuNzkuTlJCI3Wjyf1xpDrb/pYFn3o7jvaWKhqANmuSO4wvABZqUbleEuJOM+HNYZcixz5t9GSa3cD7MDQoPHOorpdUstbBvZY6gO77c1cM3sVAT9O6mHXqOssWNCeYhnaGCG9tBIvcQOzpDVE0r9wNBR+E7Zzr0r7H2EMniAVo5lNNSFeCqOsGcT63Mf0k1t1rGqUg406uap7RQpW7Y+S8yPryzfWyRpDFnuGsmR/Ggt7QQ0r/wNxLwOuqjuSxh+7c+RLLBOVAZjFkNkzE8sJyCcUt1l97AdD0Uyw7qLZVkn6mDr6JzcAdMP2ggEth0U++wgYDd/hHLSxza7E8l0C5MrIaDMuNlDjLOL7TvLKCgvlLcY9YI2nKjJuAQ4KbZJ5LtRPvwK/BJ/+/aiifXqDOxHcOh5xLVMZOgA42Uboo6p9Gxmm08j37sdsa5XqT8oLznqBWVHHfRh8jK8mx3kbuoeyt/QEaQo20HvBsrem5SznLV7TbOajqX8VU0HMAIrJ7bxAu0XAZNGv1KZSdSOReR3/Qyuw7yz7NW+Q4bxC/1IseNYOrIesT69iYF6+Ngm9hVTtI1xyvtB4rEhJFNt7Ggylj0/hw5KruSOIW6jfOyws8w1+kelxHYRDRIYG5eE7FIa3/Mnw49gVkDLve930fvCT1Hc/ToFfwjpJbciNWM5eh/7ezRf/1HbTVTsH0CKQKuw7Wl7p2ArwUlx/SMEXRWk7/gs8hueQmbSTOS0I3D/GyjF25AgsMiRh5abP41Kuh29j38Tk+79AkqH9yBgg5v8yX+NoTefQXbPJnTc9En07XidwlRgrzWBSR/+5zj4079jz3rA+mABG1bm6ruQ2/YKEsN74C+5g0b7TQK5vYjNWoHhra8jdvBNGsxoLrzkt2Lqx/8ZAcsL6Nu9CZPu/A22lacIsD5q52/1PPVtdNz9eRrePSjkiwQyTSi+8I9UCsfYFCjIMRpxlp1G+No/9q9R2r8Vfa89iabLrkbf5pfgUGmnr1mH/kP70X77L2L/9/8aDg2GS6Psr7iHveUF6PvpX1CpDBFcDiKd6kBh07Oozr8CLhtvMZ/HxPf9Doafe5BKZjfaeV3q7Ub+5QeQWsSeGcvRo+LX9GpJYGbuNUhMW4DSpicQX3Q1leEjKB47QGPUh6Zl7AVufoqKRXU7tiTKVfpEBl6jNxpa1xQdITM63/cleBPmGDjQqd4CGkNb/gF+jmCGATVapr6ayvUksuSoGCuDlBEaVcarU+JdKkQpnXIlR/yQRxifgMTie5DbRx4LVGACFQSIAibxgMa+qHVOJSZN4EBlrDO4wmCYlT4crRkkqCLiot8+1q+ADdPSYbMENV4YIBAoY/gYfzG0lzLUT4XfYzwk01MJsqn4UjPht01iPT7GlFkGDB8M7uTvIZaFppSK5J0KVrWv4X0WhdqG1nLEZIAHqVS18FojdawTNy+DLNOk6QKBIo3QaMpD01gE6lSGBrNYnjpCg670VyFvPnGRViBG4bQgXYNxOoSQKIQc84f1rSkNlwCo7GkXEb0KbPOZph7UAdCdDnDVCfZJdnZ0NtfYNX8qiTf5ttfPMGy54/Jo9xX5DB3yQeOU2/J35IBGkTxGKY8gyRiNhUa2ZQwqgzRswweZQ41v1JQ9v7XWUGtgWOHks2w7AKssS4tTPEh+6Edr9gx4KaC2+w/QX6GL/GgUYBgh+YmVGc78UXaoE8IByn5BaarzQD5MhhiBvWpJQPqgyZ54V7Oo0iCHMt4uQTDTCMQL5UKTwipN7VrVGr6IdTFyKZJyWqUuZQtwCArCEPH5H4A/8Sq6qoPloNT1FPL7H0eKZaq2r6I5may0WESRLrA7Oage1eHSaDhvq0XWlU098p/1UGVbFq4W0EOxx+oqJmBsftjqBGIIzlRvWtKgOmalMTj5CrJs2zqtXf+MX/FQrkLKXZUdM63blW5yJIsE0RUCEL31QLzFqD+0i1FnPsbKQ6x3bUhi3JSlSHbYBaJ8VdnZUjdGcq34ra2RP8keCJyso2OzMpGcyW+Vusxya/niD3mICUAyTo2kheQlYHhNn5oXRSw+NRLMDqjidoLBKG5Lk/pPHUbKprlXc5TZg2SVndhKtIlKYY1fdmKl36xzwc6HJVD/XBJ0boHWKA12IYjCsX8PJlx/F7xkkr2QAcQXXI0Dzz6IeH4fBl/9IaqzLmeVFmykyqOgyNBoOi3QyI+GXysUpEIW5TKFmUjcHz5EIdYwJhsVAVJy3goMPP1NNDO+7me/i9jlN0LnJOUOsmFtfxLpo68gT8PnxRiKQtp01+dx7OffRKZ/K+NR8RJsOCkE7MGEw8ds11+0s4mmjI2mrCm83h3kl70AcqomJnWf7+tHecvj8LreJOA5imKiHf7MJRh4/RG0Zbdj+KmvA0tX26n3Gtko9+5hD0r7CDVG0RIN9aY76ZZBcfPPkKZhVm8mQ6WgZdmBhoGHCnAKeUy+6laWXQ/DEnguWI3Cy99DqkQlcGwnUkERud7dqE6ZTVDiI+7rBN8Ygn1vwtv7JHlliu1TkXvjB2zwbGjZXugQT2kmHZJab+Rad1Is0RjonYv97Kmxl1jt2QlPZwdRlKIT408ljWJJqWjtiq0bs/Jhz5Bxxi9bR2W72qaIpQQ0dRL0vAi/W1vc6YvONpo1VsQkW4BeziAR6Ew13ss//0KXYESghDZQ+R3e9wIcvQrHIcBjmJKr6VwGoOLQZoQQaZuu0+nwOkvK1xSQwIXqgHKmabwSedZ0IdWj8aXgAmsy+DrZ2QlamLLUFcuH9WjD6R4B/7QbECe4zr/y3wnOCE7UC9TZVxoJ0vk6bMg6WNBnV1kKVM1ao7DayOHSXWs6qN4YX8o2hZSIRG0dkKYLrFyKvNeeSh3gq2fMPwGWNmJonZodgEp3rfNSWeq8J58ZUN4Epuzdb3yuA191eKN6w9VYDkW3dlRKJcNyJV8sE5WTcCr/2e6YbydLfkIDcOMl1av+dLp0gTw1L/4k6z9B1i3nKO58COlArzSi4tc6lzHJTBE/ionyyW/V5alEPywz5VAfA1gybvJ/nBRPnfREuaM/CZR+rZAjVRmlRUPFslX9GwkRH4+Dv7o3t5Ek0KaCkyyz7Pk8WntZp9OFu7RIsq8RPMlzNTMP8ek3U141XU8KB5Hf9G1kCHBsLdZZUJVla8tDBCKs/nRdj0N1M7KOR9TVcaJf+bcw9fqsm8eTw0sGIk2nj9Kqy6A6TPy1YLpXfOoEqV6l1aXfBK5q8iV35tPis1+519KUHEjuBOxPopE8j7wWjeQ54ieSMX1GE/1KF9sGshMk/qNXSKkcTavzU+c3+tTzqjypBPRp0JmpXisXjDRNUH36HzD8zHfQdtdvojpzNeWLvXDtyuCvRnV0urnWPGneXKaE3QsqLRoWKlCNBEhopGIlxDoFWqRFzerRy8hLErQNWIIeo+FRWJcx6cXD8p2PyagRulDANAIXH+xGdf8bjDYSI5m/+jC2nHx+1FvSFJjWXllDMiihRdgRqDA3Y4VCS2Eva2cZr/UsTiFVr67sRlM4MtYyMLIHSYFJ5ldA0dfuQYtbwi24I5GXIa+VA81UMuxB73f+L+SGDqP9g/8S+USn9RbNKNKQyk9p4mJ03Pf7SHrqn+WRY5T1RfBF5t0S1s4YWg7bDUYAqVElrWFSHST0zjyb0iNPesWQyj6UImMEppxqWY1Qzpikkhb/KhePwFg7N4PkRLSs+TjDyF3PmT57TrltD5JPwRUd3Kk1ZSw5AofRJHVQoDEsOwQansCG6laApYlyEalD7SoMc7vg9m6AP/82lPwmxqry1foaKgoqekxZYaUal9Jh+IBggpVmvkpaAOuVyIPqmqCTLcZe82ELVFkPWhskcEg+NFKmxbYxypK9g1CjUb2vAju/htKhf2SdkEdylTegJAXGHBIxKYzKUQcCFlgfVQJrgaZ4qFViUnIsC8pQ4GWVI7oJLLK+tL6I8VQJuDUKJemSgtTCW3shd20di6ZtBQy1AFxGTk1E6x4JK1k+Wg8WYz0TlBJQqswC8mNAkcA6RfBXckuUGi3+Z8lJThZ8AMlln4e/9FeRTUxHkXFELXB8JH6sXSovBKFu03ymShlh2VZ7XkfY9RKBrYSK4O008jSSlMfoFT4yAKeSJSU5tbKK/CjM2KSWVrvSlN9xqofTU/pRmz19JFECI3mXIZWbuYtXOY6I/0xxXUKkY1rikk/Kljv/XsTinVZOelVYbvcP4Zf7It0jy8QyHj8pkloBq8KtoZ5NoSoMZXgcQSQD5k38GY/6KNnoNxK4iOyQW3k2pwiijE7D2KRMROzqix/dmKyOlMGzJONNeTrBz0l0XA7rJP2vRihn6R6zoPyL3Oqeo2+Frd2fVTn/70kS5wtKqr/C7GXIDw8iu+dNOJ2TMLxrAyav+jj625aj5bKbETu4iUZOO/I8VNpmsYeu9ScVDE9dSaV/E+Ltswx0aUF4MPkyDDfPp3hG65xA4DK8ezsyaz6BY00L0Xrl7chveYW4SBBGoEKTJBqj0AhRNB1SGuolMNNBdjSmFFKJelyLGgtZOJkOGiEZOxkrGR+mwo+MpgxwoBETXmsxvgCMr2km9twlnjoOorxvM1JX3su8LUbLlXfB2fICvNIw0KKznmYh5yVQnbcG5Uw7cuQxV6CJS9AAzlzFclodbUGnUtIwu5ZqVlPNqExYyrLbZbymqSxye15H6poPYLh1ASosI6+5E8ViEd1Hu5BJtZA3gVCB2MiQV0qEQMUh+AvWIDfteiQmziCo1RQVezVMy97xp2zyS41PmxZCgrdCZjpibdPtsFhXhkQlPmajoxuBmhqsAVF6KzlpJJa/D/HJ8yIh4EdlmD3wJPxhHdSqhe1a6K3dMhbzmKTU/EDgSuBGYIv1JEXOuLQrDwaa4qwKpt28mH7aqV+o5Es+EuSp0MNy6z1IP9qYIGMvYFOykaOk1kkFeuWzFm4TCrJsC04bEks+jSzLQqMaSXr3CUAEhgICGR3j4RI8JQiSyiyT6CWvLsuSoJGXWpMkwJ8u+yi4LcDy+ykz7ZauP+EGlusSxpEjuFUZUfmqSAU0Kc/xQIvf+Zh51Yt3NY0VvXZH0JGREwhqC7hAihZqa6RNp9LbuhIG04JeASy1pbJG9Bg+YfgoxvsC/ei9bASOAohsY1oqrNE+nSmUWfoxZN0c4yMQO/gyBjf/PYr5ITRPvpHGMcXwp6uhUykapWR7Y76bFn1E+N5kIlbpR3H798hXjnywk8B8R73ptyAzSmpjY6szyexJcmnXp1N9fFbze6oBqYeL2vNxGu3P7vk5yUsEzMzJnqu8RpWZeRgR6BKkaKSKuqBtJdv+KhZBNMpTYZsvH9QRAWoz9MH2Km0zXrKpwHrZva0yVBgmPC6S35PTkG6z9EelfYKl6OKETI0lQ5KHurzzXm4jvJw9KQ3l6TSRHOelTpEdk7vKPip/g1mkEfzaT3R9Ij8NOhNdmDVaI0iGJLl0LRX5rdBi5OGXvoNY1w7EOjrRsmQ1ggPrUdj6FCMQKCohc9lqlPdsQqFrD9qvuY0Gaxj9638OT1NzfV1oWXYNEkyzcmQXSh4N5bHNCPZugj91DpqXXWev0KnseZFxxeG7BAeHt5Erl7iLxkanqbOBJ5Zeh/yhrezhF8kguZbRp/GuNs2Em25ij3s7Ksk0e9+7Cb76EOrE3t4DtoNPoqozrwSEtAutdGg7XWiI47w/ugPVfesRm7GIAPJqlLe9gHDXi0BxAP6UxUjNmI/CgZ1IXPNRhg/gHt1Og13EIPPSQoDYlPYw+Mpj8IYPsT0GNoriDvQgvWod0vOWIbv+cXvxNg7tRHXidDQvvRqOm0Se9ZBom4ymBVeisOU5ONk+VAa7WBUEIl27bSHu8P7NyKy8FZkJE9H7zPfhhgNw8r20X47ttIqzrMrFHCqs10Dve7ziZsQ1OjJxEULmK9azk0VHAGAjB6c2PusD0t3GXAjccqkpmP7B30XFYznSXQ22mj+C4uavENwM0E0qokiwotelyFBKQZ8qO1rjM9Q8C/HLPgF34g2o5gjYkxmk2q9EdeggyslJdoJ6eXAHvOmrECQmwp1xvU0DV/t3o9KxCJ7L9PM9CJuXwZ9zF7wpBDzETNXiXoafCn/+hxCbtpZFXkJi+k1wJ12BWKoTQe8eGwXTCBA6LkOlfTXiDFvV7kYng+TsO0EhZRlvYbpUxLPfD28anzcvJD97mc718GfeBjc1FaWAoGje3UDzZYj7TRgcPoj43PeT13WoZCYjNrAL5fbFCCevRHLqWuSyB1ENCgRUWo9FMD/5Bjhz7oPbsRDBYB/bzxJUWuainD1AfleR30k2hYjOm+HNWE3/a1AsFAg4u1BNzATm3w9/8vWsHQ/FbDfis24BGK6cTltZYurNqCanAFoLVTpE4FpEpfUyxLQQnGUb1W+tYsagSGmzdbBi7ew2GtjE/A+wY3U1TYum9ByUDz2FcP+j1mnSej1NXFslnyni43QmP2M9G0+cY5HCvY2wFmRkWP2ON2/vTVLu1JAjva9/tnF2HkI0I3H5p+GktOSAnVLWcXbLNxDX0ghXnRWadbX5Wrh3j97NxJTWWOmp1OqgxkqQ9E74Gm9Y6e16ivpW2Y/4lT17R3y814gd6XO4RitGhacYzjlld76E7Dd+j4ZeFaRqlJHV1Ep0XyeryoAKVd1aGWK9UJMsaaGkhk6lgO0VAiKCi7DChun5VNSMK6RwECTYhBSVtxUODRY1NcuGJl2nonvR/H+llkaM/MQ0msW4lYajuORBz5mOylF+9WoZxaipOhWuRqOyzXPRvu5TyP7ovyNWGCZAYUimVVGarqbWFBG5sDkC5aFMXjUdQ6KRBtNSlemYBfXk7F2CmophAnpJtRZGhn4G8WvvR2n7K4j37YhGkzT6FLA86E+AJMa0rNxYHlpzZOmTLG9aTMyHFUMKcmT5MF/mR1XtsTeptGMMpylZloWNyrExVcpRPDoPxqrDyrSWF+ZfoqL4tTZHL3Ete02Y8Ml/i75v/Dsqy8CeizObZh1BZmT5TCt8NH2YqyTRfPcX0XrVB+ypSlnpFTf/A6oHv08fjIVBopSZX3mJvvgZQXSy94wt+TgwkEep+2dIUV6ymeVom7gApS1fRbFtLppm342h9X+N5lVfROHwFsQOP8ky/iKKW76HUNv0S8NwjzwDd+U/QX7LA2Qnj/jyT2L49b9F68pPEdi/gmBovR3hMJyZheZF9yC3/m+gnW62sJR8BDPuRmLiQhTWfwXppb/M8iki3PC3iDGd6pYHCdr2EZBPgxZbuws/iirBVzi8FcnLP0M+vsmOAsHl3LtQ1jElhx+DO+V2k73wwE/h6MWtR15EqDV+U1cjt+XvES/2wWM9aA1GqWke4os+TH7/Eu6ElXD02pndP0Tyit/EwN6X0DbrCmTf/EvEknPQdMVvoPD8H6DQPB+tC+9C9rm/QGLlJxHufQaF3AGkLv91FDZ8G63X/hqGN3+Hxm8HcokJ7KT8ErJvfJkdmz6N96HashTJObcSxH8NbkW80GSavIwmygPzoREnHagYD71o3VhmLppX/0vyr/cZshmxXArP/ivEgv4RVa0L0ah6f0/SGPI7ptulQRq51plTOnIgwU5qgZ0Zn+1HK3+cafcgteyXqVMkE9Txx17G8Kt/QdU0aP2p6ET4IktmvCNMlwpdSHmvp306ujTl9PREm9S6Aulr/k9mXTZTMzYRFng7NJZmfFdJfAvsOPE4HIIsUz01cOD48RMgS0RQ4NJNuZXB13OHgEggxwAIFXjkRjBgcdQWWZLqaQhYiMwv3exaH14zBrtTOItP3LDla2ib0APx4QMobX4WiVSSSUZgQAIqHuW/FhOv+V1Lv65KY4ozijHiRXkTLxaOP7yvamste/HFV38Ct/8AdOCdbcNnRVu+xKPxr5gYv/Jez7PiE8iyyJRG5BblUbxEaToSGvkTfyon86/vE/HYIbACgNFT+9V9VK685a9DMJaZNBUDz3wLoRRqDWQJUI8mTeNpAbDO2dIibmfqQrStWBcBXxaIAdEBgsrDzzD+Wv1aPNH3iK9RxDQZgXvgNSSnLUV89l0IaPAVZzlWRsWt7bJTmgJkOlus900Cg37ku7fbcQ866FXTGZV4C7z0TCRn3QafQEoHssb9NOstiVL/m0jZziN+it1MtQg3P8h4JB8EyBp9pDEJBnYjTsCgbdmV/k301w9P6/3irWy3BNHNHajO0vsJO+DSwFTLg3QnuC1kCVT64AQ0LsVhhOVhOJ1z4LYvQGIZQZbO9fF0mCPDDG6EWzzKsi7RSGlhvo9kyxzy2YGmJR9BYvKV0CG4WusyvO85tF/+IQJOgkgBOLoXho8Q9B1CtW+nlU8s3ganaSpis9Yitfij0eug1EnRzs2BnaycApJF8ql1eYVBlisBPOUnPns1hnb+gGXAcmC8Gs0ci1TvmrrUWrkEjW7JeiNV+AvvYzzN8kEAXkFx549YadopZsFqJL9j1ft7kcbKx6WStzGI9a7DR7V8QrtLqW2snYX+NCTmrqMZi0g7Mwd3sTPhDDOMNnSoayUhGFueLm26kPJeT/t0nwa9E7rgQOtiJq0loS2icZGiKLFnFqK07SkEg716SgOr4qtDgndKUi4RUEkGg6yYaMeV7Zy8CEkjk9nug3D3vWJruQSmtHh8rHIwN1pQgTGtg+u84zdYsBl7omXUOnSztOtBKt0+3p1kac9MjFhrjsrDm1B+5U8JVJrhz/0A603bvLXrjzjG1S4/3sYKjFmjeuQzDJGOE/QU6Y/8lDyt1ssjKBxBbuvXUd709yi88Sc2lS3QoUXZZSan8TidGyNIqVFGYYaqjomosp74LNpJRu/WLaepEMKjz4pLAzLjJsRbV8E7uNG2TJcIBHVOVtUpM16CPaZAHCrftE0aJcsjt/sxlDd+DeXX/iuC3hdY5gTLFa2dkxGSrAiihrwaRKlnO3Ibv4nKG19mWX7LRhOam+eidOwAYpPnmH+9ekYbS/TaokQsxbgI16pDCAmkipv/kZ2Iv0fw8n+Bn5d8S/7EGXMqHrXeTfmx/CcRHtmGjA6E1JS6pk7pPhbZmVxVHRpqOTOuY53XIMlP0VA7y354FyoHHqdpVeHJ5SxkoEEXJUk/2EimNoVQbvSWCek2d+Y6xFLT6YNdVzYgHeDqDG3hnTYoqasmOVL9X5x6r0ENejvUAFpnIioITXOo4ZdjWktkL9yhIVWv69ySAIZNrUrlxBLsBboGsmxa72IksiV+pSDtKIhaiYwFlKIs0KDSGCcX3YTEjJXMI51ooOW/dPQFlHs2oqpp5rPMr4CwO+VGBDOuhDZQ6vyrlF6Y3XYZKrMIbmatoqPWhaTgaqRuxrVw5n8IYSaDsH8LlX+C/AOJfNEOD/QX3YfE5NVITL0KXjmLas8+JJZ8BM7kdXAnrkA1qMBNtaA6ay3KieiEaeVakFFgq6QXJVNOtP6tRDnRSI4Ae0hD46ea4Uy8DMmmKaxXGhWN6Okt/TNuBTKzkM8fgz/pSnthbXn/G2hecDNiU1chMfN2OG4zW2uJZaTNCYzX5FIy4qJwbBtSEyajOudauLOvg988A7EJ1yDwHRTe/Au4HRPhdl5OJpLwmqaiMPMWYNkdKBx6nWCL4LZvH5ouex+8ydciNnMNgRUhD6O3w0CZL7/EPLtJxr0WbnICASEhng711A5JgiWnEr3Dc0wifzp7y6n45NsjYGuCP/8+FpmPuDoRNMTZLd+nRx2OWytNA2ANei+TLXoX+LbmHIGtIDUfqdk32bU2alQL3ajsfxi2caiaZIdFr0GTXKv7pYBnpwsa1KCLlS74YviLndTgBaykAGwrPS2QDYnzif7PFUVqRdvsKzYVp9dFyHwrvYuxyHTWikZEdBSE+JOJPA6yRjFsdU//+VgrJn/836Iab6Mf9W+Zt3IP8m/+A/xApx0HBD2a6hu/gtVoSiwgCPZbERKo4PDz8MKjKA4OouzRuB9+Cc7AdoKavmghvyZnNVK193HEgy4EbUvhhFl4w3tQHNhKnJe04w7Qt4sgbgBB316UCdQqro9geBe84iBKw/1sOcz3sM56yjEXcZRLOYS5Y/AI9HStE7/Viy/lBuDljpCHPcgHQ8R8OVQOvAKn0MO6PobyYA8qmhbMdqGS28v0EwhKA3B6N6CU70fFb0KQPYA4QWBY1snQBIPk3/pIBDcCWrGwjOKx3cQubQybRTjM9ChH5d5XkAkGUO7ea8d46PDZYOIixPoPoNq7z06nTleLKA3uQZa8OuxMBEP7EC93oTR0GJ5eyxFTGkBhiGXrpy1uv1JAJUwApSNmUG3tjWOrGaNKGUF6hYni0EGqWlcZm3knUtNuppv8EjD2vIbSjofgewRdalfvMf3QoLHJ3heqOuevOo95AuvU0k/DbZpn99rZW9z9QzjdrxCLS3tQnqUTKEcmRlUtIRi/HmhQg84t0dZfSovhL24iRGDxaMpDYIv9euaCBoUlJvCg/3NFUSUQvNTjthLTuoZzmsw5JJWNrb7in4BolAPjXHXMW72QWwBVU2thWELi5t9E+9rPIKDBFViVLBT3fBvBjh/CjRXppgg0ITa+HNfLTAZaUqWRHu1Q1LsO3ZC/puzNk4E3smvcqrOtNXc5fwIyl/8mcnt+AqdfU6Bx8l5APEyixIqww0gVCGWCSg+BG9gzyUCoSBQL/Sj/SlvloenCiA+l5Vg8qlOdu6UjFDSyIykK7Fww8RIZmGjkR1NwNV7tyAiWBA2PFg3bzBwBjaYlFbdSrdC/Ng5oqZgSiYXqDDAuUwwse8apIxq0K1EjpGHTcqTm3Ibg1f9MO0agVNGUuEYjZfg09StzVy8njUJoSpQmkdrFZ7zEbrUZQuaTngOtM6Nf5c2mMU+pNuadPNvhuNpN5s5GevW/QJDotNGyWGwYuaf+I6rlPbVRUfEfhWzQe5zYJjUyaceO6Ly3jmvQdPVvm1xrZLua3YriS/+VHRN2PrQgXoJPOl79lF1rFw1q0AWhS2wx/MVNbP4yWla4Bnv4LTc6nGODoOhOipvpRgbvYiXxym+CAjFpmwf0kcLkA5WVjlu1SQAqzFLTDLSv+pCBAnsROPMX5g+isPcZJLQSyHq+Zt5r8b81yadS1Fo51VN9t6JDdKo0BTdUnvrYQXy8j1S3juDgj5dE7uDPEfZvJIBKEEho6oKASnXOx3rPZJQGDYWjxb06sFNnpSmLSlMci/RM6Qv8RDxpxOYE4GKzJbDSIbJkhO6UIwENK0AZGP1GDTnqiESAilGYwbGNFSpTudFJaURpa00Lg1o0/BLYUl7NlSCJfgLFSwDpE4Q5+W57DVHMJcAiL7aWzAJHIMnVpdLijZaoy01p6SSt6OBFlaM+yo8eM07mw6aJ+PhUYhloupOSIC/e7NvhxCeKM1a/Q4D7FMLSLovT5H7sSBr0XiQBe5MLdQQ8JBd9wIC9+vWeU0Zp24/ZMdBrbdROI72qv0gG+FHYBjXoEqEG0GrQOSW9Tsar6gRyrR+ibiVQCIIqOu/6AvVsa2SUbbSmjGDnj5As6V1c8iijLuWq0ZVzT4IlNrrChCoEdTrl3C11I3b0OWQqmh6jsXdztqbKFndfAiS4pQ0A0cu+fSTKPfAHXiZoVPm/O2TTRJSFavMyJGasZdpa7E/TWjiC8t4HWfc6GDVPfxp5awCtS4Uke1p/p9227szbgeZ5rF+6EWCXul5GrOcFG/FW98L6Gg1q0CVMDaDVoHNKmqKyPmlVvVSZzxCJ2VcjM1+HYUqpRj3VytBeFI88aesztKReIzmaftL08vki9Zijsaro41cLkJm3twHYQYmackxeMorfpv5sFEqv2WE5M9vRTtl3j/TuxCoydjhp1W0yw6pDK/M7vgc/6GcdyEOCjGnkq2FxLxmqjXzCm4DUgvts5FNVHQsGUNzxE8QcvaeTLZ7AS++NbVCDLmVqAK0GnVOy90060XEHEq9CLI2mWz8TLfjWkQh0jcXyGNrydWQ08kUoFrgaYeIT/kcvXD33pKlErdnSWitNIGpao6I0zb3ID1FIJc3nWrckIPbeJ43i1adMdXq9rTGwVxq9e6TXEFU6V8KdsML40et/woHNqB550crZXnkkoCWjfImMJDaINc16L4Vp+PM+iKrfYfea+i4efAIY0qYTHVwbp744fx2rBjXoYiFp4fNE0pw2MMzvyHBFYxmnknqy0V8UStM70SeKQwvSdRV9vTOqpxNdR2Q9r3MQd4MoUCxHvdDbTrQPy0gtvQXOtMspAWWEVR0K6yHb9SK8/s0mFZpG0hERWp2laUZbO3VeiIyxonWsgupbUlDRaqGqlH20kzSmKSxn2EDYpUBaLK+RBU0b2oQsga1GDN9NUa/EOpFc9D7Kgs90daZWGcM7fgy/MshrjWbKKBeNRxZ+LVSD3tuksWzKWmo2vFk327qsauggLA2guOcRxN0SDY/kgR2zil7Q3gBbDbq4yNaNavbF5rvrGvPta87zsutQEWZ3vojCN79AJZpBUWcFIcfetNZrnJpcBMeUoRogo59oAfOJHVY6rVyN8p3q4phemUJzo51xGn1RL59N3b7Pm43/34wC1lW8EqCQnISJv/an8JomC1ERwLDMS1kce/7/RjrcQ+ObYr2yglnwKnvBm9F1oPuxBPR07qL6s3pcdX/mXntwPPwIj3W3489Ip7sei8byeya3kc9EI91FI5+JRvofHVY0Mvxof6cLO/J6JL2dcCPDiExRzb4fiQX3010v1q6gePQVlDb9FYGVwDV96p+BpM/q4UfS8bhqv6PpdM/HimskvVVap3tedxvreqwwotO5i/RMNN646jTW85Fxnc3z+vVYbqej0/mNrnUwsYfUyt+D17mIet9DxSljaPN34B3QtKE2eNTC1ALW70fGNZpGP6vfjxVGbqIzxSUaHf50cY1+PtpNNNr9rWisuOp0pmciuYtG+zmd/zqNjvd0v2ei8YZ5K/exnp9tmDPFNZJGPh9PGOmuYvtCdFzxrzRNQx3lRGEkqG+DztvxDkM7X0H2m7+NOA2sFkbbdv5Kgg3u1NECvb6kHNPamCqS1Tz7Qh4Ns4CWtpBHB3fKIGuqRzuj3glpsEJb+3XKt17+LLAVEP9FU0oNeqek8cuSXqMTlpC+/YtoWfUxXmvUQmctqUKLqOYPsR5Zp9U43c+L+DXooiDWe3IaG5zLutbaPRrgYjcBtt580FiXcylTVbo6PY36nvqbOreiA3xzR2zNZtSpblCDLl4SLKq4cbip6bRRAbGIZFYDRdHzs6XzM6LFGIf2rUf3D/4b4jpFWsBJSpfujnainERVNj2RRq1iiJeziGWPEaAJWOl8Hi1ajk6d1py+9w7n9G0tDgtMI2UBUy42TyFTSYK54G0XYoNOkI4B0DqrascsTPvQ78Pxm2z0UH+arBPStYNO5ZnlfUqRy6EukSOv63Q6N9Fo9zqd7nk9rpFxjnQTnSmM6HTPRSOv6zTW89PFVaex4hGdKf7TxTnSfaTf0f5EI91P5/dMcdAtoJsWvGsaU0dnuNpxSEVgzfA0YY67jXWtX1H9+kx+R9LI8CP9iUa712msMKKx3McKP5JGhhGN9jvSfay4Thf/6dxFp4vzreI/3XPR6LhG0gh3G6nWtfmPoJXswkkDAiPjHItO93xEOsdppNvpnotOl5boTPGe6dnpaDxpjkWj4z0TDyNprOdnCjOeZyP9vFX8Y4URjRVuNMmP6K3iGkljPTtTuDPFJdJzEf3IPlk0slc2jaZZNkIF/r0dOm9Th6WwCL+UI2dkjK1Lp0IrI9r3ZRkwnzUSC5pmiLHnWxpG/9PfQuH1HyDpFAmFtLpE62qopgmGdGr6OyEDAUyrkJqMllt/C82LrmUBKm2dYhxxpe96odSvT+c2kurP6zRef6Kx/NTd6tcjf0VnE++ZntVppJ+R6Y2k0fHU/dXJ3tNH14qXtte22LlSLG97bdHxeV+dM1VzP+5Wo9ERnk96N9Oq07lM8z3Av7yq7dprg9h2PV5LPjS4+a7y/79ZuZ+Rzhf/J8XLC+pTgWotDdEBtdEzfcnjeaR3q6zelXJ8h/R243onPJyvcnkXSfaJiot6SpBLmEUDQbp6e3SeRrRkVAMbkbK5Ok0DinPTridYrdeHONDhihoNKfPGj4Uo730V3T/7MpLdb5q/kobxNOpkd6dSPa46jb4XaVqriBSSi9ei9bZfR6x1BlnShIaKkSHGiLoez9jxnfpsLH+j6a38nymO8cQ/kur+zybOtwoz0n30daWi0YsIWNtp4gLPrFO5ucfrXkOxBND1RBp0SZKqV2ej6eDXSFGxdyh3PlCHq0GXMqnNy1BJFzgE2bUdx2r3DWrQRU8afJGu0tFD0XS37Yh/m0eRnBegZY3MRo7UqCq2+NGp0OiypUVznSeTvUKkPpqkUQ5rpPwuDmPwuW9h+KVvIVnJM1r6YeOV38ifnNiI6S7MqReVamowMuK611ShJi59e19drm0mptz+m0gsvJENX6UogKdfFaR4jXho0NsndQB0TpJGqjTsqlrQR9dR3Uvx6sXcrJ1IIKKADbokKVQbYweL1a/GFgkIwbfaZ4MubZIOl3GSkbIRAukEaoOGlm3Qe4MMifBDma3prItrMTyjFHiqUsHaQkhHO/wEeiK7anjJ/Jlv3tTPz6Er3ew1IvRku5ZI5a7NOPbwn8M58CaI2RCvFBHUDrrTKJWAljS5tunriAB7PUlM67qUio98pYTM1R9C542/gWqqxeKOCk2xR8ZecYgdc7MLc45YrLvV6CR/ohFh6m71W6P6Rd3/CDJ/Y4Q/bVwkezRGGLsdcT/i8iSqBztO9ZuxPNdprMjqbiOe2Ut0tNC9wrqRdbWy1a5Oe0iS2Iq0HUGu9qRBlyixRfJb6yqlqAS4Ve9qa416v5RJejmCVXUyuCXtYNcNatDFTRH2kAwfHxyy9eUakDl7Ok8jWkAQlDFcHbBl8Do+QexVCJxGsxnZaQ3H0TjzWwvP4m4cnptgb5hgSPpY72mr5tHz8gMoPvl3BG95uDTgZcRZEIzdzm3SgvYYvEqZICQgEGMBEdkV2mZi0v3/AompK6jnhU5FWo9VRT7IMQ29+FgvA47U/0iKeKuTrk5+LjrZz+npXPq7EHFFJJ8KcXqSItUu0zgRX8pt4p0MqwQ2eneewtdjiH7Hn/p4aLz5GY+/cxmX6N1O80LxL6r70xoHWxhtwErGVnqAMkD5GE+a46Xx8na2/J+OxhOX6Fz6u1jjEp3ij/Wu2QLp1jpprZ6NbL1FjONN871I573cx6CLNS7Rxcq/5mHkt+5bnYQo8NvrIJ6fNVr823zoNfyX5/8IKYIbOz/JFrILJ47BqHEgtKjTdlwkkMStl92BexfeTwiWJkAKIoDpeKgM7kfPj/8C1R1PIhnLo+r6qNihlxWUXINz/NdoVxL+9Z9E5w2f5C1BGBt9hY9CArC+/CF857W/wxtd6+E4DhJ0z0kpjKcGGnRG0ghmgvU5KdmJz9/2b9Hhd9K1wjoQyCbYsnniESRxGOmkOqjfj7yu0+ncRKPd63S65/W4RsY50k10pjCi0z0Xjbyu01jPTxdXncaKR3Sm+E8X50j3kX5H+xONdD+d3zPFQTcNSkfGNuC32hi/eWu9xNOEOe421rV+RfXrM/kdSSPDj/QnGu1ep7HCiMZyHyv8SBoZRjTa70j3seI6XfyncxedLs63iv90z0Wj4xpJdXf9Wr3zIwGgjtVSD9vUpHW69bAj4xyLTvd8rPRHup3uueh0aYnOFO+Znp2OxpPmWDQ63jPxMJLGen6mMON5NtLPW8U/VhjRWOFGk/yI3iqukTTWszOFO1NcIj0X0Y9QkWbWKgQNjhNSbxF6VV1b/fB26DwBLWDz4TfxH1/5T2hhi8u7OqMqhEsjK4ZHk0alNJ9fXzyJig4nBaanp+PTV/0KZrctYTi9h46Z5WOHRnv4zUfQ+7M/Q6bYbXFUYnF+AhZMiHDqNZh49+eRmHwZCycgUIvBCXVIaRlP7H0EP1r/II55fSg4NP0afRECs5K1qBr0DkhAOiQwjperuG/+R3DP0g/Dl+Cq3gi08uUcuof2ImQFa/NDfbtsvejlb2RjGHU7DpLvsSvy5Lh4JYs/RuQn/J0+rpPpLPydJs0TdPq4TvAlOjWu+vMT/up3b0X1SE74PRHHSKLLWfCvnaYTM9OQdFpYy2r7QNdwF3JBDxWW2nIUVz2t+u8Jqt9F8Z2eTvV3SlzmUE/lregt/I2Ky25H/J5MZ5fmaeMyhxNxnfL8JDrhb0w6l3EdJ/pjfdrgJa+1BnNKyyy2/aSF1nzF4YF91A0FS/rcpBnRKXGdOfLTE8OJ//HEZc5vKx0FUMAzkMU7Dn9Gb+Hv7cZl4aLLk+mEn9N6MXobaZ6W3nmaJ8KNN66AeqsZk1tmRDJNzzoBQdZq7BTOTOdpjRaw5cjr+Pev/QEyRIF6HYvY0zqtaOh4JEXLpW3KSVfMlaYbdLyh+kBO4OPe2ffi7iXvR9xPMo7aqJUUdbEPPT/6Hwi2PQmdPF+JtyFxw2fQcu0HGU90XEOMIErm/HB2H/72lb/G5uEtmjlEksBL04VaLF8iENP6rrdXhA0aSarjMnutkqr2IIXfvfn/xOyWeaxmGdoYitUh/M0Tf4qjwQErewPWrP/6FEOjBi4d0kT9dVNvwV3LPwSv4tPIVrCzezO+98rfYNjNsVUKWKidSwXpSr8Neq+TatELgA+v/HUsnXoVBSGwt0W8sOPHeHTXD9jxjTpXavX6Vs03qEEXFREbzGlZhl9c/VuIV2rLXoS41Dl8G3Te1mhtPLwe//mVf088FCcIqhAfqnEJVJ3KqBgY7aqh5oCZ0pSTXw4xOz4HH1jxCSyffCV7w2qiOluLTZRGfXjTsxjY9hQ6b/5FJNtnGUDT8RICWNkgj5/v/gl+vOUBDHtlGnaGs/AnqNHMzyVF6/ACotmAdXBdx1X43OrfZT1pcteBF8aws3c9vrr+r+xl0poqruilzpQSt5pg3easbht0aZDWXP7Klf+UYHs261UbJWL47vqv4NXe56GxjqAqAEbtYBsm6uu5GvRep5B/E9wJ+Nx1/xJJR8s/KiiXA/zFi/9f9JYPmj3Qe0/Btm9VPsZMR4MadKFI6wlnNC/Ar131JRudrXcL3m6n4LxK9wkAdWbmxnoqpZsgkLKesOthT7gXf/byH+MfXvmf6M4d43OxTsVciSG95AZM+eD/Aa91pi24t8VYVPBbujfiT57+D/ja9m+i11d8VfjVssWvNOufBp07si0NBLN6K7+M6paujdjYvd7qy85ToladM3EZlnZeSX82oUyhTthBlnrxdDSy1TC2lwpVKwF+vu1B1nNgcqENLmsX3IG2aitKlIWAIEujydraog5Sgy4N0iTLYHEIz+x5mMqc5qlSRdz3cNP8O+Cws6UjYBArsO1rPW1DCzfoYqRzJ5cXbTcioBLWmir2eWsjWA7yXgVPHX0B//2J/xvP73sSeTs+IJpy0Bosj/ZZ/aS+ch++++Y38Ecv/lfsHN6HJjb7NJ/Jf1FzWw06bxSdaGZjiqyaEFk/hwe3PIB8mKMLMTDrS1sXblt0L5LQERAB8ZZNGvOpYBp7ueazQZcCabp4Z3YnNh55xYC3zqublJqCVTPWEoR5tpRAIFvDGjoOpkGXBmnmIHRLeHH/0zhW6IIOLdXnsonLMbd1iQEvTRpbS2+MZjXoEqeLV8KrCQTVNC9i8Gm3k2y4CfaESlTWB2NH8OXX/xh//fwf4VB2X01J85lTxKtHXsAfP/mH+O6BB5H18ih7AmvRqz8SVR9OJR7F36DzQm7VQ+CUCJlkVKlKqUl3Dm7Bs7uf5LUOLSWwqlTQnp6I62bdBDfQdJF2nKqWpHob04aXFtHg8vuZ3T/FYKmXNazxyhDXzL0JU7wpbNtaw1mFy18N1zfo0iCdmCUdUEARj2/9IQKX2oDV68cSWLvwHqQrKeoBLSoh9A4bY5kNurTpogBaWgwbzYBKCUcfO+gwJoOtSQUab/5WaJDjscB6Q+W4j1d63sAfPfH/4NGdD+HI8EH8wyt/iy+//Kc4WDyGTDWGBK18jIa/yHAlGnml4dp3RCdSPJGuvuVTpJGyOmeRgaj7GX0dncElO1F3P/GsHsPJJP+iE35P+DrhdoJGxlGPsf45mbf6M/YYI4d3laze2HPVuhs3jMOrOPAdFz/c/D30l4f43DjTRBKumXkTJsSn2okPWtMld9V2gy4VYl1LDnh1qHgUr+9/RgPQCNlpSrktuGH+bQRYmjL0otGuCyCvDTo/JJ2o6UPV/abu17C3fzvdNKJdxayW2Vg+6VpbKFCJat/CNKhBlypdeKBFdDI51gwf7OGwEaqHq4XweuP/DK+VzZDgSPP5VM4lx7OjGOLVDFq9NjS5Dnpj/fjWlq/gD57+93jhyNPIOxU7rFRndmlNkJp8aOdg0JRb/Dr8VMdJlGzXoZp5ScdCMD2NnAUEZZPcVgK6OPL8OFXfjprIMyqNt2h2o8w0tHVRffWQaXTEJzMOFxWmk2TCWtwdZz50hkyT04GUkzCQqF12gViKFZBjeO3CcpluktFp8kxnjWnNQrSeSTyG9F9BiSn7FfqPlZlOgQBSa6AiIKm9DAItikfhg5iDVDWBiW4nBtyA5cGHpuLeHdLohBa52nE5Bm5VHh66Yr34waZ/rEmcDogFmv02rJpzGxyWmZ0ozyceS6JBlwqpxVAuWbH6vHjwSRzNH6Yrb1j/l0+9FrOaFlBmQlsecPwE5ga95+n4IdQE0CXPwSPbHqB+LBBQs62zntfMvwMT3Daqg2gU217ZRR2vjzSAPu+e1mpQg84vXXCgJUV83byb8f75d8MlCone9g4snXAtPn7tPyHICW2nmkcd7BGe6CiGAoHM3fPvxMy2BXaUgPpNJQyB0IhXRfaiSwRjVYKSqPGmCFI0sqJJxJxbNrATq6R45yFRLfC5hrT1sh6a+bCA25fej0XpuegMc+Qni4JXRLpikMF65M2hS+AjeBMgTgz4gYV3Yn58GjWDhzLjDwka+3wBuSrWzFiOKyZegUTgEIT5BuaSgY929uTTNnjjMkxIYJk3UKLpz0Cggwn5BFJJxp8h6CoyT1r30BRkMOiVMcww2rETMP8+FZdN0BDQaGpuWnoC3rfkPnSUXUwq0/1dJhlS68uyLqVoNY3gEyS/tvsJ7B3YY6f6mz/yvWTaCsxpWsQ7TShJHBvG9tIiygGr22FbGA6LeGH7Y5RtjWVodCOGu5d+CE5JbyllvTfWaF1aZJ0udSFDdA3tx2v7X7QWrg5pR6od182+1dbWho7e5kFLQMAdvcC3QQ26tOiCAy1p3LDs4LaZt6AzNYtKuIQMkrhj0e1AOYAfxq17MyEzGdPTCwi8HANRSQb1CZZSQRXtiQls1HFCrCTmtC7BgsQclCsugVdgo0I5+tXrepJuK+a2LsQ0dCIVlghqNEIEAjcPw4RqCT5f3HI52p0WlNnwBx0BqjSWNF2JGampKDLtkDGlCHjmtV+Gyan5VBoOvr/tZ+guHEJAQDQx3oFrCBzmoYUmxsFz+9fjje5tKLoVgjkP89oWw0tOZmoVZKlwmhIZ+EEKi1quRKc7haBJiknlor4eQSfTmpScggWtCwjqPJQI5KZ4behkmS1sWYLJbjvtU4BhAhmfQG5u02xMSs9gSI/gDARkiuxCqy6dU1ZBzgvwjfVf5S3BH/PHakTGyeCWBfewnDXCJ1DYULOXEkVTxRopJphyq9jQ/Rp29W3WRjQ+czClaRaunHwt2yvbahSkQZcA1Y/pkBaTDITsrD616+cYLA+w3Wsk3sFV027AjMw062DZCfImAQJn1AL009AEDbpUyP13pNr1OaXu4aN45vATVKjRaaq1/SX8Prn5SA0vn7wch7sP4balt+LxbY/ifYvuw9CxPnRM7MAze57D7UvuxdLW5bh68tWY0ToHb/RsxhUTr8Kh3FG0uhnct/zD2LznZfzKdb+NCX4Lrp5xDTL83dG/y3pIPpvyZIKoT13xcXQ4U3D7ivuw8/B29GKAwE2L4wPc2LkaH1rxKTQ5CeNn/cFNOFLsw5cYZwdSuGrOarSiDQOFPnzu+n+BVMXHtPYOHOzegY8u/wXs7u3ClEQzn30JRaK3js4p2Nq9BbfPXYf2dCvKA334tdX/BGknjjsXvQ/VbB77+/fid6/7fayYtBIZN4l7V9yDzfvWo1QhDGOhFWMBrpl6LdZOvxGz09OwbtH78fj2R/CF634HK6ZdR+DWivuXvh9bD2+2KczPX/tbmJKcjTnts5kvF690vWDTdhdaYekspWjkroSebD/B5mwa2GnEWpE0tKUnYGC4G4eye3ivkbAG3LpUKFqLaGPB/FH3wsNArgvLplxNcO2bQZ7RPh3rD7wcjdo2av7SIANKbPfsKEa3VeSrBbjlChZOXG6dLN/12Pn1sfnYNsS0vINgSzMGkZVg2BpYa1CD3m2SGLYkOnHl1NU2u1Sntwv/ZQEvOGkcY8PARhzp24s75t2HuR3z8NKh50xFax3Tw5sfwLc3/w2+selvMb1lmo0o5d0cJoRpfOraX8LfvPgPmN0xH+l8DC9vfQrPbngWyycsJ8jwaeSTjD+OI5Ue/I8X/hd+tOMb2L33TUxvn2xn+qSqIZqp8NfMuAHffeXL+MqWr+C1rjdRjuVweetCxAbzeGzXk3jkjcdsmuum6Tfh2Z1P4dvb/g5/v+3b6GN4HR+RqQbIeB4KuQIe3fUz/GDrQ6h6DhKh1njFsGTG9djVcwDf2Po1fPP5v8Qty9YhCPjcT+Chjd/BN7d9A4e6D2MyQYimT6V0dJjnKwdfwF+t/zK+9uZX0ZRoQsZxCdZS+NnG7+P7276M3V27MLt5NtZMWYHdffvw9xv+Bx7e8h2UYkUqtzK8qo5LuLAKS2A64iAGn+x85/VvIh/LRnqUX/q9fv7tmMi/C8tpg845afQiFo3SarZba7H2DO7Gm0deMYdKzEEzFdrambfDY3to0KVBmjIUWNJEoGpVSzjU0N84/BIOD+1T78vU0uJpV2Fh02I4WpurTlaDGnQJ0kWh2WxBuNtEA/xd3LP8Tvxo2w+R02ppNrwUlfP7FnwYn7nqn+DDl/0iXTTs7NsrHm5afCcOHe1GDr3IJDrQ1taKK5dch3nzFmHD0VcIorQqS+tBQkx3Z+FLq7+Ej1/+q1hMUBIruQRaSRSIVst+HBU3gYFwCBWCJYcAzY2xt5XsQGtbJ25YchOWLViClw4+jZZ0BwaLx0C8g2Q1RbTroESutFbszf59ePHgc/jS2s/i/bPuQjzwUHSLCJiV5lQzCvkuGp0YuoJ+ptFsa5XKsQDZahGu4yEfDqPEHl6JvTutXRNIWj11Lb50zRfwSys+jYSXQaUat9GrXDWLqhPHgF495CSQSLWjP3cMocsSYtzR6gjtsdRasgs7ShBNIxDuVrSGrISDxSN4fMtPyVY03iEFPCE1FStnXqc7BhDQ5BM9lKG2vzGIjhoti8dSdq3jAbSOTa9p0k5GbXBIIsFS8ODpNVDqZStuCyuAxytNWcjN7uXOkpezffQVXas+omAsS3408uLH4gyjOKPnNvEhb/zSn9amKZj4s4XedPdiSQuv51F60ce4UjhFUPsYr/RkfxZevIo/TSkzTQIYBYviU7uQTwsafen3gpP41m/I8kryskC59fH0zocxHAyZvdX6rGvn3ISOxERV2gnWLT+1G13rkl8qS5VpvUz0Gqc465d3NX/m8fi15EBlrR3M+te14o3co3qJPjFrW1aT+qWbnBVGU912YQ76ieLWusrj13rMZzrCQHJ4UnhRzZ856NqcorQij/U0IzfjhPe8O87nyDjtmpe2tM2u1eYJcBheH/EmGVJYhdFHrgpXbx8KqgeRH6Uoj0rfnrx9MrkNqJsCWxKgNZs6wjCLYfx890/t1WjqYAcVB7csvZV50OJ55VE8isZOX7HaE/HOj+KNayEJHeUufaCPykJ5ksxJj3rU6ZEffUXlITlQidlImsUnd5VFVD7yFP3o16QniqPul7eCk/qYX7rpOvKnkhY/EQ/0YX4Ugf0dj0PpRY8cO1fQrz2P3CK+ovta7fE6ChfxezzG6JpuJk+8tzo9kWyUL15ULJx0pepZ8SpszRNJ9RLJA+/5if4a9E7oggMtCZnWasApYNAfwn/++f+LjYO7EKcQaPl6KjEJS6Zfga+/+Gf4wfaHUArKSLCRBp6PH6z/LpAKsG7G+9A1uA/DuWE88NoD+MqbX8czB56EDj2NU2CK/Fwz7zrsP7wXX3npz7FvYB/dNM6VJwdMm3FWwiImJKczOh/tab0EN8CR4X0YKmbx1de/g6+v/wqeP/QsurNHsXDCcrhFmXA2De0UpBiqcac9Bz/e+wj+6Nm/xNUL18IVwrLWnEB3/0FM7pwBP3Qxu2kucsUe5Jhnp5JkHGxC6vVTISQYj8agXDY4j7286xffggfe+Ba+yvTLlSKKhHUS+lDHXFj6WtIfw2BuANPaplOBeWhLdjJ81OD0d6FbiYRMIxkhedIGBdcr46c7HsGR4iHEQrpXBEhobGffjCn+dJaXykO7j2rr1YykPE4mZdEl2PnkFb/KukjRbxVzWxZh1fTrbONDlaD0Y8s+gemZObh9/vstCqma0JS8ai+KXfWn89k8ll1rLENe48avdkJVKSdOVSCN/7yOzvxy0epPwN1LPso6kZKOVKBH7axTzrWDEqEUZoyGpIAPL/sVtDnNZsTvWvB+dKamM3+KlykzsHbE6sgDbdKQStNIJh9ZF6FCQyTlrbo2o27gVK+rET9KOwohpanDX1XGVufkITJYF5jIiupJw+/a0asNGw5/+8pH8eKuJy0/2v0rY7Ru4X026qVF8rYDjcEjFR/lvmJlW2EHJ42PXfFrdPGtHF3W230LPo6k10SvUXmpTKIBsvrUuVZX6sr2uFn3Q2e8RdPaklE9qxlpxqmy1u5kO7VeC7X5p70rEXiu7Y1l3ZXJnniLyQ+jCMMAt826EzPTs+lW551BmCett5TvyGQzFOtO5aJ8GNeUJdt3q3AEHpJVrWfUrfgTcNGbFMSDAQR+S0akN5RfTdOp4ya/cisr7ljZdgJbd4v8qVMrmZGb5Fi8S1dYeN3FtOlG4VQe74SYa8ahvFvtqVNg/ABbj23E9p6N1tGMs51PzyzA1VNWkwflS+WkOlM7O5XEdf1bHLY4bfjk0l9lxzk0zbhm+lrMaV6gLVHodNpxz5IPY0n7MlwzbS1dVOYsabUZ8qN1gyFlT6mqDlS7ZUYqeSyrJ63yp18rT9UD27fkUqmr7H3qLe1It7zRb0Xtj1cqd/kSvMyw3d+37KPEXepkqk0zAf6a7mE+FX9dvha1LMDqGbeSP7Vr5U7gkE8EVGtAtF5G2sGu8KYrxJP0FN1NjpmQZMxe5k++ovfJSt7Fo1ICkrE0EuyoS76la6WHlK7ko8hr+3XEpdIRr1EcDXp7pHZwYYn1NxDmkKsWKTwuhks95Kpsh14OE+SEhT709+7Db6z5V7hlzq3oKfXZouo8e8OlRIhvvPS3WD7rCgp9CbsH9+OLN34Jv3vNZ7F4ylUYoqAUGWeCgrp9z/O4cu4q/NKa30YhHEY8SUBTSbCxVZB38vj5gafw4cvvwxeu/TyGh4cpjA66ho7gSPYQ/vmaL+KfXfV7uHrSVXh+71OY1dKBz133RfzCil9FEwU2R56K7KnPn7gI//zaf4rPX/UL2L7zZRTVNoqCRkPYcvQlGk0Xv33N7+Ouy+/CD15/EL7nojc8TE8ykEBf5RjylWFrZFQD1lh27HkNv3TN5/Hxa38DB45tQ6sTYxkNmtJXs+qr9CMb68XGo69hkt+B37n6i7h86gJkCz2mFMqxQqSRLiSZZooUuYybtvPnqr34yfqHENA52mxGA+pncNM8TSHJAFA0tW5DqklKhg1/NMkpF+RRKOcxKT0VpbKLxdMWYVHnchZpgEnxdkLpGPKlItJuilAshRZvApKO1gblmKKLjDsBTV4rEqHAlY91yz+O6elZSGkUSkrMpXKjPGoDRhv/Or1mAnQqWT5LMc4mgrk009EoWtkV1w7B2gQ0eylkgoytlYv7VOjMt0eF1Urlpl2wWhvoEdClvXakqgzPnMYoq83VjAGJJr+FRkipMDyVaIJKsJl8tmnFoBQx40hWmtDktqHFT1j6idBh+CbmcSKNWLMp3IuSWJZV18eLB36OY/lDvGXhsK4XTFyGRR0rDLAKVAlm14GQyDHjH+Up4+m1TQHlW8e+VFjGaStXHYabcpLoYLnGKwIwJbSik6EqaOJ9kvVa5LXPNFhSrFsBFJ3Txx+CkhYCnXZnKnWGjmTRuzeTlI800g4BOHlRzafolkLSDHl7lQBf7ZVgXIDPobF1Wce8UISMVcaRdR/SQJL/dq+DabSQA4IExpUMm5kHg0uU0SbGJdCcQJuXRDo2xeLMaASf8TR7nQSkvo3gZJh2h9tB+fMw6JbhUddNJo+dYSv1QYL5cigfDpqcVjTHmigzHq+b0MzSiDN+paPNQk1uJ/PahgJ1oNqgF6Z4Ha+V8jsnlcBIEqBzY0U8teNHyLITopE3GfgbFtzB/LSzLDzLq+DEWKSyjsSagJPlOZTvRVOGeUrGWd8xzJuwErPa5xKwFzG9fR6GhrpZFWyrLLcE67GT5eEQYKlstBA24bWgzW1RzAY2QoEvdcLY5rwggXbylPEpP9VWeicwobxo/W+KfgzIu3G2uwTrrh0TMAkZdhwNqFJW1Fn3+ad1uQnWSRP1RFoyyWfqdDSRp1bGVWXnTrrcZ51lqBN0BFETedaGr2Z/ElrDJgM+khHxqU6D3qohndBGmRFgcqQzvDbKjA7lppxSL2kUv8nXUUXqKAoCqvPuIU1ldBv17IKOa+C5LG8Kf6KSomxOZhtpYzsSsNQ8jSRCsE5/DXonxM7NGBbsHJBeKv3/vvLvTemov2Xbt01URlUZk9eZU0LbesVOPGAPw0nTncqDhmMwXkIbjSaoRCpB0YyTXu2g92WZKNMQlis0p46OZqDgUsmqbzNEJSyApVGJIhtPpkIO2ADKDO+x11n1QkIjcsbGan3M0KWBjCHLLnVZx0mQY03jpUpUogkKMp9nYz0UbirRII4238cgwd2wdhNShjPMSp558d0MlV4FJQIAjVD4TD9LJOGpRxR4VCaMR0dDWEPIG2ACVV7FLSJeVuNlIyU4UqOPVdnUmLdmgrleciuzG6iXwRqTGYpTWRZYbuq5qCfmsrzCOEEEgUWC4YtsKVIomoq8kGhLpsaGralEdV609fVY1i1UUJ9b9S+xdNISKltmgv8VgpqvvfQX2JPdYEo3OguNGaEBG50HGSv1SFdPuAGd6Xb8bM+j+MUVv0BHH9/Z8jUsbr8M8XgT9g3uxkeWfAR7B/eiKd2Jo8f24tm9P8bC6ddiQdtcGukMegYO4ejAYdy17EM4MngIr3Y9i81H1yPwYlSkwNzmZVg99xYMh1ns79uO7iMH8JFVv4qdvdvQlp6EgwTBT+x9GFfOXI1pzfPgJ30c7jqI5/b9FL923Zfw7de/gaGgH/cv+zSe2v8zDOZ7sG7BXZSbBJpTrXj8zR/hWOkoPkDwniv1U3/TcBBwfm/z16jYU7hx4ftZz5THdBs2HngGrx95ETdMX4cpndOpSJuwq28rth7ehPsv/yiGCPwP57rwwp6f0+Cel+b9jshGciTLbKdXtKzEx676LXZCWJuU2UPDB/CNl/+U4IGdHTpp2leCoTaqQ211NES60oxfWfUFfP2lv7YNFh5B8v3LPoYHNn8DLYk23Dj/JuLsEC7b7wMbv4NfvPYz+BvKVJrx3L/il/HDTQ8QlPdh3ZIP4tHtP0QQlkw/tbjN+OCyT7AjM4TeygBe3PIjXLf4brY/Gsh0E17a8ST29W/DvZd/HGGJ4IhgujXdgm+99GV2qoaoBzLWiXjf/I9g09E3KcNbmKKgcsj8ebhz0T1oFQBkfa4/9Ap1VxmTU1PxyJ7v08h14pbF78cjm76Hm+ffhUScQCvejFf3PEd9GGDl5LUoU2c9u+0HWNi+FJMnzbURsFf2PIX+QhbrLruTeS6imfn/8YbvoLWpFVdOvRUlyuvEppk41LcD8UQSrZlJ+PHGb6O3cBS3zb0DTalpSFFnbD24ARu7nkaBwMFG0ezv3FPA9kwIy3br4I75H8QNM25jGVEeqPde2vcUfrDzHw2IFaWnWW6juYhAlkJ41J0hUkEZdy/8ZWwdeB39Q/24ec49tDklfGfj13Hbkg9gG+1QJtGO1TPXYF/uAOaxLJ7Y+yR2dD+Pqyesxczpy6gjQxzLHsMjux+lrtTRQNIrwI0zb8WMthns/Lp4Zf9P0Z/twQ2L7qK9SqM1mWZdPYgJrZ1YMOEK6HD71uapeGPnE3h96FUCZPJN0NPBrtEvXfvrbJ+70Mq66WMcD+/8HqZnpuPa+XezQLLUhT6+v/4bmD1lMSY1zcUTu3+MO+ffiQQ7Dw47FCnK8U83/SN6wh7mXaAqxKppazGFdRej8WmjDB3tO4REMkG5acPP1n8N6VQG1y+4GyHtaYK26qE3/h55h3aFNmNS0xR8dNlnkC0OY9Ox57Bzzxu4cdmH2bY8pBIJPL/jcRzM70SZ4Dw6boPgTo2ROvt/F5K9mtG8EL921e8w2wK30Ujg220ViuHCEitPRxZIQbnsZbL9kcqGqGN+jj2EBMqOb73Q0CNoICApatiUDbPIT06FwOcaKhc0L1QLVN/qVbK3S7douqBKQOIjR1Cm4eKeZIAhBtMgvIpOZ2w59N/vBsjSRSCgwrh1kGmZ4M/VeVoYpn/2AQmisskceqsEUm4BzQRbDsGBRqAcr0hBHiQgLNMAqOdGWEGQYwvlCa588t7LfA14ZSq0AuNzbC1ageFdgruiR84trqg6VSYlGvpB8cielN6AH2dcLuPQEH+JgKxCQ1q2dGSV+Iy9RNdjGTA/GpLWi3uVxwtJ4iCaqtDEh5otlTnrZphA8+EdDyJLUK1qjxFEyrDevOhu1nuKhkTjPDK0Alljkw7C3NG7CdM7ZmIaldexwWPY1r0RKzpXYEb7bOzr3Wq51/EBT25/GD+lQpvaSSPlJrDjyBt47M0H8KPXHsTsqSuwoWcb9g0cxePbfopdXVsoCFT25MELm7F23jo8tvUhfH/D3xHkvIACZS1HqXxsyw9ouL6G6RPnIU8Z23jodfxo80N49o3HsHDyAmZKtUxJY/1owilNJZlSx4Jg/6lNP2N838HeQ0cwpW22KcKO1ml4ZueT+PH6f0SVSi8V78Syydehb6AfD2z6e2za9ypa2DOOexksmXYtHt3wEzy8/se4csbV7B13GPr82fof4KVd0SnsFydpxIJdLpbNtp4N2N6zlbIq1zJB6mxcPnUV2wPlhW6Gs+vEDJl64G/cb8KNS+4meLkXt192r+1c1XTblTOuJzh5Ht/Z8DUcGTqMy6dci8HeQYKTJZjWMhuZWAtWTrkaHf5UVNkTKpSL1B3UErSUa2etw8sHX8D31n+LMvBz1kcMz279GR5580Fs27URMyfMQ4kGp4WGasOBV/GTV79hE9DtzRPIUjSCEZklcml815mvYgJlsz0+Af9Ivh5c/x2sWXArDnQdwaIJS9ActmBR5+U41neE+Z9ho5SPbHkYr216DlfNuoXBE2aQH3rjy+Q3ZAdhJX76xvfwoze+gr1De7By5rXY37WXsvQ9vH74TVw3dx0BjUuglsbDG76JLQR16WQSP+D1/p69mNk2HZ2JyWZIHt3yQzyx8adYPnu16UpNFyWohzWleK5JMTrUSRXWU5V1/9Lex9CTP2r1KUN+xYwbMDU+kZ0rlaB8j6z8OqmrLqAeTXZWaBM2H3sDyydezfzMpzy9jBx14MzmxWh102w3XQxRJnjuw+ME2D/Z8F1cOflK4+HaeTdSHzyA773xTbQ1dWJKehrioTqCAcO2Y3HHCsrCV/HQxq9g99ABWoAifr7xYba377CuetDBTlpV8N1J4Udb/hFPbfwxlkxfhNDi0LQgbRZtSIl8PrbzZ3ho/bfR2TaRHaYUbiGYfm3Xi3hk4/fZKW5CCztQGt1LkVd22dEW78Durp344RtftbY/e8Iy6qI0i0odVi17SWCYtuAfNzyAvuEBAqosvrvhWygWB9CemMp2cCM2730dT276tsnMVNa1Sk5ToIeHj2Jv1zam/xxe3vcKZlH3DRbz1GN/i2c3P42bltyDApnW2XcmBTYa1qB3Qqa3LgbSGJJGaNTEHQq0BDWsEr0LNhFMqNJ1AKheqeOykUgcNerj87mmZGSONZSsXmKBSs/m0iOtTP/RaIhGgZJUqkn2LnUGl0atNJJWdjVJEWOP1LGXT8s9UfGR5r3Ug4BPSZca1qaRbCsn2YDY1AmOZidnI8GGI4NapfCDBjUkCBKwiNPo2boUxlhiD01rD0TtdPLpnqUemVRNYprXEc2s0aqYGqG7KWzy7VcINDWCx7wLGJIzGylTGWh0Sweg2poWhtDaAK3RUK9Hykv7CciikRpMtMjWms67TOIv6h3RupF3rRuQwnAIbrbgzQPPmZ/6IuBZrfOxaPIaloXyovJjJk6yuBFpsEbArL/YR6AZw7WTrsXG7k3YNrANS6ZejmQizZ77ESu33lwvhgijswSnDo2qxhlmT7gMd6z8JG5bug5NmnIiGPME6Ql2y6oPcuCyXuPk2/dd9JZ7EbqUItajpoH6893ICXAzPi+kPzK0ZMLleP+y92PNZTeTP21ciAyDZEAKssA6Yy5tJOuGhbfi7uUfxoIZi61awlgCpVIBA8Ex+iN4LrLeCQhbm1twpH8HCr6O/GAbYNrp+CQ0ey3sYd+I1UtuwMHefejO78X2wT341LW/gssnLaWxVUoXH6lzoM6UNkcU2Uge2f59llCRbnFbB3PNnJvQ6kxiG1ajGwtkCyAN46cbHyKofQA/3vw99GZ71ATRlEjhSLGbxe1jz8B+zGqehGcPPo4rp16D+QQzT277EeZMmIPZExfhQN9uyo1SUIuvYkrrFOxm+cUSIV1K0CrMVfNvxboV78OCOcsJxjQOR6kkOOsr9aOULGI438sOlKZk0jRirFu2/WhESGUftTVmCRPTHejKdlGuyhisDqNc0oqiHPb17cWKyavYUZiNbUffQGtyIjqb2tnZWIclcy4n8N+sZWcYKg2zo0idkmpBQHkfCgcxzAauKarOTDu68gfZdylj78BOTG6eZjI6WDyEYT9EXzjMDkgPdQw7qcEw1Vga6dQktCXTlJ9bsGrB1Tjcs4OyzvyR/yKbmng+16QWrHYvnaQRyv5yD1499CxdQ6ZHXcaM3nHZh9gpSrDuVYanMqFS1UegXPFRm2DX4EaCrBmY2j4TO4Z2Ym/PfqyccSWGyn3spPah4noEF0coHwG62RHWLIs2XxVZyz3VwwSXAY5ke9GSyDBiwSyPuqMZQ/k+gu0S65R6mHXazM7fzYtvx+1XfACzJs5GqEJiex4e7KWfCvqrfbRh7JxVM+Rc6640gOBjqNiLvmovcoyrGpbhE5glEh1YPn0JbmInoYB++o7W3AnaaOS/xPwPBD0oqv7yR5CMR+uGtS4s4PMK9dDA8EEkyHu2NIDuoaPwXC3JUEe7gs70JCyethRrL3u/6dyhWA/LWIseKJkCu8y9OuParNWemYKugcPIxUMczR8gyJtgdWTLVygTNoghIWzQ26aLoPQIoAhedDqwKlZrWjTuod6k0IeWrXoyZHzKNsA76lD+CtZUZDR1TfBkLzKWteInzkZb4oM4G4IES6auxEamxch6PY4WBBqAY+ORYlTvRuBFI0oy3DNbZ8vc0k0GWSLJb/ISr0SgT4vsNVbmUOBXX3YbMukMcoqLactQqLfukSeNSClvGhnTCI6GzAUWtesjoLtA0aK2y7Bu3t3IqQEybyVT0gKU2slI02Px6J2PjIOGqerkGWc0UqcpE61v0VoBS5VpeAQMZeVPYJJhS3yuIXbxNY/5SpgxY4+LeXt3SXXDmqg3WKZPOMh6Cdkb/C6GqRSlcFWFrBRczx5/a6yV/gTOoinescjWQtAAqac+sXMWjdkBDBV6qUyTKNI4lSQbAsEsE+16Un1IiuKBj9sX3Y8nXn8UT215gqVJoErwHTiqa/LI4g6doi12llzKyLa6zfDoIIAgqK9pYXGlUUP1wFu8JK6YuQZPb3gCL2592hb5a6RUkcUCgjVhRoUplTF/0gp4BEo/fP0HOHJ4ky2i1toMGbok5VFKUObfrxaRLxbQkpkMr+Cik710JoeCjC0V8Y/f/B6+9+Y38NDW7yJLQP7kjkfwwBsPYOmcGwgQtcrj4iPxr80GkWFxWGd78PrBl/WEsl4lAJiANXNuY139/9n7DgC7jurs7/W6vVf1XqxqWXKTewEbbHCjmF4CIRAIIcCfhJACAUIIJYDpOBhT3HtvsmxZzeptV22btpfX+/99c3ctWZZB2JYtyfesnt59t8zMnTlzzndmzpxhXYkfeJc1ysv/WfdiEjmfpxwaUyR3U7mo/XiAbDqFOncNcVwGTYEqAqFhtMfaUB4ohZ/9dXd0Bw5EezCtegbah/exObKm/2giczA2jOZwE4GUNj4voDE0ERU0pB7ZcCf2t28zBoLhIebGVmcxyJfsUZbRoNEs9inJGLax3s6SPjLmHIgSCNZR+cn/MJSjLPAIyqXxfPuzWMi2SqRHMECAHU9HsH+kC/du+D3+uOUmrNj7EHk5x/fUSBPfPxWjki4lUA+bfqy0UwR7td4aubaiNtBo4pQ5+UyW5VNv87FYGqXP8C3lYuCj4k0lh9EfH8GjG27B7Zt+j4d234eMm0CLfc9dINA5RopV7a0+LVXvcHqwvu1ZtEVbzdSh2nVCxQzMNH566ixHIqte9W34gR+N7A9GhuHzuhBPJglOd6OuuBbdEQIVAiFNVbspTy2AZzmxJPLDrBMCkgLrjXxTSQCbSEVHjQBqm0zcrDB35di+1D8O1su4+sUUBiE8uvY29PR3GX1As9fMbGQIWOTwnjd+UILtanv+MV/J2hARvaZCCSeNAZTIDOO5PStx6+bf4aaNN6En3ctnaMCT5/NsHyOvspQzbNNq9v1hgvSsM8myyYeL6UqOCXCxnVRiBw15rb2SxlTbDaYi2LB7FW7b/FvctfF36Bk5YAYh8iqD8uAzMuQdLNdQbAS1xRXkrQCCvhKM5AaN35biHCrshrU4Q7nY9ErpDQ9YKsFUIbSeC2JK9SwqMlDp9tNK9KHSW4TyYJOZUurPxtEcGodJZeORjEUw4Mig0tdM5VPAjJo5FLIBWkgJBMkYTYE6TA5PptBKIkZ7IUQLIowAJpTOQFohFDJ5TA1Pw8TQZAzFoyxCgnzkoZBxY27FfFw+7XL0jvRSmUWoAB18bhIaw1WIR2mJaqSBjOdhBxLzpQaT6E/2UIj7zUqOepaxNlSPYVqQ4ytmocZXhb5kH98hj3IXBaSnHFNKpyIXTSBJAVEdqkNNsB4be9ez8zgxKdiMacVTKTA0UJ1HtauMHc6LSZWz2bGd1B9ZnFI9j4qb9nDugCQoyvJlmFs2l13QS8t3BEUUumEq9vF8ptIbZkcaRBPTfc/8D2BkJMbnohQ02kHxsLY4xmTlx4/JViKSYpf9N5aNmOj4akfLWgUCngDyFFj7BnYZZWjhLPPfQbK0sCQGhQSBUFEpth1Yi6w7hxJ/Na20NnSnuozzan1ZI3b0baOwA0HOTOzo2YjaolpafRNRWd7MPArYeGAdmosaMKfhFDg8tH6He5mHRkazFMIZLJ95KapKJqO4OEDB3oumyinY1L0OAfLqtKrp2Ny5ERMqx2NC3VSUUtDnKa12EUSNJ5hurp2OzsFd5I8qTG+ch5HBLkytm4KGivEIBELoJ3A6wD4zt+kUbGrbYMD8+Ko52D/UigQBwJLJ55P3J6K+fAK6o0NoGdyIMm8VTuP5yZXNKPPLidWN82ZcjIksVyzWh139W43iOKzW3nCSr6T+pEzUgi6C7QP9BzC7cQG0+lA8UVlSjZaenYhkBowStoC21DRNISqSmfVzsaZzLX8phTymV83A1oEWKpgBnDXlAtRXNqCxZCIe2H0/UgTb2vKlZ6gN+5MHkCbQrSyqwPrOVQQxUsRa/k+gRWV9wazLDdiaUj0R+w9sx5xxS9BY3gBPOGRG0XaN7MOsxpnYeWAP+2fctHvnyH6MZEdGy0eDpnwS+qJdlEdU5iwhGQhxyqZm3ju9YQ5mNi7EBvLK/sgeZCjXmirGkXeex0B6GDH2+9nVczC7YR4m1c7mq8knzYmAvwTbItvAbouSQAUWTzyNMmE6QWECu/r2Y96UszCxYgIm1k7DozvvQ8jrMyMVO3s3E+BNgMvjIbDchTrykJyxWwa2obq8Hqc0L8IE1p2u9w8PEqAJAmm+gC10DBhHZq/aXX1XI7NyhB+mPJ9Tyz7Ha3LtaCytJQBbTWAwpjUOkqbO9LH4QYaOwKQbQbcXqXwS+wiyMoUYxpdNxs7uzRhmG1RTdocIbFsoDwIut1k1vunAswjnwjh16jI0VU9WNWNj12ozuiXfqlwmiYqSSixqXoxxFVNRyKaQHhnBvPGnoraiHi6fD4MEqoJUbq8fHQNt8LEMk9iWW7qfp5Emj9ocvE4fJtWNx7ZOGlPk45l107G9ZwsGowM4dzb7bukETK+dg5beLfBSjpwx/iyks2nU+SswoWYqxlVNYZv4sbb9cQOUhUdl+teVNyKbS6Ezsh/jyscjlhpBV+IA5c8MDNCQ6BjajeUzLkFt5TimPxV7WD4NBAjoCWAVe8tx2oQzEAoEsLtjHeY3L8C0yrmY2jSTRuKTiOQGCMoFDNVTR43yY8EQxynpTV/LgKVvuDO8VgldN+1qVFIR7m7bglMnn4Xfr/0FBpMD+OtzP4vtXbuxYs/jaC6uoyKei9aB/VjUsBD/seJfcfXcq1AXHoedHVsxr/k03LvpJiTYyWbyOEWUfkrDItzwzA/QEK7G1fPfg5b+XXhw54NY2nQqQqFSApBhWlCT8ONnvouMNwEPwZqW3y9tWIJV3U/hwW2P4IKpl1GwlVIYDGBi1WT8cNX/EiAlWHMZqE/+9bK/w00sb4mzBO9f+kGs2bMajWVUfBTsGzo2YUpVI1a3b8bznWvw4TM/g76RNuQSUUypnYH/ePo/MaNqHmZXTsP/bfolzh13CUHAJHT278f0mpn44XPfw3kTL8AMWt8b9q/DudPPw77BTuzu2YYlE87Cf6/8NopcYbzr1PdiQ9smzGyYjSd33YvKcCMW8R2f3vMsTmddPNxyFzu8B1fOvBarOlZhZcfT6Ix1qfVHW+GNIdmsPn6yFCEhRyU+d8aX0FRURw6hcmLflmPqL5/8L/Tm9xshcyjDG5K8ZioSYN68Vv4EzJRKhin6XUXGUs0W0uQ5WocEwSlHzIxouR0hoyS1Ki3gLjYO7gUq+0KegI+Q3OsrpckbRdwRZ9oaTUmwqkKozpbB6fdiINttrGQvQog6hlkQrRAKM1+myT+/q5gKtJ/l59vl0nDT0gi6yzHEc1ISflc1AXMvy+EnjvMjRaDpNqMWGYTzYRoHGr/ImxEYeQdSQkKr4HLuEJaUzEbGl8XTnSuMr5eXQNzBssey8i4Ews4QPE4XBjNDLLtGejSCd3yREd9U9maa1ljklkJdXLUcb5l5DetWo0AuKp+tuHnzT4hTqAU1MiApQh7QyK226RrmbykzjUOXE7xFNc1DxV3EqwFPCDEaHWxFA9T8hSIq8QyVsBaV+NgfvLwyxLq14m/J51EjaG5HCYoJzGPZPgw7oggUKsibLmTZRopRN8wyl+dDiDuj5C2t8qRBwGeTYkaWRwCgKO9nmZJQKBONautdNYqUYRtWUU6k8zn0F4ZZJi2hzzH9IuRzGT6R4WuSr7SKjXwpxRajwnMwDXeeQELTaawLbaxf7KzVZQzn+iiPNK5WgnJnEFHy8LBjEEGmodhRA+4YirIhk26qkGI55Jrh4rtnmL8PxWalY575RJAUyGJeGiU2Pe2w7vaaENOmRckDmlmqMtaRK+PGNXOvJ7g9RWfN6NMjLffgyfb7TNsdSiqr5eihuQYLcAm4K0KbAEm8QMOZ6ZY5ysyoVYrXvQXF0sphyJ1GMQ3nLA3vDMG3l7wQYF91kWPirOe0ViKzrTXdr91EFH8r6KowwDCWG2QOafZJ3i9+oLGaI0hXedi6rM+E4ctwgW3gGGG7C6iKpzT26MYIjWptMlVBOTKskSlWQZAyKez2kNe0eGuA5dAqx3JjBF847WK0dLWiPbYPkewwMi6tRlc8Lj4ow4D5qIwZyjRnIcyyaZpPcy+UE/xTnyrm+YCHdZKOsUwRU/WqedWP6qTYW4lkLo4R5q30Kl0lyOUS5KEE80vyXr0f24fvaLxojglDHJ900jnDq/A+jxeP71iB+9ix7t16P2Y0nkpp7EBfLIVfrv85Dox0Ywkti7Wta7GreyOQ0rRADcpyIazb8wzua7sDd267FQsJLrYOdeDWjbfjydZnkUqOwBcoR4QV1Z3oxq/W/RoHEkNYRpCyeucz2Nm5k8zuRpGvkgLaTUGYxZZ9a9EV7cDdmx9hZ3RhHgHPretvxEM7bzdD8hNLmtkZKRAp+CRABSM1hSSB2ROL4q4dd+Hx1keo6FK4p/VWPLF3PcrKyvmeUv9Z3Ln1Lvxh250EbjE0hibAR+EusJB3unFm0zI8u2s9Lfk98GW8CAfDyNJyem7fGtzf9hAB1n6s278Fj+x/GL1DnagKVmJB02L0HWjH3v4N2LNvBy37uQjwfTe0rMYTbY/h4e2/x8yaU7C2bT064l14rOUBlrODwkI1/8aSJo7kmSPvs1i+F0/ufMgwhJhZMaGkEJdOvxBpLY3nPS8h8XzBQ+mh1ZcpDOclDKXUvMjmNSKo1ZuKiZOmEh4xFp0USdxBEML0Y+4IhUoH0yE4oxJSuA8pyOFUNyJSpLxH00ISoJp46Xf3oSvbwbwUVkBhQYYpoBzMjwJPiyU0Vctch3K9VFopCjcCHZZrhPmPEFhpClm+F7FMN+/THpwxJHLyEaFQy2vqycV7R0z4Ek1bRwkS8/wUe8pw8bTzcCH5Y+r4udhNg0GrMLVCNlbowQgBnFLTSEQ014PhbLt5XhPcxyVJ0bL8htjeBQp5Lavf0L0S/ZFevgfrnCh8csUUNJVN4HULiAlYGAXNt43wD8Z1gECadRwlKJKlLqNuiIZQV3aQdSlQRaVCoEr1wXYT6JaqYj3lR5iUwj9oxC/NQsjdQMUZQE+2lXVPIJJzs11i6Ec324jQPE+4z/sSzE8BGbSwLML2SqsM0l4ifg9T+SVM/5LKY3kJjjRCKbdorRyTYpNTsnhQU5EJKTamaVYmM9G0k5yRa0ec7Sh3iIxGsll+TSVLgcutojs/ZHa7iLPMmkbNsD46sI/lVp0QRLoInsR/OQI01kMmz/P8y5GXk5RfeiZJvhwgwOopRJiOfEvVGIJhx1ItjNaTWoL5CRBkPRk82fKQAaACu7pl6YSz4XX7WJ28Z6xuR0nyQa2m+qMyYEoEqWyfEfZ51b9GoYcLQ6a/6U4tW4m7ZCyJczR5NkQAneTzbhpmEQwV2s29mjK0YrrJfV0rudnH8p3sU918iu1IYJpgupoR0D61afJbmnknBGIEUHl/xDk0yqcCgfpfwX0i5nlxXoSGWY7PyVAf4nN72I794mOWmTfgAHrZ0pRLbI8BgughGnUpF436XJDtavkA6r1TrojZXUOSMeEaIaCUz5/GuiQHNEGaRb9rEJ2UL0PkJ/l9yWVF768QJeLnA/l2JPMD8FB+pp0JdPNeebVpwZmMIYUAsRxvJEfMS9n0CukNB1pqPjcFWlaRzslryXQ/rbkwAYjm1GPIuwsIkul83jCqy8Zhau08bOh5jsJwmEztpdAaJkN7kCFqV7To2ZWz8NdLPoLLZ52B0lAVAgQ8fgoX6mrkPFr+zDzJdPUVzZhR3Yyn25+hIleEao9hwQSVlzpdzp2Bz+U1wifCjpCiNdsXG7H8dCSACcrkl+HUOhG+hFhYy6uTPipHWiQJgjyVXQyviEwaPfFk2EkodOPeLKLpIXhcQQpaCX8KNwItr8uD8eXVmFrdiI29z7Eu5EtEVZCLyfCjIIobR2mNvmTYpbwOL3w+Wi3+YkyrOAVpTxJrO9ayRrUiJYKYh4KdAsVPSzcuzcX6kv+WQKFsnjeaFJbCIlqOWT+m1GpaQyMXuqBaKaDlwBYoVo3U6+EkASxlp/skDgTY9L+UkRSGBJuEiydXjKJMmL/FbRrsJ6NJefN5CZ0M+UfqZciE/JBqpjgyYEBq3RJMKo2EU46a0Z8PmlhWWcMzHgp5D3mGuVGhB2gtqxRaRyl/OVnD8tPIUbDKD8jFK0o3S/6RYKRq4TuLe/jeLI837UaNU7GWAhSe5EOm3U/B/kTrM1jduRq/Wfu/aEv1wkmgL4d+xc6yOFdp0Fp3yGtETr369ca38ZHICprJ0rFfqg7UTgqfUhVoQFGomP1TSpgghu85PKIRHbUbafR1zNSTHHsNAHMgzHZwsk3ki2fqnYpMvo3yh1ScLUF2a1TI4ir5TclEEngXmLZSUbn4PD95rSQTGFH5yAdO+e7pLsqhIj5ZYJ9SETSypAUolr+j2triOeXiLgQQ5HNeli1IJQlH2Cg0gUE5gutdMurUphTibnOWzzGNgsZnQvwtr07mTF7ReyTIe1pNKH4SGLA8NZkf61L3qZwaRVEMuTJFXHPWwJ8ReNN7iOcJD3ldxoaHZVd+WVfM1IECYFrVq7T0DseGxgJmWiTjiXXAsjRVTjejjOYq67RjsBWZnAV4XkpqLdVYHi4CMy8Nbl+mmECVPYJ1ob6tkWj1c/NWejeeV27yxc2zbZK8VwZTzG2VgRBLCVv3Kw2SAIbAmHhNst6kw3PiX/n3CraJV+Xjq63eBLa1kb96omSS+FtyJMv3UUurvGklzTpQDSs2X1EugxD1hfqyyu1hv/bwexUN9v5omxmV9GcVM0/vxvTIEw4ahFqlrn5g0ub9Mvh4imlTWrE+QwZY6V7JNxmKbFXxNMuvkEVV7jIUZckvZALtMym/3wLvM4FQWVIZFFZtGO9gm14lqTbfUFJ3iFECymr1J4HZdUvROrgJwwQplpAqoI+W5GAyje1Da3FPyx/xYNvDBBzDZBwCpzSFTrqAKTVzsGewBcsmnIlVW57ErzY+hGGCL40T5AyilxMgkXyCHYyK65mejbi19S6s6HwWI7SGC0xLXCdrQCMpwRSthkycTAwTZFBWZXNpE7pSfeRlCTUJTXUnCmB2mByBkqYCLItJAQ3l7Cr/gQTPuGl9sNPTEnVQkarjjKuYiJ7EXloS7MTkbUdS4CuOzX07cXfr/bi96wH0EQD6jYj304ISWCvAx86mcBcJl4R6DiORdlruEdy1627cte9B7IzsIBig2i7kUEzl5c/7zbt7KWC1qi5ISVNgPRiw8QaThK5AgmpsQtU0zK9fynKZK/xQ2A63YHv3M6w3yb6XCn/JAj1rYAp/WKtjJBg0haMUxF/A9NrZOHfqWTxi/Ut58rp4y8W60bRlU2gKrpp2OYrTBOUmLYV18BhncoUgMACGT3kouLzJAi6a8Q7UhSZTKGnkSaMZbHHy6ZmTLsXVcz6GMxuXGwWgkS6pAwl/vamCCHqYp3heYt+K2ExlQSAvAacFDJcvuBrnjXs7rln811hcuZT8H+c9aQzke9Ce6jEWtJv3esmvyjtJ5ZswoEHWrgCclKkseX2U/vFHUhAayZGSyrpkfLDv5XNso7ca40EjlJqqWNn6KC36Xj4hMaV3GeNZmjdsaik3j6sYl857l1GyqkON+lg9QwpRi1lolJjHrboQv0j5KX+tfLSqSP1BTuBZ0x+1skureVMEVgJcHta1gJk3X4S3zLsWAVcJ7xb4lpLTkg4lz3TZ/8WHguplgRAunHMZnNkMZtXNw5KGecxZOxD4afSIT2mA5RQUVamwLVnSLM8LKDnIDxqpUfsJVDnZ78VDAmpybDcAy8geD99ZQN1lFK1GNRSv64xJZ+GyGdfiktlX49yZbzH8acwLTT2pHxGUegpB8rje1WnkloweLTJSP1MIG2Zg3uu1p9F01XnVZ/lX5CrFmePP4XuSdynnBBof2XmvaRuB7ENdBiQFLJjC/qLnc17MHr8QSyctMavAJZvVltZ9CiNBuc8sNb2nGpMR5mIvkswO8hPI5DGnbD6WT7zQjCwKkEreqseKi0wwXdWZqUEVib1X8p91KXBkAq7yt0IyqCXVLiKrz4/xq4CO3kEwJ0RelQxSPjKMtPCFAI15aEWqZIqMtiEa4FqVrlG1mlA1Ll3wHiiMkIxAkB8pTZiGQJ5lOkj2FSQASBX+Krxl1gdpYCYog5i7I8H2FY8ocGsIly9+P5ZPeCvev+TTaCyfgiw7mzFHzIiiJZesP/HB6OdYscObhCyueEOJAiTrwtXz3ofPnflFuHxZPNv+rLoIujNaacHuws5335bf4trZ1+EfzvgC3rXwE1SU7Dq0eC6h4NNzdcXleKrtMWzYswZvXfx2fOmMv0J/pBt5j/xcEognCZqYV8aXxI1rfoMvLf0Yvrjsy7hm7tUWc9FKUITfwVQXHO4QPnX+51BdUoo/br4Dnzrj0/h/p38OewlqOkf2sGPJ50PWlge9LKNAjTOXQldhxIx0pAoJRLIjRugrJOkQgZ2Wflf6ivAJlutL53wZt++6B32ZQfQOdmJK3Qy8ZfYl+O0mvuOCd+DzZ/wDPjrnIygho/flI4jnR1BBgXJAU2NEZVqVkk0PmSmEFR2Pwe8swT+e+0X807LPYELZeDMcnmL5orSE04U4RtIaui5g89A+fOTMT+LMhrmUU298zxE4ECgqyflx+fRrqcrkscXuzfag7Yd7t9yCYT/5Q6ETKBQPJ52R0FUEZC8BTKnLRxFZyVRcKHFWotihyN8FgrU1eHjX48xNEMtJUVeEShf/dxL08Nm8U0BbwKrC+GS4KFikvN4543rMCMxGkMrfaXoKnxfgVbkND1BAsV0FnAKOEtSEx+OxjX/AE22PUmj6TXBKnzPAEmqKSKKVgs5bznwVAZsKmc8rwneNs4kpklwJ/Pb53+IPO/8Xf9j8a8ypnocUlaFZUML20rieRlg15icrVX2A1WWWnksfyGdD58ZE+vEqHTWaZRk1VFD5kFmNubDyNEwqn2mKrCml9uEdeL5nNY0GxVyTUrFGniSyKgvl+NCiz6PYGYaTBoefYMfrCKLaUcm3DiJmFGyKxk4RSt11KCH4yMng4PMl7hKUORvIIzzH+wSe61xhtl8ZlZ3GNRTfjqqYSEz1HCC4CrjqEHYWMU2lHGB+QVQwHaeLapNKSvLAR16rcFfBoYDJLL+bskT+MnG2XYDlkxeReFhbpZSyL9c6qynX1KJpKvwS3utEQ6ECXoI4rXDWNJV4u8wdRJWzlk/7kSQva6w0iHL4vVVMz826yxjgGHLXosHRSNnlxNO7n8JPNn8Xf1j/Y0womUL5oJEugXDVId+OdZPQdBQBrgkiTF7UO0hPS71qVE1Hx4KsbqSxHSlwGg2ZAs6b8lazYEVlEWxYQzneltzH938p/2rsyYwS85p6YtSXwva9a/HU3idZ9xn4HaVqIdZvJdvKgeJCkYkvZwwR/h9iW/gdYfJFJc/4kdJqdPVhva7qQcYs86hy15h6Y3dn31X8wjKzqKqS6TMXfofhpwEuQKXnfQReYeZTnw9QLks++I1BFBZfsE1lmGum4ZJxl2JB5TLKFI18q5YF4HxMWyEtpIMUFZ5mOmW8ZEZxoRS90V7cQ7kQ4f1F2QLKXdXwMy+BK3lkZZ1BFHn5nlqlLV2mdhRQVvVRlzlzIYI3zWIoDJEDN679EX6/7Qas3P4QptbM59sKOCqGGktkjAuBSX2rtSRj1Cl5aNMrJgL7I2iw14CO2hk+l8eHZ70Xz7VvwZ6hFsQKERQ8VHoUIIpPlPFJkZFFyYC+LIUAFaKcOqNUSu+f8wns6tiCnf3bMMS/nEfDyFQ22eCo5U8mJO/IX8WX9SDhpcXExOQHEMh5qGAJwghICh5akDrPjisGC6XDzDGLqFtqOW1CAWjjCzlT59xWKAiFocg70/CkWT63mJjdNh1E0hdjUhSuNKMT3hwUrd1PRZKnYv/YqR/BLatvRD8BlqyYDPPVSkJvNmCY2zjO8p0ltOVTkqFZ7c4oNpdlhWvoS9Zd2sUOzPRjBBYuZxw+jeqx48vPKOmmBZ6TuZ9CjPXhY324s35kqc0UadzP+osQCPL12blME7xhpDrz0Ipd3nQ+rjnlwyyPJjMkC1x4vv0Z3LPtd0h7KVApdIxFKG1xCAkrarpHPmiTy+ciQ0CqbTfaunbA4wuisqgBt63/NapKK1EdbMbK9gcwrWg2pk9YwsxTqAk24PfP/wxBfzWumHE1Woe3oyJcjLaOndiZaMWVM9+PvkQvNvWsx7bOVdQPTuSyOVw16/1UBk+jPbbb8KaHlTm7fgHOmngxuqN78XjLI5g7bj6VdADloXo8seM2dMa7cPG0K82WF9lCFCt2PobGQD0mTzwVmSwVYK6AO7b9nopf6qCAheOWUNj68GT7I+QN8Z8ZkzB8YOriRCbDd7KXdaBth9z44NIvoMxXZXhASuHmNT/B7uh23sa7yP8meC3rI8/6P2vGuTit+lzsHdqOVfsfx9tnvJMGUA8KXqaZSeN+1mMFgchZs96OocQw6kJV+OW6n2Na6UQsG38WelKDaO3biL3dLbhw9hXULU4UBcvw2I47sTu+j0pVoCNPOFOJC2e90zik5/JZrNzxMK6c/yH0J/qNMgt7Q/gt+au6uApLx59DnsrC53bROPsDyqgIz55yLn674Uac1XA2hYsbq9oegld7383/IKLxbuZZYwLTzm2Yg/JgLfk8gepwHe7aeisGRtqxbOplPF9DECnIlcXNz/8KzSUTcMbkc5FIxwj0/Lhny+8wu3wOpjfO5bk4nutcgX3DbeSXDCb6ZmL+pGX4w6abmL9Gwcw8kSr/DSNFJpd5palyjQZNDE3CNQs/RlAjQO1CJD+MG574V4y4Zci+lNc1YmRmJyTIeb9GK+ez7we8JTTQn8N1867DYHwYpYFSFNIFs+l+iT+MweEuPNnyKK5c/C4TnNMvYJN1ss/9EjMq56K+bBzu3/lHlBMsL599JZCKoDjciLs332jA8wXTLsdgogd14UoMDg1RzuZQVVSH1dsfQFt0P/no3ZQ/Q2al5/0bb2NJM7ho+mWIJNMIBDzoG+jC9t4teNucqxHP5LCpfwWebn8W2rlD03bvP/2v8fOV34ePbfrOBR/G7etvpJ4bJv9djWd2PYIzJy7HLVv/iDNrz0FzzXQa8r1YS97Px9M4a+ZVcKQH4AxU4OFtt1NMunH+lEvwu7U/wwWzLsb+/k5sGVqD6UXzMKmqGXftvIv8EcTFUy5De+QANvasYC3TTCNQFfgz4OpNThrxPLmc4VnunmwM/a5+dq5hZL0asaGd5yJ4IchSyANZwIpVFCFwUVT1tO7hC2sV16BrmM+NIENLTsOoCuKZIIBJ+POIeKikNRpACBXlsx75Sclao7LTdOWIJ04BRKs1p1Upln+Ak2Zd1B3l/dbMdJ4oXz5Vw9400lo+xnxdxsla1riL5ZVa5LOUvCmCLA3PanVTjJaWhuX1Hml3ykyPHMh2mbIOBggDmb8/76WgcDJt+YDlTByvNNMb9g4gyfw0x5/0xniPQCMM6FAAO6UbE2h0JimwmK83gSHvMK27BN83z3tSTEtbx9DaYpGTCsZC4ZZ2xzDgYXqauTg2+PovItVhFRXiRdMJQAg0BMI1dRvPDtIqfxgZtrPikbGwFK4vZXCdKhAoa1umDAXjQ5tuxu7OreRqN+7f9Gu09+9EbXEdRYjH7HUmZX3apDOxcst9uP35XyIS6aCy0mgQLfzsAB7e/Hs8sv5OjK+djY7+/egcasUz2+/D9o5neQ8rUmD3MJJ/S5R8tKl9Hbqp4O7ffBc6Evzedg/u3HYbVu1+BuNqZ6C5aCaNCidu2vQz3Lb5VvRmMphNhfns1pV4dMN9FOCltMLDiLvjqC+eiQn8rCaYg/Za5Hta8Evcd3KQ5aujqYo0Tmu+EGUEu0YYsb9u6VqL3ZFW9j1rekg+KWaEjpaBk/y/dsczGEr14o4Nv0J3YhBx9tlHdt2Le9f9DkFPMTzOEBZPugCbdq3D09vvRLJ/ANPKxjOPGnT2d+DhDX/Alu4tmFU1G4mRAh7aej8271qPU2qWGMNIAFC8MoHXuwc6cO+GO3EXQZgc5MUGq1ofxx833ER540CFJ4ReKtqbyW+3b75D4bsI8irFsiyuxDKNTDKqDLgcgc5p48/DvtYtWLv1IfQeaMHsqskIMs3uwTbcvvUm8tE2NFU2ozY0AXVFNXhg/c9wz7pfIkzgIHlzWsMybNq6Dk9ufoQGlgdV4SoaEfVo727FXRtuR+fwHhSRTUPOcpw++wI8uO0WGocpGoYsyxsMskSWCwDbkf1G44dnTLrYjBwJgAm9PrzlNgy54qbeXk6pqR+YvkDAJb87P0GD9p/Uut0ijw+b9j+HBzbcispgEdbufsi0d0Nxo0mxknz2xPbbcTeBTMjjQHWg2mqfggdJGnTTG0/FQHcb+eY+7GVbTK2az7ZMIsDUH9l0C1buegLhUBAPbSEP7VlhgqTOqTkdQwNteGbzE9jaugkL6+bSYKb8pbF315bf4N6NBHDlzeiK9WPLgS00Dp7Auj0bzWiURra1a0XfwCBmlMzFxIopBIjAnNq5qA2MQzweQzpLHSUdI34rqcXufWv4fn9ER6QHU+uWYE/3Xjy8/XF0du/HpPJJ5F9WikYq2WU2t20zYRzySTem1c7Crs5WVrMLp9Qtoq7MYGfXc9QjNP5c1kIPI2xses3pDe95CqS3eu9TGBwZNNZ8IC+7Xd4MbjI4IRJBizY/1SodqRmhbuFut9uLx7fegxZt38H7NW0S0P3sgXJGls8B7+JZ2k7s3BoJkrupVLmG33W/HO6DfKYx0Mg8aFFROmoFi0BTuOBHXaCSAIDZ8j6xn3hQFrecEjW1pKHpvCOOUncQNbSENEIjlegnoDMbk5oSa2he5cjgrjV/QCSTpTD38IL2nbIUiawIDSErOJ6ZsGDaKqflSSWgKOK9tHzkZyYfEA0za6RQg+2goBFw0pC/pjv0rmbTYpXCgEj5fmhExGtG4sw9/HujKUgBsnziRVRMFaoAo7j0/dyeJ9BPUGp2peef2FSt9xLiJVliercRWnQjPgdG8jl0JfoIdH2Ew+Qbl2rXy3vytBYp0JnMUL4XCVqOaSdrsqBdKp3oT/EZKnKtVNP4mYCVwJ02Otcybk25HInUflqtyNtILBAlv6aKzp1wEd4280rMa5qLXDqP0nARemP7ed3Ph9zwk7HCLOOCybOwbM5ZJtxGgvkJGZ8xeREt6TuQIq/LyJBTt0Y8TfqqoBOepNg05etEmbMMiyacZUZy5bc0ko1i1b4n2OWIWKj8xgCZ/GWIVAl0qEacNHLYnlmP1XcUHiOqZf0yzhRckukW+Uowedw0LJl5IWKBHKKZEWzqWQ2X34l3Lv4IGoJNCATL0FhRjNNnnonmBoKweBvljNVr1fZF4RIqx73GgFLo1zzBeiKXII/1mu228mm2j8OHSt94vGPmVXj79LeiJqyI9nw/pwC8k/zBYhujxlLmZYEKNDXU45Q5yxAsKUVnqtvIs5HUMI0yGlC5CPnHh2LKnr7IARpUSQxr03DyqJ9lUpmnT56MpbPPRMoxyPJE8GTHSpSVVuPaU9+DgLceNKUwe9xSrNu9gvUyQPnH/Flfx2jy4i8ijU5LqmkqbWbFbDSVTTFsLXCwP7oPW/s3sO7UL0cfOIyM/DZgQP3T6hcyfVm7bAtKWb7jkFw32D6xFNtKYTPYCHkanurDqSx5jPwT8zoxFKfO8ZQxLcl9Sm+WqTgQRmNNE+aSb0oritAX72LaPuM/O+LJI8pUetMRGvGKwi454UUoHITitp01+zTU1FShI95B2ULjPhmH9uXV7Ir8n0zPdfH9WZ44jWHNZhgZQwN67YEVmN2wEBPKZ+DJnXehqXw8JlROx76+nXxpaQLyJXl/RetDqG+chnfM/yjKncUoCoUwraYey2adgZLSEgwmhygvNCWtcCIZ1mk7+wV1nK8JxZRBe0b2k3c9mFg5Hs/sehQZj6QdDXS++5gmsum1pyNor9eX5EB63pSL0Fw8joKAEIgAR6ME2jZAk0sCL4roLgaQ9eIjSJHak8bUkl7FftEKLAEHRaJRuABrB3gCFaZhPU825UddLStAxfOKe6OAoKqARZOWms0083lZRWRq5lcfrMPFsy83q9A1dG+G3WlqaPWPQkGk5d/A1HK5AOrLJmJ2zSRTzhQ7kZcl0bJ8CQ8vOxi1qxFyUTK+Vv1oE1MBsATvVcwa7V9ofAiUmcokoMU8zNsTeMp3Qq6x8lzSlIDyMMe8T26uBpbyWJuhyqnWKCS9n6ZceFUxZLSuRTFntFJKcteatnl96dAcpT7HBSfj1PHLWQcsjYQm23Iw2oVV7c/wmC1DkK0tLFRercg5nIwKFgAX2DG/FbFd0dSTxndCzxm/LANYyAc51aKXFnQY1L0o9YQoYATiBMbVTgLq5ADDK5o2Ft9Y+UgQH4nEP/Kl0GiF4decC+NKJ6PEX447N92MPV07eT2PvkQUDUXjeYt2JEghze94soAndzyB2zfcjIc23om+whCBvxfrd6/EkEOLPfhGBNaWGnr92+tYkRnVIC86026cPf3tBBCWD5H6+Lq2p9GZ6DT1LQdvTdObhjQygGSqQbXuhi8jOcC21S9eT5pbsqw3F2KJYWzcvwZ3Pf973Ln5d9gdaUciH8GdW/6IZ1qfxuLmMzEQG0B77wHcw3tu2XA71nStNn1QvUwyJh3rQ0MxgUCG/ZfNa63uVF40pCQHmFecfffMyedhz77NuHvrHRhiO1uhOlRm3qN97/Ry7MeCGNF4L3Z37Mbd6+7CvRtvoqGoqOh8H8N3AtXyXXMjnhlCZbCKz7sR8pTySSuARzQ+jFWta/DH5/+A2zf/lmBhiGCqF7duuBEte7dgadMZTCuP9u4W7B5qpbyS/6JqhdJP1fYGk9R5RjKSffB0GlkeymqR+vGjO+6iXFXsKTWzGto09mE0Jgck+/ScfksKyo+Kh+znukcr7wyZ+rQAhJcyWX3dk6U0zBVQVVKHYRplekRQTYtL4vER7D6wG3ds+IP5tAxsZpuQGymbJAW8+RRlspNGujVLIEM3wmf29+7Hb9ffhts234yNXVsMB6lcku+qe20DJ2NPMyZyd3DJ8d88bQG83uE2E4k+k0lgX2I304yjvqQeByKdRjbpXb00modyffjj+p+iq2cPZjQuRiQawdbOnbhl/a24Y9NvsG1wm5FfZoEE9YyTBt1zu1fj3Glno2ugk7zItMhnihofcSggtxZEyFiV3rF0jU2vPR0HXa8APztIlaMIC6sXoiZUSSASwJSiSWRGD5lSUb5rUepWYDl2PwpdD5m9wRnA3JplmFcy15wvK5TglKrTMLNkGmUaOxc7UrWvDkXuCiysWoQZ4akYJhOpe0wOT8OZNUvQHKhH3JXCc3uexXCG1geZsMgZxIKKhZhaNJnpasyK9kwmiBnFM7CoailKWU45DTZ46zCB99QVNWD/4F7sPLATcQqQ5kAz06jEadWnoinYaDqWAhGWOf1YUDkfp5Qt5LsU8YwD4zzj0OAKIsVOoeCGksfGYuO3RkqMbjEayFww1yQ+LBGkKQkBArmPCqhQhLxwq54VWKUw4j1S2CYWlAABW3xMZ71eJBElQO0rpEbLyTbMenDpzCtYF2EzHSMhJsD1ZOt9Jj6M3mL0dfgfj49QZp3TXXmCmwQrRqOh2spGkcC1OjNRiEPbUoAKWTGQFC5ha9d6vHXmO3HVrPci5KcCc2pk0UXFplFQKxZNNKsl70DvYB/OmHoeTqs/k7pLAlPAXMEdtSiBNzBPtYfOaUuZ4bymlHPojHei2F+Ct855L0pLy5B35XGgdw8y3gyunfkRXDb9alR5K7B+z2O4cPbVuHLW+7F0JpWOxCkV68KpFyJMS9m8G9NTJaiVjcI+0Yh90YS3YM3KwGE1kRf1oTFTNoEGykKCXUvAH0h0YN3elVQs4l2NFmj02OJxXbfeXjuhJgyQunTOezCheCoibC8ZFtorNU1FFSAQWrv3IZw+6Wy8e+YHcMWc61CFMiysW4B3zH4/Fo87Fe39W7C3bxvCJeV4xykfxeXzrsa4cINRgjLZxKM7e1tQW16Pd7B9zpl5GUoQQpx5ZaR4WZJ0Lkmec6C9ZxsWTV6OC2ZdQT6LwuXx8r4ovJRZ50y5EEOxHsyqmY/5NQuwZvfTmD3xFFw153pcesp1qPCUI5EbofKTElccJPnr5dAR2cejAvn0A7h48gWmb2hcY0PnSpw541yW6T24ePq18DlCWDbuTL7j+zG16RS0dVtbBc1qmoWqokbKSqbHvqARLdX960ZjebEskjvWKBR/sm2cBDpLG89CdbjJyAXx9dauddijFdMafRa3ENiMtfiLaUxlyYiUe4SH8iLKtqDxybYbycUJSBSV3YEo20ddRgZTPEsTnHn7aFy9ffq78Y4578PW3i2IZToQI1ipLR+PM9jPd7Wtw/ja8biO9XnlKdfCT/BD9uTzCvBK+UseTmXSRr4oMmKCJuyOrpWoqpyAa055L66e8yE0BkoJchR3LW50k2ZAoszfzV/ac3Fe0xKcNf58Cg9NiVtGlMa9WoY3kye3mjLv6t2KA9EBxPIj1CFZxLJxvmsGyydejCtnfhDNtY3o7N2NrQfWYErDTPLTh3H57GtQHCo3rhd+V4B5XMocnWjt24KKislo6dzEysij2FWMBRPPhtNF/UYj1KxcZRnE80eqcZtePbEPkNOPAR2tM3yewuV9M9+NutIp2ERLc8nMs3Djqt/jbYsuxm/W/BE90b14/8KP4rGW+9Ae7aKyzKHGUY4Pnf7XWL93FYJeD1bueRzvWfxxbOneTvBTb1Zp/G7X7fjQvGtQFqzFjv1bsWz6GfjNqhvJ1FlctfB6rN61GllvEiv3PYFPnvop3LDxBjKyG+9Z9BHs625FuaYAfF78+Nlv4coZ16DUV4L+2CAml0/BzWt+jA+c8XfoGzmAZ9sfQdBVitriaty19Q/44gX/gu7oILoP7MWiqefiW6u+RuDow/sXfQibu3diYrgRXel9+O3W3+FtU67EQCqKtR1PsGokXkgnIadbDCaL3W2tnKLgWFi8AJ888++pcHmV76wxup29G3Dbpl8jSfB7NKRhd40ehKlEcnkCVgoNbcGkwLMC204EmSoFtpwezAqjGJWYn+1FKy7pxJXzr8ctO36PJK1EL5+LyU+BoC1Q0BL8pJlaDvmCSGRSSGqEUmCY4jVQCBnhm3YkzDkpMVmlWjKveFkZWsZa+eRy+ij0huBy+ahI07zHjRJvGBEK7GhBe61RURdKUcm7h6kgTJ5EwgF3gPcMs040mnWCE9tBY0Fqf4ErxepRDCJf1o3rF30CzcWTDYjSarxbN9+Ind3PI+PRpvJUEQb0aCHISzuFJs4DBOmK/l6g0aUFBma8hPdKAQrU+VGMUiqVwewADao0NIWuqcosrw0WIkw7a/il2E3eIZtEjWK0wK1CHMivyZf3IuwrIg9ECbDiVIJhPmWNZmvNl/Y4lXoqdwTYxlTobGe5Ogjgl/DP40xhMJc2jvNDBARS2CXk1SKPopEn+IwAgMBDBnlngko5xNRclHMpspUPfo8PxcliXLrkHbjhue/A4XYhrOfJI8NUqGmVs8AyevzGyIjxHTSFFiRXpanss4pFKAXKumRGb4B8Uf9T3iTVK3tlLY3fD5z6ORMvUcVJ5GL45TP/g658G/uIVvoRdjjk+GFJjkNJIF3jiiZAKNPSQhS5fWRZd/k8gbnLbfYYlSEaYBoaBVT9huQ3mwnhw6d9DHc+fxP7X8wAMY2uaspMu0rIzBrJx4w7Sam7FMmsAowOIaQZCKXFwvrFk2znFPnJxbJaJkSSx0VsgxCNMIU8HmKWMmx9lBMpM3WraUKFcFDwjypnKds+R5A2ZGQFKCeEK/0ytWgkJmmYKbyIm8a5djrRopi83BdoyCn0UJGnGFkCryjbVwujQpRZpeSnYfJW2jFMGeYm0CIfMd8UeSyYC+HSBdfj1vU/Mb7Acn/RgMJwQTucjFasTS8itfFJ5Qwvcjr8uH/HfbjvwEN4ZOsDWEhrbP2u57BswqnsAEGUUPF1Rg6QKTX1k8TsqvnY3rkT9+2/Hb9rvZeW2wQMxgfwcMutuHnT79FcORlhMm+WAnTNrqdxa+e9WLHrGdRWNpHZKUjJ/Dv7n8eKPQ8h45JXlkJAuLCsZhktihb8YfeteHDfA6wcdlwqwfkNC7Bt3xbsGWxDyF8Cp78UEVoav990EzYObTXgT7Fx5DIJdtg7t92PezvvxI6eLRgXbMDCxoXYvn8z7my5GU/se4TpKpCBB4+33EugtpJtqEaUZTdaIScZGYuWfwrNKoYN5Xx457xrzaiQEaV88WQ2hqf3PEYgxs5vnf2zJBvB4fBQoShorDwhKPKcGhqXWlfgTsWYyhpwp+CETgrlGaWTcfHEt+P8WVcQ3PQgkh7g/doMhhYdhaFWMZl7mXaCafVktP5TU7p6BxL5J06FmSRos/ymZJFSKvJ8yqld/FUKmAjvQwUKUuoYKXaVVcphiMoxmxuhRewwq2ML+QR6FeHbxfemQNVUyHCB91CZHm09HM9kgKjpR3oXM2ZnjKu5dYvRXDSR9aJaLaB9qIUgawOyHgJa0x/EGxpfPDIlCFYHsiNsdyfrKsL0zfgfUjwvcahtSRSxuzt3gPVOBUVkrDHJaLaXwHrQKEhPQcEcQSAWJ0BRwGRtGi/VzPYnL0gtRnmuS9vxELwnmFeaHKVRGROPjUrRTR7WlFWSbZoqaL9DjU1otNmNqGMQgwQ+SSrJCMGemCvAcoG8OsJyJAryB5RbAC9RYWbZ/prckgOEM+XC+RPPxfmNF+DcBW/Bmr0r4SUfC2ikCPD7yEdRp4sgS7WbRj+B4HDeig+lcyOFboKwKMvIcpKfNX2mGnjdyLQDC6L81TLkfbWrm+1wxviLCCCLCCRZHvL7qv0r0Z3pZFnVjQTFrFHQI5PSJRcRDGlaTjEDtRo8xWfTTtUd+xv7orblkiRR3CwTTZ+lyLENIzzqY/sroLNAuYt1rn6p9itkaeiYOsqYnRwIkXms4Ade0yZyyzBhYlnGAmWOJohlwmlr6TjlQb8APXlOEDxHvjAR4Plsjr+Vv9w3FJutN9+NYceAcUDXSLUElrpBjHclWRbtMaidI9LkSY1Gml7AtlX4i7SRSYoeL8NC/KBzWRygsRhxajseH8GU9jdIYsDRb1amXrjwamzueI46Sn2LT/G9+8lDxl1DfU0Vb9Mxpdex570cyYeGAIqWv9+VxGAyhoDHYzZ8nVw8ETNLZ6NluIVMyC5EBsnT4i8K+pCId5CFaYtQscni1C797Ftk1KgBUkEyv4/9MQIifD6XSccRpFJuG9ljVoS9dd6VuGjGFbRS2Y3Y2Ytp3QSDpehPjsBNBvTntbVOAcWOIjgpKLXJcZ3PhycIjjLpqFklp5ETOUrLh8vJcnjYAR20MlIUroqjkk4rersfpbRmexLdvO6hhWtNk8jHQ8vY1XEk0KVgpXJORlK7yEdKgsVLq+u8SZeiLjROb00Zo2khJ7Z1rca+aAu5wfKnOBrScLd8WsRD2uZEPmvWNImEtcZQJchYuzynkRFZr7uH9+Dh/ffh4X134v7N99JqpBqgUtA1KWspMi24yLJnmDjMVKYK5iedwBbnf8yD7WgpLj0hxSY/E7WizumKpjEJ0Qko9K2RExPQUukyVSm+saX2GndT5HJpGSfhvoSffA4tp+wTm4z4JihRDehXjoJePoplzhKcMfF8HqsFNbWUxQPb70XaI99G3e01/KIRECniI5FcCrT6V8BCjufya1IP0vSapuC0FEIxxTQqJq9J1a7GHtRftTuC07Qry8M2MSCA57SpfFZASKORTMtsx8LOKv8vLYoRf5kpedOW7PuUKw4DrJWGtovRghpyAe9TuGKpWU1BiwcVBFN1oADGMgAMZxo2p/o2o1ea5DGQhOd45HHjif1P4OnOp3D/pt9gS9863q9FLbpLZdC+heTL0fQVetcvQC9Zx9xVAoEVa2WefstZ4ch1eSzIvBoZQL3BTI6xnTR9OD48FTPrF7KO1G5Ab6wfz+1/nIBJkIP1xydNvZrWeimNvYHSVw9RANoc299p+q/aVVOK1nSlcVkQD/Hd1e+0U8fda3+tVud1L8sgHohZZWFq8tHSvWrHPMsi1wy5Eyg3GXTGtYD1Lt8qQTrBbr2TyqFRSAE2jZoKGvmYpnxx3dRHDo1mmxE6TYVn9D/LxVKyXQTEBPisNtWIOXmYOk7pyPBSWnJvUGXK51jAPsB2FZhWfvJJlR+nAlMHqJO0q4k4xM968CmsTy6H+zb9ERv6nzaLLZxOlo98Ld9f5aWFU/rYdGzpOJDmDmhPsXjOhWGadqfUnYYtQ/vQSyt0b18blk86F5uGdlIhkiEpjHxklO5IH8bXzKOsIfNmCuiIdWN85UQMkeHCqEbe5cIQARY5nEKVTE1hKoHooNBXHKkV3etw07O/xezqWQiSaeUfFfc4mU4X6oobmW4CNUX1SFDYFdLDhlm3jOzFnV1P46nu1cZ60kpGCWmxq5xjZQFLYcjPyzgisjtJ8Et4jMSjqGf5UoksSvxN7GQUPeyIZQpmR4bXb3X1k5VURwJb2iqiylmJi6ZdxnOsHXKfQMlIZhAr9jwGB616S2wdHY2JB7O6yygTCVuepZAylqJpAZ5h+5ABjFLS6JK2P4pkB5ExU5QU3UZ56U5BJQoeaQA2hwSRdc4Cf1otpBLrulKXC74Amu6zSqO7JSwtIZ+hApCile9DhoBbW8QoCrzS1tMaSxUolBVvItszPU03COI5aHFaaZ64pNIbx3d9s000rqKYdKc2LEO5v8pUg1YRbuxYg854K5tirMZVh6pBVdWRRzaszX+ZJttEo1omsrZpYwINNo6mX6Rys6ZtpdrYJ8kHOrZWINPy1728RyFW1DYasVBbKBq8RiYF8kwUfubnNu2k8qnl+WYaCeGf1WoW0BYI0qpekc5qWy+NVJiQMpI/+ugp5iWwZgAW77Q+4iOlo5EZxcWLI1mIoTPXbUaq5H+paULBjwyvK6K4eFYjclr8o1ETM7rH3xrR0WIQlU1oRqU0RD58/Un1otFDTcmHccaEC1jLClWgesibMC5xjIzWge4WbNT2UqqPI5SX72Z9+PYGVPDQPKueq2dMD+afxTvaocGCsAJHWcQcI5bBQ9BvQis4AuQBxUY03GgAjmSV8jCrtXlN+wuqIT0CZ7K4DD/pGtuL76BvF9ta/q8ZtrGMaPGTfHlzfEbJWcYfSyJZpHLxrHhEvUMjqMpbJTbAmFcF6AXqdFYBUjVCKlilydcsr8njSyNtGl2VnNF+ruIRw00sq1YqK2CuQg0NkY8UrFSLImTgiUcUqNfK06bXg0Z74BtIbOtt0Ta8d/F78fXz/ouM2ofV+58kYALWdD+L4mAYPQNtZCszaGuE6MYDG1DIxfG5i76G/7f8X5FODGJnz07857lfwafO+Cge2XY3XNkCFfgQsvzOFIJI5jLGaXZi3Uz8xwVfx6fO/RSe37fOTBnGk4NwZt1Y37katf5SfOXCb/O7CZHEAHp8edy07kZ85vQP49/O/ie8b9a7oNWOES3dZSfS8HWCaaczZGYq0/6kYltpAoCdOsdz+Qge6FiJccX1+Pol38DZjYvM/Hshn8F5096Os5ouMkJRjv9MzKqTE5gs5ajPQegoUKnQDWqT82e8HSFnmMLOybqRYivg2db70ZsdMq9v+V4cPSkqszZ4loKVEs0RyFjAhukbKSyBZcYy+KGCo7Iylj7BvRS/hJOEo9mE2RRcQlkjZZbyHnFlzXC+iUPE50ROjaRQ1JnRFCl7Xpdy07eUvQSZXJcFmMTgWlUq61bTVwJ9igStURXFhnNoxSzrQdBMMDHN/DLOuDl3MpCgjMgab3CgIlCLxRPOYv+VMsybjYQfbLmXIJtwQI4qVGpqKykwAQTV75FIKkJKRda5tqXR9lIBpiUwL4PMlZOvk1ohwfaQUpci0ijTmPrWohq3eVYrg338CGp5NFJGXtV+ePLy0uY7KT6fNHxm5ar1ygLJ8jdTOlqpaO19x3NO8p/TGrOyNj0mE1JhaiRUbW/lIghIVZ3TzgTiXT3LdPktftXquBwVYT4fQjBL5U5+EFYr5uUAeUnx8bTKWKMjYfYpf168o2epTsljQR5qayOzAbHyY7EFOF9vYjUyd/U3gREnJlZNweTKaaYF9P57Bndhc98a3ikAohEdtRENVANwRNb/LyIlaj68aj46HgMmTJl9WXVqpvWZ3tjqYzgTTI3n81px7KJxb60L1MiUWkUAyIoQr7ZU27FNTHmSbHdrSt+4BTAxS2aoTmVoqf01Ek24NrqCT6OtBlSrPfX+lAMmThjPqUwGqLHtNOlojaaqHORmPmt2BTD1IxBGoMZrfgXCZRtbO3my1AW/AYM0FQi1qMFYv+J0PaOpWclCbTauhV6WIad3ZP9gXyC7m4EFvZfKZtPrQ9QVx0a7H60zvCibo3VhOpq6nMdsruznzwXVp5n4MPfsuhVpt48dRFM46qZUUnxGsiObpaDlNS2vF7vJIVLRdWVdZnJyRCTzUamnKYhFYlRt+yLnRnVSD62OZDbFNKxVXsmcgn7ySJ2W/cSvtJluOps0MZkKZGSviyzOtP38VqEVNVqi0uv0MK0E8/eZ/FVGlTfM7hChQCxkorh83GVIFznxROvjyMoRluRxqlNpEunEV66WSFU7E3RIgPK3gEac9TDNMwlfPv+fyQbWZt0u1uXeyF78av0PqEhY71Q8ssyOrFqPF1J3eSkPH6Sx6wfvG+tgB5869MzhxwfvOjmISkdgyYDSgtkLcmbFHHOcdznw6K7b8PT+x8zIlsDES9//z9fJWA2KrDsPrdM/T0e++2jS+PNlE73cXX/6aSt/63/1qRerRT1nXbNoLJ2xp6wn9EufP1/G15zU3sxWRqVAiQcl+Juln0ORp5wXCb8LMdy0/ga0RndTOmq68NC3s6DGa1XqF9eA0hYdnr519vWqqyO3ysufFR36DmO/Dr320vsO0sFrB5+16eVJRvRJ5wzvIkDxExwpQrBAll6puXYW5k5diudaHtW4PaFR3jj5jb2uwI6HlkbAI3TvJFjRXnUeBNxB81vVoXtcBFLqtLquj377CP4E/xQwUSQwNVaBWhbrVewZfgS+lJvAmVaCKVSoV1s38E/lHWNYF4GSQJbIz/ushmH+zCdIkOcnfvrCGZ/BN8//Gk6ZuACb2p6nHMqx/ISVfFZkLJWTgizLWlNhZmSAdaQhdH8qi6sWvYdAVe1hMZ4sx1WtD9KKSxl/BW2oe3yDLNGf62hj1w/ep6MXP3XomcOPTy7SKKAmTTTqM6P4FDOiodE7Njb6Ywewdt+TyCtwkoYdpJlfQn++TsZq8OCdL/715+jIdx9NGkeXx8vd9aeftvK3/ixFaZ05+Nzhv0XWb/2vJ0SHXn09yer/RmbnXDh33Dko8lWw2SkRWKRNXRvQPtzKu7IEXaOPvEDWG7xW9OK0Dtbpi0lnXstc/zQdOaeXP/viKwd/HXrtpfcdpIPXXu4Om44lHUfanTYYQYl15MCuA5txw5PfwDAGCEoIVjT6RJT5AqPwUFv1jP3+SwbmzL187Igsx2tmNEvfh1RPno+Mle8voXTBh05HCl9f8V/4j8f+Dd9+6pvoT/UbC14FsICj6IilOSFJ014aLTRD+M40Ky+HJbVnYGLJdL6lNSKpt93Ztw2tg9tGRzI04sjzGmK36SQiNi4BdcgRxOmTzzfGigwRTbk8tesupN2a7tVYtKaRT54+YJNIBjJQ7i/HouYzaEyp5zsRyw7hqX0PWc7ZvJ53aYrNJptOXvrLkcMxoBem6g4BS1lauUmfCwmnXFFhfCi8ObcxfA1RJh+6MstK4+he54X7jiTYR8+Z8vBvjKzyWd9HTSysv5BGVcaLoMeBiM+NjE8rUJSu0tf/J5dysSYOzYQRlWnaOGBWoARvmX2VVKlVp4UMEvkUHtt1N7S5toKzypdAEYsVmNGmk4c07S6forlVS1BfOt5wgHxIdvZtxPaBzWZayW12diBnHHFEy6YTkSyfSAcCaTfOnfoWeJ1+C1RR9j2350kMpLt4Xb5LWjQgiWGTTScvHR0yeQNIq1QU4FKqWySnQMVIUkc9cUibYctRWrBDlZ2FJx/kt+CV9XeykSYL9VoZp0YpnPBkAjh94nJUh2qN8JWDuoL2bep8Fp2JdjOyodAYcvA0IRTYxjadPJRne5a6y7Fk4nn8RcYgmErnoni69SGknOQWTSVBDsIaybQV7slDCtCQx+Ti6ZhTNV9Sgafy6I+0Y3XHsxQCMrsUMNRJoGUesMmmk5aOIdDSyIU6k1bIpE38DynVI/3JbVqjWVY8E7mFU0nLz4cdUWvDxpS3ptu0ikULgF/ph6Lf5CmBrykLrS4xq5JGz7/Wf1qSq1U/kiXyPtN7WSuUTs4/raXRKhht7q0l8FW+cpw36SLDB1qFozAYA9kBPL7zITg81tYPGskQI+pzMoLPNyuJBVxZFxY3nYlSfxm7HvsYm3dDx3q0xfeakV25Z5nOrb55QhlRNv1JIoh2ZwM4c/qlxo1ATSs/2yfaH0A8H2Ffd8FFkKWW1wpEm2w6nkiYQDE6jUQyukwfI6xeER3jVYdfYYfzK5oHchqxYMGtQGu8gd9jKtUsby1ovl6C2FK8mss3W0eM3jNGKqwUsl557JrOHXqfjseuj73c2LFGldStzRL/0fPWWQGt0RNjCR7ysATF2E9Dh11/yTOH01967U/dL3q5PA/7/eeSMfRyaR1KvPaydXDIc/pSjDG1gCPrwfvmfQinN57LeywnWLXtPZt/jdV9K9m+B0csbTr5SKJlQmAy3nXqR+FHyPBGJNOLX636Lnrzirpt08lKrlwGp9VfiPNnvMOEHJC5vG9oK371/I9of1vSeUz12BLApuOO8k5MKxqPdy3+jHFtGeVY6rBXNjZ1zIDWtq4NBFpfRsGp/awEmzRWIeD00oJqKwbFUzJQh//MyjNq5VHoM0qHaPNRGuugLz374jOisXuN75Cu84QCu+m8PhpjeuEmm14FadNftmEhhwXFM/HB0z+PoEPhNtiaBLfRVBSPb74FSbeiYSu2/0vb6lBSk/zpO45vOlHL/1qUW6JlwfjTMb58Mtua/c7lxJa2jdjWu4bGzks724ne1jYdJEV1Wj77coTd5VIyyLmyWLntCfQk9rOhZUyP3kiSFLYk8Ssjm2/eGDqZ611+pNWBCjMiqzcVcnk1XHpMgJaAzNau5/Gt5/4dTqdCJDALRWcnsFFQuMObSIBK00qaLFRQPy37N5sgvEywwldDWsGooJWFvDCqJiJZOofWxqhc+hxNdRwNix0tG77eaYmO9r6/nASwMk4HivIhfHrZ5zClbCazIqMaRwzBKuVtxTSzGFft8NqRclEOf46O5r6jTeto6bXM840o/ysjFwvCUrAwVlBJiwe016BNB+lE543D05NpLePVbCWjPm7kuySAILbuPpwOyoHXumzHEx3tu72W973WeR4Nnejll/uS0U9aqGMSFX8SH7zCDI4N0GKKPdEDWNuxyuwDqO0IVFAzNajCHlYl1uJuXnO4MZSKY0//DmR9ab6g7n1tSTtNSbl78i6EC6VoqpxoAuZp2wOLXqsmPdpmf73TEh3tfX85WW7/WVT4q7CwYRm0z6TCPDjMNKGu8rrZxkIAl+U4Bm1s0/FDigou48raW41trhApEhCW9LLpJCVjPJuPkzzAE0bkqM+z3XUsslnApuOVZBvo2/xnMbB41+ivV0DHaESL5cxrOwrt6SQkqNjw1njRkehQuZsppLGlcw1uXnsT+tBvdLK2m1CqGs6zRkDGXpYdWc8yZVaD3oanDipxdXORXIYk33OjQt+TyWNO+WxcOf/dqCsaZ6YQX7ZwNv1FZLWlYmdpewqeYN2rDQW4rBNWu2iiWM3zShnXphOD1Pe0FY2Mppz6MU+YhRJjHd6mk5OMXJaRpRXFCkZsyWZjXFEOG0kwygLm2BbANh1PZHhUM3CCBpaxoOOx4Zi/lI4Z0JLG1QJfazNPnbNgj7FoDie9lMOaStAu6+pyidwgbnn+FjzZ8Yj6qdlDKupKw2N651inHL2bAtyEfWAaY5u6au86C5KNRnYyzynoaRDXzb0WZzWfzZd3s/IE1qzVL9Z/Nr0akiVrrR616tss8jbbHekMYTJPq13Ugvay7pOfpFjlMqB2F1kxk/SxFevJTmNASmSLVpvezHRMgJYRpPyniSKnethoFkbomqODNHZZzrL6IRWdp/WrjTk1DLXlwCb8bssv0Z7cA38hgLRGtWgladUgbWMCJQE0aydFTQAeVPB5E2ZAKeoZT9aLxZWLcPX861Dir1BhTHkEwizsah6z6VWS2lEjj2aSWG1lml6+Odo41kwe6SYDvMzooz11eFKQ1cNfSuqdanVrZFv3qb1H+5tNJzdZnd9ijiMZ2DbZ9CahYwa0stkMhrLWCsKxLqaMjjT0pthLIl33upwo8jiRk0+HtqnJOxHLx/DA9nvw9J6HMeAaYnqWk7zl8+U2vzR+pWPzTfAlpa5QEml+N7prcMWst2NR01lmXy2NpIzthxhJZ5Dlb2unQpteCxLs9VGfBlmpahP9r5FM1bvUrRndMMCaJ2z5e9LQi5qSTasT1k5TMmos/zwZN+qpgl42nbyktjZ+t0a9aFW5WMLiELvL2/Rmo2M0dVjA6u0deOevV6Dc4UaSPStccGPIZc3NHyR2RwrecqKfEVeOoMiLRp8DH7tgBq5YPAV+XpcjtUY+tB/W7oEW/H7Tb9A23Ia0O8Hn5USvkRIFBiU4Y2/WLWiSCgAAZtlJREFUti9a0eTK+Zi8G2fWnYXLZr8TxZ5iA77y/MDlQG80gf+5Zz3u29yJYQVCLQhqjSr+I9bIy144SH/qlld67c/R4c++JK1Xk/jh9DJpvXCaB1rBSXA8v8SJH33iYpT4vTznZJXzBjOiJSDMWwm0JHz/9JZGLyT8J+jwe3T8p9Ico6O977Wko8nzjSj/a53W6BeT1B6hZsSYja6+Lud4k9Mr2Df0xKQ3op2O5r7XslwvJTNgzW/1eOOfZeYOrPyOXa422XR80rEZ0WKKz2xtw7KfPguX04OcW6v8HMhoSONIuRlzR6YvL/K+UCaFy6bX48tXzMes6pBR3NYKxBySSOGJXQ/iwZYH0I9B04m12bQ1jShhnoUn60ZVsBFXE2DNrFkAlxlCsfLJ5fN4bEsn/va2ddgynAY8TDcnMJDhx7rNpldBRqE64Mym8Z23zMJfnTsTTjO9a+1TGcvm0D4URZZ8oWllI4NfVPE6Mfb70OOXo6O55y+h1zLPo01L9HrmKTrasr3ytHS2odiLsPoY+67iqHVFEoikpXx5v+n3Y3eKjiav15uOtmxHroMX09Hc85fQ0eYpeq3KdnT3edneDWVBeM0qU4JrtrUNtGx6s9IxAloFrCDQOvMnzxDIeJSL6WwHBethpPMCQ8bI1eSSfudRzUc/t3wGPnbONJS4nciMjmAJc7VH23HHxt9jY98apDw5Ajmv2ebH43LhovGX44wp56DUVU7wpfQUTt+FXX1R/Msd63Drpk4kvL7RMo0W6LWvhTcpEWiZUSsXmlwEtZ+9EBMqQ5o8YBM7Ec9k8Xe3rMbuuBMjAluseEVaExTTVK+H7ZW1GMGmE5w0/X/VjEp8amkzj9m92a3X7evDlx7djaTanu3NU+IW9lPtgKkjnbHpRCa1oT+TxD9fPAMLGstASUtiu47JWruNbXqT0THy0QKe2rofZ/1kFUCAZJDRGNA6WjLzSwX4smmc31SMf7pyMRaNryCGUzwu+XfkkC1ksXr/Sty6/XcYSA9jWtk0XDXnOowvnQRFm89R2ctrK8c3vPnZFvzLvRvQkqAwd3lN2jYdAzLhNQSbWL/5HD4xtwrfvf5c0/ROtpcA2ON7pGz3Iu3yGJClNkpT+Gr6V4FqD59gtunEpRJHBt+/bCYmlwXYqg7EKQu+/sBW3N8ZR4BtP+Lww+3IwktQJlvLBlonB8k/a1oQ+P475sNPcW2mjkev/UV6wCabTgI6foEWu6UcaT1Uvyk+V0lr6BPLJuBvL5iD0qCbyTlMfCZZyYPxA2jp2Ym5TYvhcwSNwHZJcPP65gPD+OIta/DA7n7kCLA0gG0wnE3Hhgw7qYL5ceTgJ7h65KPnYNmUGl7TjpKEVWzL/3fPFjzcmzWjGK5R9Zom0ErxV8AANZtOBkqSHS6u8eLfL53B9remj1oHovjMPVsxlHcjQX7wkQe8yLLtrU3GbTrxSdvxenJZ/O2ielx9SiPFgnaDcFtiwbrFJpveNKThh+OTNCBCS1fThbKP+tg9//Wp3bj8u/fg/q0dxqHdKfBGQFXkr8WpTWdTYPvNgIrTkUcyn8MPHtyEt3zvIdy7Z5igS6vfcpT1tiA/tqT6VZt54Cq4kObnq/dtRCYrHx1LjbopdD+6dCJKsknEtRuAw0Ml6+T5vAHWNp08xB6JZ7vjeHbvIPuejKcsplSEcOmUKsTIG2HCazdBVsyGWCcVuQmqNWL9843t6EumFdGF7csWPjZ2vU02Hdd0/AItrV6jEs47/fzOwE/gpAGxpwZTuOJXK/H+Xz2BnqTOWVZyzpVBzqkl5AWs2tWNq/7nQXz2we1oT7sIyhSlXHaUlLhtTx1TMvUsSsOKqpvHo3sGcPvaPQTB/CVwzDaYWB7AFTOrUZxNjK5Ms0YnD5lgsOkEJylWCRiNWv18bRuGUhrVyCPPBr9mfhNmedMmxl1mtA/bUOvkIbkDZB1O9GSduHH1XmQpg7Xi1Cab3ox0HI9oESCZjmlt4ZAU6HLIgT2IJIt984ZevO1fbsd9m/fDTYDlLHiQSjvxzdvW4NIfP427e2Ps3FpNqLTS+o/Hel6J23TsSCzlRJh1Lr8M7XOZ8XjwpTvXIEVF66Zpm5FK5bXL5jZinD9vpgrVLIq/ZY9nnTwk0Bx1WpsIrx/O4vEdnXBQ4cqVoMrvxLXz6hFh384UnJpUellhJN6Qm7zI8EfB2n1AvnySEPpooEQjouru1lnxkhlD0VVJEVMOKzXr/Ni1sd9WmJgxc0zpWzR2r4wGHZmy8F6d0336c4z+ts7lR/n4YAo6L9Kz5phl1VUZGSbCGH+PRc3XeZ2zUrPISklw1LpHfcU60rNjR9ZigrGyW2GcrWcOlsQqn0qhc+Y389b32G99Xi3J3cMn+U1D+a4dvdg1EDUl099Bei1yssmm45+O4xEtfSyxSUlg/TbiUh8X0i4XVhGMveVnK/HuHz2G32/owOJ/uwX/8NRuDMrPJ6f4WuzoJgl5Y+qA4s+kY9OxI6utok4vFKTS+OeRWhJOfP/+59kM1r5nEv7NQQ/ePqcZwVyGgtltpg2tXTFtOhlILRksWCPRmrr/1aZudMesZQ/5XB6XzmrAWcEMAuynWriiRSuHk7prhv9lyDOKgxd3asFEASX8XUc7qkqx+bJZZDVayruzvEc7QmQoAzyEGoG8jLDR3SH4nSE/Jnms2H7aYF6lFKjJ8n5KDHOsPD28quLoqmBTVkeUNzISUrwhy09CcobvJ0Cj0Zs8+T3BtHVdvobicqVgOYLzmnMM9BRocDjhyadQ5xbkKSDB9/Dom/WgcT89pzfSCLCuq6Ru/h/nWUlAlcmnOwsZlPO63ifGvLMErcrVx3JFeCCwGc7LAWM0H6eDeei7gBTbpMLUFN+U96tulLZ5V36/GvLojVkfAea9xxvGL1bsMm1klYJk3otfViXbZNNJTccv0HpZGuuVEicUW243ft8yiGt/tRLbUj7+9pu3Sjmzxin+xfSSEzYdUxqtbyoaBaj85yd3or0/wrOWUtTU4iXTazCt2IVQgaqOUnfM8rbpxCe1foJtLfBSWkhjMFXAjRu6zDS+YYl8Hh8/dyYS2QxKcnKFf3lSWgJMAhB+goTvvWM+vnhGE7558VR84/xJKMlnMewg9HDmMUIAIYAhINTj8iDK/GSs6ZxCSniZeXUuC3+B8oKQwE+ln3Jk+RxBh0Ogn4aCgD/vi8LP6y6zEbYZIeI9AiReARqH4I5AHAEK86hgGWrIxzGmaTYIY3kFmgTKfEwrn/cSeMolgiCP3189fyr+4ZwJWN4QRoJ5JPlUiHUiElBT6OUMy6FwJzJAvAKNfA+Ngp1R4cXHl0yAM5fEp8+bhlOCBG8UeGHerToXoCslCNMa7YjDyzJYvU5phJhAMdOoc6Tx5bfMN/6T8qUbaychYxbxVZHeO8zyDLEt6mlIre2N47GWHtP2grVqfwNqX21GNtl0AtAJCLQO6ZlGWrvhppXm0qAVLUQHhZ0ZlnfYm+ocP6SRRTet6AA+/7tnqD4kbKkCqDRCHic+uHQyinIJxNlmr9aStun4IvVWgYQI2z/j9OCubT3Y3D3CtrdGnOdVBnHphFICC3Xnl9G66uYG2OhHDh6ipUwmh089uBsfvn0jwVEeC2t8BA9pAqg0KlwFTCzETaiQMgIzAbjKXI6AyIMKwpc6ZxIRAn/BAR+fESgaR4BVx3PuvJMAgRCAwKfCkcBUp6a80gQ8LlSzlDUUL1MJiQiN4CdgERDSqFaIQPH9i+tx4QQfJvFacT6DBK/V0+Cr0vOCS46cGbmTY/hUTxYhpvyVe7dg7b4+NFBu1buSKHNq4/wCypmXpt9DRHiTMWJAW78rQNBXQAn7TAnTLSKoHOLbFXkIopjXOD7rZ04yMJN81yL2r2ZHir+d5jlVXxE/4wgWwesCYWGXg+UXIHOgrpBAP2stpPfnfa+GBOz0FzBv7kacff9na/ZhKJ23PEII9IzyYbkkxm2y6WQm11dIo8evKe3vHcYv1nWwN7EXGQnJnvWqzRc9r/R0rPT0bVlGZk89pm+yY881brgUNDYdDzTaUFQ0u3pjuGRSBaoriswIhaZj6ov96BiIYsdw1rDICYj+bXoZGu2JJjitP68wDnkciKZwzuQq9lhepdadXFmEB3f0IEkwNcYqY6QuLOCgUSEPr+u7hM9cNKMOj7d0YWKxD6c0lOChln7kyU+fPm08zp9SjrfNrMO23ijaE2IoTdNlcWpNEH97+kTMm1CJpdV+PHNgCA0lYXz29CYsGVeJK2fUGND1bF8Gl1U58Z6zp+O08eU4rboIu9p68Nmzp2B6cynOnVaF5eOr8dTeAUIorazMYkJFCa47pQFNlSVwebxo7R7E586aiHOnVOGCaTXoH4yjN6apRcX2y+H9y6Zgbl0YzXVl2NIdxUdOHYfzplUy7Tp0si8ciGXx16c24O3Tq3HujEZE4wn0jKTwhSX1eMvUCsxn/r28Z9O+blw8rR6zasNYNKUSF04sx4qWPkxgvXx82Tgsm1SNiycUYcveA6gLuvHp5ZNNPMKpVTzXPojl0+tx95Z2fHpJE1y+INayD8oAUpsd1hR/EUnySi772ecjDh+CjiwGWFlBGsOnNJaZ0D3KQAaX3AteTV422XS804ml09QbX+iR7MoyjYx5pI/luaCZ/7x6sdMeGzm+SO1VQMoTwOd+v9r446jVNLEkX5qrF4xDuStvOdCOkoT1nydaxEx3jHSk32NnzPEh118J6fEXp/FC6qPfL6ZXl9vL00vf5ejLdHR08NnDU3mlVahxE025leQ1siHN6sCKrjhW7ukzACjrdGFciQdXz6zi3S/NRAJKPlfq+NpiS55T6tkhrxtfXD4NX7pgJnoJQPqTeSxqrkQhHcW3Ht6OO9e2EKSU89kswV0OKeZzzYJGfPeJXfh/d2+nbnfj7JpieJl2wOXG1x/cgk/fvQnXz29ALp3Ae8+cgt89vA43PLAJRQEHKkIelIW8uGvtXnz1zo0IuAsoC7uRIkjQmNim3gjWtXTilvV7cOP6LpwxvhKZWBJfvHsLbniqFe9fOh6OrMbtADfB1u+f3oFdB+L4xgNbMLs6AH82if96aAse29SCSyeVYn6ZiyDQh288tBU3PLwBV89uwjl1PmRyWXzxnu340dN74CWI0fSm6vGOjXvxxTs2IZPOYVmdH7sjKfzrA9vxL/dsQSISRVlxCJcQtD23dR8+ff8O/Pczu/lYAT6md0lTEG6/B8/s6kB9IWna6NUCHxc/caZfyHsQyqeR0jZqLpdxjO8cSrDdBcGtfmpLaptOdjqxgNZLaAx5GXE8+s3fEj5GZr9C7WDTa0xsBw1VsW1cSGFFXwq/fWKb2RZJfiPyc5lY7sflU8vgyct5WE7BDjOFoSCmGtWQb83hpPs0bTQx7EeKx/ILCRJgV3nk05IlOMijMeRDEe/RNJUUoikK/5NLtqzpHofHTG9oasYCeZb41/0aGY3zrlI+1uSXzw8QYxqKAyZHZHM/01N8MD3ZTYCf5lHR6NSLHKdzTENAwVXQW46qFuZlvY7+L1DZ636VRpNUQFoAhMcyHVTOqPE5cqLIVUBt0A0vQYtWbcrRXFM0cb6flYa2M9JUWQ4Z5iEFpg3WdSVprmr1nYPll+O1YtR5eKyU5aOkEmQxZNokhzAVrqK4p/Qcu1VDyMX3d8BfUIms0h8NaWxEdaHtlbSxuHyPHAQ9P1vXgRGCAhfrSsGHr57fiPE+8YLqQE9Y/nrDrIu84QW2L8uhK3Iaj6cy+OJD23Hd7ZsIgDy4sLkYk4JBNDZU4APLp2DOtDpsG0ghyFSyeRfCfDbkdmNbmvXG9tw0nEVZkYdp5TCYzCHq8mGIGeSyBUzzFlDi8+CS0ybh6nNmoDfLthAvZHgvjwsev9mvMeb0m4j24lNNLcbcfmRdTnkzYEJRCFuHUsh73NgZY3rMu0Am1qpbTR3GaHDk+W4Rnm8i/9bXluIjZ0/D7MmN2DqQQH3Yh8oiP99lMi4/bSLWdQ2goSxsgr0O+kJIub1sM7c4F+kc+TjlgssXxp7eIZSQ55v4Dl/ms188dwom1pQbe7SU51uHk3C7+dbMVxLT53Pi+iWTcMuafUgyzRzbSH5wf0kbH4kkidllyFE61rQlW4482Zlx4TfrO82omTWZqX5svmyy6aQl9YcTk6S4xz7m99hn7NzYx6Y3nNQMFN5iN41k5dw+fP3+9eiMURFJ8Rak3B24am4jqsNawSUxnyfYEggiIDDN+NK2lHyWA/0/nTcRE9xaN5bDOY1FePspTUjlnFSyOSqaicTdTgxK+5nAIIQ/Ahp6mAiiopAyyr/P6cWIpqaoULUqzfIxkat0DlMrg7h6QbNR/AIymgaLFzyIUdHFCRqyTq1uA8Zn5QDtRT9RhUaeBGgyVKZJKmEVXyvTMnxXKbMYlW6a9+T5W342susVK05Ta/5cDsG8XKAdKGP5ynJpA3AWV/rx7nn1GOYzWUcOQ0w7wQoNM+8OZ8CsrOtx+E16ii+ntOJSxDwOEBx6WB4pNwGmfqbudGSZK0ELr/uprDX6UJljfRfc6EUYxSyD3n+iO41Pnz4evlwG/Q4fzxx9v1J+EjICS/oe88PaOxzHrVu6WAb+Zr0ECUjet3gcvNmUGWVSWVXfIfKNS2CVxxmdZ3pmIQU/SaZeSuaIko+iXifa4hHs3D+Ir9+7E197YBfu2dZvQKub9e1kHWYzKUwMEsixnaeGnOiNy/G7QMCaQSqfx6QA24Tv3550op9A7uYnW/GP97XiW4/uQVdCuSrml2CpBUaDBg7DTAfKENC0YxHrMZ73ozMSwcwyrwHE4wNODDO9JEuf5P0CtUG2q3ipiCBzOBLHts4I/u7+3fjqA9vxx53D6Ehk0TWYwHfu3Yav811+vr4L8WQaNeEgwnyPSR7mT/5Ja1SLAD/KY0c2hnEN5Wjpj+Bdp03G1v39+Nqju7C3bwiebBLJeBKNBGuawvUxXwUJjrIK/vexrfjMeTPM/vox8kuS7/hakKaG1bzqfwJW6gQF9sPHWvuxsStirmmVpIvvYJNNJzOdYD5aNp24JEGrDcYleanICIQciRFcNHucsWipJxCmsnS53Hi2bdAoSI3N+KgEExTU7iOwjmziVM6BJdUeDMWy2DWUwPXzmzGh1IU7tvdhJr9nlPpxb0s/5hUVMLuyCBnmm0hRYRX54HLmeI8PA7E0qom8Tq/2IsCMhqnk0lSeWk4hJTAp6MKkEh9WtQ0RJOVxWpEDjdooO02QlsnDS6A1l78bivxUXFkMslwTQh4srXTDw3InEhkz7bWwwoPGIhciVPCKmD8+6EYxwc6iKh9VEBU/05Jinlnhw6wyN98NGM5YWxNJkdeGvRhXGsBaggmteKtm4ktrgqhwUIkn0iyrw4w8zSv3GmfpvlQBJV436h1pjCdYTCSzGE+Aoa2pltT4Wf4sOolmggR4TUEn5rIevQSiu7IueJl+KdOYU1VsnmmuLMGKXd3IEWQKxL0qVczGzlHhbu2J4qKp1QjLvZKnG8tCaOkawL64FrNYeQhwacNpMYmgjkZHvDx+67RqTCvx4JxxZWbU6HfburA/ksYlU2txekMRzphYho6kA52JnAkf0evwsiKzeM8ptZhTHUKJ34nfbe9HyOPBlbPr2C5uXDatBjc834k2gapkAtcumcQ68ePU+mJs6I5gSXMJ1u0fQCabxZKmEmzsjmEonTO7G5ClMd6bxQUzGlDN7+f29OKcafVYUhvAGZPKcffmNuyMySndgQiBeCnbfUFdCe5pH0E/2+WCSRVY3lSMM/k+Gi3b0z2EheN5bnyZySvhDmFL1xDewbLOIeBurgihh/etJUBb1lCMBdVBPluMBHnotu3DqHTnceG0KkytCqI85MXqnhT2k5mundeIWeU+TGbeezoHsWxiJW5ctx9lQb4n01jbnSCA1AStoO1rTzJAFBOxeziG8yZVwu1ixRnVYOsGm05eOo73OrTp5CEhKX1Lo6aNFR8jT1S4c3jkY+dgjjYLN+MXDiSJAv7ujnV4eqSAYp4acQrwyBflpXHD9YQs4nOaA1haW4LvP7cfXz1vErKZDH7wXAcVVJGJ19RBBfO2+fVobevB7MkN+O6D2/GpM6aQ+TNY2ZvCE1s78S+XTseqlh7MbS7Hg1u78EB7ksDFZUYMzqoO44wJpfjms204rdaPK2bXY8P+PiybWo+v37sZF86qQ3OxF21UHpt60mjvH8G/XDIDTxKY+LwB/HxDB/5qaTOKCzlE8wVUhQL41qMt+ML50yGvnbaOHiydOwH/fddalBcX4drFzXimpRuDBDx3tA6aUbMAu+lbqp2YPaUGP1yxF5UEpZ89fwbWtHRi4eQ63LNuH54bBP5qXgV6ownMbarADau70EBA8a4FtVjXk8Qtq1vwtSsXY1fXIAb6+3DqzAn41B1b0VzkwQeXTMCGfb1YNr4SP3l2D7pG0vjixdOwu70ffj+BWziMr7Le8l4fiN9eVVdWO5qJIx5c2BTEV8+fRvEgcOXEtu4RfPK+XWZUReNFPt4rgKWYbBr9k/rXtHCtr4CgJ4BINoGRuKZH/YgQjQZYrvoQn8rE0ZbSCJQLTk1HMzNNBVf5CSAJrjpiSQJiL04rKeBdpzTj52v3YojAbHfGYRy3NZ5Ywzou8rrQliwgS3BVRBDelzURolBKIBMhEDahITTCxW+B5tqwj+DLgZ0Z3s88pwfcBE5ZtGUUZNWLMEHMII0IAcmJPO4kv2tKu5zAtpHgfCALDCYzvGL5tQWKguwvaXQRMA6wJzQ40wgHgyx/GgEX8846zTsXa+dm8tcQ60Krd5VqSSBAQJ83KzTz7Cfid7/bjXIC/D7mkSBIDBCs92bcBFcFlLN7xnhvu8uHsFm4cHiPe/WkBTDqtxqv/Ocl9bh0Rq0xQrQS2SabTlYiArLJpmNNFKJSkhT0IvngaJqllz+/9fBm41+lkRx9/M48rj9tEurymhjSqJZFRxb5llLcTjAwuSaMs6vc2H5gEE+39uKCSSWYUlWKbe3DOH9iOVrbe7B3IIHhgWE0VBUjT2V78/r9+PWmbpw5qQJDQxHs7I9i+54DmN9QbCxvkVa5mTLwdzKTp1Kux+Nb9qNtII5ELIbKynJ4PC4MJTK4cccQ1nbHNIdkwMHq7hR+tKHbgKKppX58Z1UHbniui73OiQkVAX45cffz+/HDLcPY2T6Iepa34PEiSaX+1L4R3NnSL82E2oK1VU3c4TW+TvGcE0sn1yLS04ddQ2ls3NuFU8dXG+X53Wf2466WYbTs78XEspCZAt3Um8R/PdNO5e9BJZXpd57eh3/flsTwSBbNITfOJnjbfaAPW/n+bcNDaKopwanjitHKuvz3TSP4v40sMxVyxqkpVdX6q1PAqhsFyVTYh8f2jxCcRnhkTQ/OqCk2zuDuvHzHtCrVePcQ+AhgyXdOAUGdaE27sCNSwDaChH6XvLZchFoEPvks9kVSaEnpbvmUZQlwNUKjaUegJ5lHazSLPoIeTTXLz6+fL7WFwL4r50Cpzpk/p/ED2xUliMspqGoBQ7zPz+sK5xAlwFHcK5G2SpevYIfDzzLl0JMiyMoTvDC9Vj6/m4A5rV0pCBYFrBWDi0gL7Tkf83cZMJkmGNwdSbINkwZgqo66XX7sjeWxM+lkH3EixLyH8y60sPzaGzLCdCNMqofNsZ3vtYMAr488lSbPOFhbXSxHf5rgieXIETgRMqOH79DKdm/LujHicGMfy6D6yfL99ubUKnlUsg69o/z/WpMApvzUEk72v40d6NH0LdvUJptOZjp+gJY6tvo2v+U8XONzQkECRWaLCdMZKf54qMB85mZzvyw5vYZ+y0eG13h/GRVDyJzWeQoezZcc0p9N2qNWrkl/LL2xm3jOGkOxPrLEJOStclhKwhybZ61zZtTO0MHnTNkoXCz1UkA1LWQ5XlvPaWpE6cpZ27L2rPMql3XNOladjOUtnxUFHtSxLusZfasUSsucNPf6qKxqfaofnVKQRXNxND3r+PUi+WhIiYnlLCdelp9K4dZtnXhss5xjLeVCfYOFdSVYNq7c2nSYitI11t6HkepLil9TZEMEJxdOrcKTbVE8SwS3bFwZQtS8Go0IBf0oDXhQUVlEhZrAgb4Btl8G0YIHfparIuA1TTS+isCEAOx+ghw4XcZXy8F6k6+VVKqHCqky4EN1sRdNlUGs6xxBTzSBmzYeQIRK7X8unEagUII9GR9+vWof3rewAf94eiNCzEP+RcNUePLXShKgBb1KO494Nk+wWEAslWLeLqwn4HpmVzc+d95UXDO9gu+oSN6aOiwwf6pglkd1VBFkgf0uTKv0G7+vx/b2oDnsxb+wDO+aV40ZDaUmEKWmZArZDEod8k1jPuLcXA7lbIt+5l3k5DHTCfrcTCtIoJVBa9cQ6kMetFPxB/jexXxWINhDgJFhW8jX7NWQ+FQjkWKBPOvjx6vaWBq9l9Xn3jW3HsXsJx52J7W8IR6YPmL4gICHleAlZK/KsW0IaiIujUFlCXZ8hiesvfZYv8xnkABV9e6jTPALLDIFvYHad+1wDneub0O5V7+1gMGFVleAoEwLMrwIM40ilwvDgmm8XuTif2wv1YX6sfjYSAPKF2sCmGnzP/knDfM7TsMhwONy9kVx+DBBoWKCVfB3xplFlOVR1Hv5S6WZn+K9yw/MAEQCHvmBpQiu5Beodk6z76gICmxqYouRh338LudvN4GSjzn7WG/9Tt7HNlOAUhVco2ZKS756Sl++ePInU7kUc0ujpg4aLUNOTR6zlpnHsSAZWZoK13Tupjhw79YDzJcFZn3KuBkzarSQ5aU93iabTkySXDgOSL3aEqASYt50An/48OlooPCT9Sgl56IQ0Cov+czI3gQFiyzEYvOtjsqbjIDj9VzKTEdc0FyiJ83Uk1xYBXYscJShoFSqFngy/j9GuGnFTcZKyzyhC+z6Amk6p2eYp7SyQ4KezxbnnJgcoLWpMpiSWlVqAA/vL6Vwm0yFr5U8YZ769bWnodSnPDWlYT0ja5xZjwo3OUZbP/LmhCZZLCdmK30BL4lT3cO8+E9gUYpBaWgqwzoJVDrTuPVDZ1C6WWUusA6t8kldqYCvH+XZrv1UFqZgo3Wod4w6Avj63esJVDSZoPZhG7Ourl8wHlXuJJUAFYd595eWl7iF715A0uvH5r2DKK0owYGhBHpTOVBHoZNKVNNc7QRX3UNp3Ly2EzduimB3lA9TG8r3J0Bl1zqYoNLz4oZ1Pbjp+X6s702b0Q8v1Z94R3wgt/FEzo2OwSh296bw3+uHcdv2AfTIETvjxA/XdOHe9buxfGIxeTKN57oi+PxdG3EKAWOSIKrI60E9kUOB71ZZGuZzfFfxEctAFqLy85k8FdTz9m3D+PcHt+Hs5mKCDa1DlPM7i8w6LFBRFqgcO/pjSBBg3Mh3+r/NA1jTncDy5lL09g/ivx5rRetA2ox8aQsUAYFhpw8lrCu1fkHKmu+kKTj5orUNJTGYcuEn63vwf1v6sWckiV3xggkmGk8mUVVcTP6lEmRZU0zAAjuvnPR82gAM9guq9dV9STy+p8eswhOfN5X4cN2sGuTEC6x9KV8/+6ByFRiSwaD6kBO6AIR6qvzTTH9j/WirFwUMTZG/HEQl6htaaPD5pY1oCBJI8D1KWf1OAs7LCcg/cXozrppTgyB/K+ipnzLAX0ghR1B5SpkPn1zcwLq2Rv8+dloDZUfelF2hKzRpWcZn5IoaY/9ShPUCZUOE5dF0t+SMtQRDPdvFcqgHKPq8FktI5gjA50y8qTSPc3y3YjK2IqrH+B4CcsXqF4YLXWY6L87PMN9LiypUVjnXa8QzyfsDrBGNiIVZRhaJbS1HdIt3JDdzbHsZcIpmr9AaYy0Z4rkg69jLE1YrHBtSWxZYlhDzybvcuGVbG1rYNyWP1Df0pkZO22TTSUSSu8cZyUIESvzaxoJiRoKCf5oiqvdQANBKL6f1OsXLzkjBkHRmKIgcqMwnMcFtBQOk+IHP7UaAlriDikpKzOdKYyqlSAWoZWnBCXQovkuNj0qQIMmfTqPa60AJBV5pzhoZCvF4go/fFF7CWAFHGoFcGg3Mo9IjC5Ti05HCDe9ajGUhbaTM6pSEIoASNNLUxLnNRfjKhdOMw7IS9XrdFMwZNPmyKKFINLuQUfAUIYHxPidqKOA1ZOEmyFA4sCZq32rVAQWnV8EGpEhcOVqgKVQ6hjHZRUvWABcpZAeoCzCddVNbiFNoe+H0qTYLKM8lUOSmMmf5Kymkj5eGl+/M070J/OrxjfBSWZhVaHwPOX1fNa2KVVnACN8/VxAAfSlJYQgErO0YwoaeOCK08DVC9GRHDG1dvRhxBXHr9j4smdGAn1+3ED95yxTU+F0EdgUqKI9ZXXd3e9RM3dzx7gX40dVzMLMihCGWI8frglx7IlHMryvF350zDj94ei/ev3w6brt6Jv7fRdPhcTnxKSrqX147H289bQoebh3EhLIgvvfOBbjxusV4cs8QdueDuGVTN7595Tz88sq52No+hH0EhEMEgxk2T4pljueycBKQvX1KOX503Vx8821z8RCf1d6QafKnj+XZN5LDgvoKfGZpE+7fPYSgx4OfXncqfnrVXMxjns+2d2H6hFr8mvkWE2QTsbL8eUSzAq/MjDzfwwwTTE8rEmMZFwYIMG/ZeQDTqvz4w3Xz8cPLZqGiOIzH9w6htCiMW941F2dNrsDOSAIpvmtQvCmWehUkoKLo6xqh0cY7Gq254dl9LI81iiE4eMWcWswsFsC1zkj5aupSU0+aBpOUmOhMoLqQMMaYVmmqv4X4zrXsaymH1/gdBTLkd6Yi/6Og5AOf12pPgS35Ic2eUIq71+4iYG3nXQQfHi/mkgUjPJZ/IGue9az85TOVRrHbAt7yg9KoTBX7WpbvIUBT7NQ1jat5UMX+XEawF+S1xkKSwFL7L8pk4ruzfGFxFvk0wHM+STrydxHbp4SfMm/SGExKvyan1bfKXffGUMt+P47yI5y1fJ20KrPC6+RzQF0ujmEaYTJOrF50ZDr82uHHL/fca0Fh1r1G9rTyVVC/PR/A/63aw5azAKFAoLUyVddfJaPZZNNxQo7jwxme5ykwtE2LhiIC6SRW/L+34prvPIxQwI2vXbEI6UwOk+vKsLW1C0VUAA31pfjqHWtx38Z9+O1HLkQul0QprVUN61x/w1P4pyvm4r4t+3HH9ijeUu3DZ95zGtIRgiuPC5d/fwXeOb8G1yxqxBDB2pTqIqxuPYBmKpjKijDe8sPHMZGg7DvvOwud0RSqQz5c/oNHcOG0Zrx/aTOVYh6TasL4rztXoyRcgi++ZTY29sTw8ye24A/bDlDwWi68YY8Df3zvUszgves6ovjyzU/g/z50DvpiBF0EVSVeF879/uOo8Dvwyw8sRzqVRV3Yiw/+7Alcc+Z0zKHC1yDQxMYqvP/79+LpEQIn1pOPCmIOy/zP75hPIKmQAAW882fPYEmFD19/7+noHklj1Y4e/PSJjbjrcxdg3n/ci9s+fC5ufr4dT+/pwu0fOQ+X//gxdKbeYMuRnCehW6DSGhfI4olPX4QmAgaB3DzfU6M7H/v1E9hEKK3RAd17KMk61qyim/WhUQuNDAw7A4bXNE1mnJqpwGK0nP3JKPy0+GO8x+kJIZtKIMj610jkENkzn3XBx3aNUE0GPT6WKUdl56HCzmMvyzEulaRaYHk9TI/tVEawHyHvqI3jBP8gYAll44h7/VShVBpZ+QblCWTcKCFAyRPoDGcICllexUAiGyKTTKPcIwDhRzITYxp+RKmYHQTv1VSkBfadAtMdcsoocBPgZJinRvJoRBBQJJhHOd8nkmNiPqbJsqbTignG/NxSVLKkHGZUz0XDQyPCmWQCHr+fACCPEYVScAeghV/JTApZ5pXkq5TwWY0cxwnKiljLGvWSP5Kb7ypbQrGjrLGxV0aK3aU60mo97a0nx3eewmfmFuM9iyezCxPKUFY80tqLf3xiP3IyDPgOGhmSmi7ju3/+rPEIUTOHAy58+4lWlAeDuG5mGc0oF8aX+nHHpl4DIJfVF+OjC+rRRftlRkUQX7x3CzbG2Yf4bmc1h/E3Z0zCSCyNmzd0wEmg9NaZzUiKj4ai+M+n9mFqbQWunlmKv32sDYtLnHjXwgZ89fG9aAq68Hdn89msA8U+F75z/xb8zQWz8Y3Ht6OFef3vxVNwwzMt2Nyfwj9dOAP/+3QbBlKaOHPgoknFCHkDuH1TB4FzCKeNr8Ivn2nFVy+cwvSA4iDBNRviK4/txBDNvAL5oZ5A/INnTUMZ5UYl5dyNK3fg/v4cvnvORKblRH/WiW8/uRvedBydjhBNzTe4b78MaTrYmuZ1IkS+jbFtC5TdP7uE8q6uhAaB2p6Alf3WMrpssunEp+MkvMPodQlvKgs3wdYHzpqCe5/ZDQeV5DsWT8CHb3icFn4v3rV0Eq76wWNY29qBD586A/+3vgUfXT4Z//aHZ/DDR7Zj0fgy5HMpTKgsxW6Cn60HRvDjD56O/7r5MfzwiR04e0ot9g5EUFbso5Jx44O/ehZzww4MJ5O4/sbnMLM2jGxiBH97+WJ8948r8N2nWnFmTdAM4xc506inYL/qV09jf/sQrjx1Fv6RYO/cKZX4wi8ewYqOGNIsr3kjvk6Gwm/fgU5UUVG++9crkXT5cf2yKfjkbx7Htx7ZgQ8sm4oHt/Tgr5ZNwo49bfjKXRsQzPRjQkM96kpCWLGjHZ++bQMqqJ3rS4uxoi2GgodCisBiP5XF7SvW4d6n9+Ctc+uwpTeKqQRaJVQA7/op62p/L5pZiLctmYpgVgEpnfifJ7chnXPjjjWt6CY4eDXK8rUhtbkoj2GiAXc6gQtnNRo2yTut0YeScACPt/Ybx3HDJoeRpttkAWsaKSlncaal2FsO8l2Uv5WWNqx2EE1EXB4CHBcSxnR2mwCYfBiDTh+qCCiibo/x0dJ0jkYotLGwApOWE+A4CLZ63T4UaUqJ90X5TFYbFvO8yprhJ83zmmx0MX2FQVDk7TTBi0btNAk2QgBX6iQopCJJELYpcKQ2I/axfEOeAEFYAWUEhzGmW8xnhwi8RHptQQzlp1EPjW4p9lOW/JQiD5cxTdVVhn0nwzJW8FmN2GTIiwLhHlN3mkLLMU/5AXnQx/rIebwEUdYog5f1l3C7UOSSbxP4Xl6WwUF+JoTl+TyxnAKOCrhqAltleqWkKUitBhQ4VhgJjXDJHtvRF8PZE8pQRNAomNBcFsCGngjao2kzkqWpLsWACuYzeG5bO+7dNYTi1AgmVhQhEk9iJo2Pzz2wCzs6BvHW2XVYu6MNXz5vMj59927cuasH82tD2NARwUBGytyFNvaZU6o9+M2zO/FcZxz/dPFMfOaW9bh1WxfeNbcRu4eT5JcCplcW4759gygJeDGHwO253QP48OIGPLqzF99c145ygtSpk+uxZ6AfU0rk1ebA0kofguEwdvdFcXpVEI/s7SNPWVO288p9CLNN1vcmMDHkwCQCwDs7UriGZf7xo9sI+rpx6dQqtPYn0Jp2mnbTestnWztxV2sf3IMDWNBchS1dUVwxoxrffWQzfr+1n3ztZPuwZVi/b3TPPhKptwtUq89q2j/A95JLRYF81tkzhIunVJHPnBqIZS3p7iP3eZtsOtHoeOyPhmSJj7DTaSPYoXgaIxQ0wzkn+gbj6Kcg1pSLwy8fCIrkDM9nXRjwh9HXEzcRkGUBayVQ2JODP+DDu8+dj2+/eykt9iwGkikqzCz6oink/Vqdk0N3jCa1z4d0Vsuc/ShnHu9bPhP/fc0ipLx+9A8kCJ4C2B2h0vaG0EkN5aVllvK6jPNr2utBwltEaSKgpVEafqgAi9xBowyzLIPWJ0UTOXTm3Qgzj4F0GnVUmA3lxThnzgR849pTMW7qdOxo72UKvM+Uz492gioX8wGVvIvl03TWogo3fv2R8/FfHzwHkxqrzGjMPVsGKLASeOrzb8W10xoxwEqoLA3h/RfNxh+fWA8H3ylJC7KDwlh7DL7RZEpAhSdwJAt8QVO1AUYCOWO+Odu7RnijQJRufjFJIMupX6BC6k3xfwQjzNQOOciK3m75sEhRS2rLJ08R1YsI5kt5Rn4txfmC2WRY1nQgL58pOeYq4GcKigQvh2P5vWh1lhykNaoi75Zi5ce0VFaNrMkPptyRNFNrAlfUoXy9PKJsL/moVbP9hggWNKmssJ9h/ta7CpxXEkBIubjYPpN4bZj5sCRsL42sCUQ5jAGi/DUaNEBAlSfoUu5ajagpNj/bVPURI+/pdYPkcfnx5DU6x6fY6gaMORxp45NTagKjwvgTDbGvFRPAaDGJq+A0vk4JPiuF6ODLlZG/nPxWn3q1HjzyFFSdhdU2fJcY+7gAwriQCyWhoEld+fSwrwwP6Q45ffMc68jPi6rXjy6fhi+cNwlnzWpGQgkSxHSzv2jEMZ2Vr1QWAYLmHNs2SqOCh6bN5M+ltlR+CYLIhAAyAWc4EDDxsQaYT4igd3vfMGpogOmdma15VvDPrBDkcTVB1KoYEPMFzB6dU8JOrGkdpKFXjaW1Qfxm/X5MKvXh7eOLsao7RvlFUM5nFW1fo4KqV/G34IdkWFU+bWJgJZhTP+XQ/kgK1fyuKMR4XfHNnPirJZPxL+dOwgXzJ2CQciDC9vu/De34m/NOwd+f3sS6ITAmQOYrHLeUZt8KC7WTVxXmQlOGGqmcVlNEsG3JArPYQpVkk00nCR0f3EyhL4FjSEozT+HKcxKsLolFXspQ4WhfL41euKhwdJ/AllSrlIocW6VMZk0ox1aCrTQ7rZOgKkpANBxP4WePbsJ1v1yFv//Nc9g2pO1FaB3zefk+Sdmpw8MhxamplhwOxJK46fEdeO+vVuCvbl6LJzsTRgHLh0BjQQpSKV8PnuJvSyk781GEXRn4KPRNoXglR+WlaRBXmt8ULgJgiuuj1UZu+QBR2LQMRPHkxv14zy9W4uO/XoXb944gz+ta4SVfjVJJZFUCz5lRqEKClvps3PfsdnzyVw+hjUohklXd5PH3927DZ37yAD5xwXQq0yR6h2L44v+twnc+eB7TyUPeGzUsnhTOG01uA/ZYe3y1c5vLcfniCcjzffVRXKWWwQRu2UELnoBRIwGHEx/DCNtRoQDkoSaAY+qH9W0UGs/lyAdqHzkja7pM760oQ8r3y8unssnTPNLqMQ/rpmAAi7XkPo+4081WdRGoSQEQsGjkiOelygRgtKxfQE1vEWCbVrJ9PrV0shkpmxL248PLJiOUFTARNLGmv0IsQx+BlUCi2t5LBbu8IUiFXITl9SF84Zyp+Nx50/HJ2SVQqIJATvlI0YvkV6bXK5gVYwKFAlOKEm/elXl4eF0r5zQ5o62BBMS0TYuAtQLAqkepvuVQLnCo91LZfOR7jTJptE+O3kpLAM8YMuSrKMvK7Fgm1rDOvUpSPQs8ilS/yud9i5vZf1gaHut9/rixCztjehuVUFvdAFG266njykzQ0v954Hms3t3LPqjW1Ruz3CyknlB9JVlHXpa7gn1Sd4QD1mizyEpRbamFKoqQnqXh5CDI4j08Hl9RjMERjWSyDtjJc0RGilgvh+0A0+2IxrC4zIfxiQSmlrqxP5rFnkieMimH2mI/nhtIY2dPBGfOqMPGPvmFOmjcaYsm1mMqjQof24bySYaQ2YaI5VBbxMVHBOCTSwMYHB4mQAuQZ9KYWBPEpEoPvnX/Bqzc2kZWIC8QVD3SkcCnb1+D8cU+zA8VaETRACCAVXrHG6m1tYOCfAS1qtL0RtZLEw2G6+Y3U36xDtjv1Y7GT8tiD5tsOuFJPH0c0FiPonhgb8tS8Cpasnx0tBJnmMpKfikSv/0pKRYqv4IbcVqg0l7ax+ybb5+Ln16zCHspHJ/pjGN75xA+uXwWTp9Wgx/csRZfueoM3HDVfPzju5eZ6YooO/QAlZxWOsUyGfMbBR8iGVq1niJ8467n8dfvXIYfXbsA3373IjR4CkhQOIxoiRgFZpTCLJLNGEC0oWMQ/3jFmbh+TgP+mZb23y4bR7kvdOTB7pEkZtaW40dXL8R0CsMRvpcRq1QU/YkUhWUeP1u1F2fMn4SfvWcRfvTuxZhd6kWa5Yjn3cbaG6Cy1YCbHtO4hxy3btvehQ/Skv3edcuQTBFkeFw4c1YjfvKu+fj7ty3CI1s7EUPQOBjft7sHa1t68ZkLZ6HOncfv3ruM1vIbL8W0YkvtHWBdfOHCmQjJX8MoQDnEevDTp1sw6HUhybY2/siHkZaFawsd1YtGiOSMLGcfxRyq4W8P21QhJWrUzqxHgYdB3qkpujD5pi6sFWvWVGExwb0Skh9U2JkmjxB651yo4m8tWNB0Vy2vj6h8vD/AT4q/ZxD0VvBZTYnonsaQE+Xkk2g0ijvW7QFfico8h3IC7pDbAi6lVLBaTi9H/wD5p8KTgzfowWoaCN99eCv++cEtOH96I3wegj8qHCkgAQMpa8Vz0rFG8QSURMb1mb+1qEIjWgqpacY1TN5ytlZ9Kh25H+u87tXbjp3TrTzP/zWiJfAh0qiLrisbjTArXICCS6ocr4Y0aqFyaVWtpg9Lcmksawhj8ThtLE1i+VoIVB4hjxfcCsShrWFkpGik0oFWGhYTKsL4q3Ono6GqzEzZRvjeg2wvlVMLJPpphUXIBw/tHsTfnz8Zf7+0CcPRJBys0wJBpxbNCJSO8L4R/u5hO/xhbTv+/bxJ+LtzmtEVSWLzQAqDfKaSwOlDc8oQT6RR5PfgHQvrcPfGdlwytRyfWlaPpZNrcP+mNmRdXjy5ewQ7hggjWZaHWvsJyDI4MJI19a4pQIHm57uimNZUgi+dUYeJpX70FrQ1j8P4+33qtEZ8ZfkkbOgcxvqkwkPwwyd3DdPg5Ht+7rwZmNhUQ/HiwHhfAV86rR6fka8YWb+XBmUR77cg5/FJqgftriC/P7NOhzL0+gWNKAv5LLbieWMivToWs8mm44qOI2d4iSAJCAp2HmuFYXfWY3xRyt057C0EqWSyqKES3EtApGkPjR61p4FHP3Eh/u2OJ9EdyaIl4kHKnUUplVh1cRAHCGZGCDbqKUjHF7mwO5bEgZwPtXxrWVM9/FRRNEkVJ6m5iqkZk6ySGI/reG1csRPtsSx6slQPLgpMFjWe09YqDtRTBeyjsiihcJgfdmBbPI1Lm4sxbeo4/MM9W4V+qJyymBqgUuQ7HIg44WLZhgigFKm5XNY7AVXMlae1S4VbSoUSIwBMEQi4POiT0MnSkndm4CMg62W+eY2WGaGdxng/7+f1KMGfRvCYKKYHBSkc2BwTkHEax+E+vkslrfC8P4+RtBe1fgc6CfgUifuNpTxcWQc+sqAG33/P6Wx3oUm+MwXx47sG8I9P7kMvAWFxxknFLCV/GKuynTQKMLGyCO+eUw2FDBtOZvCDx3fh4rnjMMlHwFRaijK/G998ag/rP4OrZ5RhfnMFqyqHar8fl9y1A1MImSJSg6zbj5xSg4llfvgI8O7csBu7ehL4+JLxcHg9VAZubGwbxs/XdeKaeQ2o9xLoVZUQTDnwwyf3GKf4L1JJfumRFhQHArjulGp87ZkOzKBG+eSyZoJqGhE0FL7z9F4z3fzxJeMQCngxociDB3f24cdbBlHEOmlwZ/APl56Cj96xjd1HE35jFtHY+5/YWkiQV6BXyjbIV9IG1j+8ch77mlpZVwv4xwd24LEDmobNGf9IbXZdzz4v5+mQRoKc5F+t/CUfp9wBslKeZkUeB6jKS9gvNY12gAC9PJdCOfufgE8f7xFoUYT5skIEUXJVtYN9m8/0ObyoI+Cr92YJfoHdScoGV9CsEC6nLJJjdlfagSZ3Cm72zZ0pgfm0iby/l4BI08MaVS0n2Ndo2wHmpxHUOrblnnwA2k9SYFujeIpT1eRMoYTl74wzbZdWHQLfungqfrliO/qI+fcn/Uh6NMWbhjtvLa5RLLSCz4ORBOWBK0AgmUMVeT5MS2F/0olh9nP5r5mNlA7vK8cJCURpxaFGWkOs2/klLnztsjkocgn8Ux6StS3Qr4/4/MTmdZtsEr3RmnaUxjoVvykgtPFoR9Zv5uo1NbSXwIhyBgmCk305rSorYNjhQXuBSIPnNEq0myBmS8xLwKGRKZeJQ7OX1uQIAZKmHrp438qIi8JXrpgCWC70mqwL/KaQKmg3fC9BEIEUi6FAih3Mf+UIhV7eigKdlv9VhmVhUTNMZ7/y5/Ewv1eMONCd8aC3uAbfeHgLZC5LnGjacBvLtyPmYZldGCAo0m7/WlkzmFeAQIINAqhe3rd92Im2jJeKxYtuTfVQEDkpXIcoOLuZH3XuKMnHxI1dKS86s16MsPxJppuloH2e+ayLmwlX5p6ncuHteSoZIsSBtI/PEZwmLT+mN54KmBBw4wsXzzPHqnP5ULHZ8JMN7dCGzJUZjXDqmuDGi0lAOcJ23j2YwH8/uh1fu3sDplX7UezOoybsQpTt9tWHdmL7/l4sbwxiIs39UydU4L8f2ob/eWiTGbFppnLNsn7l56SpvXs378N/PrwZ96/ZibObKij8nWiuK8FPn2nB1+7aiHOmVxOMZ1FHsJrO5vHl+7ahpa0X75hZDl8mzfvJpwS9Ci0yKZBHKJPEtfPr8My2NvzigQ3w5jIGGF4xowbxaAz//MB2PLBhr5lK1CbYGn362LnT8Yunt7FVLZVzsJOqzY6Hdnt1pBEXjVBpFaSmyi6bUYsJJXxzVR7bedW+fjx5IMo7NNFpjQgWESSp54YIJOTT1U7DayRFgEQwNMi+rc2au8gvZiSPPN/JezTS1+/yoyXjxjDtuGH2GZ+m8nmL0lAYhB7WuBYmVBLQaCp3cy6INZkAj72oyidM/XdlXMagU3k6sj70sD+rnRTw9vmk24yux8iLGglMMu8+9kXJHI1y6n4tXlH5BfBCGsXkZ2euCGtSAbOIQ6EkNH06RLTVlnBie5bP09iQy0CeRqVkoDYQ7+LxrjQBncOHAaan8BgDvLeVxlmevKjRwQT7g6Ynj1/ShC1lIOVQoJDCNfMbUCRZyc4nkGWTTScjHR890ox2UaSajibRpkkNntNgm+l9KqZ13vJR4j8KIjmeO2ld/t3vVqIrOXrdpKMbtAyd0pVWn4NiT91bo2ZuaVf9kl+L0jeZ6n5dt6xNPWGktS7rPzmnuGSvym9H3yoFhTCtYfO8M0EwkEGQaT64ZgfBlM+EYNBdmuY0ZNLivRSOSYI6XQtQIMvrR+EHTOR6OYkqX/PO/PBZxXoy5/hbkYKsY6ZNIS5fFlM3TNO8syEKfApyXQcFsuCefGzM++lec17nlMcbS+5sFh87awLGV4ZZPpZHr8Di3b65CzsiliO3gshq5G3s7Q4nTQ+Op+V//dIJ+NjpE1Dk91HpueGSMushSna7sScO+D0FNBX70dk/jP4szznChis0NaPgkVqpKOfspU1V+OtlU3DhrCZi+ALbMYt4PI12PjNYCGCgvx/FPikzF7YNUjm7A9hwIGYWYGi7G7WWfHkU+FKjJ/IZmlERwMwp1bjirKlIej1wZTJoLCvCQ21xDLhDiLCdFbZD4SLOm1qJbR3DWNNLPmPZTkYSyBf7yQ9TI0Tvnt+kwVieKxBsAL/e0EmjRlNI8mkSvHEgzPaRO7+OFV8qJR9JHmvrGIUM8JpRYvYj8pH6lmC5RpQ0VaWdCAbIQxovk0O7+q3OKTVjcLAwajNVt2JfKQVN5Ql8x5mCIqprtExR+XP8ZPmswFWEaSrSfpIPVvA58ZHAuvqcpiY19pxg2po+lt+U+E28Kf+/xkLUTDkrVzdfXoFKf/b4NrNQRivx1J8H2Pf1jvLr031RgiiNislvU3wrY0qjQ1HepzyDAnPMI6/+fpyS+ogAtvz8zqoPY0lTOfu9al5vMCr3+f/Bj002nfh0XIhyK6am/hsFJexwCkLofGEUQ99GgpEEbkQCD1KQBbTQmssSpHic7MD8VGTVYT2Iurxw0+qUT8AYsHAaUGI9b0AIiTLNCGB5thvXZoEjp1KwpjOl7AVm5CTtJUjSuUCeaVMomsQo4OQlFKfV6aIFLQUiPxFZ57KgmYLJJEBhK4GtwIt6jzi/BRi9PO+g4rB8EyTQC2ZFWjin3/Kb4ftTMAkkqawiKSGzjQ7zMHXFYy1/1/NpCXyWS1GjzbY7en8JM0eKZ90st8r7OpLKzI/KaB3rvzzmVRTjA2dNZ/VJ8AoOA/tHErh5c6dKyT/t96YpGPm26OqLSen5shl8+Iyp2Lr7AL73XBeGEmkEMknkWLdJp4AOs2N9SIgnCHB8Ph+0lU6jQ95vxGEsSjEB+AiV1aQSAp1p5fju2nY8vmUfklmJfSpXNpc/l0OSbVlWUo7BZIotqjqnIiUQm1Lqx764VkkSqPOc/Ig0WqL0hZ/7E1ncs74d31jRhW8/3Ipn+9JIsGANPhfC2RTc4hvmIR7c1z2E27f3I+dR3HGLP09kkmmk3mv1YOtPbaE2lbP6h06dgBIvK4ltqS4qv6zn+8inrFytwFOvENeqbyhEiRaxqJ5KCE7UV+VnpRWGefYfF40d+a5pEYPAiOE3UkUuBe3/p96sfllgP9fokgLdjjn2K0pagm2mBQHlbFP1cvU1jbxoKtM42Bs+Euc6UUIgHWKK2vlBCwQkYxQ8tEsLHXiHAJ41dmNJrCGmrb6aFj+QL4dZRk0jyiDSt95vd057WUoGyZtLK2mT5hkdl+YtPz/Bt/00HhSSw+dQ0FONDGV5p6SV25RBYOt4JblMaM9Gl8eNqxZPMgsQBLCtmh0lFv9Fv22y6QQnyYE3nFJUNFa/koBQkSQsBSV0zAsURtZ1HY/+luIlqIpREWskKEeBJEgjB9t+txxnKd4oRBVF3YzuKC0+m9YcjUmM95jk2cl53fg4kV6wBjW6ZYQjrVtpQT6jQRczNUmSX1VWztcmXUuI6jih4vCesTxTcno2I18a1rfey7rXSlv3aPsMs55NmlvlYj6yXrUyUWLdAlBKj+9iyqxy0ppXWvyhdPVb9xrivVIO2stNyskqo76VttLT8etNak8KVb0iPw4qjb+/YDbK/YRT8rfhSflo3LJ+P3qyPMfXkbCVQrFUqh58MemdY1Ra7YNxvG12HT66tAkeKqG812dcAwV85C8jOKz/t/an0FgcxF8tacLfLJuEwbTGBDymrdNsk75UHmU+Dz4+rxpnzxnP6lK9FVAV9OGDp9TgPy6ajNX7+jEgnxuW6PJpZfjCghqcPqMOD23pRERxq8iPn5hTbYKlKj7QCMH+HRu78OlzZuKv5lbho2dMQpXfhadbuvHuxY34m4U1WNpcAafbS3Yt4NxpFZhZX4YgQfbrvR/lsSBxpWpZAMgal5TBYY1UzS7z4a3Tqw3uFnf0xLO48flO5N0ehAl2BIpy5A2z0rfgNqNNhbyHfapg9mos8+YwLaw2pvHCFPw0sKYGshgXdKCEYHuIbeFgPdb4nTglVEAR+75WtTWzWWeECfaYhvpnaS6JyUxnOp8VQIrTmKqh3JhdzGeIuAxgIx+MCwB1XnIx00ixrRWNvd7PcpCHy7VakbeV8VoVZYOMR72xpIpGsATcNBGqUacwwZAJo8F6GZselWGkXinjT3UmGSHe1BY+6rOqP7lSyGioIJ9Yd6u0AnY0Sni/rmkBjvj9eCSVTkZfnHVwzaRSE0DWyC3Wr3ln87/6nHVkk00nCx0nzvA2ndRkWIztT/BoNiGkKriw1ov7PvcWZKU0qDi1qnDDgWH87YMtVHQayzo68ii0A/lrRnkYjnQEHRmtRnWgxpMzW9z085hZIUDgszPtRiMVaGNlGLuG0qh1pNCalDqUmhf45XMEac1aADEYg9fjQjadxj9dPN3sk9hBINbRP0IA68LHFzUhH49hXX8OmwaTZgWsRh6mUBnXFHnM+VpvAUPxFAaoZpvDHkwKu7AvksbueB7ae288z9UGXdjRHwP8QfTHM6guJpBIZpFMW6EATvQuIzggFWvsG5KMCgOAsyl855JpWFRv7eQnGaHgwL/cNQinGbWSUeMw8c404iOjS+M8Mf5f787g3y+dhfYebUMEJNjG33hqH967qBENYTf8BFj7CL6/tr4HH51SjNMnVhkwvr47RSWfwRWzqjA8EkNxKIgvPNqK98yqxtyqEIaTady3bQg7oyl8+5Ip2N3Vi+5sAL/dcADXn1qPEo1eknf+uLETuwdT+Py5kzAUy2Blay/Om9OMf7h7I3ws88fPnISfPrvXTDdrMY/ZfJrG2DERtCcYaQVvMxv3p2+fYzZ6t/xYxSUWp9hk08lINnfb9PoQladD83huF4qp0L59zTKi/Aw8BEDyfclQGf18bReGNEU7+sifI0EjK8YVsHoogd1RKrSU4pllsD9ZQCybRzGyGMrk0Jlivswrkcvhue4khlJZHEhq2lqBOd3IMZ2KfBrZRBLP98bRnXMxDZhRJV1bfyCCDSN5M9Uh0ODyONEWzWNjTxRZ5uMvaHPhDHYnCni2x5oa7EgoBIQV/PNALI3HuhNoj2fNtJmUS2u8gNW9KfQVfOhOaOFDAQORGKKZjAEZR10RxzFZ0356FcUckw8kW4t1esm4IixoKOYVgjC+924C27t2dlMieYyjuRZCaARUIz2KnydfJU2JmyDEmtojH31v5X78+4oDqCgJYU6pC4tr/Ljpyc349aMbsLC+CJMdCVw5vQKff3gH/mdNG57Z14V3zKjA7x5/Hj9/utWs0JsR8mJqiR/Pt3bh3x7bhydHUgTIilGWw0+f6cJP1u5n3mn8asVu/MuKDty0pgXTG7RLKUEf2/jLj7Tgj4p7l45jTrkHxcVB+HLapDuHrPiEbyi/rNGx5jcl5dne/McPDSrW2bvmN6GcCNmMcBJEm0UQNtl0EpMNtGw69qRhGYIpw2zpPD55ejNmNZaZc4qXJYv/0ZZ+PEEgEjQPHB3Jv0qjHCMuOZ9noD0L9zoDVO4uxJxuKFaVRruk3GOawuX98vVSRPeAI2dCOmixggCWplq7+Oww71OUdKl5bcHTXXDjP+/fwmMXynjfJmcxi+3Cr9Z0YGXHiHGWVrR3eWRp7z75emlqTFNNXgKsPqff+AxpikijNPLd0mJ9gUSNjMknSCvWNN0j/5oDzhAGWA4Bi5NB/eg9FKFMkf0V4kCeUvXOBD5w2iRWkfjCWuTxwyd3IeYKoIi/FMNMDuECuVq5l1dFsD7NdBsbURg0mWKrEnCpnVK5FMIBH8rCQVx65ky89exZWN81DKc3jBHy2HBW0/4u+F1elAX9uGzRNHzkrOkEvXn0ML3/XNWFKRMa8dt3z8dED9ASBW7dfgDfum4R3j+nBn7yyd+f0YyfXDkD1582BZ6sgYsopJk/gZ+TBfrd1l6cNaUKs6vCWNObMf5lAZaNLGd4RN9vbpILADC/0oOLp1VawMuMZBGCSz7YZNNJTDbQsul1IEpVR8aMDE1x5/CZy+dT0JoY7NSfBSrCHH75fBu0zxn16VGT9ukTiCnOOanQtR2TC6VMVdOAlQRFCqMhgBPmVU37CLlIRQpgyQlaY2dDVJICAmW6l5nrbBWtbil5Ra8WENqb98Os/uS5SqalUbRMTsFLCaAcWeM7FOO5QZbFhAngsTqW/IbMdBeBmLqatuvRJ8ZjOckLiGl1mvZiVF30OQJozCVNeieDf5ZIEMPLV9FG1y4iptJcGpfOqEeDnJ/4joq8/mRLN1b2qS6sLWg0PailAGHWixVzSeRgmwkwaWSLdcs6jjm8BogpsnsqFsNAIo/vP9GGbz2yB99dP4BMJo5SjwMhXwBZxZtj/oloArevbcfnH23DN5/uwHA8y/MFfPbBHbhvbSveNrNG2A93bB/Ex/+wBudMqMDp1T6UFAfxxd8+h9ue34dMnqCZzwjEpwibtcPmGoLuqRVFWFjjwda9PahwK9yCVgHCgEfLP+3NSYJRamdND797bqMJMK2Nw801VvZrsdOATTYdz2QDLZuODQkoSIAaIapjfnj42QtmojporcI00wb8/GF9G/ZEsmZBgpbDHy1pREthNDTiISijOEIBAiqtDjWO1FLKVN9aUSa/IO3hJ4bXikE9oXVaxXxYZdCyczkqaxmB9kbUSJemsAR4vARhIaYrp/wS3qMQDsZ/ise8g6lYYQO0Ws0oDp7VSjRRMd9ffkaqBYUUMI75TF+gQeU1YFNl45Gi2wtA6EmNflkpnNikujCjd1S0Alzaz/CqUxrJC9aaygTr6YbVbXC4rHrU2+sjfze1iX+0FsyWQbwux/IEr6ULml7Viru82dVhMBHHQ3uH8KPLpuN/Lp6G986u5nk3frW+B7+5bDL+64JJuGhmBX61qRMfv2gObrhkHL6wfAJKmMZnT23Cry+eYhZAPLAnimUVHvzgspn4+oUz8XxvBDsHogh6nPjaOxdgXlM1wb22/cohTUCuqPU5Zx6dbLd1HQPw+MLYHs/hs2dPwoKqkNnVwIpt/+YijWSqxbS2V/1T22SdX+PFsgmVZmTZ8suy6OQYu7XJppcn2xnepteBxGIOLAk48cQ/X272n7P0Zw4tg0l89u7N6CgoFIe1AsvG/ycPaWpPoFSAMpxN4kvLJ+P8yZUSPEYc3LShA99b3YmM22u2RhrFp4eQdUIgS0BMPnV+3pehOOn3uFGS1WSkw0SMr8jmEXQRAPE4k1b6WlSRMvKnhjzXns1h0OlHYyGHgCePoVQBQ263CSJa7XUilU6ij1BOcZ6K3ASGLqdxkE8TBCrESpUjbXZh6HVpMtFhRkx1TXtSDpF/P31KKdoJyu5rT6KC90ZY9JiB6wT4LPObSfoJaGl3TQHjqMOL2lwCP3znKWguCpipX5tsejORrdFsem1JenHsM0YSrKkEvnntafA5Nepj+Wso5tRNz3dSAVpxgxT7SLce+qhNJzYJPCsEqAythTVBnDm+3ERK1whnZzSNX67fj4jHb0b6HC9FWS8ijYwpLIR2acg43SjLEnRRkSv0gUY33Y6smQYeJD8pOr8c1oecQYKnAHr5sJfILsxz2tKnL+MwoVLKCNzEc11kxn6lRhQgn6E0yziSVvgHj4ndNcLvnoKf6fl5v3hVW1g5zK4Mab7Oe6aWorYkgIf2K867A1sRIiDzsUzWPplvLpilEVnBSzWzA7lcHlfNqcP4YtadRrJtsulNRjbQsuk1Jk2SjQlTshcPHZk8rp1ehSXTq008pEKBWo8Cd92BKB7fM4CwMw8FXdW0mQDXm0slndykLWa0yrKEbXzVgnEIuDWlRNhBQPPTtfvRS5VcUkjBbFj9J8SRrphpVz6naWBRjs9q8YFGuTS61M/jRF6LERRdyorgLt+8ckKuOH8neN0ECGV5NDUbcXlMZHdt8RNkGTTwrphdLAoSBQEs3sv8dC7Ej6aT5VSvcihw6LDTmvrVZtJ37BvAN1bsNnHTRphOMe+Q72CBaK7gsKLNv5lIU/DyhxxxeDHVl8M7NF0sQ8rGWTa9CenlJZtNNr1q0vRN3mwK/k9vP9X8NizncCCaK+AXz+2n8rICtioopNTnm83yP9lJ40VBAqEXwjkQ5OScLjzfNYSH9wwThAgoWZHV80fUwuIHiyfk0yZfLQktRWNTZHYtRlAoCAGrAJ+X/1zemTPgKEjElCHASxPsDLqtsCEeKnutRtXChXxeixWciJhI7T7yoHKSZ5FGx/LQ6lBtzaNjKzRowfj3yWlf/mNFApB8N18hg0EaE8MEFXoXbamjES9BwrHRtjcdVwut8q3D2QQ+dmozSjysWdaF3b9tejPSsQFaRl7qP00RsGOZTifSOftzcn8sLytrZIufbAbvWjYd02qLTQwkbTGiqZfndvdgbV/cjGxoJEIR7AW2tErwyOnanxPtoz8BG7/Hiavnj4M3r/WgTqQEstd0kBcsABJh+wuU6P4jpTP2kb+XPorJJQCvtXxKT9OTwmgxJpYyPGbF3IoScGlvwqJCCsE87yZ/qTzasqY0n0EZzwuQaSWoRsW08EHcJ6FonNz5MeNvTDtCzoybc1YZ9JctBM3ijWHycCnzdJktuZwmRMmgy0UAx1KzDC7FhlMih73PyfzRtlVaVTuvyo/lU6pNLC1zyfrPJpveVHQMneH34KyfrqTcGY2MRMvT7CGoJSivNSnJ1+otXk1af+rZV3rtz9Hhz76atF4pvShPtrFDG29r5MqF2d40Hvz7t6CmOEBFp21CXBhI5/Dx3z2Hrflis8+gNQGjJOz1RycTiSWyBDh/N7cS1y4aZ+FuNvADu/rw1RX7zR6PUsAOghUxkZFER8kAFruNMd3YQ1YCBhwdISGdOdosDr3vYF4H+fPgOdFYnmN0eA5vPs7WelxPNoXvvXUm5teGeUbvLxg7ZojZZNObh44J0FKKT21rw9k/eRbwqGNlac1qqb2HObKzyfx8YZSLpEOVYuyUKdGhJ0iH3mOujxF/SFAffm3sUfN77OIR6PD7Xi6tsWNDh9wnGrv+ovvGTozSS9IYI578s3mOXTyExq4fft+R0jqUzPmxG0Zp7N4/9Yzo8GtHfE7+V2pjAq0M8OO3zcFHz57KLKmIBLRJ31vZip/tiMBNPtCm4DadnCQ2Gx9y4oYrZiOolabkkxjZ48O3rTdR8RVsQ/DE2lwZCJBtbDV8clCs4MR143z4++VT2e5sXDNtaFjgBXFik01vFjo2QIt/T2/dj+U3rELB7UfelTG6t1BwM0crcKQNtMaIJ/9snmMXD6Gx64ffd6S0DiVzfuyGURq79089Izr82hGeM0EljTdNEpfW+nDLpy+Fl9rTaUYvgJF4Et+4ZzWinqD2BDcOsy+iQ8twpPIc6bq+RYffO0Yvd/3Q54+U5pHSO/S66PB7Xu65MTr0+p9La4yOJq9Dj0V/6hmRzv+p50VHun74OdHLnFd7X7+wCaeOr4SLbQ1nDk9s2o/bt/cg4/QaETD2qKEjpXP48djNR3PvoXTo84feJzr83jF6uTQPPR6jI13/S58XHX5+jF7pMyJdP/T5I6V1KP25vF7u+bHz/Fbw3y9dNAe1fv12mxWacoY3S110bJNNbyI6RiNaBTy1fR/O+/EzyLu1QzuzEMDSemrTGyV1j9DZdOqFjjx28OdIafO+l3uLl0vLnLcOj0iHXn/RvfrxZ8pv6Ah5HpF435HK/+fSetH1Q+jQ80e6x+TFk0e8xs+h5450z6E0dv1F98kDy40Aonjoo8uxZHINwZQTXvKA9jbMORQvWzF2LBJH2HQSE5WrlKyW+TsLCongMr/ltG7TyUw0tykTNFopvzg5wjtG/TNtoGXTm42O0YgWsKOjD/+7YhuK3Q4k806z75fW4VhrhizSkZSuzo7Ri4+sDnnwf8sPwnrOIj1rpTFG6sqWU6vOWd+Wj8TBZ620RGNpjeV2MFfRwbQOvW/sWN8HU7acZwUgrDRU1oPlenG61m/RWPmttKwzytNyxLVIKckS1HUrbyvPsTQOpbF89FH+h9aFrlnXDy3bwbRe/KxF1j0Hrx16/tB6GSu/0pIj8azyIlx3ziwTu8iZZ/raXod3mvanwBXo1uzi2IayL+RzWCZmlnn0p6GXOWdo9ORhSbwwePqyaR32wAvn9HP0vL7MbWP3jl4/NMFDr48dv2yeOuTxi2yA0RsP+2md4I/RL0Pm+NATpLFzL1d+Q6PnzYlD733hBovMqbHroycOvfeFR8YODr3X+jl6r+WXp7YnwuJxjoCLp822RBaJF/WcnONfVJbR44NpjZ4TjR6/8H5j10Wj58d+Gho7N3qf+dJ/It142DMvXB+99sIz/Lxw76Hnx87p+mE0dv2FtESjN77wc/RgLN2XpDX2/Ci98POQ86NJmJ/m9GEnlKb5ecgzorF7X8hz9PqLbtMPkU4ccu+hp184r+98zqwoVrtLNigSvCWHDspEm2x6s9CxcYY3ScpXx0S+4cfuWm8eEpiyhKmOJHWlRg3k08lRdpMDtA5tzji5SRBeWw4JcFk8QKhtRMKhLT96bLGGTScF0cCTkaXRLP4yQIsdXv3e7vM2vdno2AAtm2yyySabbLLJJpvMqK5NNtlkk0022WSTTceAbKBlk0022WSTTTbZdIzIBlo22WSTTTbZZJNNx4hsoGWTTTbZZJNNNtl0jMgGWjbZZJNNNtlkk03HiGygZZNNNtlkk0022XSMyAZaNtlkk0022WSTTceIbKBlk0022WSTTTbZdIzIBlo22WSTTTbZZJNNx4hsoGWTTTbZZJNNNtl0jMgGWjbZZJNNNtlkk03HiGygZZNNNtlkk0022XSMyAZaNtlkk0022WSTTceIbKBlk0022WSTTTbZdIzIBlo22WSTTTbZZJNNx4hsoGWTTTbZZJNNNtl0jMgGWjbZZJNNNtlkk03HiGygZZNNNtlkk0022XSMyAZaNtlkk0022WSTTceIbKBlk0022WSTTTbZdIzIBlo22WSTTTbZ9AZTfvSDgg6yKOTzKBSyyPFEgedyvJhGltfi5sYCT2atA17Ul46VQBZpk4Y+uocXc1Ya1j0Zps1LPJctpHlJ15gLzykvMN98Pm3dy+yyLINS0fMmO2XB+5mqlQePs/xOmnJkzO8Mf+f5nPLXfXwTk14hn1FRrET4McXhOd5mlYFp5Ezh9CjzMMc5Fcl6Xlnw0QyPTbo8n+M7gHllkTHl0B3mKn/k+UBG76tnVZ+6rPKZu8zrmXIW+L6mXDrL9Mzha0gOvthrnaZNNtlkk0022fSXkDSxgJXTQcWsMRCHGQkRVMnzyGWuuQkMHBhOZeDPJeENhMHb+dEdo0nwz1lwGdBScOiYYMPp4vNCIS5zb17Ihtd6o2n09kUxubEMfUMJ1FcVwcnbhjMEPw4nSvlcjul3jsRRX+RBwW2l62E6DofAWQEO3qMyCR11DqdQGfTA52Y5ecrFsznex9JjOJZGmmCnqihgCqonItksRmIp1JWETHp67yyB1fbeCGLxLIpCPkyu0jvymsPNdxBgc6InEsf+vhHUlBahqSyErMkrjz18bojpTW8oQ8DjYXoso5P3D7Ou3A6UBH3MO4+9vC9jkJUDCaY5vSoIn9fLa6x71SDTc5oSvjZkj2jZZJNNNtlk0xtOeWQJCpwEEru6h/GLhzfg+3c9g/uf34NEToCBwIvAxkX9/7Mnd+GHj7fAS1Qk8CGAIgBikcsAj7yTIItgIedwmHv2HhjBcDTK60I5TItA6rHVO9ARiSHN+z79k0eRyWTNtTuf3oZ71uyAw5XHUDyFf71lFYGTQJ4Lbv4JguR4LOAn4OUgMhHg+8+7VmNP94ABKi6NJPFbZdDfA2u3466VW3hEJEewp0R2dw3gJ7c/aZ7VCY1gdRMUffiH92PDzg784u7V+Juf3Md8BZp0TwH98QR+etcKrN3Tj8/84nFsaOuHh+k9sHY3/ufWFXhs6x584Ht3ImlSBFa3dOF9P7gXm9oHWHcEnQRY96zajFue3ICbn96KL/70AUQTWebBOuYDesYU5zUkG2jZZJNNNtlk0xtOBFEES/eua8Uv73sOCydVY/miqRiKxvCV/3sY8TQBDf+ktFu2b8VTrb18wokEAVM0nUF/IomtHcNIpvMo5PLY3jGCDfsHkMvnEU1l8e271uHJHT3oGE6ZvHriGdQ11mFyQzWKPW5UVYSxs3vEoIznW/qxpS1G4OHC3u5ezK0thtvlRF9/FM/v7cNwgiCKqeRzWfRH09h5YAADkSSCDg+fd5ipvb0DKRAf8iYmyJvTLj8STj9PHIQxWd6f/P/tnNlvVNcdx7/3zmIbA97AHi94w8Z4wbgBnARIWQK0ojRRH0hQGiVSQ6U2VfvURVWQSJe3PiDlIVLUqmloliapmhAFCiKEJWzGNhiDjeMd73ZsMN5n7+93Zpr8A1y5Ur+fsWfuPXPO7/zufZmPzjn3eJaYY42n16Zi5ktNwY92r8OfXnoSc0ELrb0jppXegdTkJPzm+T34ya4KPL21CC09/abV38624NALu/DL7z2KvMwVuCCi1js+g5MNHdhZXoBQ1C0BLCSIqf78qa145cA2vLS7BquyM7EyJVnH6ERyTcJxqXt4ULQIIYSQRceF4dkFfHqjE794ZhveOteC149dwdY1udgsovDR9W7jKI09Y8hetQob89JwsWUQSaZsBC+/fhrvXbyD2UAIRz6txwcXbuHYlTYcfuccBiZn0aDS0dKPW53DGJXz3/71JBq6hvC7N0+i9e4EHq3KxpWeSTzwh2F5XLg/M2+mKC/1PMAjpZk41dyL3//jDM7cHsLLb5zA+GzQ/D/32gm8d7oRHRPT4lixkbJTDe348ItmM1KlU5kqLzq1F9WRLLmI/6qWLd+5zGopLRXFkvY63em3g3JsawtMBsPwiAjqSFhUyjSmHQkb6eobm0F2dhZGJdeIx0ZGooheNIRt5dn4UoSwMHM5DotQJbp0WlIaSnzzH42Z1J9PX8PBHWUSWeTKKF7cC/XgIULRIoQQQhYbEYzewXtYV+DDjds9KM3PxGs/3YeszAzsXFeMurZhIwkfX27F0xvWYucjBXinocvIQRAelJfk4I/PbjEjM5fahrC3thxPba7EpfYRlPvSsLMgAwe/XYbvbijGR3VdKC0owvayfJRUlOBc9yi2lBWgo7MHF251YFNlDqpyl6G5dxR37t5DabYPH17pwivP78Gvvl+NzVL38xuDsMR6VqYm4dUXd2NjYZZkEkH9wBTOtoiM7a2VdMMIihzp9KUnGjaypar1zZvqki5NjwuZGI4qz72pEP5+4jIOHb2IvOwMVOatMDW1jh0JwTYjZjMYHZ3A46szEdQ1ay5XvI4FtycB/gVd6m5BHxjQKcOY0EURUoET0RqfWUDTwCw2leZIcWzRvo4Q6hSs5vAwoWgRQggh/wN4kxIwqwus3BbG5+YRDkcQDomshCJYarkxJ+eXu6fw/umreP+z27jVN46vZvzQBe4pLmMvuL8QwKTU7Ru/j9ahCfzsB5tEIPTpwah5Sk91YlLEZDY4h7ax+1iVmijC5UPBiqWY8/vxcf0AdlXmYUdVPv7ZOITlrgWkLPOKfPiRmqCL4YHUrBQMzM9KLJWamEbYIklzoivHm7rhS09BstctCuWGV6TIJW1Cojra2NTWISMzqCRiFPVogbTX9wjcUic9IQk11Wvw473rceTZzebJRK2ua83Ctgvzlgd/+aQOB3bUItENLF+SiCnJXRfnh0SqxkSi0lKTtQNVJ9O3mQ6UXHSxv0uSePtqOw5uKZPvLTN6ZsdHu/TzYYsRRYsQQghZZHQLgtUiO119I6guKYA9H8Cv3zyL3uGvcLyxDVtrsnG2bRj7NuTg8Iu78IcXdmD/plJcvjMAl8iBZevPeRS+5UuQ6o7i8Yp8PPdYEfaUSSz5Rr+fD+v2CUDZimQk2m4cqC3F/g3FKMlchgSpk5LpQzBsIyM5CUW+VLQNT6CyJAcJ4iBpSYmo75/QVNHcPoAKX4Z6iyiMmI5gicnoBN+hvdUYvTeNT5p6zcL9mGaIkKlbSf2pYATTIoxTIkUeES4tmwkDD6RsVj4DUi/dHUJlbjqK0pLMQvewiKM+u6iapkL2wflm5K/KRGVhOuZDUSxP8iAzKRmNvWNmsf75a7fxRHmOebrSH9KtJyzpz8ZCRCUqLPfBws32fmyvKdYEVbXkpZ/f/D9MXK8K8WNCCCGELAo2kryiCR4bb52+jtrKYtSU+HC1bQST0378cHs1Tp27if1bqpCe7EKSbSErNQGXbnVijUjH/Nwcqgt98LqAjKVL8MbxBtS3dsM/O4+1hdkiGVEc/bwewdkZ7HusGpdu9+Pf1+7gWksHSgt8SF3iljpA6QovyvPS4bJdGB8dxXfWlyAl2Yvi3Ay8faoOF292mi0annmiFNFQBCN9/Xi8qlj0JYq7vQOoyl+JreuLcOyLRmwszkWC16PDXRicmMappnZcbenChaZOtPaPoKY0F/+qa0bdnbu4cL0D7V39KCvKQd/gELZXl8DWJx3lpa6mo2KWHUbb4H0cPXMD04F5nL/eikAgigq5/rWFWTh68hrONX2J2orVeLIyD7PBMI68+xnaRydEYAcRCQSkng/N3aNI87jwLbm/sZVZzsJ9tAghhJBFxmzQKT/7Hvnh738wg5beMczPz4ng+FCWm4YEkYxgRLdusM2xFYmNYOlGoV6RLitswaVzYgiZmbkZEZAF+XVfKvLmlVLdU2o6EIHb7RIZi7f1h00bXd8kARASGdPtJWyxmrD0Ew2ETX2zJYPk5o9GMBeKYpnXTLhJXZ2OlH/dlsKKTU26NBeJHdRYcqyttX1Y8vXrOi2jHFoDkreONhkP0yLz5pZYOs2p1wi4pVf91LVTuhjeku+kosRWsYuPpZk2UTuCBakaCUeQrHtoISAvkbyQ3A9pH5T8EiUPy+WVXPROS0u5Rs3XaShahBBCyCKjO5eHRCTcIiP6069bK8ipERl1C7PGyDiBvMlxxBJpiIiw6JoiW/eBcpnpOXUiLdOVSZaU6ZN7ZkhI99VSE5K4sLS+TsNpA9vEsiWWpfpiRpF0IbnqiRthlTqzR5eeSy7mWPrWeiI/ZgNUiamxdbG6yovu8i5JyaeUy3FEktdNS3X/LLPJqW61IPlYcqxDVRpT+w5KHZU305vmJPWiUs9curxFTb46whXLKdav9iWlJpRetVtyMDfBxIgtwFddi91bqSXxNGeRWnNrtDdnoWgRQgghi42O2BiTUhmKiY3+mRKVqbg4qHDoU3FGeoyS6Jkcq5jpp/lF17ryrbYxLy2RSFJmhCX2JuWxOBpf+9e+tMSIkZyrpph8TFuJoM1MK3NqxEfXZmmfX3/KS/NUydIe4h3GYmhrDRV7+zoXI1rmRKtpuWkZjxU70tixa9a2KloiTCZMLGb8zdSNB46dq3RqHfNN7HpVtzR/bati6DQULUIIIYQQh3Be5QghhBBC/k+haBFCCCGEOARFixBCCCHEIShahBBCCCEOQdEihBBCCHEIihYhhBBCiENQtAghhBBCHIKiRQghhBDiEBQtQgghhBCHoGgRQgghhDgERYsQQgghxCEoWoQQQgghDkHRIoQQQghxCIoWIYQQQohDULQIIYQQQhyCokUIIYQQ4hAULUIIIYQQh6BoEUIIIYQ4BEWLEEIIIcQhKFqEEEIIIQ5B0SKEEEIIcQiKFiGEEEKIQ1C0CCGEEEIcAfgPBt4Fyf5UesYAAAAASUVORK5CYII=">
            <a:extLst>
              <a:ext uri="{FF2B5EF4-FFF2-40B4-BE49-F238E27FC236}">
                <a16:creationId xmlns:a16="http://schemas.microsoft.com/office/drawing/2014/main" id="{B9B859EA-F434-4495-948E-86A142C046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67843" y="6345401"/>
            <a:ext cx="5721908" cy="572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Group 41">
            <a:extLst>
              <a:ext uri="{FF2B5EF4-FFF2-40B4-BE49-F238E27FC236}">
                <a16:creationId xmlns:a16="http://schemas.microsoft.com/office/drawing/2014/main" id="{162D015C-057B-4ADF-8471-2579B0710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621420"/>
              </p:ext>
            </p:extLst>
          </p:nvPr>
        </p:nvGraphicFramePr>
        <p:xfrm>
          <a:off x="2519965" y="4810126"/>
          <a:ext cx="13089491" cy="6834296"/>
        </p:xfrm>
        <a:graphic>
          <a:graphicData uri="http://schemas.openxmlformats.org/drawingml/2006/table">
            <a:tbl>
              <a:tblPr firstRow="1"/>
              <a:tblGrid>
                <a:gridCol w="2624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3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2373">
                  <a:extLst>
                    <a:ext uri="{9D8B030D-6E8A-4147-A177-3AD203B41FA5}">
                      <a16:colId xmlns:a16="http://schemas.microsoft.com/office/drawing/2014/main" val="986425735"/>
                    </a:ext>
                  </a:extLst>
                </a:gridCol>
              </a:tblGrid>
              <a:tr h="8588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Utilitarianism</a:t>
                      </a:r>
                      <a:endParaRPr kumimoji="0" lang="en-GB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4C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Deontology</a:t>
                      </a:r>
                      <a:endParaRPr kumimoji="0" lang="en-GB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6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Virtue</a:t>
                      </a:r>
                      <a:endParaRPr kumimoji="0" lang="en-GB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2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Morality depends on…</a:t>
                      </a: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Consequences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“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cost / benefit</a:t>
                      </a: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”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4C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Conformity to moral principles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6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Perfecting one</a:t>
                      </a: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s character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9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Key philosophers</a:t>
                      </a: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Mill, Bentham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4C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Kant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6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Aristotle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Jargon</a:t>
                      </a: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Greatest Happiness Principle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4C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Categorical Imperative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76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Telos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426B-8520-4C74-B1C1-F1546ECC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17" y="-28575"/>
            <a:ext cx="22405833" cy="1828800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Applying ethical theories, principle and models to leadership</a:t>
            </a:r>
            <a:endParaRPr lang="en-US" sz="7200" dirty="0"/>
          </a:p>
        </p:txBody>
      </p:sp>
      <p:pic>
        <p:nvPicPr>
          <p:cNvPr id="2050" name="image2.png">
            <a:extLst>
              <a:ext uri="{FF2B5EF4-FFF2-40B4-BE49-F238E27FC236}">
                <a16:creationId xmlns:a16="http://schemas.microsoft.com/office/drawing/2014/main" id="{97669A74-C19F-4CC8-870B-D459F4029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91" y="1800225"/>
            <a:ext cx="20062684" cy="1010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2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49EF-FDF1-4D25-9FC6-75CFC664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37535"/>
            <a:ext cx="21025723" cy="2651126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Turning knowledge into practice (exercise)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3B11D-0F4C-46EC-AE6A-80A2BD8E2610}"/>
              </a:ext>
            </a:extLst>
          </p:cNvPr>
          <p:cNvSpPr txBox="1"/>
          <p:nvPr/>
        </p:nvSpPr>
        <p:spPr>
          <a:xfrm>
            <a:off x="1681022" y="3149598"/>
            <a:ext cx="9725891" cy="96281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>
                <a:latin typeface="Apex"/>
              </a:rPr>
              <a:t>Daft’s</a:t>
            </a:r>
            <a:r>
              <a:rPr lang="en-US" b="1" u="sng" dirty="0">
                <a:latin typeface="Apex"/>
              </a:rPr>
              <a:t> ten activities of a moral leader</a:t>
            </a:r>
            <a:r>
              <a:rPr lang="en-US" b="1" dirty="0">
                <a:latin typeface="Apex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pex"/>
              </a:rPr>
              <a:t>Develop, articulate, and uphold high moral principles.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pex"/>
              </a:rPr>
              <a:t>Focus on what is right for the organization as well as all the people involved.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pex"/>
              </a:rPr>
              <a:t>Set the example you want others to live by.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pex"/>
              </a:rPr>
              <a:t>Be honest with yourself and others.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pex"/>
              </a:rPr>
              <a:t>Drive out fear and eliminate issues that cannot be discussed.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pex"/>
              </a:rPr>
              <a:t>Establish and communicate ethics policies.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pex"/>
              </a:rPr>
              <a:t>Develop a backbone - show zero tolerance for ethical violations.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pex"/>
              </a:rPr>
              <a:t>Reward ethical conduct.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pex"/>
              </a:rPr>
              <a:t>Treat everyone with fairness, dignity, and respect, from the lowest to the highest level of the organization.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pex"/>
              </a:rPr>
              <a:t>Do the right thing in both your private and professional life - even if no one is looking</a:t>
            </a:r>
            <a:endParaRPr lang="en-US" sz="2800" dirty="0">
              <a:latin typeface="Apex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955A0-EEE4-4712-9F43-06E06F1DD8C2}"/>
              </a:ext>
            </a:extLst>
          </p:cNvPr>
          <p:cNvSpPr txBox="1"/>
          <p:nvPr/>
        </p:nvSpPr>
        <p:spPr>
          <a:xfrm>
            <a:off x="13355782" y="3149598"/>
            <a:ext cx="10104293" cy="689419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u="sng" dirty="0">
                <a:latin typeface="Apex"/>
              </a:rPr>
              <a:t>Northouse’s five principles of ethical leadership:</a:t>
            </a: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/>
              <a:t>Ethical Leaders Respect Others</a:t>
            </a: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/>
              <a:t>Ethical Leaders Serve Others</a:t>
            </a: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pex"/>
              </a:rPr>
              <a:t>Ethical Leaders Are Just</a:t>
            </a: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pex"/>
              </a:rPr>
              <a:t>Ethical Leaders Are Honest</a:t>
            </a:r>
          </a:p>
          <a:p>
            <a:pPr marL="742950" indent="-7429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/>
              <a:t>Ethical Leaders Build Community</a:t>
            </a:r>
            <a:endParaRPr lang="en-US" dirty="0">
              <a:latin typeface="Apex"/>
            </a:endParaRPr>
          </a:p>
          <a:p>
            <a:pPr marL="742950" indent="-742950">
              <a:buFont typeface="Wingdings" panose="05000000000000000000" pitchFamily="2" charset="2"/>
              <a:buChar char="ü"/>
            </a:pPr>
            <a:endParaRPr lang="en-US" b="1" u="sng" dirty="0">
              <a:latin typeface="Apex"/>
            </a:endParaRPr>
          </a:p>
        </p:txBody>
      </p:sp>
    </p:spTree>
    <p:extLst>
      <p:ext uri="{BB962C8B-B14F-4D97-AF65-F5344CB8AC3E}">
        <p14:creationId xmlns:p14="http://schemas.microsoft.com/office/powerpoint/2010/main" val="2194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BB409-6CD7-486E-A441-E9714974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647" y="763832"/>
            <a:ext cx="21025723" cy="2651126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Core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6375E-385D-4985-A9E2-CBB44CB83B4E}"/>
              </a:ext>
            </a:extLst>
          </p:cNvPr>
          <p:cNvSpPr txBox="1"/>
          <p:nvPr/>
        </p:nvSpPr>
        <p:spPr>
          <a:xfrm>
            <a:off x="2955636" y="3786909"/>
            <a:ext cx="186297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b="1" i="1" dirty="0"/>
              <a:t>What is ethical leadership? </a:t>
            </a:r>
            <a:r>
              <a:rPr lang="en-GB" dirty="0"/>
              <a:t>Available from </a:t>
            </a:r>
            <a:r>
              <a:rPr lang="en-GB" dirty="0">
                <a:hlinkClick r:id="rId2"/>
              </a:rPr>
              <a:t>https://www.villanovau.com/resources/leadership/what-is-ethical-leadership/#.WsZCAWaB01g</a:t>
            </a:r>
            <a:endParaRPr lang="en-GB" dirty="0"/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n-GB" dirty="0"/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b="1" i="1" dirty="0"/>
              <a:t>What is a leader? </a:t>
            </a:r>
            <a:r>
              <a:rPr lang="en-GB" dirty="0"/>
              <a:t>Available from</a:t>
            </a:r>
            <a:r>
              <a:rPr lang="en-GB" b="1" i="1" dirty="0"/>
              <a:t> </a:t>
            </a:r>
            <a:r>
              <a:rPr lang="en-GB" dirty="0">
                <a:hlinkClick r:id="rId3"/>
              </a:rPr>
              <a:t>http://www.leadership-central.com/what-is-a-leader.html#axzz5Bo39Ro00</a:t>
            </a:r>
            <a:r>
              <a:rPr lang="en-GB" dirty="0"/>
              <a:t> 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n-GB" dirty="0"/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b="1" i="1" dirty="0"/>
              <a:t>What is ethics? </a:t>
            </a:r>
            <a:r>
              <a:rPr lang="en-US" i="1" dirty="0"/>
              <a:t>Available from</a:t>
            </a:r>
            <a:r>
              <a:rPr lang="en-US" dirty="0"/>
              <a:t> </a:t>
            </a:r>
            <a:r>
              <a:rPr lang="en-US" dirty="0">
                <a:hlinkClick r:id="rId4"/>
              </a:rPr>
              <a:t>http://www.ethics.org.au/about/what-is-ethics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28302"/>
            <a:ext cx="21025723" cy="2651126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Agenda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46662" y="2889570"/>
            <a:ext cx="21579840" cy="8037512"/>
          </a:xfrm>
        </p:spPr>
        <p:txBody>
          <a:bodyPr>
            <a:norm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GB" dirty="0"/>
              <a:t>Introduction to leadership (5 minutes)</a:t>
            </a:r>
          </a:p>
          <a:p>
            <a:pPr marL="685800" indent="-685800">
              <a:buFont typeface="Arial" charset="0"/>
              <a:buChar char="•"/>
            </a:pPr>
            <a:r>
              <a:rPr lang="en-GB" dirty="0"/>
              <a:t>Leader’s view exercise (20 minutes)</a:t>
            </a:r>
          </a:p>
          <a:p>
            <a:pPr marL="685800" indent="-685800">
              <a:buFont typeface="Arial" charset="0"/>
              <a:buChar char="•"/>
            </a:pPr>
            <a:r>
              <a:rPr lang="en-GB" dirty="0"/>
              <a:t>Definition of leadership and ethical leadership </a:t>
            </a:r>
            <a:r>
              <a:rPr lang="en-CA" dirty="0"/>
              <a:t>(5 minutes)</a:t>
            </a:r>
            <a:endParaRPr lang="en-GB" dirty="0"/>
          </a:p>
          <a:p>
            <a:pPr marL="685800" indent="-685800">
              <a:buFont typeface="Arial" charset="0"/>
              <a:buChar char="•"/>
            </a:pPr>
            <a:r>
              <a:rPr lang="en-US" dirty="0"/>
              <a:t>Why do leaders have ethical responsibility? (10 minutes)</a:t>
            </a:r>
          </a:p>
          <a:p>
            <a:pPr marL="685800" indent="-685800">
              <a:buFont typeface="Arial" charset="0"/>
              <a:buChar char="•"/>
            </a:pPr>
            <a:r>
              <a:rPr lang="en-GB"/>
              <a:t>Importance </a:t>
            </a:r>
            <a:r>
              <a:rPr lang="en-GB" dirty="0"/>
              <a:t>of ethical leadership for effective leadership (25 minutes)</a:t>
            </a:r>
          </a:p>
          <a:p>
            <a:pPr marL="685800" indent="-685800">
              <a:buFont typeface="Arial" charset="0"/>
              <a:buChar char="•"/>
            </a:pPr>
            <a:r>
              <a:rPr lang="en-GB" dirty="0"/>
              <a:t>Class exercises (60 minutes)</a:t>
            </a:r>
          </a:p>
          <a:p>
            <a:pPr marL="685800" indent="-685800">
              <a:buFont typeface="Arial" charset="0"/>
              <a:buChar char="•"/>
            </a:pPr>
            <a:r>
              <a:rPr lang="en-GB" dirty="0"/>
              <a:t>Applying ethical theories, principle and models to leadership (30 minutes)</a:t>
            </a:r>
          </a:p>
          <a:p>
            <a:pPr marL="685800" indent="-685800">
              <a:buFont typeface="Arial" charset="0"/>
              <a:buChar char="•"/>
            </a:pPr>
            <a:r>
              <a:rPr lang="en-GB" dirty="0"/>
              <a:t>Turning knowledge into practice (25 minutes)</a:t>
            </a:r>
          </a:p>
          <a:p>
            <a:pPr algn="l">
              <a:lnSpc>
                <a:spcPct val="150000"/>
              </a:lnSpc>
            </a:pPr>
            <a:endParaRPr lang="en-GB" sz="4400" b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1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Learning Outcomes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717935" y="3517638"/>
            <a:ext cx="21579840" cy="803751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Upon completion of this module students should be able to:</a:t>
            </a:r>
          </a:p>
          <a:p>
            <a:pPr marL="685800" lvl="0" indent="-685800">
              <a:buFont typeface="Arial" charset="0"/>
              <a:buChar char="•"/>
            </a:pPr>
            <a:r>
              <a:rPr lang="en-GB" dirty="0"/>
              <a:t>Define and give examples of ethical leadership </a:t>
            </a:r>
          </a:p>
          <a:p>
            <a:pPr marL="685800" lvl="0" indent="-685800">
              <a:buFont typeface="Arial" charset="0"/>
              <a:buChar char="•"/>
            </a:pPr>
            <a:r>
              <a:rPr lang="en-GB" dirty="0"/>
              <a:t>Understand leaders’ ethical responsibilities</a:t>
            </a:r>
          </a:p>
          <a:p>
            <a:pPr marL="685800" lvl="0" indent="-685800">
              <a:buFont typeface="Arial" charset="0"/>
              <a:buChar char="•"/>
            </a:pPr>
            <a:r>
              <a:rPr lang="en-GB" dirty="0"/>
              <a:t>Explain effective ethical leadership </a:t>
            </a:r>
          </a:p>
          <a:p>
            <a:pPr marL="685800" lvl="0" indent="-685800">
              <a:buFont typeface="Arial" charset="0"/>
              <a:buChar char="•"/>
            </a:pPr>
            <a:r>
              <a:rPr lang="en-GB" dirty="0"/>
              <a:t>Assess ethical leadership</a:t>
            </a:r>
          </a:p>
          <a:p>
            <a:pPr marL="685800" lvl="0" indent="-685800">
              <a:buFont typeface="Arial" charset="0"/>
              <a:buChar char="•"/>
            </a:pPr>
            <a:r>
              <a:rPr lang="en-GB" dirty="0"/>
              <a:t>Identify ways to promote ethical leadership</a:t>
            </a:r>
          </a:p>
          <a:p>
            <a:pPr algn="l">
              <a:lnSpc>
                <a:spcPct val="150000"/>
              </a:lnSpc>
            </a:pPr>
            <a:endParaRPr lang="en-GB" sz="4400" b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7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EE40-8DA0-4374-81EF-4C281A75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569596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Introduction to leadership</a:t>
            </a:r>
            <a:endParaRPr lang="en-US" sz="72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2C841-33A1-4DED-9680-DCD2231D49EA}"/>
              </a:ext>
            </a:extLst>
          </p:cNvPr>
          <p:cNvSpPr txBox="1"/>
          <p:nvPr/>
        </p:nvSpPr>
        <p:spPr>
          <a:xfrm>
            <a:off x="3463637" y="3334328"/>
            <a:ext cx="12441382" cy="431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4800" b="1" dirty="0">
                <a:latin typeface="Apex"/>
              </a:rPr>
              <a:t>What is ethical leadership? 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4800" b="1" dirty="0">
                <a:latin typeface="Apex"/>
              </a:rPr>
              <a:t>Why is ethical leadership important? 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4800" b="1" dirty="0">
                <a:latin typeface="Apex"/>
              </a:rPr>
              <a:t>How to promote ethical leadership. </a:t>
            </a:r>
            <a:endParaRPr lang="en-US" sz="4800" b="1" dirty="0">
              <a:latin typeface="Apex"/>
            </a:endParaRPr>
          </a:p>
        </p:txBody>
      </p:sp>
    </p:spTree>
    <p:extLst>
      <p:ext uri="{BB962C8B-B14F-4D97-AF65-F5344CB8AC3E}">
        <p14:creationId xmlns:p14="http://schemas.microsoft.com/office/powerpoint/2010/main" val="6887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4B50-5653-4AED-9543-AEE9FB47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4662452"/>
            <a:ext cx="21025723" cy="120032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Arial Narrow" panose="020B0606020202030204" pitchFamily="34" charset="0"/>
              </a:rPr>
              <a:t>Exercise 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20BA44-61E4-487B-9521-1FD1DB9A1BC3}"/>
              </a:ext>
            </a:extLst>
          </p:cNvPr>
          <p:cNvSpPr txBox="1">
            <a:spLocks/>
          </p:cNvSpPr>
          <p:nvPr/>
        </p:nvSpPr>
        <p:spPr>
          <a:xfrm>
            <a:off x="0" y="5862781"/>
            <a:ext cx="24377650" cy="199043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Arial Narrow" pitchFamily="34" charset="0"/>
              </a:rPr>
              <a:t>LEADER’S VIEW</a:t>
            </a:r>
          </a:p>
        </p:txBody>
      </p:sp>
    </p:spTree>
    <p:extLst>
      <p:ext uri="{BB962C8B-B14F-4D97-AF65-F5344CB8AC3E}">
        <p14:creationId xmlns:p14="http://schemas.microsoft.com/office/powerpoint/2010/main" val="11318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B41B-6A73-4269-8EAA-DCC3211F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Definition of leadership and ethical leadership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3CE0E-ABF1-4C88-AEF4-92617F9C898F}"/>
              </a:ext>
            </a:extLst>
          </p:cNvPr>
          <p:cNvSpPr txBox="1"/>
          <p:nvPr/>
        </p:nvSpPr>
        <p:spPr>
          <a:xfrm>
            <a:off x="1995054" y="3860801"/>
            <a:ext cx="8303491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4000" b="1" dirty="0"/>
              <a:t>Components of leadership: </a:t>
            </a:r>
          </a:p>
          <a:p>
            <a:pPr marL="1485717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i="1" dirty="0"/>
              <a:t>Leadership is a process </a:t>
            </a:r>
          </a:p>
          <a:p>
            <a:pPr marL="1485717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i="1" dirty="0"/>
              <a:t>Leadership involves influence</a:t>
            </a:r>
          </a:p>
          <a:p>
            <a:pPr marL="1485717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i="1" dirty="0"/>
              <a:t>Leadership occurs in groups</a:t>
            </a:r>
          </a:p>
          <a:p>
            <a:pPr marL="1485717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i="1" dirty="0"/>
              <a:t>Leadership involves common goals</a:t>
            </a:r>
          </a:p>
          <a:p>
            <a:pPr lvl="1"/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22A21-4791-445E-B3B6-9DB715FA0ED1}"/>
              </a:ext>
            </a:extLst>
          </p:cNvPr>
          <p:cNvSpPr txBox="1"/>
          <p:nvPr/>
        </p:nvSpPr>
        <p:spPr>
          <a:xfrm>
            <a:off x="11854873" y="3860800"/>
            <a:ext cx="11374582" cy="417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4000" b="1" dirty="0"/>
              <a:t>Ethical leadership: </a:t>
            </a:r>
          </a:p>
          <a:p>
            <a:pPr marL="1485717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/>
              <a:t>“setting and pursuing ethical goals and influencing others in an ethical manner”</a:t>
            </a:r>
          </a:p>
          <a:p>
            <a:pPr marL="1485717" lvl="1" indent="-5715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/>
              <a:t> “influencing the activities of a group toward goal achievement in a socially responsible way”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64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37731B4-A0AB-4C58-9C84-90B1E59B5346}"/>
              </a:ext>
            </a:extLst>
          </p:cNvPr>
          <p:cNvSpPr txBox="1">
            <a:spLocks/>
          </p:cNvSpPr>
          <p:nvPr/>
        </p:nvSpPr>
        <p:spPr>
          <a:xfrm>
            <a:off x="0" y="5780916"/>
            <a:ext cx="24377650" cy="21541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Arial Narrow" pitchFamily="34" charset="0"/>
              </a:rPr>
              <a:t>Why do leaders have ethical responsibility?</a:t>
            </a:r>
          </a:p>
        </p:txBody>
      </p:sp>
    </p:spTree>
    <p:extLst>
      <p:ext uri="{BB962C8B-B14F-4D97-AF65-F5344CB8AC3E}">
        <p14:creationId xmlns:p14="http://schemas.microsoft.com/office/powerpoint/2010/main" val="8746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ED23-0D38-4363-B826-C30E5D69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The importance of ethical leadership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7AA2D-6216-4266-BDCE-9BBCF58A3F99}"/>
              </a:ext>
            </a:extLst>
          </p:cNvPr>
          <p:cNvSpPr txBox="1"/>
          <p:nvPr/>
        </p:nvSpPr>
        <p:spPr>
          <a:xfrm>
            <a:off x="3026352" y="4359564"/>
            <a:ext cx="18324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800" b="1" dirty="0"/>
              <a:t>The ‘interpersonal trust’ model developed by Schindler and Thomas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48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48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800" b="1" dirty="0"/>
              <a:t>The ‘social power’ model developed by French and Raven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03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3B4C-866A-40A6-B78C-B953CC34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582"/>
            <a:ext cx="21025723" cy="2651126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Class exercises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5BFC6-D151-459E-AC34-B6B64DC6EE74}"/>
              </a:ext>
            </a:extLst>
          </p:cNvPr>
          <p:cNvSpPr txBox="1"/>
          <p:nvPr/>
        </p:nvSpPr>
        <p:spPr>
          <a:xfrm>
            <a:off x="2050473" y="3168076"/>
            <a:ext cx="15951200" cy="436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E2: Decision cards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E3: Pop culture examples of ethical leadership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E4: “Telling the truth” (case study)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E5: “Stay neutral or not” (case study)</a:t>
            </a:r>
          </a:p>
        </p:txBody>
      </p:sp>
    </p:spTree>
    <p:extLst>
      <p:ext uri="{BB962C8B-B14F-4D97-AF65-F5344CB8AC3E}">
        <p14:creationId xmlns:p14="http://schemas.microsoft.com/office/powerpoint/2010/main" val="40621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heme/theme1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2802</TotalTime>
  <Words>417</Words>
  <Application>Microsoft Office PowerPoint</Application>
  <PresentationFormat>Custom</PresentationFormat>
  <Paragraphs>93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Apex</vt:lpstr>
      <vt:lpstr>Apex New Book</vt:lpstr>
      <vt:lpstr>LaTo light</vt:lpstr>
      <vt:lpstr>ＭＳ Ｐゴシック</vt:lpstr>
      <vt:lpstr>Raleway</vt:lpstr>
      <vt:lpstr>Raleway Light</vt:lpstr>
      <vt:lpstr>Raleway Regular</vt:lpstr>
      <vt:lpstr>Arial</vt:lpstr>
      <vt:lpstr>Arial Narrow</vt:lpstr>
      <vt:lpstr>Calibri</vt:lpstr>
      <vt:lpstr>Courier New</vt:lpstr>
      <vt:lpstr>Eurostile</vt:lpstr>
      <vt:lpstr>Times New Roman</vt:lpstr>
      <vt:lpstr>Wingdings</vt:lpstr>
      <vt:lpstr>Default Theme</vt:lpstr>
      <vt:lpstr>PowerPoint Presentation</vt:lpstr>
      <vt:lpstr>Agenda</vt:lpstr>
      <vt:lpstr>Learning Outcomes</vt:lpstr>
      <vt:lpstr>Introduction to leadership</vt:lpstr>
      <vt:lpstr>Exercise I</vt:lpstr>
      <vt:lpstr>Definition of leadership and ethical leadership</vt:lpstr>
      <vt:lpstr>PowerPoint Presentation</vt:lpstr>
      <vt:lpstr>The importance of ethical leadership</vt:lpstr>
      <vt:lpstr>Class exercises</vt:lpstr>
      <vt:lpstr>Applying ethical theories, principle and models to leadership</vt:lpstr>
      <vt:lpstr>Applying ethical theories, principle and models to leadership</vt:lpstr>
      <vt:lpstr>Turning knowledge into practice (exercise)</vt:lpstr>
      <vt:lpstr>Core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Lopez</dc:creator>
  <cp:lastModifiedBy>Katharina Kiener-Manu</cp:lastModifiedBy>
  <cp:revision>1941</cp:revision>
  <cp:lastPrinted>2017-11-03T12:48:37Z</cp:lastPrinted>
  <dcterms:created xsi:type="dcterms:W3CDTF">2014-11-12T21:47:38Z</dcterms:created>
  <dcterms:modified xsi:type="dcterms:W3CDTF">2018-10-18T14:47:20Z</dcterms:modified>
</cp:coreProperties>
</file>